
<file path=[Content_Types].xml><?xml version="1.0" encoding="utf-8"?>
<Types xmlns="http://schemas.openxmlformats.org/package/2006/content-types">
  <Default Extension="jpeg" ContentType="image/jpeg"/>
  <Default Extension="jpg" ContentType="image/jpeg"/>
  <Default Extension="mp3" ContentType="audio/mpeg"/>
  <Default Extension="mp4" ContentType="video/mp4"/>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9" r:id="rId2"/>
    <p:sldId id="296" r:id="rId3"/>
    <p:sldId id="297" r:id="rId4"/>
    <p:sldId id="256" r:id="rId5"/>
    <p:sldId id="273" r:id="rId6"/>
    <p:sldId id="258" r:id="rId7"/>
    <p:sldId id="279" r:id="rId8"/>
    <p:sldId id="260" r:id="rId9"/>
    <p:sldId id="263" r:id="rId10"/>
    <p:sldId id="262" r:id="rId11"/>
    <p:sldId id="278" r:id="rId12"/>
    <p:sldId id="267" r:id="rId13"/>
    <p:sldId id="298" r:id="rId14"/>
    <p:sldId id="282" r:id="rId15"/>
    <p:sldId id="287" r:id="rId16"/>
    <p:sldId id="299" r:id="rId17"/>
    <p:sldId id="295" r:id="rId18"/>
    <p:sldId id="306" r:id="rId19"/>
    <p:sldId id="308" r:id="rId20"/>
    <p:sldId id="301" r:id="rId21"/>
    <p:sldId id="313" r:id="rId22"/>
    <p:sldId id="270" r:id="rId23"/>
    <p:sldId id="300" r:id="rId24"/>
    <p:sldId id="309" r:id="rId25"/>
    <p:sldId id="290" r:id="rId26"/>
    <p:sldId id="310" r:id="rId27"/>
    <p:sldId id="266" r:id="rId28"/>
    <p:sldId id="291" r:id="rId29"/>
    <p:sldId id="311" r:id="rId30"/>
    <p:sldId id="312" r:id="rId31"/>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80"/>
    <a:srgbClr val="FEDEF3"/>
    <a:srgbClr val="FE8ACC"/>
    <a:srgbClr val="FECEED"/>
    <a:srgbClr val="FD0B95"/>
    <a:srgbClr val="FDBBE5"/>
    <a:srgbClr val="FD49B0"/>
    <a:srgbClr val="FEA8D9"/>
    <a:srgbClr val="FD2BA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842" autoAdjust="0"/>
  </p:normalViewPr>
  <p:slideViewPr>
    <p:cSldViewPr>
      <p:cViewPr varScale="1">
        <p:scale>
          <a:sx n="85" d="100"/>
          <a:sy n="85" d="100"/>
        </p:scale>
        <p:origin x="696" y="56"/>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3/31/2025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29</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p3"/><Relationship Id="rId1" Type="http://schemas.openxmlformats.org/officeDocument/2006/relationships/audio" Target="NULL" TargetMode="External"/><Relationship Id="rId5" Type="http://schemas.openxmlformats.org/officeDocument/2006/relationships/image" Target="../media/image21.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56955" y="133350"/>
            <a:ext cx="4876800" cy="4851035"/>
            <a:chOff x="2057400" y="285749"/>
            <a:chExt cx="4876800" cy="4851035"/>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081"/>
            <a:stretch/>
          </p:blipFill>
          <p:spPr>
            <a:xfrm>
              <a:off x="2057400" y="285749"/>
              <a:ext cx="4876800" cy="4851035"/>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57200" y="285750"/>
            <a:ext cx="8581572"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 </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5" name="TextBox 1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Nghe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8F4D6D-255A-4170-A193-7E6CBC7D0D3C}"/>
              </a:ext>
            </a:extLst>
          </p:cNvPr>
          <p:cNvCxnSpPr>
            <a:cxnSpLocks/>
          </p:cNvCxnSpPr>
          <p:nvPr/>
        </p:nvCxnSpPr>
        <p:spPr>
          <a:xfrm>
            <a:off x="1219200" y="158115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p:cNvSpPr/>
          <p:nvPr/>
        </p:nvSpPr>
        <p:spPr>
          <a:xfrm>
            <a:off x="377827" y="442912"/>
            <a:ext cx="493140" cy="469202"/>
          </a:xfrm>
          <a:prstGeom prst="flowChartConnector">
            <a:avLst/>
          </a:prstGeom>
          <a:noFill/>
          <a:ln w="381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p>
        </p:txBody>
      </p:sp>
      <p:sp>
        <p:nvSpPr>
          <p:cNvPr id="6" name="Rectangle 5"/>
          <p:cNvSpPr/>
          <p:nvPr/>
        </p:nvSpPr>
        <p:spPr>
          <a:xfrm>
            <a:off x="440321" y="368190"/>
            <a:ext cx="1805302" cy="600164"/>
          </a:xfrm>
          <a:prstGeom prst="rect">
            <a:avLst/>
          </a:prstGeom>
        </p:spPr>
        <p:txBody>
          <a:bodyPr wrap="none">
            <a:spAutoFit/>
          </a:bodyPr>
          <a:lstStyle/>
          <a:p>
            <a:r>
              <a:rPr lang="vi-VN" sz="3300" b="1" dirty="0">
                <a:solidFill>
                  <a:schemeClr val="accent6">
                    <a:lumMod val="75000"/>
                  </a:schemeClr>
                </a:solidFill>
                <a:latin typeface="Times New Roman" panose="02020603050405020304" pitchFamily="18" charset="0"/>
                <a:cs typeface="Times New Roman" panose="02020603050405020304" pitchFamily="18" charset="0"/>
              </a:rPr>
              <a:t>4</a:t>
            </a:r>
            <a:r>
              <a:rPr lang="en-US" sz="3300" b="1" dirty="0">
                <a:latin typeface="Times New Roman" panose="02020603050405020304" pitchFamily="18" charset="0"/>
                <a:cs typeface="Times New Roman" panose="02020603050405020304" pitchFamily="18" charset="0"/>
              </a:rPr>
              <a:t> </a:t>
            </a:r>
            <a:r>
              <a:rPr lang="vi-VN" sz="3300" dirty="0">
                <a:latin typeface="Times New Roman" panose="02020603050405020304" pitchFamily="18" charset="0"/>
                <a:cs typeface="Times New Roman" panose="02020603050405020304" pitchFamily="18" charset="0"/>
              </a:rPr>
              <a:t>  </a:t>
            </a:r>
            <a:r>
              <a:rPr lang="vi-VN" sz="3300" dirty="0">
                <a:latin typeface="Segoe UI Black" panose="020B0A02040204020203" pitchFamily="34" charset="0"/>
                <a:ea typeface="Segoe UI Black" panose="020B0A02040204020203" pitchFamily="34" charset="0"/>
                <a:cs typeface="Times New Roman" panose="02020603050405020304" pitchFamily="18" charset="0"/>
              </a:rPr>
              <a:t>Viết</a:t>
            </a:r>
            <a:r>
              <a:rPr lang="en-US" sz="3300" dirty="0">
                <a:latin typeface="Segoe UI Black" panose="020B0A02040204020203" pitchFamily="34" charset="0"/>
                <a:ea typeface="Segoe UI Black" panose="020B0A02040204020203" pitchFamily="34" charset="0"/>
                <a:cs typeface="Times New Roman" panose="02020603050405020304" pitchFamily="18" charset="0"/>
              </a:rPr>
              <a:t> :</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36413-0CD5-4B02-8655-3298D04122F7}"/>
              </a:ext>
            </a:extLst>
          </p:cNvPr>
          <p:cNvSpPr txBox="1"/>
          <p:nvPr/>
        </p:nvSpPr>
        <p:spPr>
          <a:xfrm>
            <a:off x="2439616" y="310482"/>
            <a:ext cx="1907382" cy="715581"/>
          </a:xfrm>
          <a:prstGeom prst="rect">
            <a:avLst/>
          </a:prstGeom>
          <a:noFill/>
        </p:spPr>
        <p:txBody>
          <a:bodyPr wrap="square" rtlCol="0">
            <a:spAutoFit/>
          </a:bodyPr>
          <a:lstStyle/>
          <a:p>
            <a:r>
              <a:rPr lang="en-US" sz="4050" b="1" dirty="0">
                <a:solidFill>
                  <a:srgbClr val="FF0000"/>
                </a:solidFill>
                <a:latin typeface="Times New Roman" panose="02020603050405020304" pitchFamily="18" charset="0"/>
                <a:cs typeface="Times New Roman" panose="02020603050405020304" pitchFamily="18" charset="0"/>
              </a:rPr>
              <a:t>V/ 29</a:t>
            </a:r>
          </a:p>
        </p:txBody>
      </p:sp>
    </p:spTree>
    <p:extLst>
      <p:ext uri="{BB962C8B-B14F-4D97-AF65-F5344CB8AC3E}">
        <p14:creationId xmlns:p14="http://schemas.microsoft.com/office/powerpoint/2010/main" val="295559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A8C5D2-4887-428F-84A5-ECAC92B14C75}"/>
              </a:ext>
            </a:extLst>
          </p:cNvPr>
          <p:cNvGraphicFramePr>
            <a:graphicFrameLocks noGrp="1"/>
          </p:cNvGraphicFramePr>
          <p:nvPr/>
        </p:nvGraphicFramePr>
        <p:xfrm>
          <a:off x="237744" y="400050"/>
          <a:ext cx="8668512" cy="4343400"/>
        </p:xfrm>
        <a:graphic>
          <a:graphicData uri="http://schemas.openxmlformats.org/drawingml/2006/table">
            <a:tbl>
              <a:tblPr firstRow="1" bandRow="1">
                <a:tableStyleId>{5C22544A-7EE6-4342-B048-85BDC9FD1C3A}</a:tableStyleId>
              </a:tblPr>
              <a:tblGrid>
                <a:gridCol w="722376">
                  <a:extLst>
                    <a:ext uri="{9D8B030D-6E8A-4147-A177-3AD203B41FA5}">
                      <a16:colId xmlns:a16="http://schemas.microsoft.com/office/drawing/2014/main" val="2366836285"/>
                    </a:ext>
                  </a:extLst>
                </a:gridCol>
                <a:gridCol w="722376">
                  <a:extLst>
                    <a:ext uri="{9D8B030D-6E8A-4147-A177-3AD203B41FA5}">
                      <a16:colId xmlns:a16="http://schemas.microsoft.com/office/drawing/2014/main" val="2891723834"/>
                    </a:ext>
                  </a:extLst>
                </a:gridCol>
                <a:gridCol w="722376">
                  <a:extLst>
                    <a:ext uri="{9D8B030D-6E8A-4147-A177-3AD203B41FA5}">
                      <a16:colId xmlns:a16="http://schemas.microsoft.com/office/drawing/2014/main" val="3466642977"/>
                    </a:ext>
                  </a:extLst>
                </a:gridCol>
                <a:gridCol w="722376">
                  <a:extLst>
                    <a:ext uri="{9D8B030D-6E8A-4147-A177-3AD203B41FA5}">
                      <a16:colId xmlns:a16="http://schemas.microsoft.com/office/drawing/2014/main" val="2254894175"/>
                    </a:ext>
                  </a:extLst>
                </a:gridCol>
                <a:gridCol w="722376">
                  <a:extLst>
                    <a:ext uri="{9D8B030D-6E8A-4147-A177-3AD203B41FA5}">
                      <a16:colId xmlns:a16="http://schemas.microsoft.com/office/drawing/2014/main" val="2119364172"/>
                    </a:ext>
                  </a:extLst>
                </a:gridCol>
                <a:gridCol w="722376">
                  <a:extLst>
                    <a:ext uri="{9D8B030D-6E8A-4147-A177-3AD203B41FA5}">
                      <a16:colId xmlns:a16="http://schemas.microsoft.com/office/drawing/2014/main" val="2025960471"/>
                    </a:ext>
                  </a:extLst>
                </a:gridCol>
                <a:gridCol w="722376">
                  <a:extLst>
                    <a:ext uri="{9D8B030D-6E8A-4147-A177-3AD203B41FA5}">
                      <a16:colId xmlns:a16="http://schemas.microsoft.com/office/drawing/2014/main" val="4007561049"/>
                    </a:ext>
                  </a:extLst>
                </a:gridCol>
                <a:gridCol w="722376">
                  <a:extLst>
                    <a:ext uri="{9D8B030D-6E8A-4147-A177-3AD203B41FA5}">
                      <a16:colId xmlns:a16="http://schemas.microsoft.com/office/drawing/2014/main" val="4048549341"/>
                    </a:ext>
                  </a:extLst>
                </a:gridCol>
                <a:gridCol w="722376">
                  <a:extLst>
                    <a:ext uri="{9D8B030D-6E8A-4147-A177-3AD203B41FA5}">
                      <a16:colId xmlns:a16="http://schemas.microsoft.com/office/drawing/2014/main" val="3521562163"/>
                    </a:ext>
                  </a:extLst>
                </a:gridCol>
                <a:gridCol w="722376">
                  <a:extLst>
                    <a:ext uri="{9D8B030D-6E8A-4147-A177-3AD203B41FA5}">
                      <a16:colId xmlns:a16="http://schemas.microsoft.com/office/drawing/2014/main" val="3445312069"/>
                    </a:ext>
                  </a:extLst>
                </a:gridCol>
                <a:gridCol w="722376">
                  <a:extLst>
                    <a:ext uri="{9D8B030D-6E8A-4147-A177-3AD203B41FA5}">
                      <a16:colId xmlns:a16="http://schemas.microsoft.com/office/drawing/2014/main" val="4030993057"/>
                    </a:ext>
                  </a:extLst>
                </a:gridCol>
                <a:gridCol w="722376">
                  <a:extLst>
                    <a:ext uri="{9D8B030D-6E8A-4147-A177-3AD203B41FA5}">
                      <a16:colId xmlns:a16="http://schemas.microsoft.com/office/drawing/2014/main" val="4185764010"/>
                    </a:ext>
                  </a:extLst>
                </a:gridCol>
              </a:tblGrid>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474700226"/>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2120549147"/>
                  </a:ext>
                </a:extLst>
              </a:tr>
              <a:tr h="723900">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235056234"/>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3022572272"/>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ysDot"/>
                      <a:round/>
                      <a:headEnd type="none" w="med" len="med"/>
                      <a:tailEnd type="none" w="med" len="med"/>
                    </a:lnB>
                    <a:noFill/>
                  </a:tcPr>
                </a:tc>
                <a:extLst>
                  <a:ext uri="{0D108BD9-81ED-4DB2-BD59-A6C34878D82A}">
                    <a16:rowId xmlns:a16="http://schemas.microsoft.com/office/drawing/2014/main" val="1815086175"/>
                  </a:ext>
                </a:extLst>
              </a:tr>
              <a:tr h="723900">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ysDot"/>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tc>
                  <a:txBody>
                    <a:bodyPr/>
                    <a:lstStyle/>
                    <a:p>
                      <a:endParaRPr lang="en-US" dirty="0"/>
                    </a:p>
                  </a:txBody>
                  <a:tcPr>
                    <a:lnL w="28575" cap="flat" cmpd="sng" algn="ctr">
                      <a:solidFill>
                        <a:srgbClr val="00B0F0"/>
                      </a:solidFill>
                      <a:prstDash val="sysDot"/>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ysDot"/>
                      <a:round/>
                      <a:headEnd type="none" w="med" len="med"/>
                      <a:tailEnd type="none" w="med" len="med"/>
                    </a:lnT>
                    <a:lnB w="28575"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675797134"/>
                  </a:ext>
                </a:extLst>
              </a:tr>
            </a:tbl>
          </a:graphicData>
        </a:graphic>
      </p:graphicFrame>
      <p:sp>
        <p:nvSpPr>
          <p:cNvPr id="3" name="TextBox 2">
            <a:extLst>
              <a:ext uri="{FF2B5EF4-FFF2-40B4-BE49-F238E27FC236}">
                <a16:creationId xmlns:a16="http://schemas.microsoft.com/office/drawing/2014/main" id="{145787FE-BAED-4F45-B103-3E9C4097D710}"/>
              </a:ext>
            </a:extLst>
          </p:cNvPr>
          <p:cNvSpPr txBox="1"/>
          <p:nvPr/>
        </p:nvSpPr>
        <p:spPr>
          <a:xfrm>
            <a:off x="228600" y="1962150"/>
            <a:ext cx="4114800" cy="4508927"/>
          </a:xfrm>
          <a:prstGeom prst="rect">
            <a:avLst/>
          </a:prstGeom>
          <a:noFill/>
        </p:spPr>
        <p:txBody>
          <a:bodyPr wrap="square" rtlCol="0">
            <a:spAutoFit/>
          </a:bodyPr>
          <a:lstStyle/>
          <a:p>
            <a:r>
              <a:rPr lang="en-US" sz="28500" dirty="0">
                <a:latin typeface="HP001 4 hàng" panose="020B0603050302020204" pitchFamily="34" charset="0"/>
              </a:rPr>
              <a:t>E</a:t>
            </a:r>
          </a:p>
        </p:txBody>
      </p:sp>
      <p:sp>
        <p:nvSpPr>
          <p:cNvPr id="4" name="TextBox 3">
            <a:extLst>
              <a:ext uri="{FF2B5EF4-FFF2-40B4-BE49-F238E27FC236}">
                <a16:creationId xmlns:a16="http://schemas.microsoft.com/office/drawing/2014/main" id="{211682FE-6515-4100-8F3A-7E7D086AFD17}"/>
              </a:ext>
            </a:extLst>
          </p:cNvPr>
          <p:cNvSpPr txBox="1"/>
          <p:nvPr/>
        </p:nvSpPr>
        <p:spPr>
          <a:xfrm>
            <a:off x="5943600" y="3360494"/>
            <a:ext cx="2209800" cy="2246769"/>
          </a:xfrm>
          <a:prstGeom prst="rect">
            <a:avLst/>
          </a:prstGeom>
          <a:noFill/>
        </p:spPr>
        <p:txBody>
          <a:bodyPr wrap="square" rtlCol="0">
            <a:spAutoFit/>
          </a:bodyPr>
          <a:lstStyle/>
          <a:p>
            <a:endParaRPr lang="en-US" sz="14000" dirty="0">
              <a:latin typeface="HP001 4 hàng" panose="020B0603050302020204" pitchFamily="34" charset="0"/>
            </a:endParaRPr>
          </a:p>
        </p:txBody>
      </p:sp>
      <p:sp>
        <p:nvSpPr>
          <p:cNvPr id="5" name="TextBox 4">
            <a:extLst>
              <a:ext uri="{FF2B5EF4-FFF2-40B4-BE49-F238E27FC236}">
                <a16:creationId xmlns:a16="http://schemas.microsoft.com/office/drawing/2014/main" id="{9F2F73F0-5A79-4762-85D9-C83855CA79FD}"/>
              </a:ext>
            </a:extLst>
          </p:cNvPr>
          <p:cNvSpPr txBox="1"/>
          <p:nvPr/>
        </p:nvSpPr>
        <p:spPr>
          <a:xfrm>
            <a:off x="5943600" y="3360494"/>
            <a:ext cx="4114800" cy="2246769"/>
          </a:xfrm>
          <a:prstGeom prst="rect">
            <a:avLst/>
          </a:prstGeom>
          <a:noFill/>
        </p:spPr>
        <p:txBody>
          <a:bodyPr wrap="square" rtlCol="0">
            <a:spAutoFit/>
          </a:bodyPr>
          <a:lstStyle/>
          <a:p>
            <a:r>
              <a:rPr lang="en-US" sz="14000" dirty="0">
                <a:latin typeface="HP001 4 hàng" panose="020B0603050302020204" pitchFamily="34" charset="0"/>
              </a:rPr>
              <a:t>E</a:t>
            </a:r>
          </a:p>
        </p:txBody>
      </p:sp>
    </p:spTree>
    <p:extLst>
      <p:ext uri="{BB962C8B-B14F-4D97-AF65-F5344CB8AC3E}">
        <p14:creationId xmlns:p14="http://schemas.microsoft.com/office/powerpoint/2010/main" val="389902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
            <a:hlinkClick r:id="" action="ppaction://media"/>
            <a:extLst>
              <a:ext uri="{FF2B5EF4-FFF2-40B4-BE49-F238E27FC236}">
                <a16:creationId xmlns:a16="http://schemas.microsoft.com/office/drawing/2014/main" id="{A31D55E0-09E7-4888-A3A4-CB82EC6C3DB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000250" y="209550"/>
            <a:ext cx="5143500" cy="5143500"/>
          </a:xfrm>
          <a:prstGeom prst="rect">
            <a:avLst/>
          </a:prstGeom>
        </p:spPr>
      </p:pic>
    </p:spTree>
    <p:extLst>
      <p:ext uri="{BB962C8B-B14F-4D97-AF65-F5344CB8AC3E}">
        <p14:creationId xmlns:p14="http://schemas.microsoft.com/office/powerpoint/2010/main" val="25193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25"/>
            <a:ext cx="8229600" cy="1255101"/>
          </a:xfrm>
          <a:solidFill>
            <a:schemeClr val="accent6">
              <a:lumMod val="20000"/>
              <a:lumOff val="80000"/>
            </a:schemeClr>
          </a:solidFill>
        </p:spPr>
        <p:txBody>
          <a:bodyPr>
            <a:normAutofit fontScale="90000"/>
          </a:bodyPr>
          <a:lstStyle/>
          <a:p>
            <a:r>
              <a:rPr lang="en-US">
                <a:solidFill>
                  <a:srgbClr val="002060"/>
                </a:solidFill>
                <a:latin typeface="Arial" pitchFamily="34" charset="0"/>
                <a:cs typeface="Arial" pitchFamily="34" charset="0"/>
              </a:rPr>
              <a:t>Hai loài vật nào xuất hiện trong câu chuyện </a:t>
            </a:r>
            <a:r>
              <a:rPr lang="en-US" i="1">
                <a:solidFill>
                  <a:srgbClr val="002060"/>
                </a:solidFill>
                <a:latin typeface="Arial" pitchFamily="34" charset="0"/>
                <a:cs typeface="Arial" pitchFamily="34" charset="0"/>
              </a:rPr>
              <a:t>Câu hỏi của Sói</a:t>
            </a:r>
            <a:r>
              <a:rPr lang="en-US">
                <a:solidFill>
                  <a:srgbClr val="002060"/>
                </a:solidFill>
                <a:latin typeface="Arial" pitchFamily="34" charset="0"/>
                <a:cs typeface="Arial" pitchFamily="34" charset="0"/>
              </a:rPr>
              <a:t>?</a:t>
            </a:r>
          </a:p>
        </p:txBody>
      </p:sp>
      <p:sp>
        <p:nvSpPr>
          <p:cNvPr id="4" name="Title 1"/>
          <p:cNvSpPr txBox="1">
            <a:spLocks/>
          </p:cNvSpPr>
          <p:nvPr/>
        </p:nvSpPr>
        <p:spPr>
          <a:xfrm>
            <a:off x="2433865" y="1856468"/>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Sói và gà</a:t>
            </a:r>
          </a:p>
        </p:txBody>
      </p:sp>
      <p:sp>
        <p:nvSpPr>
          <p:cNvPr id="5" name="Title 1"/>
          <p:cNvSpPr txBox="1">
            <a:spLocks/>
          </p:cNvSpPr>
          <p:nvPr/>
        </p:nvSpPr>
        <p:spPr>
          <a:xfrm>
            <a:off x="2433865" y="30861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Sói và sóc</a:t>
            </a:r>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Ê">
            <a:hlinkClick r:id="" action="ppaction://media"/>
            <a:extLst>
              <a:ext uri="{FF2B5EF4-FFF2-40B4-BE49-F238E27FC236}">
                <a16:creationId xmlns:a16="http://schemas.microsoft.com/office/drawing/2014/main" id="{F428E20C-DB26-4948-8FEB-8E62571FDF8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05000" y="342900"/>
            <a:ext cx="5143500" cy="4800600"/>
          </a:xfrm>
          <a:prstGeom prst="rect">
            <a:avLst/>
          </a:prstGeom>
        </p:spPr>
      </p:pic>
    </p:spTree>
    <p:extLst>
      <p:ext uri="{BB962C8B-B14F-4D97-AF65-F5344CB8AC3E}">
        <p14:creationId xmlns:p14="http://schemas.microsoft.com/office/powerpoint/2010/main" val="179815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6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B7CA9-E427-40E5-A466-A655BBCDC93B}"/>
              </a:ext>
            </a:extLst>
          </p:cNvPr>
          <p:cNvPicPr>
            <a:picLocks noChangeAspect="1"/>
          </p:cNvPicPr>
          <p:nvPr/>
        </p:nvPicPr>
        <p:blipFill>
          <a:blip r:embed="rId2"/>
          <a:stretch>
            <a:fillRect/>
          </a:stretch>
        </p:blipFill>
        <p:spPr>
          <a:xfrm>
            <a:off x="127462" y="209550"/>
            <a:ext cx="8940338" cy="4572000"/>
          </a:xfrm>
          <a:prstGeom prst="rect">
            <a:avLst/>
          </a:prstGeom>
        </p:spPr>
      </p:pic>
      <p:sp>
        <p:nvSpPr>
          <p:cNvPr id="5" name="TextBox 4">
            <a:extLst>
              <a:ext uri="{FF2B5EF4-FFF2-40B4-BE49-F238E27FC236}">
                <a16:creationId xmlns:a16="http://schemas.microsoft.com/office/drawing/2014/main" id="{52732B12-ACC4-42BC-A4A7-57AC03CC8047}"/>
              </a:ext>
            </a:extLst>
          </p:cNvPr>
          <p:cNvSpPr txBox="1"/>
          <p:nvPr/>
        </p:nvSpPr>
        <p:spPr>
          <a:xfrm>
            <a:off x="228600" y="666750"/>
            <a:ext cx="3505200" cy="784830"/>
          </a:xfrm>
          <a:prstGeom prst="rect">
            <a:avLst/>
          </a:prstGeom>
          <a:noFill/>
        </p:spPr>
        <p:txBody>
          <a:bodyPr wrap="square" rtlCol="0">
            <a:spAutoFit/>
          </a:bodyPr>
          <a:lstStyle/>
          <a:p>
            <a:r>
              <a:rPr lang="el-GR" sz="4500" dirty="0">
                <a:latin typeface="HP001 4 hàng" panose="020B0603050302020204" pitchFamily="34" charset="0"/>
              </a:rPr>
              <a:t>κ♪ κΜ</a:t>
            </a:r>
            <a:endParaRPr lang="en-US" sz="4500" dirty="0">
              <a:latin typeface="HP001 4 hàng" panose="020B0603050302020204" pitchFamily="34" charset="0"/>
            </a:endParaRPr>
          </a:p>
        </p:txBody>
      </p:sp>
      <p:sp>
        <p:nvSpPr>
          <p:cNvPr id="6" name="TextBox 5">
            <a:extLst>
              <a:ext uri="{FF2B5EF4-FFF2-40B4-BE49-F238E27FC236}">
                <a16:creationId xmlns:a16="http://schemas.microsoft.com/office/drawing/2014/main" id="{E2BD85A0-BC87-4946-A674-EB3754D1F52E}"/>
              </a:ext>
            </a:extLst>
          </p:cNvPr>
          <p:cNvSpPr txBox="1"/>
          <p:nvPr/>
        </p:nvSpPr>
        <p:spPr>
          <a:xfrm>
            <a:off x="5029200" y="666750"/>
            <a:ext cx="3690553" cy="784830"/>
          </a:xfrm>
          <a:prstGeom prst="rect">
            <a:avLst/>
          </a:prstGeom>
          <a:noFill/>
        </p:spPr>
        <p:txBody>
          <a:bodyPr wrap="square" rtlCol="0">
            <a:spAutoFit/>
          </a:bodyPr>
          <a:lstStyle/>
          <a:p>
            <a:r>
              <a:rPr lang="el-GR" sz="4500" b="1" dirty="0">
                <a:solidFill>
                  <a:srgbClr val="7030A0"/>
                </a:solidFill>
                <a:latin typeface="HP001 4 hàng" panose="020B0603050302020204" pitchFamily="34" charset="0"/>
              </a:rPr>
              <a:t>κ♪ κΜ</a:t>
            </a:r>
            <a:endParaRPr lang="en-US" sz="4500" b="1" dirty="0">
              <a:solidFill>
                <a:srgbClr val="7030A0"/>
              </a:solidFill>
              <a:latin typeface="HP001 4 hàng" panose="020B0603050302020204" pitchFamily="34" charset="0"/>
            </a:endParaRPr>
          </a:p>
        </p:txBody>
      </p:sp>
      <p:sp>
        <p:nvSpPr>
          <p:cNvPr id="7" name="TextBox 6">
            <a:extLst>
              <a:ext uri="{FF2B5EF4-FFF2-40B4-BE49-F238E27FC236}">
                <a16:creationId xmlns:a16="http://schemas.microsoft.com/office/drawing/2014/main" id="{F645ABE6-EA8D-407B-BA03-0B79E1F00A99}"/>
              </a:ext>
            </a:extLst>
          </p:cNvPr>
          <p:cNvSpPr txBox="1"/>
          <p:nvPr/>
        </p:nvSpPr>
        <p:spPr>
          <a:xfrm>
            <a:off x="228600" y="1589074"/>
            <a:ext cx="3581400" cy="784830"/>
          </a:xfrm>
          <a:prstGeom prst="rect">
            <a:avLst/>
          </a:prstGeom>
          <a:noFill/>
        </p:spPr>
        <p:txBody>
          <a:bodyPr wrap="square" rtlCol="0">
            <a:spAutoFit/>
          </a:bodyPr>
          <a:lstStyle/>
          <a:p>
            <a:r>
              <a:rPr lang="el-GR" sz="4500" b="1" dirty="0">
                <a:solidFill>
                  <a:srgbClr val="7030A0"/>
                </a:solidFill>
                <a:latin typeface="HP001 4 hàng" panose="020B0603050302020204" pitchFamily="34" charset="0"/>
              </a:rPr>
              <a:t>κ♪ κΜ</a:t>
            </a:r>
            <a:endParaRPr lang="en-US" sz="4500" b="1" dirty="0">
              <a:solidFill>
                <a:srgbClr val="7030A0"/>
              </a:solidFill>
              <a:latin typeface="HP001 4 hàng" panose="020B0603050302020204" pitchFamily="34" charset="0"/>
            </a:endParaRPr>
          </a:p>
        </p:txBody>
      </p:sp>
      <p:sp>
        <p:nvSpPr>
          <p:cNvPr id="8" name="TextBox 7">
            <a:extLst>
              <a:ext uri="{FF2B5EF4-FFF2-40B4-BE49-F238E27FC236}">
                <a16:creationId xmlns:a16="http://schemas.microsoft.com/office/drawing/2014/main" id="{47263C0D-833A-4028-88AC-90D13A2FF8B8}"/>
              </a:ext>
            </a:extLst>
          </p:cNvPr>
          <p:cNvSpPr txBox="1"/>
          <p:nvPr/>
        </p:nvSpPr>
        <p:spPr>
          <a:xfrm>
            <a:off x="5029200" y="1574103"/>
            <a:ext cx="3842952" cy="784830"/>
          </a:xfrm>
          <a:prstGeom prst="rect">
            <a:avLst/>
          </a:prstGeom>
          <a:noFill/>
        </p:spPr>
        <p:txBody>
          <a:bodyPr wrap="square" rtlCol="0">
            <a:spAutoFit/>
          </a:bodyPr>
          <a:lstStyle/>
          <a:p>
            <a:r>
              <a:rPr lang="el-GR" sz="4500" b="1" dirty="0">
                <a:solidFill>
                  <a:srgbClr val="7030A0"/>
                </a:solidFill>
                <a:latin typeface="HP001 4 hàng" panose="020B0603050302020204" pitchFamily="34" charset="0"/>
              </a:rPr>
              <a:t>κ♪ κΜ</a:t>
            </a:r>
            <a:endParaRPr lang="en-US" sz="4500" b="1" dirty="0">
              <a:solidFill>
                <a:srgbClr val="7030A0"/>
              </a:solidFill>
              <a:latin typeface="HP001 4 hàng" panose="020B0603050302020204" pitchFamily="34" charset="0"/>
            </a:endParaRPr>
          </a:p>
        </p:txBody>
      </p:sp>
      <p:sp>
        <p:nvSpPr>
          <p:cNvPr id="9" name="TextBox 8">
            <a:extLst>
              <a:ext uri="{FF2B5EF4-FFF2-40B4-BE49-F238E27FC236}">
                <a16:creationId xmlns:a16="http://schemas.microsoft.com/office/drawing/2014/main" id="{13210D51-2531-4440-B4D5-68655F263D52}"/>
              </a:ext>
            </a:extLst>
          </p:cNvPr>
          <p:cNvSpPr txBox="1"/>
          <p:nvPr/>
        </p:nvSpPr>
        <p:spPr>
          <a:xfrm>
            <a:off x="228600" y="2472720"/>
            <a:ext cx="3200400" cy="784830"/>
          </a:xfrm>
          <a:prstGeom prst="rect">
            <a:avLst/>
          </a:prstGeom>
          <a:noFill/>
        </p:spPr>
        <p:txBody>
          <a:bodyPr wrap="square" rtlCol="0">
            <a:spAutoFit/>
          </a:bodyPr>
          <a:lstStyle/>
          <a:p>
            <a:r>
              <a:rPr lang="el-GR" sz="4500" dirty="0">
                <a:latin typeface="HP001 4 hàng" panose="020B0603050302020204" pitchFamily="34" charset="0"/>
              </a:rPr>
              <a:t>κ</a:t>
            </a:r>
            <a:r>
              <a:rPr lang="en-US" sz="4500" dirty="0" err="1">
                <a:latin typeface="HP001 4 hàng" panose="020B0603050302020204" pitchFamily="34" charset="0"/>
              </a:rPr>
              <a:t>ản</a:t>
            </a:r>
            <a:r>
              <a:rPr lang="en-US" sz="4500" dirty="0">
                <a:latin typeface="HP001 4 hàng" panose="020B0603050302020204" pitchFamily="34" charset="0"/>
              </a:rPr>
              <a:t> </a:t>
            </a:r>
            <a:r>
              <a:rPr lang="el-GR" sz="4500" dirty="0">
                <a:latin typeface="HP001 4 hàng" panose="020B0603050302020204" pitchFamily="34" charset="0"/>
              </a:rPr>
              <a:t>ηΗ</a:t>
            </a:r>
            <a:r>
              <a:rPr lang="en-US" sz="4500" dirty="0" err="1">
                <a:latin typeface="HP001 4 hàng" panose="020B0603050302020204" pitchFamily="34" charset="0"/>
              </a:rPr>
              <a:t>łn</a:t>
            </a:r>
            <a:endParaRPr lang="en-US" sz="4500" dirty="0">
              <a:latin typeface="HP001 4 hàng" panose="020B0603050302020204" pitchFamily="34" charset="0"/>
            </a:endParaRPr>
          </a:p>
        </p:txBody>
      </p:sp>
      <p:sp>
        <p:nvSpPr>
          <p:cNvPr id="10" name="TextBox 9">
            <a:extLst>
              <a:ext uri="{FF2B5EF4-FFF2-40B4-BE49-F238E27FC236}">
                <a16:creationId xmlns:a16="http://schemas.microsoft.com/office/drawing/2014/main" id="{BC869D53-277B-44E4-929B-95F802880205}"/>
              </a:ext>
            </a:extLst>
          </p:cNvPr>
          <p:cNvSpPr txBox="1"/>
          <p:nvPr/>
        </p:nvSpPr>
        <p:spPr>
          <a:xfrm>
            <a:off x="5867400" y="2474897"/>
            <a:ext cx="3200400" cy="784830"/>
          </a:xfrm>
          <a:prstGeom prst="rect">
            <a:avLst/>
          </a:prstGeom>
          <a:noFill/>
        </p:spPr>
        <p:txBody>
          <a:bodyPr wrap="square" rtlCol="0">
            <a:spAutoFit/>
          </a:bodyPr>
          <a:lstStyle/>
          <a:p>
            <a:r>
              <a:rPr lang="el-GR" sz="4500" b="1" dirty="0">
                <a:solidFill>
                  <a:srgbClr val="7030A0"/>
                </a:solidFill>
                <a:latin typeface="HP001 4 hàng" panose="020B0603050302020204" pitchFamily="34" charset="0"/>
              </a:rPr>
              <a:t>κ</a:t>
            </a:r>
            <a:r>
              <a:rPr lang="en-US" sz="4500" b="1" dirty="0" err="1">
                <a:solidFill>
                  <a:srgbClr val="7030A0"/>
                </a:solidFill>
                <a:latin typeface="HP001 4 hàng" panose="020B0603050302020204" pitchFamily="34" charset="0"/>
              </a:rPr>
              <a:t>ản</a:t>
            </a:r>
            <a:r>
              <a:rPr lang="en-US" sz="4500" b="1" dirty="0">
                <a:solidFill>
                  <a:srgbClr val="7030A0"/>
                </a:solidFill>
                <a:latin typeface="HP001 4 hàng" panose="020B0603050302020204" pitchFamily="34" charset="0"/>
              </a:rPr>
              <a:t> </a:t>
            </a:r>
            <a:r>
              <a:rPr lang="el-GR" sz="4500" b="1" dirty="0">
                <a:solidFill>
                  <a:srgbClr val="7030A0"/>
                </a:solidFill>
                <a:latin typeface="HP001 4 hàng" panose="020B0603050302020204" pitchFamily="34" charset="0"/>
              </a:rPr>
              <a:t>ηΗ</a:t>
            </a:r>
            <a:r>
              <a:rPr lang="en-US" sz="4500" b="1" dirty="0" err="1">
                <a:solidFill>
                  <a:srgbClr val="7030A0"/>
                </a:solidFill>
                <a:latin typeface="HP001 4 hàng" panose="020B0603050302020204" pitchFamily="34" charset="0"/>
              </a:rPr>
              <a:t>łn</a:t>
            </a:r>
            <a:endParaRPr lang="en-US" sz="4500" b="1" dirty="0">
              <a:solidFill>
                <a:srgbClr val="7030A0"/>
              </a:solidFill>
              <a:latin typeface="HP001 4 hàng" panose="020B0603050302020204" pitchFamily="34" charset="0"/>
            </a:endParaRPr>
          </a:p>
        </p:txBody>
      </p:sp>
      <p:sp>
        <p:nvSpPr>
          <p:cNvPr id="11" name="TextBox 10">
            <a:extLst>
              <a:ext uri="{FF2B5EF4-FFF2-40B4-BE49-F238E27FC236}">
                <a16:creationId xmlns:a16="http://schemas.microsoft.com/office/drawing/2014/main" id="{082F5D13-411B-4E6D-B286-2130F2379E9B}"/>
              </a:ext>
            </a:extLst>
          </p:cNvPr>
          <p:cNvSpPr txBox="1"/>
          <p:nvPr/>
        </p:nvSpPr>
        <p:spPr>
          <a:xfrm>
            <a:off x="228600" y="3360720"/>
            <a:ext cx="3200400" cy="784830"/>
          </a:xfrm>
          <a:prstGeom prst="rect">
            <a:avLst/>
          </a:prstGeom>
          <a:noFill/>
        </p:spPr>
        <p:txBody>
          <a:bodyPr wrap="square" rtlCol="0">
            <a:spAutoFit/>
          </a:bodyPr>
          <a:lstStyle/>
          <a:p>
            <a:r>
              <a:rPr lang="el-GR" sz="4500" b="1" dirty="0">
                <a:solidFill>
                  <a:srgbClr val="7030A0"/>
                </a:solidFill>
                <a:latin typeface="HP001 4 hàng" panose="020B0603050302020204" pitchFamily="34" charset="0"/>
              </a:rPr>
              <a:t>κ</a:t>
            </a:r>
            <a:r>
              <a:rPr lang="en-US" sz="4500" b="1" dirty="0" err="1">
                <a:solidFill>
                  <a:srgbClr val="7030A0"/>
                </a:solidFill>
                <a:latin typeface="HP001 4 hàng" panose="020B0603050302020204" pitchFamily="34" charset="0"/>
              </a:rPr>
              <a:t>ản</a:t>
            </a:r>
            <a:r>
              <a:rPr lang="en-US" sz="4500" b="1" dirty="0">
                <a:solidFill>
                  <a:srgbClr val="7030A0"/>
                </a:solidFill>
                <a:latin typeface="HP001 4 hàng" panose="020B0603050302020204" pitchFamily="34" charset="0"/>
              </a:rPr>
              <a:t> </a:t>
            </a:r>
            <a:r>
              <a:rPr lang="el-GR" sz="4500" b="1" dirty="0">
                <a:solidFill>
                  <a:srgbClr val="7030A0"/>
                </a:solidFill>
                <a:latin typeface="HP001 4 hàng" panose="020B0603050302020204" pitchFamily="34" charset="0"/>
              </a:rPr>
              <a:t>ηΗ</a:t>
            </a:r>
            <a:r>
              <a:rPr lang="en-US" sz="4500" b="1" dirty="0" err="1">
                <a:solidFill>
                  <a:srgbClr val="7030A0"/>
                </a:solidFill>
                <a:latin typeface="HP001 4 hàng" panose="020B0603050302020204" pitchFamily="34" charset="0"/>
              </a:rPr>
              <a:t>łn</a:t>
            </a:r>
            <a:endParaRPr lang="en-US" sz="4500" b="1" dirty="0">
              <a:solidFill>
                <a:srgbClr val="7030A0"/>
              </a:solidFill>
              <a:latin typeface="HP001 4 hàng" panose="020B0603050302020204" pitchFamily="34" charset="0"/>
            </a:endParaRPr>
          </a:p>
        </p:txBody>
      </p:sp>
      <p:sp>
        <p:nvSpPr>
          <p:cNvPr id="12" name="TextBox 11">
            <a:extLst>
              <a:ext uri="{FF2B5EF4-FFF2-40B4-BE49-F238E27FC236}">
                <a16:creationId xmlns:a16="http://schemas.microsoft.com/office/drawing/2014/main" id="{C06753E3-B6F7-4036-B5A6-398C2CC078EA}"/>
              </a:ext>
            </a:extLst>
          </p:cNvPr>
          <p:cNvSpPr txBox="1"/>
          <p:nvPr/>
        </p:nvSpPr>
        <p:spPr>
          <a:xfrm>
            <a:off x="5867400" y="3360720"/>
            <a:ext cx="3385752" cy="784830"/>
          </a:xfrm>
          <a:prstGeom prst="rect">
            <a:avLst/>
          </a:prstGeom>
          <a:noFill/>
        </p:spPr>
        <p:txBody>
          <a:bodyPr wrap="square" rtlCol="0">
            <a:spAutoFit/>
          </a:bodyPr>
          <a:lstStyle/>
          <a:p>
            <a:r>
              <a:rPr lang="el-GR" sz="4500" b="1" dirty="0">
                <a:solidFill>
                  <a:srgbClr val="7030A0"/>
                </a:solidFill>
                <a:latin typeface="HP001 4 hàng" panose="020B0603050302020204" pitchFamily="34" charset="0"/>
              </a:rPr>
              <a:t>κ</a:t>
            </a:r>
            <a:r>
              <a:rPr lang="en-US" sz="4500" b="1" dirty="0" err="1">
                <a:solidFill>
                  <a:srgbClr val="7030A0"/>
                </a:solidFill>
                <a:latin typeface="HP001 4 hàng" panose="020B0603050302020204" pitchFamily="34" charset="0"/>
              </a:rPr>
              <a:t>ản</a:t>
            </a:r>
            <a:r>
              <a:rPr lang="en-US" sz="4500" b="1" dirty="0">
                <a:solidFill>
                  <a:srgbClr val="7030A0"/>
                </a:solidFill>
                <a:latin typeface="HP001 4 hàng" panose="020B0603050302020204" pitchFamily="34" charset="0"/>
              </a:rPr>
              <a:t> </a:t>
            </a:r>
            <a:r>
              <a:rPr lang="el-GR" sz="4500" b="1" dirty="0">
                <a:solidFill>
                  <a:srgbClr val="7030A0"/>
                </a:solidFill>
                <a:latin typeface="HP001 4 hàng" panose="020B0603050302020204" pitchFamily="34" charset="0"/>
              </a:rPr>
              <a:t>ηΗ</a:t>
            </a:r>
            <a:r>
              <a:rPr lang="en-US" sz="4500" b="1" dirty="0" err="1">
                <a:solidFill>
                  <a:srgbClr val="7030A0"/>
                </a:solidFill>
                <a:latin typeface="HP001 4 hàng" panose="020B0603050302020204" pitchFamily="34" charset="0"/>
              </a:rPr>
              <a:t>łn</a:t>
            </a:r>
            <a:endParaRPr lang="en-US" sz="4500" b="1" dirty="0">
              <a:solidFill>
                <a:srgbClr val="7030A0"/>
              </a:solidFill>
              <a:latin typeface="HP001 4 hàng" panose="020B0603050302020204" pitchFamily="34" charset="0"/>
            </a:endParaRPr>
          </a:p>
        </p:txBody>
      </p:sp>
    </p:spTree>
    <p:extLst>
      <p:ext uri="{BB962C8B-B14F-4D97-AF65-F5344CB8AC3E}">
        <p14:creationId xmlns:p14="http://schemas.microsoft.com/office/powerpoint/2010/main" val="126449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Viết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vở</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câu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trả</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lời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câu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hỏi</a:t>
            </a:r>
            <a:r>
              <a:rPr lang="en-US" sz="2800" b="1" dirty="0">
                <a:latin typeface="Arial" pitchFamily="34" charset="0"/>
                <a:ea typeface="Arial-Rounded" pitchFamily="34" charset="0"/>
                <a:cs typeface="Arial" pitchFamily="34" charset="0"/>
              </a:rPr>
              <a:t> c ở </a:t>
            </a:r>
            <a:r>
              <a:rPr lang="en-US" sz="2800" b="1" dirty="0" err="1">
                <a:latin typeface="Arial" pitchFamily="34" charset="0"/>
                <a:ea typeface="Arial-Rounded" pitchFamily="34" charset="0"/>
                <a:cs typeface="Arial" pitchFamily="34" charset="0"/>
              </a:rPr>
              <a:t>mục</a:t>
            </a:r>
            <a:r>
              <a:rPr lang="en-US" sz="2800" b="1" dirty="0">
                <a:latin typeface="Arial" pitchFamily="34" charset="0"/>
                <a:ea typeface="Arial-Rounded" pitchFamily="34" charset="0"/>
                <a:cs typeface="Arial" pitchFamily="34" charset="0"/>
              </a:rPr>
              <a:t> 3</a:t>
            </a:r>
          </a:p>
        </p:txBody>
      </p:sp>
      <p:sp>
        <p:nvSpPr>
          <p:cNvPr id="5" name="Rectangle 4"/>
          <p:cNvSpPr/>
          <p:nvPr/>
        </p:nvSpPr>
        <p:spPr>
          <a:xfrm>
            <a:off x="425206" y="388798"/>
            <a:ext cx="8339239" cy="523099"/>
          </a:xfrm>
          <a:prstGeom prst="rect">
            <a:avLst/>
          </a:prstGeom>
        </p:spPr>
        <p:txBody>
          <a:bodyPr wrap="square" lIns="91318" tIns="45660" rIns="91318" bIns="45660">
            <a:spAutoFit/>
          </a:bodyPr>
          <a:lstStyle/>
          <a:p>
            <a:pPr algn="just"/>
            <a:r>
              <a:rPr lang="en-US" sz="2800" dirty="0">
                <a:latin typeface="Arial" pitchFamily="34" charset="0"/>
                <a:ea typeface="Arial-Rounded" pitchFamily="34" charset="0"/>
                <a:cs typeface="Arial" pitchFamily="34" charset="0"/>
              </a:rPr>
              <a:t>c. </a:t>
            </a:r>
            <a:r>
              <a:rPr lang="en-US" sz="2800" dirty="0" err="1">
                <a:latin typeface="Arial" pitchFamily="34" charset="0"/>
                <a:ea typeface="Arial-Rounded" pitchFamily="34" charset="0"/>
                <a:cs typeface="Arial" pitchFamily="34" charset="0"/>
              </a:rPr>
              <a:t>Em</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rút</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ra</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được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bài</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học</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gì</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từ</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câu</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chuyện</a:t>
            </a:r>
            <a:r>
              <a:rPr lang="en-US" sz="2800" dirty="0">
                <a:latin typeface="Arial" pitchFamily="34" charset="0"/>
                <a:ea typeface="Arial-Rounded" pitchFamily="34" charset="0"/>
                <a:cs typeface="Arial" pitchFamily="34" charset="0"/>
              </a:rPr>
              <a:t> </a:t>
            </a:r>
            <a:r>
              <a:rPr lang="en-US" sz="2800" dirty="0" err="1">
                <a:latin typeface="Arial" pitchFamily="34" charset="0"/>
                <a:ea typeface="Arial-Rounded" pitchFamily="34" charset="0"/>
                <a:cs typeface="Arial" pitchFamily="34" charset="0"/>
              </a:rPr>
              <a:t>này</a:t>
            </a:r>
            <a:r>
              <a:rPr lang="en-US" sz="2800" dirty="0">
                <a:latin typeface="Arial" pitchFamily="34" charset="0"/>
                <a:ea typeface="Arial-Rounded" pitchFamily="34" charset="0"/>
                <a:cs typeface="Arial"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838200" y="1146093"/>
            <a:ext cx="9210095" cy="523099"/>
          </a:xfrm>
          <a:prstGeom prst="rect">
            <a:avLst/>
          </a:prstGeom>
        </p:spPr>
        <p:txBody>
          <a:bodyPr wrap="square" lIns="91318" tIns="45660" rIns="91318" bIns="45660">
            <a:spAutoFit/>
          </a:bodyPr>
          <a:lstStyle/>
          <a:p>
            <a:pPr algn="just"/>
            <a:r>
              <a:rPr lang="en-US" sz="2800" dirty="0" err="1">
                <a:solidFill>
                  <a:srgbClr val="0070C0"/>
                </a:solidFill>
                <a:latin typeface="Arial" pitchFamily="34" charset="0"/>
                <a:ea typeface="Arial-Rounded" pitchFamily="34" charset="0"/>
                <a:cs typeface="Arial" pitchFamily="34" charset="0"/>
              </a:rPr>
              <a:t>Em</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nghĩ</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rằng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chúng</a:t>
            </a:r>
            <a:r>
              <a:rPr lang="en-US" sz="2800" dirty="0">
                <a:solidFill>
                  <a:srgbClr val="0070C0"/>
                </a:solidFill>
                <a:latin typeface="Arial" pitchFamily="34" charset="0"/>
                <a:ea typeface="Arial-Rounded" pitchFamily="34" charset="0"/>
                <a:cs typeface="Arial" pitchFamily="34" charset="0"/>
              </a:rPr>
              <a:t> ta </a:t>
            </a:r>
            <a:r>
              <a:rPr lang="en-US" sz="2800" dirty="0" err="1">
                <a:solidFill>
                  <a:srgbClr val="0070C0"/>
                </a:solidFill>
                <a:latin typeface="Arial" pitchFamily="34" charset="0"/>
                <a:ea typeface="Arial-Rounded" pitchFamily="34" charset="0"/>
                <a:cs typeface="Arial" pitchFamily="34" charset="0"/>
              </a:rPr>
              <a:t>không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nên</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nói</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dối</a:t>
            </a:r>
            <a:r>
              <a:rPr lang="en-US" sz="2800" dirty="0">
                <a:solidFill>
                  <a:srgbClr val="0070C0"/>
                </a:solidFill>
                <a:latin typeface="Arial" pitchFamily="34" charset="0"/>
                <a:ea typeface="Arial-Rounded" pitchFamily="34" charset="0"/>
                <a:cs typeface="Arial" pitchFamily="34" charset="0"/>
              </a:rPr>
              <a:t>.</a:t>
            </a:r>
          </a:p>
        </p:txBody>
      </p:sp>
      <p:sp>
        <p:nvSpPr>
          <p:cNvPr id="48" name="Rectangle 47"/>
          <p:cNvSpPr/>
          <p:nvPr/>
        </p:nvSpPr>
        <p:spPr>
          <a:xfrm>
            <a:off x="806605" y="2094757"/>
            <a:ext cx="8222670" cy="953986"/>
          </a:xfrm>
          <a:prstGeom prst="rect">
            <a:avLst/>
          </a:prstGeom>
        </p:spPr>
        <p:txBody>
          <a:bodyPr wrap="square" lIns="91318" tIns="45660" rIns="91318" bIns="45660">
            <a:spAutoFit/>
          </a:bodyPr>
          <a:lstStyle/>
          <a:p>
            <a:pPr algn="just"/>
            <a:r>
              <a:rPr lang="en-US" sz="2800" dirty="0" err="1">
                <a:solidFill>
                  <a:srgbClr val="0070C0"/>
                </a:solidFill>
                <a:latin typeface="Arial" pitchFamily="34" charset="0"/>
                <a:ea typeface="Arial-Rounded" pitchFamily="34" charset="0"/>
                <a:cs typeface="Arial" pitchFamily="34" charset="0"/>
              </a:rPr>
              <a:t>Em</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nghĩ</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rằng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chúng</a:t>
            </a:r>
            <a:r>
              <a:rPr lang="en-US" sz="2800" dirty="0">
                <a:solidFill>
                  <a:srgbClr val="0070C0"/>
                </a:solidFill>
                <a:latin typeface="Arial" pitchFamily="34" charset="0"/>
                <a:ea typeface="Arial-Rounded" pitchFamily="34" charset="0"/>
                <a:cs typeface="Arial" pitchFamily="34" charset="0"/>
              </a:rPr>
              <a:t> ta </a:t>
            </a:r>
            <a:r>
              <a:rPr lang="en-US" sz="2800" dirty="0" err="1">
                <a:solidFill>
                  <a:srgbClr val="0070C0"/>
                </a:solidFill>
                <a:latin typeface="Arial" pitchFamily="34" charset="0"/>
                <a:ea typeface="Arial-Rounded" pitchFamily="34" charset="0"/>
                <a:cs typeface="Arial" pitchFamily="34" charset="0"/>
              </a:rPr>
              <a:t>không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nên</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lấy</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việc</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nói</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dối</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làm</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trò</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đùa</a:t>
            </a:r>
            <a:r>
              <a:rPr lang="en-US" sz="2800" dirty="0">
                <a:solidFill>
                  <a:srgbClr val="0070C0"/>
                </a:solidFill>
                <a:latin typeface="Arial" pitchFamily="34" charset="0"/>
                <a:ea typeface="Arial-Rounded" pitchFamily="34" charset="0"/>
                <a:cs typeface="Arial" pitchFamily="34" charset="0"/>
              </a:rPr>
              <a:t>.</a:t>
            </a:r>
          </a:p>
        </p:txBody>
      </p:sp>
      <p:sp>
        <p:nvSpPr>
          <p:cNvPr id="50" name="Rectangle 49"/>
          <p:cNvSpPr/>
          <p:nvPr/>
        </p:nvSpPr>
        <p:spPr>
          <a:xfrm>
            <a:off x="768604" y="3520414"/>
            <a:ext cx="8222670" cy="953986"/>
          </a:xfrm>
          <a:prstGeom prst="rect">
            <a:avLst/>
          </a:prstGeom>
        </p:spPr>
        <p:txBody>
          <a:bodyPr wrap="square" lIns="91318" tIns="45660" rIns="91318" bIns="45660">
            <a:spAutoFit/>
          </a:bodyPr>
          <a:lstStyle/>
          <a:p>
            <a:pPr algn="just"/>
            <a:r>
              <a:rPr lang="en-US" sz="2800" dirty="0" err="1">
                <a:solidFill>
                  <a:srgbClr val="0070C0"/>
                </a:solidFill>
                <a:latin typeface="Arial" pitchFamily="34" charset="0"/>
                <a:ea typeface="Arial-Rounded" pitchFamily="34" charset="0"/>
                <a:cs typeface="Arial" pitchFamily="34" charset="0"/>
              </a:rPr>
              <a:t>Em</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nghĩ</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rằng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chúng</a:t>
            </a:r>
            <a:r>
              <a:rPr lang="en-US" sz="2800" dirty="0">
                <a:solidFill>
                  <a:srgbClr val="0070C0"/>
                </a:solidFill>
                <a:latin typeface="Arial" pitchFamily="34" charset="0"/>
                <a:ea typeface="Arial-Rounded" pitchFamily="34" charset="0"/>
                <a:cs typeface="Arial" pitchFamily="34" charset="0"/>
              </a:rPr>
              <a:t> ta </a:t>
            </a:r>
            <a:r>
              <a:rPr lang="en-US" sz="2800" dirty="0" err="1">
                <a:solidFill>
                  <a:srgbClr val="0070C0"/>
                </a:solidFill>
                <a:latin typeface="Arial" pitchFamily="34" charset="0"/>
                <a:ea typeface="Arial-Rounded" pitchFamily="34" charset="0"/>
                <a:cs typeface="Arial" pitchFamily="34" charset="0"/>
              </a:rPr>
              <a:t>nên</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sống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thật</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thà</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và</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biết</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tôn</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trọng</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người</a:t>
            </a:r>
            <a:r>
              <a:rPr lang="en-US" sz="2800" dirty="0">
                <a:solidFill>
                  <a:srgbClr val="0070C0"/>
                </a:solidFill>
                <a:latin typeface="Arial" pitchFamily="34" charset="0"/>
                <a:ea typeface="Arial-Rounded" pitchFamily="34" charset="0"/>
                <a:cs typeface="Arial" pitchFamily="34" charset="0"/>
              </a:rPr>
              <a:t> </a:t>
            </a:r>
            <a:r>
              <a:rPr lang="en-US" sz="2800" dirty="0" err="1">
                <a:solidFill>
                  <a:srgbClr val="0070C0"/>
                </a:solidFill>
                <a:latin typeface="Arial" pitchFamily="34" charset="0"/>
                <a:ea typeface="Arial-Rounded" pitchFamily="34" charset="0"/>
                <a:cs typeface="Arial" pitchFamily="34" charset="0"/>
              </a:rPr>
              <a:t>khác</a:t>
            </a:r>
            <a:r>
              <a:rPr lang="en-US" sz="2800" dirty="0">
                <a:solidFill>
                  <a:srgbClr val="0070C0"/>
                </a:solidFill>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7" grpId="0"/>
      <p:bldP spid="48" grpId="0"/>
      <p:bldP spid="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0025" y="971550"/>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dirty="0">
                  <a:solidFill>
                    <a:srgbClr val="7030A0"/>
                  </a:solidFill>
                  <a:latin typeface="HP001 4 hàng" pitchFamily="34" charset="0"/>
                  <a:ea typeface="Arial-Rounded" pitchFamily="34" charset="0"/>
                  <a:cs typeface="Arial-Rounded" pitchFamily="34" charset="0"/>
                </a:rPr>
                <a:t>Em w</a:t>
              </a:r>
              <a:r>
                <a:rPr lang="el-GR" sz="3200" b="1" dirty="0">
                  <a:solidFill>
                    <a:srgbClr val="7030A0"/>
                  </a:solidFill>
                  <a:latin typeface="HP001 4 hàng" pitchFamily="34" charset="0"/>
                  <a:ea typeface="Arial-Rounded" pitchFamily="34" charset="0"/>
                  <a:cs typeface="Arial-Rounded" pitchFamily="34" charset="0"/>
                </a:rPr>
                <a:t>θ</a:t>
              </a:r>
              <a:r>
                <a:rPr lang="vi-VN" sz="3200" b="1" dirty="0">
                  <a:solidFill>
                    <a:srgbClr val="7030A0"/>
                  </a:solidFill>
                  <a:latin typeface="HP001 4 hàng" pitchFamily="34" charset="0"/>
                  <a:ea typeface="Arial-Rounded" pitchFamily="34" charset="0"/>
                  <a:cs typeface="Arial-Rounded" pitchFamily="34" charset="0"/>
                </a:rPr>
                <a:t>ĩ ǟằng </a:t>
              </a:r>
              <a:r>
                <a:rPr lang="el-GR" sz="3200" b="1" dirty="0">
                  <a:solidFill>
                    <a:srgbClr val="7030A0"/>
                  </a:solidFill>
                  <a:latin typeface="HP001 4 hàng" pitchFamily="34" charset="0"/>
                  <a:ea typeface="Arial-Rounded" pitchFamily="34" charset="0"/>
                  <a:cs typeface="Arial-Rounded" pitchFamily="34" charset="0"/>
                </a:rPr>
                <a:t>ε</a:t>
              </a:r>
              <a:r>
                <a:rPr lang="vi-VN" sz="3200" b="1" dirty="0">
                  <a:solidFill>
                    <a:srgbClr val="7030A0"/>
                  </a:solidFill>
                  <a:latin typeface="HP001 4 hàng" pitchFamily="34" charset="0"/>
                  <a:ea typeface="Arial-Rounded" pitchFamily="34" charset="0"/>
                  <a:cs typeface="Arial-Rounded" pitchFamily="34" charset="0"/>
                </a:rPr>
                <a:t>úng Ǉa </a:t>
              </a:r>
              <a:r>
                <a:rPr lang="el-GR" sz="3200" b="1" dirty="0">
                  <a:solidFill>
                    <a:srgbClr val="7030A0"/>
                  </a:solidFill>
                  <a:latin typeface="HP001 4 hàng" pitchFamily="34" charset="0"/>
                  <a:ea typeface="Arial-Rounded" pitchFamily="34" charset="0"/>
                  <a:cs typeface="Arial-Rounded" pitchFamily="34" charset="0"/>
                </a:rPr>
                <a:t>δ</a:t>
              </a:r>
              <a:r>
                <a:rPr lang="vi-VN" sz="3200" b="1" dirty="0">
                  <a:solidFill>
                    <a:srgbClr val="7030A0"/>
                  </a:solidFill>
                  <a:latin typeface="HP001 4 hàng" pitchFamily="34" charset="0"/>
                  <a:ea typeface="Arial-Rounded" pitchFamily="34" charset="0"/>
                  <a:cs typeface="Arial-Rounded" pitchFamily="34" charset="0"/>
                </a:rPr>
                <a:t>Ūg </a:t>
              </a:r>
              <a:r>
                <a:rPr lang="el-GR" sz="3200" b="1" dirty="0">
                  <a:solidFill>
                    <a:srgbClr val="7030A0"/>
                  </a:solidFill>
                  <a:latin typeface="HP001 4 hàng" pitchFamily="34" charset="0"/>
                  <a:ea typeface="Arial-Rounded" pitchFamily="34" charset="0"/>
                  <a:cs typeface="Arial-Rounded" pitchFamily="34" charset="0"/>
                </a:rPr>
                <a:t>Ζ</a:t>
              </a:r>
              <a:r>
                <a:rPr lang="vi-VN" sz="3200" b="1" dirty="0">
                  <a:solidFill>
                    <a:srgbClr val="7030A0"/>
                  </a:solidFill>
                  <a:latin typeface="HP001 4 hàng" pitchFamily="34" charset="0"/>
                  <a:ea typeface="Arial-Rounded" pitchFamily="34" charset="0"/>
                  <a:cs typeface="Arial-Rounded" pitchFamily="34" charset="0"/>
                </a:rPr>
                <a:t>łn wĀ dĒ</a:t>
              </a:r>
              <a:r>
                <a:rPr lang="en-US" sz="3200" b="1" dirty="0">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5" name="TextBox 14"/>
          <p:cNvSpPr txBox="1"/>
          <p:nvPr/>
        </p:nvSpPr>
        <p:spPr>
          <a:xfrm>
            <a:off x="152400" y="2571750"/>
            <a:ext cx="86868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Nhiều người (……….….) vì có đám cháy.</a:t>
            </a:r>
          </a:p>
        </p:txBody>
      </p:sp>
      <p:sp>
        <p:nvSpPr>
          <p:cNvPr id="16" name="TextBox 15"/>
          <p:cNvSpPr txBox="1"/>
          <p:nvPr/>
        </p:nvSpPr>
        <p:spPr>
          <a:xfrm>
            <a:off x="190500" y="3574829"/>
            <a:ext cx="86868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Các bác (..…….…..) đang làm việc.</a:t>
            </a:r>
          </a:p>
        </p:txBody>
      </p:sp>
      <p:sp>
        <p:nvSpPr>
          <p:cNvPr id="17" name="TextBox 16"/>
          <p:cNvSpPr txBox="1"/>
          <p:nvPr/>
        </p:nvSpPr>
        <p:spPr>
          <a:xfrm>
            <a:off x="762000" y="1601937"/>
            <a:ext cx="35814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tiếng kêu cứu</a:t>
            </a:r>
          </a:p>
        </p:txBody>
      </p:sp>
      <p:sp>
        <p:nvSpPr>
          <p:cNvPr id="18" name="TextBox 17"/>
          <p:cNvSpPr txBox="1"/>
          <p:nvPr/>
        </p:nvSpPr>
        <p:spPr>
          <a:xfrm>
            <a:off x="5105400" y="1601937"/>
            <a:ext cx="3048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thản nhiên</a:t>
            </a: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nông dân</a:t>
            </a: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5"/>
          <a:stretch>
            <a:fillRect/>
          </a:stretch>
        </p:blipFill>
        <p:spPr>
          <a:xfrm>
            <a:off x="9906000" y="975070"/>
            <a:ext cx="609600" cy="609600"/>
          </a:xfrm>
          <a:prstGeom prst="rect">
            <a:avLst/>
          </a:prstGeom>
        </p:spPr>
      </p:pic>
      <p:sp>
        <p:nvSpPr>
          <p:cNvPr id="14" name="TextBox 13"/>
          <p:cNvSpPr txBox="1"/>
          <p:nvPr/>
        </p:nvSpPr>
        <p:spPr>
          <a:xfrm>
            <a:off x="3543301" y="839343"/>
            <a:ext cx="22860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hoảng hốt</a:t>
            </a:r>
          </a:p>
        </p:txBody>
      </p:sp>
    </p:spTree>
    <p:extLst>
      <p:ext uri="{BB962C8B-B14F-4D97-AF65-F5344CB8AC3E}">
        <p14:creationId xmlns:p14="http://schemas.microsoft.com/office/powerpoint/2010/main" val="11804474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3.30349E-7 L -0.0375 0.3393 " pathEditMode="relative" rAng="0" ptsTypes="AA">
                                      <p:cBhvr>
                                        <p:cTn id="6" dur="2000" fill="hold"/>
                                        <p:tgtEl>
                                          <p:spTgt spid="14"/>
                                        </p:tgtEl>
                                        <p:attrNameLst>
                                          <p:attrName>ppt_x</p:attrName>
                                          <p:attrName>ppt_y</p:attrName>
                                        </p:attrNameLst>
                                      </p:cBhvr>
                                      <p:rCtr x="-1875" y="16950"/>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4" name="hammer.wav"/>
                                        </p:tgtEl>
                                      </p:cMediaNode>
                                    </p:audio>
                                  </p:subTnLst>
                                </p:cTn>
                              </p:par>
                              <p:par>
                                <p:cTn id="16" presetID="1" presetClass="mediacall" presetSubtype="0" fill="hold" nodeType="withEffect">
                                  <p:stCondLst>
                                    <p:cond delay="0"/>
                                  </p:stCondLst>
                                  <p:childTnLst>
                                    <p:cmd type="call" cmd="playFrom(0.0)">
                                      <p:cBhvr>
                                        <p:cTn id="17" dur="1659"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par>
                                <p:cTn id="27" presetID="1" presetClass="mediacall" presetSubtype="0" fill="hold" nodeType="withEffect">
                                  <p:stCondLst>
                                    <p:cond delay="0"/>
                                  </p:stCondLst>
                                  <p:childTnLst>
                                    <p:cmd type="call" cmd="playFrom(0.0)">
                                      <p:cBhvr>
                                        <p:cTn id="28" dur="1659" fill="hold"/>
                                        <p:tgtEl>
                                          <p:spTgt spid="20"/>
                                        </p:tgtEl>
                                      </p:cBhvr>
                                    </p:cmd>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16667E-6 4.32232E-7 L 0.1974 0.52948 " pathEditMode="relative" rAng="0" ptsTypes="AA">
                                      <p:cBhvr>
                                        <p:cTn id="33" dur="2000" fill="hold"/>
                                        <p:tgtEl>
                                          <p:spTgt spid="19"/>
                                        </p:tgtEl>
                                        <p:attrNameLst>
                                          <p:attrName>ppt_x</p:attrName>
                                          <p:attrName>ppt_y</p:attrName>
                                        </p:attrNameLst>
                                      </p:cBhvr>
                                      <p:rCtr x="9861" y="26459"/>
                                    </p:animMotion>
                                  </p:childTnLst>
                                </p:cTn>
                              </p:par>
                            </p:childTnLst>
                          </p:cTn>
                        </p:par>
                      </p:childTnLst>
                    </p:cTn>
                  </p:par>
                </p:childTnLst>
              </p:cTn>
              <p:nextCondLst>
                <p:cond evt="onClick" delay="0">
                  <p:tgtEl>
                    <p:spTgt spid="19"/>
                  </p:tgtEl>
                </p:cond>
              </p:nextCondLst>
            </p:seq>
            <p:audio>
              <p:cMediaNode vol="100000">
                <p:cTn id="34" fill="hold" display="0">
                  <p:stCondLst>
                    <p:cond delay="indefinite"/>
                  </p:stCondLst>
                  <p:endCondLst>
                    <p:cond evt="onStopAudio" delay="0">
                      <p:tgtEl>
                        <p:sldTgt/>
                      </p:tgtEl>
                    </p:cond>
                  </p:endCondLst>
                </p:cTn>
                <p:tgtEl>
                  <p:spTgt spid="20"/>
                </p:tgtEl>
              </p:cMediaNode>
            </p:audio>
          </p:childTnLst>
        </p:cTn>
      </p:par>
    </p:tnLst>
    <p:bldLst>
      <p:bldP spid="17" grpId="0" animBg="1"/>
      <p:bldP spid="18" grpId="0" animBg="1"/>
      <p:bldP spid="19"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152400" y="831850"/>
            <a:ext cx="9067800" cy="1169551"/>
          </a:xfrm>
          <a:prstGeom prst="rect">
            <a:avLst/>
          </a:prstGeom>
        </p:spPr>
        <p:txBody>
          <a:bodyPr wrap="square">
            <a:spAutoFit/>
          </a:bodyPr>
          <a:lstStyle/>
          <a:p>
            <a:pPr algn="just"/>
            <a:r>
              <a:rPr lang="en-US" sz="3500" b="1" dirty="0">
                <a:solidFill>
                  <a:srgbClr val="7030A0"/>
                </a:solidFill>
                <a:latin typeface="HP001 5 hàng" pitchFamily="34" charset="0"/>
              </a:rPr>
              <a:t>a. </a:t>
            </a:r>
            <a:r>
              <a:rPr lang="vi-VN" sz="3500" b="1" dirty="0">
                <a:solidFill>
                  <a:srgbClr val="7030A0"/>
                </a:solidFill>
                <a:latin typeface="HP001 5 hàng" pitchFamily="34" charset="0"/>
              </a:rPr>
              <a:t>Nǖ</a:t>
            </a:r>
            <a:r>
              <a:rPr lang="el-GR" sz="3500" b="1" dirty="0">
                <a:solidFill>
                  <a:srgbClr val="7030A0"/>
                </a:solidFill>
                <a:latin typeface="HP001 5 hàng" pitchFamily="34" charset="0"/>
              </a:rPr>
              <a:t>Ηϛ</a:t>
            </a:r>
            <a:r>
              <a:rPr lang="vi-VN" sz="3500" b="1" dirty="0">
                <a:solidFill>
                  <a:srgbClr val="7030A0"/>
                </a:solidFill>
                <a:latin typeface="HP001 5 hàng" pitchFamily="34" charset="0"/>
              </a:rPr>
              <a:t>u wgưƟ h♪ng hō </a:t>
            </a:r>
            <a:r>
              <a:rPr lang="el-GR" sz="3500" b="1" dirty="0">
                <a:solidFill>
                  <a:srgbClr val="7030A0"/>
                </a:solidFill>
                <a:latin typeface="HP001 5 hàng" pitchFamily="34" charset="0"/>
              </a:rPr>
              <a:t>ν</a:t>
            </a:r>
            <a:r>
              <a:rPr lang="vi-VN" sz="3500" b="1" dirty="0">
                <a:solidFill>
                  <a:srgbClr val="7030A0"/>
                </a:solidFill>
                <a:latin typeface="HP001 5 hàng" pitchFamily="34" charset="0"/>
              </a:rPr>
              <a:t>Ű có đám</a:t>
            </a:r>
            <a:r>
              <a:rPr lang="en-US" sz="3500" b="1" dirty="0">
                <a:solidFill>
                  <a:srgbClr val="7030A0"/>
                </a:solidFill>
                <a:latin typeface="HP001 5 hàng" pitchFamily="34" charset="0"/>
              </a:rPr>
              <a:t> </a:t>
            </a:r>
            <a:r>
              <a:rPr lang="el-GR" sz="3500" b="1" dirty="0">
                <a:solidFill>
                  <a:srgbClr val="7030A0"/>
                </a:solidFill>
                <a:latin typeface="HP001 5 hàng" pitchFamily="34" charset="0"/>
              </a:rPr>
              <a:t>ε</a:t>
            </a:r>
            <a:r>
              <a:rPr lang="vi-VN" sz="3500" b="1" dirty="0">
                <a:solidFill>
                  <a:srgbClr val="7030A0"/>
                </a:solidFill>
                <a:latin typeface="HP001 5 hàng" pitchFamily="34" charset="0"/>
              </a:rPr>
              <a:t>áy</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a:p>
            <a:pPr algn="just"/>
            <a:endParaRPr lang="en-US" sz="3500" b="1" dirty="0">
              <a:solidFill>
                <a:srgbClr val="7030A0"/>
              </a:solidFill>
              <a:latin typeface="HP001 4 hàng" pitchFamily="34" charset="0"/>
            </a:endParaRPr>
          </a:p>
        </p:txBody>
      </p:sp>
      <p:sp>
        <p:nvSpPr>
          <p:cNvPr id="9" name="Rectangle 8"/>
          <p:cNvSpPr/>
          <p:nvPr/>
        </p:nvSpPr>
        <p:spPr>
          <a:xfrm>
            <a:off x="228600" y="1521827"/>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b. </a:t>
            </a:r>
            <a:r>
              <a:rPr lang="vi-VN" sz="3500" b="1" dirty="0">
                <a:solidFill>
                  <a:srgbClr val="7030A0"/>
                </a:solidFill>
                <a:latin typeface="HP001 5 hàng" pitchFamily="34" charset="0"/>
              </a:rPr>
              <a:t>Các bác wŪg dân đang làm </a:t>
            </a:r>
            <a:r>
              <a:rPr lang="el-GR" sz="3500" b="1" dirty="0">
                <a:solidFill>
                  <a:srgbClr val="7030A0"/>
                </a:solidFill>
                <a:latin typeface="HP001 5 hàng" pitchFamily="34" charset="0"/>
              </a:rPr>
              <a:t>νμ</a:t>
            </a:r>
            <a:r>
              <a:rPr lang="vi-VN" sz="3500" b="1" dirty="0">
                <a:solidFill>
                  <a:srgbClr val="7030A0"/>
                </a:solidFill>
                <a:latin typeface="HP001 5 hàng" pitchFamily="34" charset="0"/>
              </a:rPr>
              <a:t>İc</a:t>
            </a:r>
            <a:r>
              <a:rPr lang="en-US" sz="3500" b="1" dirty="0">
                <a:solidFill>
                  <a:srgbClr val="7030A0"/>
                </a:solidFill>
                <a:latin typeface="HP001 5 hàng" pitchFamily="34" charset="0"/>
              </a:rPr>
              <a:t>.</a:t>
            </a:r>
            <a:endParaRPr lang="en-US" sz="3500" b="1" dirty="0">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dirty="0">
                <a:latin typeface="Arial" pitchFamily="34" charset="0"/>
                <a:ea typeface="Arial-Rounded" pitchFamily="34" charset="0"/>
                <a:cs typeface="Arial" pitchFamily="34" charset="0"/>
              </a:rPr>
              <a:t>Quan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lại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câu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chuyện</a:t>
            </a:r>
            <a:r>
              <a:rPr lang="en-US" sz="2800" b="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Chú</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bé</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chăn</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cừu</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513" t="32293" r="29721" b="31770"/>
          <a:stretch/>
        </p:blipFill>
        <p:spPr bwMode="auto">
          <a:xfrm>
            <a:off x="4448456" y="-19050"/>
            <a:ext cx="4695543" cy="252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966" t="45052" r="49341" b="20573"/>
          <a:stretch/>
        </p:blipFill>
        <p:spPr bwMode="auto">
          <a:xfrm>
            <a:off x="0" y="2638584"/>
            <a:ext cx="4519753" cy="229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4475" y="2320251"/>
            <a:ext cx="3243750" cy="461665"/>
          </a:xfrm>
          <a:prstGeom prst="rect">
            <a:avLst/>
          </a:prstGeom>
          <a:noFill/>
        </p:spPr>
        <p:txBody>
          <a:bodyPr wrap="square" rtlCol="0">
            <a:spAutoFit/>
          </a:bodyPr>
          <a:lstStyle/>
          <a:p>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chú</a:t>
            </a:r>
            <a:r>
              <a:rPr lang="en-US" sz="2400" dirty="0">
                <a:latin typeface="Arial" pitchFamily="34" charset="0"/>
                <a:cs typeface="Arial" pitchFamily="34" charset="0"/>
              </a:rPr>
              <a:t> </a:t>
            </a:r>
            <a:r>
              <a:rPr lang="en-US" sz="2400" dirty="0" err="1">
                <a:latin typeface="Arial" pitchFamily="34" charset="0"/>
                <a:cs typeface="Arial" pitchFamily="34" charset="0"/>
              </a:rPr>
              <a:t>bé</a:t>
            </a:r>
            <a:r>
              <a:rPr lang="en-US" sz="2400" dirty="0">
                <a:latin typeface="Arial" pitchFamily="34" charset="0"/>
                <a:cs typeface="Arial" pitchFamily="34" charset="0"/>
              </a:rPr>
              <a:t> (…)</a:t>
            </a:r>
          </a:p>
        </p:txBody>
      </p:sp>
      <p:sp>
        <p:nvSpPr>
          <p:cNvPr id="10" name="TextBox 9"/>
          <p:cNvSpPr txBox="1"/>
          <p:nvPr/>
        </p:nvSpPr>
        <p:spPr>
          <a:xfrm>
            <a:off x="4953000" y="2387084"/>
            <a:ext cx="3505200" cy="461665"/>
          </a:xfrm>
          <a:prstGeom prst="rect">
            <a:avLst/>
          </a:prstGeom>
          <a:noFill/>
        </p:spPr>
        <p:txBody>
          <a:bodyPr wrap="square" rtlCol="0">
            <a:spAutoFit/>
          </a:bodyPr>
          <a:lstStyle/>
          <a:p>
            <a:r>
              <a:rPr lang="en-US" sz="2400" dirty="0">
                <a:latin typeface="Arial" pitchFamily="34" charset="0"/>
                <a:cs typeface="Arial" pitchFamily="34" charset="0"/>
              </a:rPr>
              <a:t>Nghe </a:t>
            </a:r>
            <a:r>
              <a:rPr lang="en-US" sz="2400" dirty="0" err="1">
                <a:latin typeface="Arial" pitchFamily="34" charset="0"/>
                <a:cs typeface="Arial" pitchFamily="34" charset="0"/>
              </a:rPr>
              <a:t>tiếng</a:t>
            </a:r>
            <a:r>
              <a:rPr lang="en-US" sz="2400" dirty="0">
                <a:latin typeface="Arial" pitchFamily="34" charset="0"/>
                <a:cs typeface="Arial" pitchFamily="34" charset="0"/>
              </a:rPr>
              <a:t> </a:t>
            </a:r>
            <a:r>
              <a:rPr lang="en-US" sz="2400" dirty="0" err="1">
                <a:latin typeface="Arial" pitchFamily="34" charset="0"/>
                <a:cs typeface="Arial" pitchFamily="34" charset="0"/>
              </a:rPr>
              <a:t>kêu</a:t>
            </a:r>
            <a:r>
              <a:rPr lang="en-US" sz="2400" dirty="0">
                <a:latin typeface="Arial" pitchFamily="34" charset="0"/>
                <a:cs typeface="Arial" pitchFamily="34" charset="0"/>
              </a:rPr>
              <a:t> </a:t>
            </a:r>
            <a:r>
              <a:rPr lang="en-US" sz="2400" dirty="0" err="1">
                <a:latin typeface="Arial" pitchFamily="34" charset="0"/>
                <a:cs typeface="Arial" pitchFamily="34" charset="0"/>
              </a:rPr>
              <a:t>cứu</a:t>
            </a:r>
            <a:r>
              <a:rPr lang="en-US" sz="2400" dirty="0">
                <a:latin typeface="Arial" pitchFamily="34" charset="0"/>
                <a:cs typeface="Arial" pitchFamily="34" charset="0"/>
              </a:rPr>
              <a:t> (…)</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747" t="32293" r="49487" b="31770"/>
          <a:stretch/>
        </p:blipFill>
        <p:spPr bwMode="auto">
          <a:xfrm>
            <a:off x="0" y="0"/>
            <a:ext cx="4519753"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45194" r="30307" b="20431"/>
          <a:stretch/>
        </p:blipFill>
        <p:spPr bwMode="auto">
          <a:xfrm>
            <a:off x="4572000" y="2909978"/>
            <a:ext cx="451975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67184" y="4751528"/>
            <a:ext cx="2961041" cy="461665"/>
          </a:xfrm>
          <a:prstGeom prst="rect">
            <a:avLst/>
          </a:prstGeom>
          <a:noFill/>
        </p:spPr>
        <p:txBody>
          <a:bodyPr wrap="square" rtlCol="0">
            <a:spAutoFit/>
          </a:bodyPr>
          <a:lstStyle/>
          <a:p>
            <a:r>
              <a:rPr lang="en-US" sz="2400" dirty="0" err="1">
                <a:latin typeface="Arial" pitchFamily="34" charset="0"/>
                <a:cs typeface="Arial" pitchFamily="34" charset="0"/>
              </a:rPr>
              <a:t>Rồi</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hôm</a:t>
            </a:r>
            <a:r>
              <a:rPr lang="en-US" sz="2400" dirty="0">
                <a:latin typeface="Arial" pitchFamily="34" charset="0"/>
                <a:cs typeface="Arial" pitchFamily="34" charset="0"/>
              </a:rPr>
              <a:t> (…)</a:t>
            </a:r>
          </a:p>
        </p:txBody>
      </p:sp>
      <p:sp>
        <p:nvSpPr>
          <p:cNvPr id="14" name="TextBox 13"/>
          <p:cNvSpPr txBox="1"/>
          <p:nvPr/>
        </p:nvSpPr>
        <p:spPr>
          <a:xfrm>
            <a:off x="4963758" y="4797695"/>
            <a:ext cx="3113442" cy="461665"/>
          </a:xfrm>
          <a:prstGeom prst="rect">
            <a:avLst/>
          </a:prstGeom>
          <a:noFill/>
        </p:spPr>
        <p:txBody>
          <a:bodyPr wrap="square" rtlCol="0">
            <a:spAutoFit/>
          </a:bodyPr>
          <a:lstStyle/>
          <a:p>
            <a:r>
              <a:rPr lang="en-US" sz="2400" dirty="0" err="1">
                <a:latin typeface="Arial" pitchFamily="34" charset="0"/>
                <a:cs typeface="Arial" pitchFamily="34" charset="0"/>
              </a:rPr>
              <a:t>Thế</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p>
        </p:txBody>
      </p:sp>
    </p:spTree>
    <p:extLst>
      <p:ext uri="{BB962C8B-B14F-4D97-AF65-F5344CB8AC3E}">
        <p14:creationId xmlns:p14="http://schemas.microsoft.com/office/powerpoint/2010/main" val="20302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500"/>
                                        <p:tgtEl>
                                          <p:spTgt spid="10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308312"/>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Một hôm, sói đến thật. Chú bé hoảng hốt xin cứu giúp. Các bác nông dân nghĩ là chú nói dối, nên vẫn thản nhiên làm việc.</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816199" y="19621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11497" y="195294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6477000" y="174514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117516" y="229301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58926" y="340862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535394" y="2517066"/>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75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75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75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grpId="1" nodeType="clickEffect">
                                  <p:stCondLst>
                                    <p:cond delay="0"/>
                                  </p:stCondLst>
                                  <p:childTnLst>
                                    <p:animRot by="21600000">
                                      <p:cBhvr>
                                        <p:cTn id="75" dur="2500" fill="hold"/>
                                        <p:tgtEl>
                                          <p:spTgt spid="26"/>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5"/>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5" grpId="0" animBg="1"/>
      <p:bldP spid="25" grpId="1" animBg="1"/>
      <p:bldP spid="26" grpId="0" animBg="1"/>
      <p:bldP spid="2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MŎ hį, sĀ </a:t>
            </a:r>
            <a:r>
              <a:rPr lang="el-GR" sz="3500" b="1">
                <a:solidFill>
                  <a:srgbClr val="7030A0"/>
                </a:solidFill>
                <a:latin typeface="HP001 5 hàng" pitchFamily="34" charset="0"/>
              </a:rPr>
              <a:t>Α</a:t>
            </a:r>
            <a:r>
              <a:rPr lang="en-US" sz="3500" b="1">
                <a:solidFill>
                  <a:srgbClr val="7030A0"/>
                </a:solidFill>
                <a:latin typeface="HP001 5 hàng" pitchFamily="34" charset="0"/>
              </a:rPr>
              <a:t>Ğn </a:t>
            </a:r>
            <a:r>
              <a:rPr lang="el-GR" sz="3500" b="1">
                <a:solidFill>
                  <a:srgbClr val="7030A0"/>
                </a:solidFill>
                <a:latin typeface="HP001 5 hàng" pitchFamily="34" charset="0"/>
              </a:rPr>
              <a:t>κ</a:t>
            </a:r>
            <a:r>
              <a:rPr lang="en-US" sz="3500" b="1">
                <a:solidFill>
                  <a:srgbClr val="7030A0"/>
                </a:solidFill>
                <a:latin typeface="HP001 5 hàng" pitchFamily="34" charset="0"/>
              </a:rPr>
              <a:t>ật. Chú </a:t>
            </a:r>
            <a:r>
              <a:rPr lang="el-GR" sz="3500" b="1">
                <a:solidFill>
                  <a:srgbClr val="7030A0"/>
                </a:solidFill>
                <a:latin typeface="HP001 5 hàng" pitchFamily="34" charset="0"/>
              </a:rPr>
              <a:t>χ≠ </a:t>
            </a:r>
            <a:r>
              <a:rPr lang="en-US" sz="3500" b="1">
                <a:solidFill>
                  <a:srgbClr val="7030A0"/>
                </a:solidFill>
                <a:latin typeface="HP001 5 hàng" pitchFamily="34" charset="0"/>
              </a:rPr>
              <a:t>h♪ng</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hō xin cứu giúp. Các bác wŪg dân w</a:t>
            </a:r>
            <a:r>
              <a:rPr lang="el-GR" sz="3500" b="1">
                <a:solidFill>
                  <a:srgbClr val="7030A0"/>
                </a:solidFill>
                <a:latin typeface="HP001 5 hàng" pitchFamily="34" charset="0"/>
              </a:rPr>
              <a:t>θ</a:t>
            </a:r>
            <a:r>
              <a:rPr lang="en-US" sz="3500" b="1">
                <a:solidFill>
                  <a:srgbClr val="7030A0"/>
                </a:solidFill>
                <a:latin typeface="HP001 5 hàng" pitchFamily="34" charset="0"/>
              </a:rPr>
              <a:t>ĩ</a:t>
            </a:r>
            <a:endParaRPr lang="en-US" sz="3500" b="1">
              <a:solidFill>
                <a:srgbClr val="7030A0"/>
              </a:solidFill>
              <a:latin typeface="HP001 4 hàng" pitchFamily="34" charset="0"/>
            </a:endParaRPr>
          </a:p>
        </p:txBody>
      </p:sp>
      <p:sp>
        <p:nvSpPr>
          <p:cNvPr id="9" name="Rectangle 8"/>
          <p:cNvSpPr/>
          <p:nvPr/>
        </p:nvSpPr>
        <p:spPr>
          <a:xfrm>
            <a:off x="152400" y="2205822"/>
            <a:ext cx="9067800" cy="630942"/>
          </a:xfrm>
          <a:prstGeom prst="rect">
            <a:avLst/>
          </a:prstGeom>
        </p:spPr>
        <p:txBody>
          <a:bodyPr wrap="square">
            <a:spAutoFit/>
          </a:bodyPr>
          <a:lstStyle/>
          <a:p>
            <a:pPr algn="just"/>
            <a:r>
              <a:rPr lang="en-US" sz="3500" b="1">
                <a:solidFill>
                  <a:srgbClr val="7030A0"/>
                </a:solidFill>
                <a:latin typeface="HP001 5 hàng" pitchFamily="34" charset="0"/>
              </a:rPr>
              <a:t>là </a:t>
            </a:r>
            <a:r>
              <a:rPr lang="el-GR" sz="3500" b="1">
                <a:solidFill>
                  <a:srgbClr val="7030A0"/>
                </a:solidFill>
                <a:latin typeface="HP001 5 hàng" pitchFamily="34" charset="0"/>
              </a:rPr>
              <a:t>ε</a:t>
            </a:r>
            <a:r>
              <a:rPr lang="en-US" sz="3500" b="1">
                <a:solidFill>
                  <a:srgbClr val="7030A0"/>
                </a:solidFill>
                <a:latin typeface="HP001 5 hàng" pitchFamily="34" charset="0"/>
              </a:rPr>
              <a:t>ú wĀ dĒ, </a:t>
            </a:r>
            <a:r>
              <a:rPr lang="el-GR" sz="3500" b="1">
                <a:solidFill>
                  <a:srgbClr val="7030A0"/>
                </a:solidFill>
                <a:latin typeface="HP001 5 hàng" pitchFamily="34" charset="0"/>
              </a:rPr>
              <a:t>Ζ</a:t>
            </a:r>
            <a:r>
              <a:rPr lang="en-US" sz="3500" b="1">
                <a:solidFill>
                  <a:srgbClr val="7030A0"/>
                </a:solidFill>
                <a:latin typeface="HP001 5 hàng" pitchFamily="34" charset="0"/>
              </a:rPr>
              <a:t>łn vẫn </a:t>
            </a:r>
            <a:r>
              <a:rPr lang="el-GR" sz="3500" b="1">
                <a:solidFill>
                  <a:srgbClr val="7030A0"/>
                </a:solidFill>
                <a:latin typeface="HP001 5 hàng" pitchFamily="34" charset="0"/>
              </a:rPr>
              <a:t>κ</a:t>
            </a:r>
            <a:r>
              <a:rPr lang="en-US" sz="3500" b="1">
                <a:solidFill>
                  <a:srgbClr val="7030A0"/>
                </a:solidFill>
                <a:latin typeface="HP001 5 hàng" pitchFamily="34" charset="0"/>
              </a:rPr>
              <a:t>ản </a:t>
            </a:r>
            <a:r>
              <a:rPr lang="el-GR" sz="3500" b="1">
                <a:solidFill>
                  <a:srgbClr val="7030A0"/>
                </a:solidFill>
                <a:latin typeface="HP001 5 hàng" pitchFamily="34" charset="0"/>
              </a:rPr>
              <a:t>ηΗ</a:t>
            </a:r>
            <a:r>
              <a:rPr lang="en-US" sz="3500" b="1">
                <a:solidFill>
                  <a:srgbClr val="7030A0"/>
                </a:solidFill>
                <a:latin typeface="HP001 5 hàng" pitchFamily="34" charset="0"/>
              </a:rPr>
              <a:t>łn làm</a:t>
            </a:r>
          </a:p>
        </p:txBody>
      </p:sp>
      <p:sp>
        <p:nvSpPr>
          <p:cNvPr id="2" name="Rectangle 1"/>
          <p:cNvSpPr/>
          <p:nvPr/>
        </p:nvSpPr>
        <p:spPr>
          <a:xfrm>
            <a:off x="152400" y="2876550"/>
            <a:ext cx="907621" cy="630942"/>
          </a:xfrm>
          <a:prstGeom prst="rect">
            <a:avLst/>
          </a:prstGeom>
        </p:spPr>
        <p:txBody>
          <a:bodyPr wrap="none">
            <a:spAutoFit/>
          </a:bodyPr>
          <a:lstStyle/>
          <a:p>
            <a:r>
              <a:rPr lang="el-GR" sz="3500" b="1">
                <a:solidFill>
                  <a:srgbClr val="7030A0"/>
                </a:solidFill>
                <a:latin typeface="HP001 5 hàng" pitchFamily="34" charset="0"/>
              </a:rPr>
              <a:t>νμ</a:t>
            </a:r>
            <a:r>
              <a:rPr lang="en-US" sz="3500" b="1">
                <a:solidFill>
                  <a:srgbClr val="7030A0"/>
                </a:solidFill>
                <a:latin typeface="HP001 5 hàng" pitchFamily="34" charset="0"/>
              </a:rPr>
              <a:t>İc.</a:t>
            </a:r>
            <a:endParaRPr lang="en-US" sz="3500"/>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89808"/>
            <a:ext cx="82411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Chọn dấu thanh phù hợp thay cho ô trống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146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33400" y="1853676"/>
            <a:ext cx="2230272"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bày trò</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914811" y="1853676"/>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bài  học</a:t>
            </a:r>
            <a:endParaRPr lang="en-US" sz="4000" i="1">
              <a:latin typeface="Arial" pitchFamily="34" charset="0"/>
              <a:ea typeface="Arial-Rounded" pitchFamily="34" charset="0"/>
              <a:cs typeface="Arial" pitchFamily="34" charset="0"/>
            </a:endParaRPr>
          </a:p>
        </p:txBody>
      </p:sp>
      <p:sp>
        <p:nvSpPr>
          <p:cNvPr id="23" name="TextBox 22"/>
          <p:cNvSpPr txBox="1"/>
          <p:nvPr/>
        </p:nvSpPr>
        <p:spPr>
          <a:xfrm>
            <a:off x="189646" y="895350"/>
            <a:ext cx="8241170" cy="707753"/>
          </a:xfrm>
          <a:prstGeom prst="rect">
            <a:avLst/>
          </a:prstGeom>
          <a:noFill/>
        </p:spPr>
        <p:txBody>
          <a:bodyPr wrap="square" lIns="91305" tIns="45654" rIns="91305" bIns="45654" rtlCol="0">
            <a:spAutoFit/>
          </a:bodyPr>
          <a:lstStyle/>
          <a:p>
            <a:pPr algn="just"/>
            <a:r>
              <a:rPr lang="en-US" sz="4000">
                <a:latin typeface="Arial" pitchFamily="34" charset="0"/>
                <a:ea typeface="Arial-Rounded" pitchFamily="34" charset="0"/>
                <a:cs typeface="Arial" pitchFamily="34" charset="0"/>
              </a:rPr>
              <a:t>a. </a:t>
            </a:r>
            <a:r>
              <a:rPr lang="en-US" sz="4000" i="1">
                <a:latin typeface="Arial" pitchFamily="34" charset="0"/>
                <a:ea typeface="Arial-Rounded" pitchFamily="34" charset="0"/>
                <a:cs typeface="Arial" pitchFamily="34" charset="0"/>
              </a:rPr>
              <a:t>ai </a:t>
            </a:r>
            <a:r>
              <a:rPr lang="en-US" sz="4000">
                <a:latin typeface="Arial" pitchFamily="34" charset="0"/>
                <a:ea typeface="Arial-Rounded" pitchFamily="34" charset="0"/>
                <a:cs typeface="Arial" pitchFamily="34" charset="0"/>
              </a:rPr>
              <a:t>hay </a:t>
            </a:r>
            <a:r>
              <a:rPr lang="en-US" sz="4000" i="1">
                <a:latin typeface="Arial" pitchFamily="34" charset="0"/>
                <a:ea typeface="Arial-Rounded" pitchFamily="34" charset="0"/>
                <a:cs typeface="Arial" pitchFamily="34" charset="0"/>
              </a:rPr>
              <a:t>ay?</a:t>
            </a:r>
            <a:r>
              <a:rPr lang="en-US" sz="4000">
                <a:latin typeface="Arial" pitchFamily="34" charset="0"/>
                <a:ea typeface="Arial-Rounded" pitchFamily="34" charset="0"/>
                <a:cs typeface="Arial" pitchFamily="34" charset="0"/>
              </a:rPr>
              <a:t> </a:t>
            </a:r>
          </a:p>
        </p:txBody>
      </p:sp>
      <p:sp>
        <p:nvSpPr>
          <p:cNvPr id="24" name="TextBox 23"/>
          <p:cNvSpPr txBox="1"/>
          <p:nvPr/>
        </p:nvSpPr>
        <p:spPr>
          <a:xfrm>
            <a:off x="189646" y="2894293"/>
            <a:ext cx="8241170" cy="707753"/>
          </a:xfrm>
          <a:prstGeom prst="rect">
            <a:avLst/>
          </a:prstGeom>
          <a:noFill/>
        </p:spPr>
        <p:txBody>
          <a:bodyPr wrap="square" lIns="91305" tIns="45654" rIns="91305" bIns="45654" rtlCol="0">
            <a:spAutoFit/>
          </a:bodyPr>
          <a:lstStyle/>
          <a:p>
            <a:pPr algn="just"/>
            <a:r>
              <a:rPr lang="en-US" sz="4000">
                <a:latin typeface="Arial" pitchFamily="34" charset="0"/>
                <a:ea typeface="Arial-Rounded" pitchFamily="34" charset="0"/>
                <a:cs typeface="Arial" pitchFamily="34" charset="0"/>
              </a:rPr>
              <a:t>b. </a:t>
            </a:r>
            <a:r>
              <a:rPr lang="en-US" sz="4000" i="1">
                <a:latin typeface="Arial" pitchFamily="34" charset="0"/>
                <a:ea typeface="Arial-Rounded" pitchFamily="34" charset="0"/>
                <a:cs typeface="Arial" pitchFamily="34" charset="0"/>
              </a:rPr>
              <a:t>iêc </a:t>
            </a:r>
            <a:r>
              <a:rPr lang="en-US" sz="4000">
                <a:latin typeface="Arial" pitchFamily="34" charset="0"/>
                <a:ea typeface="Arial-Rounded" pitchFamily="34" charset="0"/>
                <a:cs typeface="Arial" pitchFamily="34" charset="0"/>
              </a:rPr>
              <a:t>hay </a:t>
            </a:r>
            <a:r>
              <a:rPr lang="en-US" sz="4000" i="1">
                <a:latin typeface="Arial" pitchFamily="34" charset="0"/>
                <a:ea typeface="Arial-Rounded" pitchFamily="34" charset="0"/>
                <a:cs typeface="Arial" pitchFamily="34" charset="0"/>
              </a:rPr>
              <a:t>iêt?</a:t>
            </a:r>
            <a:r>
              <a:rPr lang="en-US" sz="4000">
                <a:latin typeface="Arial" pitchFamily="34" charset="0"/>
                <a:ea typeface="Arial-Rounded" pitchFamily="34" charset="0"/>
                <a:cs typeface="Arial" pitchFamily="34" charset="0"/>
              </a:rPr>
              <a:t> </a:t>
            </a:r>
          </a:p>
        </p:txBody>
      </p:sp>
      <p:sp>
        <p:nvSpPr>
          <p:cNvPr id="25" name="TextBox 24"/>
          <p:cNvSpPr txBox="1"/>
          <p:nvPr/>
        </p:nvSpPr>
        <p:spPr>
          <a:xfrm>
            <a:off x="5686453" y="1853676"/>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chạy trốn</a:t>
            </a:r>
            <a:endParaRPr lang="en-US" sz="4000" i="1">
              <a:latin typeface="Arial" pitchFamily="34" charset="0"/>
              <a:ea typeface="Arial-Rounded" pitchFamily="34" charset="0"/>
              <a:cs typeface="Arial" pitchFamily="34" charset="0"/>
            </a:endParaRPr>
          </a:p>
        </p:txBody>
      </p:sp>
      <p:sp>
        <p:nvSpPr>
          <p:cNvPr id="5" name="Rectangle 4"/>
          <p:cNvSpPr/>
          <p:nvPr/>
        </p:nvSpPr>
        <p:spPr>
          <a:xfrm>
            <a:off x="1160125"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78788"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33400" y="3714750"/>
            <a:ext cx="2230272"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việc làm</a:t>
            </a:r>
            <a:endParaRPr lang="en-US" sz="4000" i="1">
              <a:latin typeface="Arial" pitchFamily="34" charset="0"/>
              <a:ea typeface="Arial-Rounded" pitchFamily="34" charset="0"/>
              <a:cs typeface="Arial" pitchFamily="34" charset="0"/>
            </a:endParaRPr>
          </a:p>
        </p:txBody>
      </p:sp>
      <p:sp>
        <p:nvSpPr>
          <p:cNvPr id="31" name="TextBox 30"/>
          <p:cNvSpPr txBox="1"/>
          <p:nvPr/>
        </p:nvSpPr>
        <p:spPr>
          <a:xfrm>
            <a:off x="2914811" y="3714750"/>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tạm biệt</a:t>
            </a:r>
            <a:endParaRPr lang="en-US" sz="4000" i="1">
              <a:latin typeface="Arial" pitchFamily="34" charset="0"/>
              <a:ea typeface="Arial-Rounded" pitchFamily="34" charset="0"/>
              <a:cs typeface="Arial" pitchFamily="34" charset="0"/>
            </a:endParaRPr>
          </a:p>
        </p:txBody>
      </p:sp>
      <p:sp>
        <p:nvSpPr>
          <p:cNvPr id="32" name="TextBox 31"/>
          <p:cNvSpPr txBox="1"/>
          <p:nvPr/>
        </p:nvSpPr>
        <p:spPr>
          <a:xfrm>
            <a:off x="5686453" y="3714750"/>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rạp xiếc</a:t>
            </a:r>
            <a:endParaRPr lang="en-US" sz="4000" i="1">
              <a:latin typeface="Arial" pitchFamily="34" charset="0"/>
              <a:ea typeface="Arial-Rounded" pitchFamily="34" charset="0"/>
              <a:cs typeface="Arial" pitchFamily="34" charset="0"/>
            </a:endParaRPr>
          </a:p>
        </p:txBody>
      </p:sp>
      <p:grpSp>
        <p:nvGrpSpPr>
          <p:cNvPr id="7" name="Group 6"/>
          <p:cNvGrpSpPr/>
          <p:nvPr/>
        </p:nvGrpSpPr>
        <p:grpSpPr>
          <a:xfrm>
            <a:off x="6608778" y="1989883"/>
            <a:ext cx="542201" cy="874628"/>
            <a:chOff x="6608778" y="1989883"/>
            <a:chExt cx="542201" cy="874628"/>
          </a:xfrm>
        </p:grpSpPr>
        <p:sp>
          <p:nvSpPr>
            <p:cNvPr id="29" name="Rectangle 28"/>
            <p:cNvSpPr/>
            <p:nvPr/>
          </p:nvSpPr>
          <p:spPr>
            <a:xfrm>
              <a:off x="6630294"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778" y="2156625"/>
              <a:ext cx="314510" cy="707886"/>
            </a:xfrm>
            <a:prstGeom prst="rect">
              <a:avLst/>
            </a:prstGeom>
            <a:noFill/>
          </p:spPr>
          <p:txBody>
            <a:bodyPr wrap="none" rtlCol="0">
              <a:spAutoFit/>
            </a:bodyPr>
            <a:lstStyle/>
            <a:p>
              <a:r>
                <a:rPr lang="en-US" sz="4000"/>
                <a:t>·</a:t>
              </a:r>
            </a:p>
          </p:txBody>
        </p:sp>
      </p:grpSp>
      <p:sp>
        <p:nvSpPr>
          <p:cNvPr id="35" name="Rectangle 34"/>
          <p:cNvSpPr/>
          <p:nvPr/>
        </p:nvSpPr>
        <p:spPr>
          <a:xfrm>
            <a:off x="1014097" y="3754554"/>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45022" y="37403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79748" y="38927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5292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8"/>
                                        </p:tgtEl>
                                        <p:attrNameLst>
                                          <p:attrName>ppt_x</p:attrName>
                                        </p:attrNameLst>
                                      </p:cBhvr>
                                      <p:tavLst>
                                        <p:tav tm="0">
                                          <p:val>
                                            <p:strVal val="ppt_x"/>
                                          </p:val>
                                        </p:tav>
                                        <p:tav tm="100000">
                                          <p:val>
                                            <p:strVal val="ppt_x"/>
                                          </p:val>
                                        </p:tav>
                                      </p:tavLst>
                                    </p:anim>
                                    <p:anim calcmode="lin" valueType="num">
                                      <p:cBhvr additive="base">
                                        <p:cTn id="14" dur="500"/>
                                        <p:tgtEl>
                                          <p:spTgt spid="28"/>
                                        </p:tgtEl>
                                        <p:attrNameLst>
                                          <p:attrName>ppt_y</p:attrName>
                                        </p:attrNameLst>
                                      </p:cBhvr>
                                      <p:tavLst>
                                        <p:tav tm="0">
                                          <p:val>
                                            <p:strVal val="ppt_y"/>
                                          </p:val>
                                        </p:tav>
                                        <p:tav tm="100000">
                                          <p:val>
                                            <p:strVal val="1+ppt_h/2"/>
                                          </p:val>
                                        </p:tav>
                                      </p:tavLst>
                                    </p:anim>
                                    <p:set>
                                      <p:cBhvr>
                                        <p:cTn id="15"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5"/>
                                        </p:tgtEl>
                                        <p:attrNameLst>
                                          <p:attrName>ppt_x</p:attrName>
                                        </p:attrNameLst>
                                      </p:cBhvr>
                                      <p:tavLst>
                                        <p:tav tm="0">
                                          <p:val>
                                            <p:strVal val="ppt_x"/>
                                          </p:val>
                                        </p:tav>
                                        <p:tav tm="100000">
                                          <p:val>
                                            <p:strVal val="ppt_x"/>
                                          </p:val>
                                        </p:tav>
                                      </p:tavLst>
                                    </p:anim>
                                    <p:anim calcmode="lin" valueType="num">
                                      <p:cBhvr additive="base">
                                        <p:cTn id="28" dur="500"/>
                                        <p:tgtEl>
                                          <p:spTgt spid="35"/>
                                        </p:tgtEl>
                                        <p:attrNameLst>
                                          <p:attrName>ppt_y</p:attrName>
                                        </p:attrNameLst>
                                      </p:cBhvr>
                                      <p:tavLst>
                                        <p:tav tm="0">
                                          <p:val>
                                            <p:strVal val="ppt_y"/>
                                          </p:val>
                                        </p:tav>
                                        <p:tav tm="100000">
                                          <p:val>
                                            <p:strVal val="1+ppt_h/2"/>
                                          </p:val>
                                        </p:tav>
                                      </p:tavLst>
                                    </p:anim>
                                    <p:set>
                                      <p:cBhvr>
                                        <p:cTn id="29"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6"/>
                                        </p:tgtEl>
                                        <p:attrNameLst>
                                          <p:attrName>ppt_x</p:attrName>
                                        </p:attrNameLst>
                                      </p:cBhvr>
                                      <p:tavLst>
                                        <p:tav tm="0">
                                          <p:val>
                                            <p:strVal val="ppt_x"/>
                                          </p:val>
                                        </p:tav>
                                        <p:tav tm="100000">
                                          <p:val>
                                            <p:strVal val="ppt_x"/>
                                          </p:val>
                                        </p:tav>
                                      </p:tavLst>
                                    </p:anim>
                                    <p:anim calcmode="lin" valueType="num">
                                      <p:cBhvr additive="base">
                                        <p:cTn id="35" dur="500"/>
                                        <p:tgtEl>
                                          <p:spTgt spid="36"/>
                                        </p:tgtEl>
                                        <p:attrNameLst>
                                          <p:attrName>ppt_y</p:attrName>
                                        </p:attrNameLst>
                                      </p:cBhvr>
                                      <p:tavLst>
                                        <p:tav tm="0">
                                          <p:val>
                                            <p:strVal val="ppt_y"/>
                                          </p:val>
                                        </p:tav>
                                        <p:tav tm="100000">
                                          <p:val>
                                            <p:strVal val="1+ppt_h/2"/>
                                          </p:val>
                                        </p:tav>
                                      </p:tavLst>
                                    </p:anim>
                                    <p:set>
                                      <p:cBhvr>
                                        <p:cTn id="36"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3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bldLst>
      <p:bldP spid="5" grpId="0" animBg="1"/>
      <p:bldP spid="28" grpId="0" animBg="1"/>
      <p:bldP spid="35"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a:latin typeface="Arial" pitchFamily="34" charset="0"/>
                <a:cs typeface="Arial" pitchFamily="34" charset="0"/>
              </a:rPr>
              <a:t>Cuộc sống của chúng ta sẽ vui vẻ và hạnh phúc khi có ………... </a:t>
            </a:r>
            <a:r>
              <a:rPr lang="en-US" b="1">
                <a:latin typeface="Arial" pitchFamily="34" charset="0"/>
                <a:cs typeface="Arial" pitchFamily="34" charset="0"/>
              </a:rPr>
              <a:t>.</a:t>
            </a:r>
            <a:endParaRPr lang="en-US" b="1">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953974"/>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endParaRPr lang="en-US" sz="28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3270" y="1173133"/>
            <a:ext cx="6191714" cy="523087"/>
          </a:xfrm>
          <a:prstGeom prst="rect">
            <a:avLst/>
          </a:prstGeom>
          <a:noFill/>
          <a:ln>
            <a:solidFill>
              <a:srgbClr val="FF2980"/>
            </a:solidFill>
          </a:ln>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nông dân	chú bé	giúp</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83" t="23188" r="26041" b="24404"/>
          <a:stretch/>
        </p:blipFill>
        <p:spPr bwMode="auto">
          <a:xfrm>
            <a:off x="1992262" y="1885950"/>
            <a:ext cx="5053730" cy="297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09550"/>
            <a:ext cx="79629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Quan sát tranh và nói về con người, cảnh vật trong tranh</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91" y="133350"/>
            <a:ext cx="679309" cy="78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27" y="1428750"/>
            <a:ext cx="4777630" cy="338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1257" y="15811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a:solidFill>
                  <a:srgbClr val="FF0000"/>
                </a:solidFill>
                <a:latin typeface="Arial" pitchFamily="34" charset="0"/>
                <a:cs typeface="Arial" pitchFamily="34" charset="0"/>
              </a:rPr>
              <a:t>tức</a:t>
            </a:r>
            <a:r>
              <a:rPr lang="en-US" sz="3400" b="1" dirty="0">
                <a:solidFill>
                  <a:srgbClr val="FF0000"/>
                </a:solidFill>
                <a:latin typeface="Arial" pitchFamily="34" charset="0"/>
                <a:cs typeface="Arial" pitchFamily="34" charset="0"/>
              </a:rPr>
              <a:t> </a:t>
            </a:r>
            <a:r>
              <a:rPr lang="en-US" sz="3400" b="1" dirty="0" err="1">
                <a:solidFill>
                  <a:srgbClr val="FF0000"/>
                </a:solidFill>
                <a:latin typeface="Arial" pitchFamily="34" charset="0"/>
                <a:cs typeface="Arial" pitchFamily="34" charset="0"/>
              </a:rPr>
              <a:t>tốc</a:t>
            </a:r>
            <a:endParaRPr lang="en-US" sz="3400" dirty="0">
              <a:latin typeface="Arial" pitchFamily="34" charset="0"/>
              <a:cs typeface="Arial" pitchFamily="34" charset="0"/>
            </a:endParaRPr>
          </a:p>
        </p:txBody>
      </p:sp>
      <p:sp>
        <p:nvSpPr>
          <p:cNvPr id="6" name="Title 1"/>
          <p:cNvSpPr txBox="1">
            <a:spLocks/>
          </p:cNvSpPr>
          <p:nvPr/>
        </p:nvSpPr>
        <p:spPr>
          <a:xfrm>
            <a:off x="252292" y="24955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a:solidFill>
                  <a:srgbClr val="FF0000"/>
                </a:solidFill>
                <a:latin typeface="Arial" pitchFamily="34" charset="0"/>
                <a:cs typeface="Arial" pitchFamily="34" charset="0"/>
              </a:rPr>
              <a:t>thản</a:t>
            </a:r>
            <a:r>
              <a:rPr lang="en-US" sz="3400" b="1" dirty="0">
                <a:solidFill>
                  <a:srgbClr val="FF0000"/>
                </a:solidFill>
                <a:latin typeface="Arial" pitchFamily="34" charset="0"/>
                <a:cs typeface="Arial" pitchFamily="34" charset="0"/>
              </a:rPr>
              <a:t> </a:t>
            </a:r>
            <a:r>
              <a:rPr lang="en-US" sz="3400" b="1" dirty="0" err="1">
                <a:solidFill>
                  <a:srgbClr val="FF0000"/>
                </a:solidFill>
                <a:latin typeface="Arial" pitchFamily="34" charset="0"/>
                <a:cs typeface="Arial" pitchFamily="34" charset="0"/>
              </a:rPr>
              <a:t>nhiên</a:t>
            </a:r>
            <a:r>
              <a:rPr lang="en-US" sz="3400" dirty="0">
                <a:latin typeface="Arial" pitchFamily="34" charset="0"/>
                <a:cs typeface="Arial" pitchFamily="34" charset="0"/>
              </a:rPr>
              <a:t> </a:t>
            </a:r>
          </a:p>
        </p:txBody>
      </p:sp>
      <p:sp>
        <p:nvSpPr>
          <p:cNvPr id="8" name="Title 1"/>
          <p:cNvSpPr txBox="1">
            <a:spLocks/>
          </p:cNvSpPr>
          <p:nvPr/>
        </p:nvSpPr>
        <p:spPr>
          <a:xfrm>
            <a:off x="261257" y="40957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a:solidFill>
                  <a:srgbClr val="FF0000"/>
                </a:solidFill>
                <a:latin typeface="Arial" pitchFamily="34" charset="0"/>
                <a:cs typeface="Arial" pitchFamily="34" charset="0"/>
              </a:rPr>
              <a:t>thỏa</a:t>
            </a:r>
            <a:r>
              <a:rPr lang="en-US" sz="3400" b="1" dirty="0">
                <a:solidFill>
                  <a:srgbClr val="FF0000"/>
                </a:solidFill>
                <a:latin typeface="Arial" pitchFamily="34" charset="0"/>
                <a:cs typeface="Arial" pitchFamily="34" charset="0"/>
              </a:rPr>
              <a:t> </a:t>
            </a:r>
            <a:r>
              <a:rPr lang="en-US" sz="3400" b="1" dirty="0" err="1">
                <a:solidFill>
                  <a:srgbClr val="FF0000"/>
                </a:solidFill>
                <a:latin typeface="Arial" pitchFamily="34" charset="0"/>
                <a:cs typeface="Arial" pitchFamily="34" charset="0"/>
              </a:rPr>
              <a:t>thuê</a:t>
            </a:r>
            <a:endParaRPr lang="en-US" sz="3400" dirty="0">
              <a:latin typeface="Arial" pitchFamily="34" charset="0"/>
              <a:cs typeface="Arial" pitchFamily="34" charset="0"/>
            </a:endParaRPr>
          </a:p>
        </p:txBody>
      </p:sp>
      <p:sp>
        <p:nvSpPr>
          <p:cNvPr id="9" name="Title 1">
            <a:extLst>
              <a:ext uri="{FF2B5EF4-FFF2-40B4-BE49-F238E27FC236}">
                <a16:creationId xmlns:a16="http://schemas.microsoft.com/office/drawing/2014/main" id="{30439BC7-DD83-4283-B180-944D3C69A909}"/>
              </a:ext>
            </a:extLst>
          </p:cNvPr>
          <p:cNvSpPr txBox="1">
            <a:spLocks/>
          </p:cNvSpPr>
          <p:nvPr/>
        </p:nvSpPr>
        <p:spPr>
          <a:xfrm>
            <a:off x="230521" y="104055"/>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a:solidFill>
                  <a:srgbClr val="FF0000"/>
                </a:solidFill>
                <a:latin typeface="Arial" pitchFamily="34" charset="0"/>
                <a:cs typeface="Arial" pitchFamily="34" charset="0"/>
              </a:rPr>
              <a:t>chăn</a:t>
            </a:r>
            <a:r>
              <a:rPr lang="en-US" sz="3400" b="1" dirty="0">
                <a:solidFill>
                  <a:srgbClr val="FF0000"/>
                </a:solidFill>
                <a:latin typeface="Arial" pitchFamily="34" charset="0"/>
                <a:cs typeface="Arial" pitchFamily="34" charset="0"/>
              </a:rPr>
              <a:t> </a:t>
            </a:r>
            <a:r>
              <a:rPr lang="en-US" sz="3400" b="1" dirty="0" err="1">
                <a:solidFill>
                  <a:srgbClr val="FF0000"/>
                </a:solidFill>
                <a:latin typeface="Arial" pitchFamily="34" charset="0"/>
                <a:cs typeface="Arial" pitchFamily="34" charset="0"/>
              </a:rPr>
              <a:t>cừu</a:t>
            </a:r>
            <a:endParaRPr lang="en-US" sz="3400" dirty="0">
              <a:latin typeface="Arial" pitchFamily="34" charset="0"/>
              <a:cs typeface="Arial" pitchFamily="34" charset="0"/>
            </a:endParaRPr>
          </a:p>
        </p:txBody>
      </p:sp>
      <p:sp>
        <p:nvSpPr>
          <p:cNvPr id="10" name="Title 1">
            <a:extLst>
              <a:ext uri="{FF2B5EF4-FFF2-40B4-BE49-F238E27FC236}">
                <a16:creationId xmlns:a16="http://schemas.microsoft.com/office/drawing/2014/main" id="{8A90038A-66C0-436D-BBEE-F0B759D36D75}"/>
              </a:ext>
            </a:extLst>
          </p:cNvPr>
          <p:cNvSpPr txBox="1">
            <a:spLocks/>
          </p:cNvSpPr>
          <p:nvPr/>
        </p:nvSpPr>
        <p:spPr>
          <a:xfrm>
            <a:off x="2209800" y="104055"/>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Arial" pitchFamily="34" charset="0"/>
                <a:cs typeface="Arial" pitchFamily="34" charset="0"/>
              </a:rPr>
              <a:t>: </a:t>
            </a:r>
            <a:r>
              <a:rPr lang="en-US" sz="3400" dirty="0" err="1">
                <a:latin typeface="Arial" pitchFamily="34" charset="0"/>
                <a:cs typeface="Arial" pitchFamily="34" charset="0"/>
              </a:rPr>
              <a:t>trông</a:t>
            </a:r>
            <a:r>
              <a:rPr lang="en-US" sz="3400" dirty="0">
                <a:latin typeface="Arial" pitchFamily="34" charset="0"/>
                <a:cs typeface="Arial" pitchFamily="34" charset="0"/>
              </a:rPr>
              <a:t> nom, </a:t>
            </a:r>
            <a:r>
              <a:rPr lang="en-US" sz="3400" dirty="0" err="1">
                <a:latin typeface="Arial" pitchFamily="34" charset="0"/>
                <a:cs typeface="Arial" pitchFamily="34" charset="0"/>
              </a:rPr>
              <a:t>chăm</a:t>
            </a:r>
            <a:r>
              <a:rPr lang="en-US" sz="3400" dirty="0">
                <a:latin typeface="Arial" pitchFamily="34" charset="0"/>
                <a:cs typeface="Arial" pitchFamily="34" charset="0"/>
              </a:rPr>
              <a:t> </a:t>
            </a:r>
            <a:r>
              <a:rPr lang="en-US" sz="3400" dirty="0" err="1">
                <a:latin typeface="Arial" pitchFamily="34" charset="0"/>
                <a:cs typeface="Arial" pitchFamily="34" charset="0"/>
              </a:rPr>
              <a:t>sóc</a:t>
            </a:r>
            <a:r>
              <a:rPr lang="en-US" sz="3400" dirty="0">
                <a:latin typeface="Arial" pitchFamily="34" charset="0"/>
                <a:cs typeface="Arial" pitchFamily="34" charset="0"/>
              </a:rPr>
              <a:t>, </a:t>
            </a:r>
            <a:r>
              <a:rPr lang="en-US" sz="3400" dirty="0" err="1">
                <a:latin typeface="Arial" pitchFamily="34" charset="0"/>
                <a:cs typeface="Arial" pitchFamily="34" charset="0"/>
              </a:rPr>
              <a:t>cho</a:t>
            </a:r>
            <a:r>
              <a:rPr lang="en-US" sz="3400" dirty="0">
                <a:latin typeface="Arial" pitchFamily="34" charset="0"/>
                <a:cs typeface="Arial" pitchFamily="34" charset="0"/>
              </a:rPr>
              <a:t> </a:t>
            </a:r>
            <a:r>
              <a:rPr lang="en-US" sz="3400" dirty="0" err="1">
                <a:latin typeface="Arial" pitchFamily="34" charset="0"/>
                <a:cs typeface="Arial" pitchFamily="34" charset="0"/>
              </a:rPr>
              <a:t>cừu</a:t>
            </a:r>
            <a:r>
              <a:rPr lang="en-US" sz="3400" dirty="0">
                <a:latin typeface="Arial" pitchFamily="34" charset="0"/>
                <a:cs typeface="Arial" pitchFamily="34" charset="0"/>
              </a:rPr>
              <a:t> </a:t>
            </a:r>
            <a:r>
              <a:rPr lang="en-US" sz="3400" dirty="0" err="1">
                <a:latin typeface="Arial" pitchFamily="34" charset="0"/>
                <a:cs typeface="Arial" pitchFamily="34" charset="0"/>
              </a:rPr>
              <a:t>ăn</a:t>
            </a:r>
            <a:endParaRPr lang="en-US" sz="3400" dirty="0">
              <a:latin typeface="Arial" pitchFamily="34" charset="0"/>
              <a:cs typeface="Arial" pitchFamily="34" charset="0"/>
            </a:endParaRPr>
          </a:p>
        </p:txBody>
      </p:sp>
      <p:sp>
        <p:nvSpPr>
          <p:cNvPr id="11" name="Title 1">
            <a:extLst>
              <a:ext uri="{FF2B5EF4-FFF2-40B4-BE49-F238E27FC236}">
                <a16:creationId xmlns:a16="http://schemas.microsoft.com/office/drawing/2014/main" id="{BF864C0B-BB52-4D30-ACA7-6DFE5CCAF1E6}"/>
              </a:ext>
            </a:extLst>
          </p:cNvPr>
          <p:cNvSpPr txBox="1">
            <a:spLocks/>
          </p:cNvSpPr>
          <p:nvPr/>
        </p:nvSpPr>
        <p:spPr>
          <a:xfrm>
            <a:off x="230521" y="827955"/>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err="1">
                <a:solidFill>
                  <a:srgbClr val="FF0000"/>
                </a:solidFill>
                <a:latin typeface="Arial" pitchFamily="34" charset="0"/>
                <a:cs typeface="Arial" pitchFamily="34" charset="0"/>
              </a:rPr>
              <a:t>kêu</a:t>
            </a:r>
            <a:r>
              <a:rPr lang="en-US" sz="3400" b="1" dirty="0">
                <a:solidFill>
                  <a:srgbClr val="FF0000"/>
                </a:solidFill>
                <a:latin typeface="Arial" pitchFamily="34" charset="0"/>
                <a:cs typeface="Arial" pitchFamily="34" charset="0"/>
              </a:rPr>
              <a:t> </a:t>
            </a:r>
            <a:r>
              <a:rPr lang="en-US" sz="3400" b="1" dirty="0" err="1">
                <a:solidFill>
                  <a:srgbClr val="FF0000"/>
                </a:solidFill>
                <a:latin typeface="Arial" pitchFamily="34" charset="0"/>
                <a:cs typeface="Arial" pitchFamily="34" charset="0"/>
              </a:rPr>
              <a:t>cứu</a:t>
            </a:r>
            <a:endParaRPr lang="en-US" sz="3400" dirty="0">
              <a:latin typeface="Arial" pitchFamily="34" charset="0"/>
              <a:cs typeface="Arial" pitchFamily="34" charset="0"/>
            </a:endParaRPr>
          </a:p>
        </p:txBody>
      </p:sp>
      <p:sp>
        <p:nvSpPr>
          <p:cNvPr id="12" name="Title 1">
            <a:extLst>
              <a:ext uri="{FF2B5EF4-FFF2-40B4-BE49-F238E27FC236}">
                <a16:creationId xmlns:a16="http://schemas.microsoft.com/office/drawing/2014/main" id="{EBCEF568-8DDC-42ED-8F5C-38B669602DD3}"/>
              </a:ext>
            </a:extLst>
          </p:cNvPr>
          <p:cNvSpPr txBox="1">
            <a:spLocks/>
          </p:cNvSpPr>
          <p:nvPr/>
        </p:nvSpPr>
        <p:spPr>
          <a:xfrm>
            <a:off x="1981200" y="827955"/>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dirty="0">
                <a:latin typeface="Arial" pitchFamily="34" charset="0"/>
                <a:cs typeface="Arial" pitchFamily="34" charset="0"/>
              </a:rPr>
              <a:t>: </a:t>
            </a:r>
            <a:r>
              <a:rPr lang="en-US" sz="3400" dirty="0" err="1">
                <a:latin typeface="Arial" pitchFamily="34" charset="0"/>
                <a:cs typeface="Arial" pitchFamily="34" charset="0"/>
              </a:rPr>
              <a:t>gọi</a:t>
            </a:r>
            <a:r>
              <a:rPr lang="en-US" sz="3400" dirty="0">
                <a:latin typeface="Arial" pitchFamily="34" charset="0"/>
                <a:cs typeface="Arial" pitchFamily="34" charset="0"/>
              </a:rPr>
              <a:t> </a:t>
            </a:r>
            <a:r>
              <a:rPr lang="en-US" sz="3400" dirty="0" err="1">
                <a:latin typeface="Arial" pitchFamily="34" charset="0"/>
                <a:cs typeface="Arial" pitchFamily="34" charset="0"/>
              </a:rPr>
              <a:t>người</a:t>
            </a:r>
            <a:r>
              <a:rPr lang="en-US" sz="3400" dirty="0">
                <a:latin typeface="Arial" pitchFamily="34" charset="0"/>
                <a:cs typeface="Arial" pitchFamily="34" charset="0"/>
              </a:rPr>
              <a:t> </a:t>
            </a:r>
            <a:r>
              <a:rPr lang="en-US" sz="3400" dirty="0" err="1">
                <a:latin typeface="Arial" pitchFamily="34" charset="0"/>
                <a:cs typeface="Arial" pitchFamily="34" charset="0"/>
              </a:rPr>
              <a:t>đến</a:t>
            </a:r>
            <a:r>
              <a:rPr lang="en-US" sz="3400" dirty="0">
                <a:latin typeface="Arial" pitchFamily="34" charset="0"/>
                <a:cs typeface="Arial" pitchFamily="34" charset="0"/>
              </a:rPr>
              <a:t> </a:t>
            </a:r>
            <a:r>
              <a:rPr lang="en-US" sz="3400" dirty="0" err="1">
                <a:latin typeface="Arial" pitchFamily="34" charset="0"/>
                <a:cs typeface="Arial" pitchFamily="34" charset="0"/>
              </a:rPr>
              <a:t>cứu</a:t>
            </a:r>
            <a:r>
              <a:rPr lang="en-US" sz="3400" dirty="0">
                <a:latin typeface="Arial" pitchFamily="34" charset="0"/>
                <a:cs typeface="Arial" pitchFamily="34" charset="0"/>
              </a:rPr>
              <a:t> </a:t>
            </a:r>
            <a:r>
              <a:rPr lang="en-US" sz="3400" dirty="0" err="1">
                <a:latin typeface="Arial" pitchFamily="34" charset="0"/>
                <a:cs typeface="Arial" pitchFamily="34" charset="0"/>
              </a:rPr>
              <a:t>mình</a:t>
            </a:r>
            <a:endParaRPr lang="en-US" sz="3400" dirty="0">
              <a:latin typeface="Arial" pitchFamily="34" charset="0"/>
              <a:cs typeface="Arial" pitchFamily="34" charset="0"/>
            </a:endParaRPr>
          </a:p>
        </p:txBody>
      </p:sp>
      <p:sp>
        <p:nvSpPr>
          <p:cNvPr id="13" name="Title 1">
            <a:extLst>
              <a:ext uri="{FF2B5EF4-FFF2-40B4-BE49-F238E27FC236}">
                <a16:creationId xmlns:a16="http://schemas.microsoft.com/office/drawing/2014/main" id="{A97E8860-837B-45B1-9B7F-A325F3A20F7A}"/>
              </a:ext>
            </a:extLst>
          </p:cNvPr>
          <p:cNvSpPr txBox="1">
            <a:spLocks/>
          </p:cNvSpPr>
          <p:nvPr/>
        </p:nvSpPr>
        <p:spPr>
          <a:xfrm>
            <a:off x="1828800" y="1837369"/>
            <a:ext cx="74676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a:latin typeface="Arial" pitchFamily="34" charset="0"/>
                <a:cs typeface="Arial" pitchFamily="34" charset="0"/>
              </a:rPr>
              <a:t>:</a:t>
            </a:r>
            <a:r>
              <a:rPr lang="en-US" sz="3400" b="1" dirty="0">
                <a:solidFill>
                  <a:srgbClr val="FF0000"/>
                </a:solidFill>
                <a:latin typeface="Arial" pitchFamily="34" charset="0"/>
                <a:cs typeface="Arial" pitchFamily="34" charset="0"/>
              </a:rPr>
              <a:t> </a:t>
            </a:r>
            <a:r>
              <a:rPr lang="en-US" sz="3400" dirty="0" err="1">
                <a:latin typeface="Arial" pitchFamily="34" charset="0"/>
                <a:cs typeface="Arial" pitchFamily="34" charset="0"/>
              </a:rPr>
              <a:t>làm</a:t>
            </a:r>
            <a:r>
              <a:rPr lang="en-US" sz="3400" dirty="0">
                <a:latin typeface="Arial" pitchFamily="34" charset="0"/>
                <a:cs typeface="Arial" pitchFamily="34" charset="0"/>
              </a:rPr>
              <a:t> </a:t>
            </a:r>
            <a:r>
              <a:rPr lang="en-US" sz="3400" dirty="0" err="1">
                <a:latin typeface="Arial" pitchFamily="34" charset="0"/>
                <a:cs typeface="Arial" pitchFamily="34" charset="0"/>
              </a:rPr>
              <a:t>một</a:t>
            </a:r>
            <a:r>
              <a:rPr lang="en-US" sz="3400" dirty="0">
                <a:latin typeface="Arial" pitchFamily="34" charset="0"/>
                <a:cs typeface="Arial" pitchFamily="34" charset="0"/>
              </a:rPr>
              <a:t> </a:t>
            </a:r>
            <a:r>
              <a:rPr lang="en-US" sz="3400" dirty="0" err="1">
                <a:latin typeface="Arial" pitchFamily="34" charset="0"/>
                <a:cs typeface="Arial" pitchFamily="34" charset="0"/>
              </a:rPr>
              <a:t>việc</a:t>
            </a:r>
            <a:r>
              <a:rPr lang="en-US" sz="3400" dirty="0">
                <a:latin typeface="Arial" pitchFamily="34" charset="0"/>
                <a:cs typeface="Arial" pitchFamily="34" charset="0"/>
              </a:rPr>
              <a:t> </a:t>
            </a:r>
            <a:r>
              <a:rPr lang="en-US" sz="3400" dirty="0" err="1">
                <a:latin typeface="Arial" pitchFamily="34" charset="0"/>
                <a:cs typeface="Arial" pitchFamily="34" charset="0"/>
              </a:rPr>
              <a:t>gì</a:t>
            </a:r>
            <a:r>
              <a:rPr lang="en-US" sz="3400" dirty="0">
                <a:latin typeface="Arial" pitchFamily="34" charset="0"/>
                <a:cs typeface="Arial" pitchFamily="34" charset="0"/>
              </a:rPr>
              <a:t> </a:t>
            </a:r>
            <a:r>
              <a:rPr lang="en-US" sz="3400" dirty="0" err="1">
                <a:latin typeface="Arial" pitchFamily="34" charset="0"/>
                <a:cs typeface="Arial" pitchFamily="34" charset="0"/>
              </a:rPr>
              <a:t>đó</a:t>
            </a:r>
            <a:r>
              <a:rPr lang="en-US" sz="3400" dirty="0">
                <a:latin typeface="Arial" pitchFamily="34" charset="0"/>
                <a:cs typeface="Arial" pitchFamily="34" charset="0"/>
              </a:rPr>
              <a:t> </a:t>
            </a:r>
            <a:r>
              <a:rPr lang="en-US" sz="3400" dirty="0" err="1">
                <a:latin typeface="Arial" pitchFamily="34" charset="0"/>
                <a:cs typeface="Arial" pitchFamily="34" charset="0"/>
              </a:rPr>
              <a:t>ngay</a:t>
            </a:r>
            <a:r>
              <a:rPr lang="en-US" sz="3400" dirty="0">
                <a:latin typeface="Arial" pitchFamily="34" charset="0"/>
                <a:cs typeface="Arial" pitchFamily="34" charset="0"/>
              </a:rPr>
              <a:t> </a:t>
            </a:r>
            <a:r>
              <a:rPr lang="en-US" sz="3400" dirty="0" err="1">
                <a:latin typeface="Arial" pitchFamily="34" charset="0"/>
                <a:cs typeface="Arial" pitchFamily="34" charset="0"/>
              </a:rPr>
              <a:t>lập</a:t>
            </a:r>
            <a:r>
              <a:rPr lang="en-US" sz="3400" dirty="0">
                <a:latin typeface="Arial" pitchFamily="34" charset="0"/>
                <a:cs typeface="Arial" pitchFamily="34" charset="0"/>
              </a:rPr>
              <a:t> </a:t>
            </a:r>
            <a:r>
              <a:rPr lang="en-US" sz="3400" dirty="0" err="1">
                <a:latin typeface="Arial" pitchFamily="34" charset="0"/>
                <a:cs typeface="Arial" pitchFamily="34" charset="0"/>
              </a:rPr>
              <a:t>tức</a:t>
            </a:r>
            <a:r>
              <a:rPr lang="en-US" sz="3400" dirty="0">
                <a:latin typeface="Arial" pitchFamily="34" charset="0"/>
                <a:cs typeface="Arial" pitchFamily="34" charset="0"/>
              </a:rPr>
              <a:t>, </a:t>
            </a:r>
            <a:r>
              <a:rPr lang="en-US" sz="3400" dirty="0" err="1">
                <a:latin typeface="Arial" pitchFamily="34" charset="0"/>
                <a:cs typeface="Arial" pitchFamily="34" charset="0"/>
              </a:rPr>
              <a:t>rất</a:t>
            </a:r>
            <a:r>
              <a:rPr lang="en-US" sz="3400" dirty="0">
                <a:latin typeface="Arial" pitchFamily="34" charset="0"/>
                <a:cs typeface="Arial" pitchFamily="34" charset="0"/>
              </a:rPr>
              <a:t> </a:t>
            </a:r>
            <a:r>
              <a:rPr lang="en-US" sz="3400" dirty="0" err="1">
                <a:latin typeface="Arial" pitchFamily="34" charset="0"/>
                <a:cs typeface="Arial" pitchFamily="34" charset="0"/>
              </a:rPr>
              <a:t>gấp</a:t>
            </a:r>
            <a:r>
              <a:rPr lang="en-US" sz="3400" dirty="0">
                <a:latin typeface="Arial" pitchFamily="34" charset="0"/>
                <a:cs typeface="Arial" pitchFamily="34" charset="0"/>
              </a:rPr>
              <a:t>.</a:t>
            </a:r>
          </a:p>
        </p:txBody>
      </p:sp>
      <p:sp>
        <p:nvSpPr>
          <p:cNvPr id="14" name="Title 1">
            <a:extLst>
              <a:ext uri="{FF2B5EF4-FFF2-40B4-BE49-F238E27FC236}">
                <a16:creationId xmlns:a16="http://schemas.microsoft.com/office/drawing/2014/main" id="{52F913A9-FF59-4DA1-B5F5-91874603D78D}"/>
              </a:ext>
            </a:extLst>
          </p:cNvPr>
          <p:cNvSpPr txBox="1">
            <a:spLocks/>
          </p:cNvSpPr>
          <p:nvPr/>
        </p:nvSpPr>
        <p:spPr>
          <a:xfrm>
            <a:off x="2514600" y="2751769"/>
            <a:ext cx="66294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a:latin typeface="Arial" pitchFamily="34" charset="0"/>
                <a:cs typeface="Arial" pitchFamily="34" charset="0"/>
              </a:rPr>
              <a:t>:</a:t>
            </a:r>
            <a:r>
              <a:rPr lang="en-US" sz="3400" b="1" dirty="0">
                <a:solidFill>
                  <a:srgbClr val="FF0000"/>
                </a:solidFill>
                <a:latin typeface="Arial" pitchFamily="34" charset="0"/>
                <a:cs typeface="Arial" pitchFamily="34" charset="0"/>
              </a:rPr>
              <a:t> </a:t>
            </a:r>
            <a:r>
              <a:rPr lang="en-US" sz="3400" dirty="0" err="1">
                <a:latin typeface="Arial" pitchFamily="34" charset="0"/>
                <a:cs typeface="Arial" pitchFamily="34" charset="0"/>
              </a:rPr>
              <a:t>có</a:t>
            </a:r>
            <a:r>
              <a:rPr lang="en-US" sz="3400" dirty="0">
                <a:latin typeface="Arial" pitchFamily="34" charset="0"/>
                <a:cs typeface="Arial" pitchFamily="34" charset="0"/>
              </a:rPr>
              <a:t> </a:t>
            </a:r>
            <a:r>
              <a:rPr lang="en-US" sz="3400" dirty="0" err="1">
                <a:latin typeface="Arial" pitchFamily="34" charset="0"/>
                <a:cs typeface="Arial" pitchFamily="34" charset="0"/>
              </a:rPr>
              <a:t>vẻ</a:t>
            </a:r>
            <a:r>
              <a:rPr lang="en-US" sz="3400" dirty="0">
                <a:latin typeface="Arial" pitchFamily="34" charset="0"/>
                <a:cs typeface="Arial" pitchFamily="34" charset="0"/>
              </a:rPr>
              <a:t> </a:t>
            </a:r>
            <a:r>
              <a:rPr lang="en-US" sz="3400" dirty="0" err="1">
                <a:latin typeface="Arial" pitchFamily="34" charset="0"/>
                <a:cs typeface="Arial" pitchFamily="34" charset="0"/>
              </a:rPr>
              <a:t>như</a:t>
            </a:r>
            <a:r>
              <a:rPr lang="en-US" sz="3400" dirty="0">
                <a:latin typeface="Arial" pitchFamily="34" charset="0"/>
                <a:cs typeface="Arial" pitchFamily="34" charset="0"/>
              </a:rPr>
              <a:t> </a:t>
            </a:r>
            <a:r>
              <a:rPr lang="en-US" sz="3400" dirty="0" err="1">
                <a:latin typeface="Arial" pitchFamily="34" charset="0"/>
                <a:cs typeface="Arial" pitchFamily="34" charset="0"/>
              </a:rPr>
              <a:t>bình</a:t>
            </a:r>
            <a:r>
              <a:rPr lang="en-US" sz="3400" dirty="0">
                <a:latin typeface="Arial" pitchFamily="34" charset="0"/>
                <a:cs typeface="Arial" pitchFamily="34" charset="0"/>
              </a:rPr>
              <a:t> </a:t>
            </a:r>
            <a:r>
              <a:rPr lang="en-US" sz="3400" dirty="0" err="1">
                <a:latin typeface="Arial" pitchFamily="34" charset="0"/>
                <a:cs typeface="Arial" pitchFamily="34" charset="0"/>
              </a:rPr>
              <a:t>thường</a:t>
            </a:r>
            <a:r>
              <a:rPr lang="en-US" sz="3400" dirty="0">
                <a:latin typeface="Arial" pitchFamily="34" charset="0"/>
                <a:cs typeface="Arial" pitchFamily="34" charset="0"/>
              </a:rPr>
              <a:t>, </a:t>
            </a:r>
            <a:r>
              <a:rPr lang="en-US" sz="3400" dirty="0" err="1">
                <a:latin typeface="Arial" pitchFamily="34" charset="0"/>
                <a:cs typeface="Arial" pitchFamily="34" charset="0"/>
              </a:rPr>
              <a:t>coi</a:t>
            </a:r>
            <a:r>
              <a:rPr lang="en-US" sz="3400" dirty="0">
                <a:latin typeface="Arial" pitchFamily="34" charset="0"/>
                <a:cs typeface="Arial" pitchFamily="34" charset="0"/>
              </a:rPr>
              <a:t> </a:t>
            </a:r>
            <a:r>
              <a:rPr lang="en-US" sz="3400" dirty="0" err="1">
                <a:latin typeface="Arial" pitchFamily="34" charset="0"/>
                <a:cs typeface="Arial" pitchFamily="34" charset="0"/>
              </a:rPr>
              <a:t>như</a:t>
            </a:r>
            <a:r>
              <a:rPr lang="en-US" sz="3400" dirty="0">
                <a:latin typeface="Arial" pitchFamily="34" charset="0"/>
                <a:cs typeface="Arial" pitchFamily="34" charset="0"/>
              </a:rPr>
              <a:t> </a:t>
            </a:r>
            <a:r>
              <a:rPr lang="en-US" sz="3400" dirty="0" err="1">
                <a:latin typeface="Arial" pitchFamily="34" charset="0"/>
                <a:cs typeface="Arial" pitchFamily="34" charset="0"/>
              </a:rPr>
              <a:t>không</a:t>
            </a:r>
            <a:r>
              <a:rPr lang="en-US" sz="3400" dirty="0">
                <a:latin typeface="Arial" pitchFamily="34" charset="0"/>
                <a:cs typeface="Arial" pitchFamily="34" charset="0"/>
              </a:rPr>
              <a:t> </a:t>
            </a:r>
            <a:r>
              <a:rPr lang="en-US" sz="3400" dirty="0" err="1">
                <a:latin typeface="Arial" pitchFamily="34" charset="0"/>
                <a:cs typeface="Arial" pitchFamily="34" charset="0"/>
              </a:rPr>
              <a:t>có</a:t>
            </a:r>
            <a:r>
              <a:rPr lang="en-US" sz="3400" dirty="0">
                <a:latin typeface="Arial" pitchFamily="34" charset="0"/>
                <a:cs typeface="Arial" pitchFamily="34" charset="0"/>
              </a:rPr>
              <a:t> </a:t>
            </a:r>
            <a:r>
              <a:rPr lang="en-US" sz="3400" dirty="0" err="1">
                <a:latin typeface="Arial" pitchFamily="34" charset="0"/>
                <a:cs typeface="Arial" pitchFamily="34" charset="0"/>
              </a:rPr>
              <a:t>chuyện</a:t>
            </a:r>
            <a:r>
              <a:rPr lang="en-US" sz="3400" dirty="0">
                <a:latin typeface="Arial" pitchFamily="34" charset="0"/>
                <a:cs typeface="Arial" pitchFamily="34" charset="0"/>
              </a:rPr>
              <a:t> </a:t>
            </a:r>
            <a:r>
              <a:rPr lang="en-US" sz="3400" dirty="0" err="1">
                <a:latin typeface="Arial" pitchFamily="34" charset="0"/>
                <a:cs typeface="Arial" pitchFamily="34" charset="0"/>
              </a:rPr>
              <a:t>gì</a:t>
            </a:r>
            <a:r>
              <a:rPr lang="en-US" sz="3400" dirty="0">
                <a:latin typeface="Arial" pitchFamily="34" charset="0"/>
                <a:cs typeface="Arial" pitchFamily="34" charset="0"/>
              </a:rPr>
              <a:t>. </a:t>
            </a:r>
          </a:p>
        </p:txBody>
      </p:sp>
      <p:sp>
        <p:nvSpPr>
          <p:cNvPr id="15" name="Title 1">
            <a:extLst>
              <a:ext uri="{FF2B5EF4-FFF2-40B4-BE49-F238E27FC236}">
                <a16:creationId xmlns:a16="http://schemas.microsoft.com/office/drawing/2014/main" id="{AE6B2BD1-D041-4FDB-8301-EDDE98A98BC9}"/>
              </a:ext>
            </a:extLst>
          </p:cNvPr>
          <p:cNvSpPr txBox="1">
            <a:spLocks/>
          </p:cNvSpPr>
          <p:nvPr/>
        </p:nvSpPr>
        <p:spPr>
          <a:xfrm>
            <a:off x="2209800" y="4095750"/>
            <a:ext cx="882661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dirty="0">
                <a:latin typeface="Arial" pitchFamily="34" charset="0"/>
                <a:cs typeface="Arial" pitchFamily="34" charset="0"/>
              </a:rPr>
              <a:t>:</a:t>
            </a:r>
            <a:r>
              <a:rPr lang="en-US" sz="3400" b="1" dirty="0">
                <a:solidFill>
                  <a:srgbClr val="FF0000"/>
                </a:solidFill>
                <a:latin typeface="Arial" pitchFamily="34" charset="0"/>
                <a:cs typeface="Arial" pitchFamily="34" charset="0"/>
              </a:rPr>
              <a:t> </a:t>
            </a:r>
            <a:r>
              <a:rPr lang="en-US" sz="3400" dirty="0" err="1">
                <a:latin typeface="Arial" pitchFamily="34" charset="0"/>
                <a:cs typeface="Arial" pitchFamily="34" charset="0"/>
              </a:rPr>
              <a:t>rất</a:t>
            </a:r>
            <a:r>
              <a:rPr lang="en-US" sz="3400" dirty="0">
                <a:latin typeface="Arial" pitchFamily="34" charset="0"/>
                <a:cs typeface="Arial" pitchFamily="34" charset="0"/>
              </a:rPr>
              <a:t> </a:t>
            </a:r>
            <a:r>
              <a:rPr lang="en-US" sz="3400" dirty="0" err="1">
                <a:latin typeface="Arial" pitchFamily="34" charset="0"/>
                <a:cs typeface="Arial" pitchFamily="34" charset="0"/>
              </a:rPr>
              <a:t>thỏa</a:t>
            </a:r>
            <a:r>
              <a:rPr lang="en-US" sz="3400" dirty="0">
                <a:latin typeface="Arial" pitchFamily="34" charset="0"/>
                <a:cs typeface="Arial" pitchFamily="34" charset="0"/>
              </a:rPr>
              <a:t>, </a:t>
            </a:r>
            <a:r>
              <a:rPr lang="en-US" sz="3400" dirty="0" err="1">
                <a:latin typeface="Arial" pitchFamily="34" charset="0"/>
                <a:cs typeface="Arial" pitchFamily="34" charset="0"/>
              </a:rPr>
              <a:t>được</a:t>
            </a:r>
            <a:r>
              <a:rPr lang="en-US" sz="3400" dirty="0">
                <a:latin typeface="Arial" pitchFamily="34" charset="0"/>
                <a:cs typeface="Arial" pitchFamily="34" charset="0"/>
              </a:rPr>
              <a:t> </a:t>
            </a:r>
            <a:r>
              <a:rPr lang="en-US" sz="3400" dirty="0" err="1">
                <a:latin typeface="Arial" pitchFamily="34" charset="0"/>
                <a:cs typeface="Arial" pitchFamily="34" charset="0"/>
              </a:rPr>
              <a:t>tha</a:t>
            </a:r>
            <a:r>
              <a:rPr lang="en-US" sz="3400" dirty="0">
                <a:latin typeface="Arial" pitchFamily="34" charset="0"/>
                <a:cs typeface="Arial" pitchFamily="34" charset="0"/>
              </a:rPr>
              <a:t> </a:t>
            </a:r>
            <a:r>
              <a:rPr lang="en-US" sz="3400" dirty="0" err="1">
                <a:latin typeface="Arial" pitchFamily="34" charset="0"/>
                <a:cs typeface="Arial" pitchFamily="34" charset="0"/>
              </a:rPr>
              <a:t>hồ</a:t>
            </a:r>
            <a:r>
              <a:rPr lang="en-US" sz="3400" dirty="0">
                <a:latin typeface="Arial" pitchFamily="34" charset="0"/>
                <a:cs typeface="Arial" pitchFamily="34" charset="0"/>
              </a:rPr>
              <a:t> </a:t>
            </a:r>
            <a:r>
              <a:rPr lang="en-US" sz="3400" dirty="0" err="1">
                <a:latin typeface="Arial" pitchFamily="34" charset="0"/>
                <a:cs typeface="Arial" pitchFamily="34" charset="0"/>
              </a:rPr>
              <a:t>theo</a:t>
            </a:r>
            <a:r>
              <a:rPr lang="en-US" sz="3400" dirty="0">
                <a:latin typeface="Arial" pitchFamily="34" charset="0"/>
                <a:cs typeface="Arial" pitchFamily="34" charset="0"/>
              </a:rPr>
              <a:t> ý </a:t>
            </a:r>
            <a:r>
              <a:rPr lang="en-US" sz="3400" dirty="0" err="1">
                <a:latin typeface="Arial" pitchFamily="34" charset="0"/>
                <a:cs typeface="Arial" pitchFamily="34" charset="0"/>
              </a:rPr>
              <a:t>muốn</a:t>
            </a:r>
            <a:r>
              <a:rPr lang="en-US" sz="3400" dirty="0">
                <a:latin typeface="Arial" pitchFamily="34" charset="0"/>
                <a:cs typeface="Arial" pitchFamily="34" charset="0"/>
              </a:rPr>
              <a:t>.</a:t>
            </a: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Nghe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F176C1B-0E63-47C9-BAA1-81A6730BC0DF}"/>
              </a:ext>
            </a:extLst>
          </p:cNvPr>
          <p:cNvSpPr txBox="1"/>
          <p:nvPr/>
        </p:nvSpPr>
        <p:spPr>
          <a:xfrm>
            <a:off x="838200" y="424676"/>
            <a:ext cx="381000" cy="400110"/>
          </a:xfrm>
          <a:prstGeom prst="rect">
            <a:avLst/>
          </a:prstGeom>
          <a:noFill/>
        </p:spPr>
        <p:txBody>
          <a:bodyPr wrap="square" rtlCol="0">
            <a:spAutoFit/>
          </a:bodyPr>
          <a:lstStyle/>
          <a:p>
            <a:r>
              <a:rPr lang="en-US" sz="2000" b="1" dirty="0">
                <a:solidFill>
                  <a:srgbClr val="FF0000"/>
                </a:solidFill>
              </a:rPr>
              <a:t>1</a:t>
            </a:r>
          </a:p>
        </p:txBody>
      </p:sp>
      <p:sp>
        <p:nvSpPr>
          <p:cNvPr id="16" name="TextBox 15">
            <a:extLst>
              <a:ext uri="{FF2B5EF4-FFF2-40B4-BE49-F238E27FC236}">
                <a16:creationId xmlns:a16="http://schemas.microsoft.com/office/drawing/2014/main" id="{321C729D-8BC2-42A8-A53C-3E113AE6D20F}"/>
              </a:ext>
            </a:extLst>
          </p:cNvPr>
          <p:cNvSpPr txBox="1"/>
          <p:nvPr/>
        </p:nvSpPr>
        <p:spPr>
          <a:xfrm>
            <a:off x="-16222" y="615176"/>
            <a:ext cx="381000" cy="400110"/>
          </a:xfrm>
          <a:prstGeom prst="rect">
            <a:avLst/>
          </a:prstGeom>
          <a:noFill/>
        </p:spPr>
        <p:txBody>
          <a:bodyPr wrap="square" rtlCol="0">
            <a:spAutoFit/>
          </a:bodyPr>
          <a:lstStyle/>
          <a:p>
            <a:r>
              <a:rPr lang="en-US" sz="2000" b="1" dirty="0">
                <a:solidFill>
                  <a:srgbClr val="FF0000"/>
                </a:solidFill>
              </a:rPr>
              <a:t>2</a:t>
            </a:r>
          </a:p>
        </p:txBody>
      </p:sp>
      <p:sp>
        <p:nvSpPr>
          <p:cNvPr id="17" name="TextBox 16">
            <a:extLst>
              <a:ext uri="{FF2B5EF4-FFF2-40B4-BE49-F238E27FC236}">
                <a16:creationId xmlns:a16="http://schemas.microsoft.com/office/drawing/2014/main" id="{1592C0EB-6D05-4D86-A050-327340E68460}"/>
              </a:ext>
            </a:extLst>
          </p:cNvPr>
          <p:cNvSpPr txBox="1"/>
          <p:nvPr/>
        </p:nvSpPr>
        <p:spPr>
          <a:xfrm>
            <a:off x="7696200" y="742950"/>
            <a:ext cx="381000" cy="400110"/>
          </a:xfrm>
          <a:prstGeom prst="rect">
            <a:avLst/>
          </a:prstGeom>
          <a:noFill/>
        </p:spPr>
        <p:txBody>
          <a:bodyPr wrap="square" rtlCol="0">
            <a:spAutoFit/>
          </a:bodyPr>
          <a:lstStyle/>
          <a:p>
            <a:r>
              <a:rPr lang="en-US" sz="2000" b="1" dirty="0">
                <a:solidFill>
                  <a:srgbClr val="FF0000"/>
                </a:solidFill>
              </a:rPr>
              <a:t>3</a:t>
            </a:r>
          </a:p>
        </p:txBody>
      </p:sp>
      <p:sp>
        <p:nvSpPr>
          <p:cNvPr id="20" name="TextBox 19">
            <a:extLst>
              <a:ext uri="{FF2B5EF4-FFF2-40B4-BE49-F238E27FC236}">
                <a16:creationId xmlns:a16="http://schemas.microsoft.com/office/drawing/2014/main" id="{5FB5E601-9899-4D73-B30C-0670E4517BDA}"/>
              </a:ext>
            </a:extLst>
          </p:cNvPr>
          <p:cNvSpPr txBox="1"/>
          <p:nvPr/>
        </p:nvSpPr>
        <p:spPr>
          <a:xfrm>
            <a:off x="1032542" y="1504950"/>
            <a:ext cx="381000" cy="400110"/>
          </a:xfrm>
          <a:prstGeom prst="rect">
            <a:avLst/>
          </a:prstGeom>
          <a:noFill/>
        </p:spPr>
        <p:txBody>
          <a:bodyPr wrap="square" rtlCol="0">
            <a:spAutoFit/>
          </a:bodyPr>
          <a:lstStyle/>
          <a:p>
            <a:r>
              <a:rPr lang="en-US" sz="2000" b="1" dirty="0">
                <a:solidFill>
                  <a:srgbClr val="FF0000"/>
                </a:solidFill>
              </a:rPr>
              <a:t>4</a:t>
            </a:r>
          </a:p>
        </p:txBody>
      </p:sp>
      <p:sp>
        <p:nvSpPr>
          <p:cNvPr id="21" name="TextBox 20">
            <a:extLst>
              <a:ext uri="{FF2B5EF4-FFF2-40B4-BE49-F238E27FC236}">
                <a16:creationId xmlns:a16="http://schemas.microsoft.com/office/drawing/2014/main" id="{313A9AF7-7142-478D-B8E0-C8070AB343F0}"/>
              </a:ext>
            </a:extLst>
          </p:cNvPr>
          <p:cNvSpPr txBox="1"/>
          <p:nvPr/>
        </p:nvSpPr>
        <p:spPr>
          <a:xfrm>
            <a:off x="1752600" y="1504950"/>
            <a:ext cx="381000" cy="400110"/>
          </a:xfrm>
          <a:prstGeom prst="rect">
            <a:avLst/>
          </a:prstGeom>
          <a:noFill/>
        </p:spPr>
        <p:txBody>
          <a:bodyPr wrap="square" rtlCol="0">
            <a:spAutoFit/>
          </a:bodyPr>
          <a:lstStyle/>
          <a:p>
            <a:r>
              <a:rPr lang="en-US" sz="2000" b="1" dirty="0">
                <a:solidFill>
                  <a:srgbClr val="FF0000"/>
                </a:solidFill>
              </a:rPr>
              <a:t>5</a:t>
            </a:r>
          </a:p>
        </p:txBody>
      </p:sp>
      <p:sp>
        <p:nvSpPr>
          <p:cNvPr id="22" name="TextBox 21">
            <a:extLst>
              <a:ext uri="{FF2B5EF4-FFF2-40B4-BE49-F238E27FC236}">
                <a16:creationId xmlns:a16="http://schemas.microsoft.com/office/drawing/2014/main" id="{910C4A5E-5185-4501-923A-9E7DC912AE6E}"/>
              </a:ext>
            </a:extLst>
          </p:cNvPr>
          <p:cNvSpPr txBox="1"/>
          <p:nvPr/>
        </p:nvSpPr>
        <p:spPr>
          <a:xfrm>
            <a:off x="2379571" y="1417074"/>
            <a:ext cx="381000" cy="400110"/>
          </a:xfrm>
          <a:prstGeom prst="rect">
            <a:avLst/>
          </a:prstGeom>
          <a:noFill/>
        </p:spPr>
        <p:txBody>
          <a:bodyPr wrap="square" rtlCol="0">
            <a:spAutoFit/>
          </a:bodyPr>
          <a:lstStyle/>
          <a:p>
            <a:r>
              <a:rPr lang="en-US" sz="2000" b="1" dirty="0">
                <a:solidFill>
                  <a:srgbClr val="FF0000"/>
                </a:solidFill>
              </a:rPr>
              <a:t>6</a:t>
            </a:r>
          </a:p>
        </p:txBody>
      </p:sp>
      <p:sp>
        <p:nvSpPr>
          <p:cNvPr id="23" name="TextBox 22">
            <a:extLst>
              <a:ext uri="{FF2B5EF4-FFF2-40B4-BE49-F238E27FC236}">
                <a16:creationId xmlns:a16="http://schemas.microsoft.com/office/drawing/2014/main" id="{18CD61A6-CEA6-499E-919B-99D683959CA3}"/>
              </a:ext>
            </a:extLst>
          </p:cNvPr>
          <p:cNvSpPr txBox="1"/>
          <p:nvPr/>
        </p:nvSpPr>
        <p:spPr>
          <a:xfrm>
            <a:off x="762082" y="1880516"/>
            <a:ext cx="381000" cy="400110"/>
          </a:xfrm>
          <a:prstGeom prst="rect">
            <a:avLst/>
          </a:prstGeom>
          <a:noFill/>
        </p:spPr>
        <p:txBody>
          <a:bodyPr wrap="square" rtlCol="0">
            <a:spAutoFit/>
          </a:bodyPr>
          <a:lstStyle/>
          <a:p>
            <a:r>
              <a:rPr lang="en-US" sz="2000" b="1" dirty="0">
                <a:solidFill>
                  <a:srgbClr val="FF0000"/>
                </a:solidFill>
              </a:rPr>
              <a:t>7</a:t>
            </a:r>
          </a:p>
        </p:txBody>
      </p:sp>
      <p:sp>
        <p:nvSpPr>
          <p:cNvPr id="24" name="TextBox 23">
            <a:extLst>
              <a:ext uri="{FF2B5EF4-FFF2-40B4-BE49-F238E27FC236}">
                <a16:creationId xmlns:a16="http://schemas.microsoft.com/office/drawing/2014/main" id="{E68E2686-548D-40C5-98D2-774F3501702F}"/>
              </a:ext>
            </a:extLst>
          </p:cNvPr>
          <p:cNvSpPr txBox="1"/>
          <p:nvPr/>
        </p:nvSpPr>
        <p:spPr>
          <a:xfrm>
            <a:off x="3581400" y="2287821"/>
            <a:ext cx="381000" cy="400110"/>
          </a:xfrm>
          <a:prstGeom prst="rect">
            <a:avLst/>
          </a:prstGeom>
          <a:noFill/>
        </p:spPr>
        <p:txBody>
          <a:bodyPr wrap="square" rtlCol="0">
            <a:spAutoFit/>
          </a:bodyPr>
          <a:lstStyle/>
          <a:p>
            <a:r>
              <a:rPr lang="en-US" sz="2000" b="1" dirty="0">
                <a:solidFill>
                  <a:srgbClr val="FF0000"/>
                </a:solidFill>
              </a:rPr>
              <a:t>8</a:t>
            </a:r>
          </a:p>
        </p:txBody>
      </p:sp>
      <p:sp>
        <p:nvSpPr>
          <p:cNvPr id="25" name="TextBox 24">
            <a:extLst>
              <a:ext uri="{FF2B5EF4-FFF2-40B4-BE49-F238E27FC236}">
                <a16:creationId xmlns:a16="http://schemas.microsoft.com/office/drawing/2014/main" id="{FC78937A-EFA4-4933-9839-AF8DDA2706E1}"/>
              </a:ext>
            </a:extLst>
          </p:cNvPr>
          <p:cNvSpPr txBox="1"/>
          <p:nvPr/>
        </p:nvSpPr>
        <p:spPr>
          <a:xfrm>
            <a:off x="8000918" y="2280626"/>
            <a:ext cx="381000" cy="400110"/>
          </a:xfrm>
          <a:prstGeom prst="rect">
            <a:avLst/>
          </a:prstGeom>
          <a:noFill/>
        </p:spPr>
        <p:txBody>
          <a:bodyPr wrap="square" rtlCol="0">
            <a:spAutoFit/>
          </a:bodyPr>
          <a:lstStyle/>
          <a:p>
            <a:r>
              <a:rPr lang="en-US" sz="2000" b="1" dirty="0">
                <a:solidFill>
                  <a:srgbClr val="FF0000"/>
                </a:solidFill>
              </a:rPr>
              <a:t>9</a:t>
            </a:r>
          </a:p>
        </p:txBody>
      </p:sp>
      <p:sp>
        <p:nvSpPr>
          <p:cNvPr id="26" name="TextBox 25">
            <a:extLst>
              <a:ext uri="{FF2B5EF4-FFF2-40B4-BE49-F238E27FC236}">
                <a16:creationId xmlns:a16="http://schemas.microsoft.com/office/drawing/2014/main" id="{BBD4E646-6B4D-4F5C-946C-8F575D99C0F6}"/>
              </a:ext>
            </a:extLst>
          </p:cNvPr>
          <p:cNvSpPr txBox="1"/>
          <p:nvPr/>
        </p:nvSpPr>
        <p:spPr>
          <a:xfrm>
            <a:off x="685800" y="3026402"/>
            <a:ext cx="467954" cy="400110"/>
          </a:xfrm>
          <a:prstGeom prst="rect">
            <a:avLst/>
          </a:prstGeom>
          <a:noFill/>
        </p:spPr>
        <p:txBody>
          <a:bodyPr wrap="square" rtlCol="0">
            <a:spAutoFit/>
          </a:bodyPr>
          <a:lstStyle/>
          <a:p>
            <a:r>
              <a:rPr lang="en-US" sz="2000" b="1" dirty="0">
                <a:solidFill>
                  <a:srgbClr val="FF0000"/>
                </a:solidFill>
              </a:rPr>
              <a:t>10</a:t>
            </a:r>
          </a:p>
        </p:txBody>
      </p:sp>
      <p:sp>
        <p:nvSpPr>
          <p:cNvPr id="27" name="TextBox 26">
            <a:extLst>
              <a:ext uri="{FF2B5EF4-FFF2-40B4-BE49-F238E27FC236}">
                <a16:creationId xmlns:a16="http://schemas.microsoft.com/office/drawing/2014/main" id="{9B02C321-407F-4C67-8432-1C28E9CC5938}"/>
              </a:ext>
            </a:extLst>
          </p:cNvPr>
          <p:cNvSpPr txBox="1"/>
          <p:nvPr/>
        </p:nvSpPr>
        <p:spPr>
          <a:xfrm>
            <a:off x="5722956" y="2910588"/>
            <a:ext cx="525443" cy="400110"/>
          </a:xfrm>
          <a:prstGeom prst="rect">
            <a:avLst/>
          </a:prstGeom>
          <a:noFill/>
        </p:spPr>
        <p:txBody>
          <a:bodyPr wrap="square" rtlCol="0">
            <a:spAutoFit/>
          </a:bodyPr>
          <a:lstStyle/>
          <a:p>
            <a:r>
              <a:rPr lang="en-US" sz="2000" b="1" dirty="0">
                <a:solidFill>
                  <a:srgbClr val="FF0000"/>
                </a:solidFill>
              </a:rPr>
              <a:t>11</a:t>
            </a:r>
          </a:p>
        </p:txBody>
      </p:sp>
      <p:sp>
        <p:nvSpPr>
          <p:cNvPr id="28" name="TextBox 27">
            <a:extLst>
              <a:ext uri="{FF2B5EF4-FFF2-40B4-BE49-F238E27FC236}">
                <a16:creationId xmlns:a16="http://schemas.microsoft.com/office/drawing/2014/main" id="{C3F6AB9E-89EC-46DD-A1FC-906A5AFFBC73}"/>
              </a:ext>
            </a:extLst>
          </p:cNvPr>
          <p:cNvSpPr txBox="1"/>
          <p:nvPr/>
        </p:nvSpPr>
        <p:spPr>
          <a:xfrm>
            <a:off x="1150957" y="3314640"/>
            <a:ext cx="525443" cy="400110"/>
          </a:xfrm>
          <a:prstGeom prst="rect">
            <a:avLst/>
          </a:prstGeom>
          <a:noFill/>
        </p:spPr>
        <p:txBody>
          <a:bodyPr wrap="square" rtlCol="0">
            <a:spAutoFit/>
          </a:bodyPr>
          <a:lstStyle/>
          <a:p>
            <a:r>
              <a:rPr lang="en-US" sz="2000" b="1" dirty="0">
                <a:solidFill>
                  <a:srgbClr val="FF0000"/>
                </a:solidFill>
              </a:rPr>
              <a:t>12</a:t>
            </a:r>
          </a:p>
        </p:txBody>
      </p:sp>
      <p:sp>
        <p:nvSpPr>
          <p:cNvPr id="29" name="TextBox 28">
            <a:extLst>
              <a:ext uri="{FF2B5EF4-FFF2-40B4-BE49-F238E27FC236}">
                <a16:creationId xmlns:a16="http://schemas.microsoft.com/office/drawing/2014/main" id="{D1448F69-E1EB-41EB-AF47-8C32E7C9AD1D}"/>
              </a:ext>
            </a:extLst>
          </p:cNvPr>
          <p:cNvSpPr txBox="1"/>
          <p:nvPr/>
        </p:nvSpPr>
        <p:spPr>
          <a:xfrm>
            <a:off x="4881274" y="3314640"/>
            <a:ext cx="525443" cy="400110"/>
          </a:xfrm>
          <a:prstGeom prst="rect">
            <a:avLst/>
          </a:prstGeom>
          <a:noFill/>
        </p:spPr>
        <p:txBody>
          <a:bodyPr wrap="square" rtlCol="0">
            <a:spAutoFit/>
          </a:bodyPr>
          <a:lstStyle/>
          <a:p>
            <a:r>
              <a:rPr lang="en-US" sz="2000" b="1" dirty="0">
                <a:solidFill>
                  <a:srgbClr val="FF0000"/>
                </a:solidFill>
              </a:rPr>
              <a:t>13</a:t>
            </a:r>
          </a:p>
        </p:txBody>
      </p:sp>
      <p:sp>
        <p:nvSpPr>
          <p:cNvPr id="30" name="TextBox 29">
            <a:extLst>
              <a:ext uri="{FF2B5EF4-FFF2-40B4-BE49-F238E27FC236}">
                <a16:creationId xmlns:a16="http://schemas.microsoft.com/office/drawing/2014/main" id="{3B07F444-5F47-4EE8-9193-7992D9CF6A88}"/>
              </a:ext>
            </a:extLst>
          </p:cNvPr>
          <p:cNvSpPr txBox="1"/>
          <p:nvPr/>
        </p:nvSpPr>
        <p:spPr>
          <a:xfrm>
            <a:off x="1259546" y="3674271"/>
            <a:ext cx="525443" cy="400110"/>
          </a:xfrm>
          <a:prstGeom prst="rect">
            <a:avLst/>
          </a:prstGeom>
          <a:noFill/>
        </p:spPr>
        <p:txBody>
          <a:bodyPr wrap="square" rtlCol="0">
            <a:spAutoFit/>
          </a:bodyPr>
          <a:lstStyle/>
          <a:p>
            <a:r>
              <a:rPr lang="en-US" sz="2000" b="1" dirty="0">
                <a:solidFill>
                  <a:srgbClr val="FF0000"/>
                </a:solidFill>
              </a:rPr>
              <a:t>14</a:t>
            </a:r>
          </a:p>
        </p:txBody>
      </p:sp>
      <p:sp>
        <p:nvSpPr>
          <p:cNvPr id="31" name="TextBox 30">
            <a:extLst>
              <a:ext uri="{FF2B5EF4-FFF2-40B4-BE49-F238E27FC236}">
                <a16:creationId xmlns:a16="http://schemas.microsoft.com/office/drawing/2014/main" id="{BF40A49C-758F-49C9-8450-5BD4F3CF27FD}"/>
              </a:ext>
            </a:extLst>
          </p:cNvPr>
          <p:cNvSpPr txBox="1"/>
          <p:nvPr/>
        </p:nvSpPr>
        <p:spPr>
          <a:xfrm>
            <a:off x="2577570" y="4074381"/>
            <a:ext cx="525443" cy="400110"/>
          </a:xfrm>
          <a:prstGeom prst="rect">
            <a:avLst/>
          </a:prstGeom>
          <a:noFill/>
        </p:spPr>
        <p:txBody>
          <a:bodyPr wrap="square" rtlCol="0">
            <a:spAutoFit/>
          </a:bodyPr>
          <a:lstStyle/>
          <a:p>
            <a:r>
              <a:rPr lang="en-US" sz="2000" b="1" dirty="0">
                <a:solidFill>
                  <a:srgbClr val="FF0000"/>
                </a:solidFill>
              </a:rPr>
              <a:t>15</a:t>
            </a:r>
          </a:p>
        </p:txBody>
      </p: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Nghe tiếng kêu cứu, mấy bác nông dân đang làm việc gần đấy tức tốc chạy tới.</a:t>
            </a:r>
          </a:p>
        </p:txBody>
      </p:sp>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4470" y="3490180"/>
            <a:ext cx="8382000"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Các bác nông dân nghĩ là chú lại lừa mình, nên vẫn thản nhiên làm việc.</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486400" y="357703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839201" y="357703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791200" y="410167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1932</TotalTime>
  <Words>1671</Words>
  <Application>Microsoft Office PowerPoint</Application>
  <PresentationFormat>On-screen Show (16:9)</PresentationFormat>
  <Paragraphs>160</Paragraphs>
  <Slides>30</Slides>
  <Notes>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Arial Rounded MT Bold</vt:lpstr>
      <vt:lpstr>Arial-Rounded</vt:lpstr>
      <vt:lpstr>Calibri</vt:lpstr>
      <vt:lpstr>HP001 4 hàng</vt:lpstr>
      <vt:lpstr>HP001 5 hàng</vt:lpstr>
      <vt:lpstr>Segoe UI Black</vt:lpstr>
      <vt:lpstr>Times New Roman</vt:lpstr>
      <vt:lpstr>Office Theme</vt:lpstr>
      <vt:lpstr>PowerPoint Presentation</vt:lpstr>
      <vt:lpstr>Hai loài vật nào xuất hiện trong câu chuyện Câu hỏi của Sói?</vt:lpstr>
      <vt:lpstr>Cuộc sống của chúng ta sẽ vui vẻ và hạnh phúc khi có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Pham Trang</cp:lastModifiedBy>
  <cp:revision>266</cp:revision>
  <dcterms:created xsi:type="dcterms:W3CDTF">2020-12-08T15:48:47Z</dcterms:created>
  <dcterms:modified xsi:type="dcterms:W3CDTF">2025-03-31T03:42:27Z</dcterms:modified>
</cp:coreProperties>
</file>