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43"/>
  </p:notesMasterIdLst>
  <p:sldIdLst>
    <p:sldId id="328" r:id="rId2"/>
    <p:sldId id="410" r:id="rId3"/>
    <p:sldId id="634" r:id="rId4"/>
    <p:sldId id="723" r:id="rId5"/>
    <p:sldId id="260" r:id="rId6"/>
    <p:sldId id="697" r:id="rId7"/>
    <p:sldId id="317" r:id="rId8"/>
    <p:sldId id="257" r:id="rId9"/>
    <p:sldId id="318" r:id="rId10"/>
    <p:sldId id="348" r:id="rId11"/>
    <p:sldId id="628" r:id="rId12"/>
    <p:sldId id="675" r:id="rId13"/>
    <p:sldId id="352" r:id="rId14"/>
    <p:sldId id="665" r:id="rId15"/>
    <p:sldId id="701" r:id="rId16"/>
    <p:sldId id="607" r:id="rId17"/>
    <p:sldId id="724" r:id="rId18"/>
    <p:sldId id="643" r:id="rId19"/>
    <p:sldId id="677" r:id="rId20"/>
    <p:sldId id="644" r:id="rId21"/>
    <p:sldId id="315" r:id="rId22"/>
    <p:sldId id="645" r:id="rId23"/>
    <p:sldId id="319" r:id="rId24"/>
    <p:sldId id="678" r:id="rId25"/>
    <p:sldId id="354" r:id="rId26"/>
    <p:sldId id="703" r:id="rId27"/>
    <p:sldId id="725" r:id="rId28"/>
    <p:sldId id="704" r:id="rId29"/>
    <p:sldId id="681" r:id="rId30"/>
    <p:sldId id="367" r:id="rId31"/>
    <p:sldId id="726" r:id="rId32"/>
    <p:sldId id="646" r:id="rId33"/>
    <p:sldId id="664" r:id="rId34"/>
    <p:sldId id="398" r:id="rId35"/>
    <p:sldId id="711" r:id="rId36"/>
    <p:sldId id="713" r:id="rId37"/>
    <p:sldId id="690" r:id="rId38"/>
    <p:sldId id="371" r:id="rId39"/>
    <p:sldId id="372" r:id="rId40"/>
    <p:sldId id="297" r:id="rId41"/>
    <p:sldId id="375" r:id="rId42"/>
  </p:sldIdLst>
  <p:sldSz cx="9144000" cy="5143500" type="screen16x9"/>
  <p:notesSz cx="6858000" cy="9144000"/>
  <p:embeddedFontLst>
    <p:embeddedFont>
      <p:font typeface="Comfortaa" charset="0"/>
      <p:regular r:id="rId44"/>
      <p:bold r:id="rId45"/>
    </p:embeddedFont>
    <p:embeddedFont>
      <p:font typeface="Fredoka One" charset="0"/>
      <p:regular r:id="rId46"/>
    </p:embeddedFont>
    <p:embeddedFont>
      <p:font typeface="HP001 4 hàng" pitchFamily="34" charset="0"/>
      <p:regular r:id="rId47"/>
      <p:bold r:id="rId48"/>
    </p:embeddedFont>
    <p:embeddedFont>
      <p:font typeface="Annifont"/>
      <p:italic r:id="rId49"/>
    </p:embeddedFont>
    <p:embeddedFont>
      <p:font typeface="Nunito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CEB6D8"/>
    <a:srgbClr val="CCFF33"/>
    <a:srgbClr val="322741"/>
    <a:srgbClr val="66FFCC"/>
    <a:srgbClr val="FF66FF"/>
    <a:srgbClr val="B9EBFF"/>
    <a:srgbClr val="CCE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4BDFDEEE-4EB2-4627-B900-9F4522CD64B2}">
  <a:tblStyle styleId="{4BDFDEEE-4EB2-4627-B900-9F4522CD64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854" autoAdjust="0"/>
    <p:restoredTop sz="85820" autoAdjust="0"/>
  </p:normalViewPr>
  <p:slideViewPr>
    <p:cSldViewPr snapToGrid="0">
      <p:cViewPr>
        <p:scale>
          <a:sx n="75" d="100"/>
          <a:sy n="75" d="100"/>
        </p:scale>
        <p:origin x="-1050" y="-4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137bde1848e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137bde1848e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Nhịp thơ 4/4</a:t>
            </a:r>
          </a:p>
        </p:txBody>
      </p:sp>
    </p:spTree>
    <p:extLst>
      <p:ext uri="{BB962C8B-B14F-4D97-AF65-F5344CB8AC3E}">
        <p14:creationId xmlns:p14="http://schemas.microsoft.com/office/powerpoint/2010/main" xmlns="" val="3588069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Nhịp thơ 4/4</a:t>
            </a:r>
          </a:p>
        </p:txBody>
      </p:sp>
    </p:spTree>
    <p:extLst>
      <p:ext uri="{BB962C8B-B14F-4D97-AF65-F5344CB8AC3E}">
        <p14:creationId xmlns:p14="http://schemas.microsoft.com/office/powerpoint/2010/main" xmlns="" val="1713190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Chia phần thì chính xác hơn là chia đoạn ạ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8421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/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 </a:t>
            </a:r>
            <a:r>
              <a:rPr lang="vi-VN" b="0" baseline="0"/>
              <a:t>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68317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 b="0"/>
              <a:t/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49489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77276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/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23876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/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1,2,3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94056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Đọc lại toàn bài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/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 </a:t>
            </a:r>
            <a:r>
              <a:rPr lang="vi-VN" b="0" baseline="0"/>
              <a:t>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41159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HS nhìn vào SGK tìm câu trả lời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r>
              <a:rPr lang="en-US" b="0"/>
              <a:t/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g11f29868e50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4" name="Google Shape;1624;g11f29868e50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vi-VN" b="0"/>
              <a:t>Tác</a:t>
            </a:r>
            <a:r>
              <a:rPr lang="vi-VN" b="0" baseline="0"/>
              <a:t> giả bộ ppt ppt </a:t>
            </a:r>
            <a:r>
              <a:rPr lang="en-US" b="0" baseline="0"/>
              <a:t>Phan Linh</a:t>
            </a:r>
            <a:endParaRPr lang="vi-VN" b="0" baseline="0"/>
          </a:p>
          <a:p>
            <a:pPr marL="158750" indent="0">
              <a:buNone/>
            </a:pPr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pPr marL="158750" indent="0">
              <a:buNone/>
            </a:pPr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pPr marL="158750" indent="0">
              <a:buNone/>
            </a:pPr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pPr marL="158750" indent="0">
              <a:buNone/>
            </a:pPr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Tuỳ vào HS cảm nhận và nêu ý kiến của mình, k nhất nhất theo nd ở slide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r>
              <a:rPr lang="en-US" b="0"/>
              <a:t/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1879321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Tuỳ vào HS cảm nhận và nêu ý kiến của mình, k nhất nhất theo nd ở slide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r>
              <a:rPr lang="en-US" b="0"/>
              <a:t/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9549607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Tuỳ vào HS cảm nhận và nêu ý kiến của mình, k nhất nhất theo nd ở slide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r>
              <a:rPr lang="en-US" b="0"/>
              <a:t/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2248120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HS nhìn vào SGK tìm câu trả lời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r>
              <a:rPr lang="en-US" b="0"/>
              <a:t/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6737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32557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32557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xmlns="" val="36565247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xmlns="" val="31412640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HS nhìn vào SGK tìm câu trả lời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r>
              <a:rPr lang="en-US" b="0"/>
              <a:t/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8386843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/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DDC2B-84F9-49EC-8469-3DF7D2942154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6295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/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17501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/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40118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" name="Google Shape;2662;g12080571995_9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3" name="Google Shape;2663;g12080571995_9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624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g11f29868e5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6" name="Google Shape;1566;g11f29868e50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5154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/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/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 </a:t>
            </a:r>
            <a:r>
              <a:rPr lang="vi-VN" b="0" baseline="0"/>
              <a:t>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676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/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 </a:t>
            </a:r>
            <a:r>
              <a:rPr lang="vi-VN" b="0" baseline="0"/>
              <a:t>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8313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 ý hs đoc nhầm ở  dấu ngã – dấu hỏi</a:t>
            </a:r>
          </a:p>
          <a:p>
            <a:endParaRPr lang="en-US" b="0"/>
          </a:p>
          <a:p>
            <a:r>
              <a:rPr lang="en-US" b="0"/>
              <a:t/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6404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"/>
          <p:cNvSpPr txBox="1">
            <a:spLocks noGrp="1"/>
          </p:cNvSpPr>
          <p:nvPr>
            <p:ph type="subTitle" idx="1"/>
          </p:nvPr>
        </p:nvSpPr>
        <p:spPr>
          <a:xfrm>
            <a:off x="2105250" y="2846300"/>
            <a:ext cx="49335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99" name="Google Shape;199;p3"/>
          <p:cNvSpPr txBox="1">
            <a:spLocks noGrp="1"/>
          </p:cNvSpPr>
          <p:nvPr>
            <p:ph type="title"/>
          </p:nvPr>
        </p:nvSpPr>
        <p:spPr>
          <a:xfrm>
            <a:off x="2424750" y="1946275"/>
            <a:ext cx="42507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Fredoka One"/>
              <a:buNone/>
              <a:defRPr sz="50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Fredoka One"/>
              <a:buNone/>
              <a:defRPr sz="4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Fredoka One"/>
              <a:buNone/>
              <a:defRPr sz="4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Fredoka One"/>
              <a:buNone/>
              <a:defRPr sz="4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Fredoka One"/>
              <a:buNone/>
              <a:defRPr sz="4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Fredoka One"/>
              <a:buNone/>
              <a:defRPr sz="4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Fredoka One"/>
              <a:buNone/>
              <a:defRPr sz="4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Fredoka One"/>
              <a:buNone/>
              <a:defRPr sz="4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Fredoka One"/>
              <a:buNone/>
              <a:defRPr sz="4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00" name="Google Shape;200;p3"/>
          <p:cNvSpPr txBox="1">
            <a:spLocks noGrp="1"/>
          </p:cNvSpPr>
          <p:nvPr>
            <p:ph type="title" idx="2" hasCustomPrompt="1"/>
          </p:nvPr>
        </p:nvSpPr>
        <p:spPr>
          <a:xfrm>
            <a:off x="3536100" y="1143125"/>
            <a:ext cx="2071800" cy="616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201" name="Google Shape;201;p3"/>
          <p:cNvGrpSpPr/>
          <p:nvPr/>
        </p:nvGrpSpPr>
        <p:grpSpPr>
          <a:xfrm>
            <a:off x="-237528" y="2554553"/>
            <a:ext cx="9517431" cy="2961382"/>
            <a:chOff x="-179150" y="2585549"/>
            <a:chExt cx="9417605" cy="2930321"/>
          </a:xfrm>
        </p:grpSpPr>
        <p:grpSp>
          <p:nvGrpSpPr>
            <p:cNvPr id="202" name="Google Shape;202;p3"/>
            <p:cNvGrpSpPr/>
            <p:nvPr/>
          </p:nvGrpSpPr>
          <p:grpSpPr>
            <a:xfrm>
              <a:off x="4690025" y="3301657"/>
              <a:ext cx="4548430" cy="1607717"/>
              <a:chOff x="4690025" y="2984257"/>
              <a:chExt cx="4548430" cy="1607717"/>
            </a:xfrm>
          </p:grpSpPr>
          <p:sp>
            <p:nvSpPr>
              <p:cNvPr id="203" name="Google Shape;203;p3"/>
              <p:cNvSpPr/>
              <p:nvPr/>
            </p:nvSpPr>
            <p:spPr>
              <a:xfrm>
                <a:off x="4690025" y="2984257"/>
                <a:ext cx="4530555" cy="1606829"/>
              </a:xfrm>
              <a:custGeom>
                <a:avLst/>
                <a:gdLst/>
                <a:ahLst/>
                <a:cxnLst/>
                <a:rect l="l" t="t" r="r" b="b"/>
                <a:pathLst>
                  <a:path w="103055" h="36550" extrusionOk="0">
                    <a:moveTo>
                      <a:pt x="103055" y="0"/>
                    </a:moveTo>
                    <a:cubicBezTo>
                      <a:pt x="100209" y="400"/>
                      <a:pt x="74939" y="6518"/>
                      <a:pt x="68360" y="7854"/>
                    </a:cubicBezTo>
                    <a:cubicBezTo>
                      <a:pt x="61782" y="9190"/>
                      <a:pt x="51687" y="12980"/>
                      <a:pt x="50355" y="13612"/>
                    </a:cubicBezTo>
                    <a:cubicBezTo>
                      <a:pt x="49023" y="14245"/>
                      <a:pt x="48258" y="14876"/>
                      <a:pt x="48258" y="14876"/>
                    </a:cubicBezTo>
                    <a:cubicBezTo>
                      <a:pt x="43065" y="17305"/>
                      <a:pt x="23962" y="21965"/>
                      <a:pt x="19104" y="23030"/>
                    </a:cubicBezTo>
                    <a:cubicBezTo>
                      <a:pt x="14246" y="24096"/>
                      <a:pt x="1" y="25760"/>
                      <a:pt x="1" y="25760"/>
                    </a:cubicBezTo>
                    <a:lnTo>
                      <a:pt x="35545" y="36549"/>
                    </a:lnTo>
                    <a:lnTo>
                      <a:pt x="103055" y="12393"/>
                    </a:lnTo>
                    <a:lnTo>
                      <a:pt x="10305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4707900" y="2985144"/>
                <a:ext cx="4530555" cy="1606829"/>
              </a:xfrm>
              <a:custGeom>
                <a:avLst/>
                <a:gdLst/>
                <a:ahLst/>
                <a:cxnLst/>
                <a:rect l="l" t="t" r="r" b="b"/>
                <a:pathLst>
                  <a:path w="103055" h="36550" extrusionOk="0">
                    <a:moveTo>
                      <a:pt x="103055" y="0"/>
                    </a:moveTo>
                    <a:cubicBezTo>
                      <a:pt x="100209" y="400"/>
                      <a:pt x="74939" y="6518"/>
                      <a:pt x="68360" y="7854"/>
                    </a:cubicBezTo>
                    <a:cubicBezTo>
                      <a:pt x="61782" y="9190"/>
                      <a:pt x="51687" y="12980"/>
                      <a:pt x="50355" y="13612"/>
                    </a:cubicBezTo>
                    <a:cubicBezTo>
                      <a:pt x="49023" y="14245"/>
                      <a:pt x="48258" y="14876"/>
                      <a:pt x="48258" y="14876"/>
                    </a:cubicBezTo>
                    <a:cubicBezTo>
                      <a:pt x="43065" y="17305"/>
                      <a:pt x="23962" y="21965"/>
                      <a:pt x="19104" y="23030"/>
                    </a:cubicBezTo>
                    <a:cubicBezTo>
                      <a:pt x="14246" y="24096"/>
                      <a:pt x="1" y="25760"/>
                      <a:pt x="1" y="25760"/>
                    </a:cubicBezTo>
                    <a:lnTo>
                      <a:pt x="35545" y="36549"/>
                    </a:lnTo>
                    <a:lnTo>
                      <a:pt x="103055" y="12393"/>
                    </a:lnTo>
                    <a:lnTo>
                      <a:pt x="103055" y="0"/>
                    </a:lnTo>
                    <a:close/>
                  </a:path>
                </a:pathLst>
              </a:custGeom>
              <a:solidFill>
                <a:schemeClr val="lt1">
                  <a:alpha val="245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5" name="Google Shape;205;p3"/>
            <p:cNvSpPr/>
            <p:nvPr/>
          </p:nvSpPr>
          <p:spPr>
            <a:xfrm>
              <a:off x="5361000" y="3672149"/>
              <a:ext cx="828172" cy="1073186"/>
            </a:xfrm>
            <a:custGeom>
              <a:avLst/>
              <a:gdLst/>
              <a:ahLst/>
              <a:cxnLst/>
              <a:rect l="l" t="t" r="r" b="b"/>
              <a:pathLst>
                <a:path w="29373" h="38063" extrusionOk="0">
                  <a:moveTo>
                    <a:pt x="13680" y="0"/>
                  </a:moveTo>
                  <a:cubicBezTo>
                    <a:pt x="13563" y="0"/>
                    <a:pt x="13438" y="102"/>
                    <a:pt x="13465" y="254"/>
                  </a:cubicBezTo>
                  <a:cubicBezTo>
                    <a:pt x="14051" y="3542"/>
                    <a:pt x="12078" y="6783"/>
                    <a:pt x="9081" y="8107"/>
                  </a:cubicBezTo>
                  <a:cubicBezTo>
                    <a:pt x="8768" y="8245"/>
                    <a:pt x="8937" y="8728"/>
                    <a:pt x="9246" y="8728"/>
                  </a:cubicBezTo>
                  <a:cubicBezTo>
                    <a:pt x="9247" y="8728"/>
                    <a:pt x="9248" y="8728"/>
                    <a:pt x="9249" y="8728"/>
                  </a:cubicBezTo>
                  <a:cubicBezTo>
                    <a:pt x="9850" y="8723"/>
                    <a:pt x="10414" y="8696"/>
                    <a:pt x="10979" y="8614"/>
                  </a:cubicBezTo>
                  <a:lnTo>
                    <a:pt x="10979" y="8614"/>
                  </a:lnTo>
                  <a:cubicBezTo>
                    <a:pt x="10246" y="9349"/>
                    <a:pt x="9461" y="10016"/>
                    <a:pt x="8614" y="10637"/>
                  </a:cubicBezTo>
                  <a:cubicBezTo>
                    <a:pt x="8359" y="10825"/>
                    <a:pt x="8438" y="11226"/>
                    <a:pt x="8777" y="11240"/>
                  </a:cubicBezTo>
                  <a:cubicBezTo>
                    <a:pt x="9151" y="11256"/>
                    <a:pt x="9514" y="11279"/>
                    <a:pt x="9879" y="11284"/>
                  </a:cubicBezTo>
                  <a:cubicBezTo>
                    <a:pt x="8736" y="12146"/>
                    <a:pt x="7387" y="12726"/>
                    <a:pt x="5941" y="12800"/>
                  </a:cubicBezTo>
                  <a:cubicBezTo>
                    <a:pt x="5579" y="12818"/>
                    <a:pt x="5500" y="13326"/>
                    <a:pt x="5855" y="13434"/>
                  </a:cubicBezTo>
                  <a:cubicBezTo>
                    <a:pt x="6636" y="13671"/>
                    <a:pt x="7384" y="13821"/>
                    <a:pt x="8127" y="13821"/>
                  </a:cubicBezTo>
                  <a:cubicBezTo>
                    <a:pt x="8505" y="13821"/>
                    <a:pt x="8882" y="13783"/>
                    <a:pt x="9262" y="13696"/>
                  </a:cubicBezTo>
                  <a:lnTo>
                    <a:pt x="9262" y="13696"/>
                  </a:lnTo>
                  <a:cubicBezTo>
                    <a:pt x="8541" y="14532"/>
                    <a:pt x="7617" y="15073"/>
                    <a:pt x="6489" y="15346"/>
                  </a:cubicBezTo>
                  <a:cubicBezTo>
                    <a:pt x="6154" y="15427"/>
                    <a:pt x="6221" y="15953"/>
                    <a:pt x="6560" y="15953"/>
                  </a:cubicBezTo>
                  <a:cubicBezTo>
                    <a:pt x="6564" y="15953"/>
                    <a:pt x="6567" y="15953"/>
                    <a:pt x="6571" y="15953"/>
                  </a:cubicBezTo>
                  <a:cubicBezTo>
                    <a:pt x="7258" y="15930"/>
                    <a:pt x="7925" y="15850"/>
                    <a:pt x="8595" y="15747"/>
                  </a:cubicBezTo>
                  <a:lnTo>
                    <a:pt x="8595" y="15747"/>
                  </a:lnTo>
                  <a:cubicBezTo>
                    <a:pt x="7376" y="17412"/>
                    <a:pt x="5529" y="18394"/>
                    <a:pt x="3419" y="18475"/>
                  </a:cubicBezTo>
                  <a:cubicBezTo>
                    <a:pt x="3075" y="18488"/>
                    <a:pt x="2965" y="19038"/>
                    <a:pt x="3334" y="19101"/>
                  </a:cubicBezTo>
                  <a:cubicBezTo>
                    <a:pt x="4759" y="19346"/>
                    <a:pt x="6185" y="19496"/>
                    <a:pt x="7624" y="19556"/>
                  </a:cubicBezTo>
                  <a:cubicBezTo>
                    <a:pt x="6391" y="20336"/>
                    <a:pt x="5069" y="20907"/>
                    <a:pt x="3648" y="21321"/>
                  </a:cubicBezTo>
                  <a:cubicBezTo>
                    <a:pt x="3277" y="21429"/>
                    <a:pt x="3390" y="21909"/>
                    <a:pt x="3733" y="21951"/>
                  </a:cubicBezTo>
                  <a:cubicBezTo>
                    <a:pt x="4306" y="22020"/>
                    <a:pt x="4873" y="22053"/>
                    <a:pt x="5440" y="22053"/>
                  </a:cubicBezTo>
                  <a:cubicBezTo>
                    <a:pt x="5681" y="22053"/>
                    <a:pt x="5923" y="22047"/>
                    <a:pt x="6165" y="22036"/>
                  </a:cubicBezTo>
                  <a:lnTo>
                    <a:pt x="6165" y="22036"/>
                  </a:lnTo>
                  <a:cubicBezTo>
                    <a:pt x="4482" y="23314"/>
                    <a:pt x="2528" y="24516"/>
                    <a:pt x="423" y="24617"/>
                  </a:cubicBezTo>
                  <a:cubicBezTo>
                    <a:pt x="48" y="24636"/>
                    <a:pt x="0" y="25124"/>
                    <a:pt x="337" y="25250"/>
                  </a:cubicBezTo>
                  <a:cubicBezTo>
                    <a:pt x="1212" y="25575"/>
                    <a:pt x="2125" y="25741"/>
                    <a:pt x="3033" y="25741"/>
                  </a:cubicBezTo>
                  <a:cubicBezTo>
                    <a:pt x="4088" y="25741"/>
                    <a:pt x="5136" y="25518"/>
                    <a:pt x="6109" y="25065"/>
                  </a:cubicBezTo>
                  <a:lnTo>
                    <a:pt x="6109" y="25065"/>
                  </a:lnTo>
                  <a:cubicBezTo>
                    <a:pt x="4914" y="27144"/>
                    <a:pt x="2741" y="28298"/>
                    <a:pt x="575" y="29229"/>
                  </a:cubicBezTo>
                  <a:cubicBezTo>
                    <a:pt x="290" y="29351"/>
                    <a:pt x="422" y="29738"/>
                    <a:pt x="652" y="29822"/>
                  </a:cubicBezTo>
                  <a:cubicBezTo>
                    <a:pt x="1443" y="30110"/>
                    <a:pt x="2258" y="30234"/>
                    <a:pt x="3077" y="30234"/>
                  </a:cubicBezTo>
                  <a:cubicBezTo>
                    <a:pt x="5184" y="30234"/>
                    <a:pt x="7326" y="29418"/>
                    <a:pt x="9196" y="28490"/>
                  </a:cubicBezTo>
                  <a:lnTo>
                    <a:pt x="9196" y="28490"/>
                  </a:lnTo>
                  <a:cubicBezTo>
                    <a:pt x="9029" y="29678"/>
                    <a:pt x="8275" y="30610"/>
                    <a:pt x="7435" y="31481"/>
                  </a:cubicBezTo>
                  <a:cubicBezTo>
                    <a:pt x="7202" y="31724"/>
                    <a:pt x="7415" y="32041"/>
                    <a:pt x="7701" y="32041"/>
                  </a:cubicBezTo>
                  <a:cubicBezTo>
                    <a:pt x="7720" y="32041"/>
                    <a:pt x="7739" y="32040"/>
                    <a:pt x="7759" y="32037"/>
                  </a:cubicBezTo>
                  <a:cubicBezTo>
                    <a:pt x="9365" y="31796"/>
                    <a:pt x="10923" y="31336"/>
                    <a:pt x="12303" y="30545"/>
                  </a:cubicBezTo>
                  <a:lnTo>
                    <a:pt x="12303" y="30545"/>
                  </a:lnTo>
                  <a:cubicBezTo>
                    <a:pt x="12150" y="32928"/>
                    <a:pt x="12227" y="35344"/>
                    <a:pt x="12039" y="37704"/>
                  </a:cubicBezTo>
                  <a:cubicBezTo>
                    <a:pt x="12025" y="37899"/>
                    <a:pt x="12215" y="38063"/>
                    <a:pt x="12398" y="38063"/>
                  </a:cubicBezTo>
                  <a:cubicBezTo>
                    <a:pt x="12534" y="38063"/>
                    <a:pt x="12670" y="38063"/>
                    <a:pt x="12806" y="38063"/>
                  </a:cubicBezTo>
                  <a:cubicBezTo>
                    <a:pt x="13891" y="38063"/>
                    <a:pt x="14976" y="38060"/>
                    <a:pt x="16062" y="38060"/>
                  </a:cubicBezTo>
                  <a:cubicBezTo>
                    <a:pt x="16311" y="38060"/>
                    <a:pt x="16561" y="38060"/>
                    <a:pt x="16810" y="38061"/>
                  </a:cubicBezTo>
                  <a:cubicBezTo>
                    <a:pt x="17010" y="38061"/>
                    <a:pt x="17161" y="37897"/>
                    <a:pt x="17167" y="37704"/>
                  </a:cubicBezTo>
                  <a:cubicBezTo>
                    <a:pt x="17238" y="35410"/>
                    <a:pt x="16825" y="33157"/>
                    <a:pt x="16523" y="30893"/>
                  </a:cubicBezTo>
                  <a:lnTo>
                    <a:pt x="16523" y="30893"/>
                  </a:lnTo>
                  <a:cubicBezTo>
                    <a:pt x="18047" y="31648"/>
                    <a:pt x="19763" y="32048"/>
                    <a:pt x="21449" y="32355"/>
                  </a:cubicBezTo>
                  <a:cubicBezTo>
                    <a:pt x="21476" y="32360"/>
                    <a:pt x="21503" y="32362"/>
                    <a:pt x="21528" y="32362"/>
                  </a:cubicBezTo>
                  <a:cubicBezTo>
                    <a:pt x="21823" y="32362"/>
                    <a:pt x="21965" y="32040"/>
                    <a:pt x="21775" y="31794"/>
                  </a:cubicBezTo>
                  <a:cubicBezTo>
                    <a:pt x="21200" y="31049"/>
                    <a:pt x="20780" y="30247"/>
                    <a:pt x="20397" y="29407"/>
                  </a:cubicBezTo>
                  <a:lnTo>
                    <a:pt x="20397" y="29407"/>
                  </a:lnTo>
                  <a:cubicBezTo>
                    <a:pt x="22053" y="29898"/>
                    <a:pt x="23769" y="30246"/>
                    <a:pt x="25477" y="30246"/>
                  </a:cubicBezTo>
                  <a:cubicBezTo>
                    <a:pt x="26673" y="30246"/>
                    <a:pt x="27864" y="30076"/>
                    <a:pt x="29030" y="29666"/>
                  </a:cubicBezTo>
                  <a:cubicBezTo>
                    <a:pt x="29306" y="29568"/>
                    <a:pt x="29373" y="29099"/>
                    <a:pt x="29030" y="29040"/>
                  </a:cubicBezTo>
                  <a:cubicBezTo>
                    <a:pt x="26359" y="28562"/>
                    <a:pt x="23851" y="27394"/>
                    <a:pt x="21797" y="25640"/>
                  </a:cubicBezTo>
                  <a:lnTo>
                    <a:pt x="21797" y="25640"/>
                  </a:lnTo>
                  <a:cubicBezTo>
                    <a:pt x="22833" y="25925"/>
                    <a:pt x="23870" y="26106"/>
                    <a:pt x="24941" y="26106"/>
                  </a:cubicBezTo>
                  <a:cubicBezTo>
                    <a:pt x="25325" y="26106"/>
                    <a:pt x="25714" y="26083"/>
                    <a:pt x="26109" y="26033"/>
                  </a:cubicBezTo>
                  <a:cubicBezTo>
                    <a:pt x="26430" y="25993"/>
                    <a:pt x="26550" y="25526"/>
                    <a:pt x="26189" y="25432"/>
                  </a:cubicBezTo>
                  <a:cubicBezTo>
                    <a:pt x="24688" y="25041"/>
                    <a:pt x="23263" y="24554"/>
                    <a:pt x="22035" y="23636"/>
                  </a:cubicBezTo>
                  <a:cubicBezTo>
                    <a:pt x="22629" y="23529"/>
                    <a:pt x="23127" y="23240"/>
                    <a:pt x="23646" y="22793"/>
                  </a:cubicBezTo>
                  <a:cubicBezTo>
                    <a:pt x="23796" y="22665"/>
                    <a:pt x="23748" y="22401"/>
                    <a:pt x="23584" y="22311"/>
                  </a:cubicBezTo>
                  <a:cubicBezTo>
                    <a:pt x="22645" y="21788"/>
                    <a:pt x="21824" y="21138"/>
                    <a:pt x="21203" y="20255"/>
                  </a:cubicBezTo>
                  <a:lnTo>
                    <a:pt x="21203" y="20255"/>
                  </a:lnTo>
                  <a:cubicBezTo>
                    <a:pt x="21285" y="20256"/>
                    <a:pt x="21367" y="20257"/>
                    <a:pt x="21449" y="20257"/>
                  </a:cubicBezTo>
                  <a:cubicBezTo>
                    <a:pt x="22536" y="20257"/>
                    <a:pt x="23564" y="20125"/>
                    <a:pt x="24613" y="19719"/>
                  </a:cubicBezTo>
                  <a:cubicBezTo>
                    <a:pt x="24921" y="19599"/>
                    <a:pt x="24895" y="19121"/>
                    <a:pt x="24533" y="19119"/>
                  </a:cubicBezTo>
                  <a:cubicBezTo>
                    <a:pt x="22599" y="19110"/>
                    <a:pt x="21121" y="17719"/>
                    <a:pt x="19967" y="16277"/>
                  </a:cubicBezTo>
                  <a:cubicBezTo>
                    <a:pt x="20543" y="16254"/>
                    <a:pt x="21096" y="16150"/>
                    <a:pt x="21696" y="16103"/>
                  </a:cubicBezTo>
                  <a:cubicBezTo>
                    <a:pt x="21965" y="16081"/>
                    <a:pt x="22147" y="15675"/>
                    <a:pt x="21848" y="15539"/>
                  </a:cubicBezTo>
                  <a:cubicBezTo>
                    <a:pt x="20983" y="15144"/>
                    <a:pt x="20231" y="14664"/>
                    <a:pt x="19555" y="14034"/>
                  </a:cubicBezTo>
                  <a:cubicBezTo>
                    <a:pt x="20580" y="14006"/>
                    <a:pt x="21571" y="13914"/>
                    <a:pt x="22560" y="13555"/>
                  </a:cubicBezTo>
                  <a:cubicBezTo>
                    <a:pt x="22873" y="13440"/>
                    <a:pt x="22805" y="13028"/>
                    <a:pt x="22484" y="12993"/>
                  </a:cubicBezTo>
                  <a:cubicBezTo>
                    <a:pt x="20552" y="12782"/>
                    <a:pt x="18913" y="11878"/>
                    <a:pt x="17700" y="10406"/>
                  </a:cubicBezTo>
                  <a:cubicBezTo>
                    <a:pt x="18494" y="10391"/>
                    <a:pt x="19269" y="10333"/>
                    <a:pt x="20039" y="10087"/>
                  </a:cubicBezTo>
                  <a:cubicBezTo>
                    <a:pt x="20286" y="10009"/>
                    <a:pt x="20333" y="9589"/>
                    <a:pt x="20039" y="9538"/>
                  </a:cubicBezTo>
                  <a:cubicBezTo>
                    <a:pt x="19120" y="9375"/>
                    <a:pt x="18303" y="9100"/>
                    <a:pt x="17633" y="8513"/>
                  </a:cubicBezTo>
                  <a:cubicBezTo>
                    <a:pt x="18655" y="8491"/>
                    <a:pt x="19658" y="8413"/>
                    <a:pt x="20670" y="8197"/>
                  </a:cubicBezTo>
                  <a:cubicBezTo>
                    <a:pt x="20951" y="8137"/>
                    <a:pt x="20936" y="7716"/>
                    <a:pt x="20670" y="7647"/>
                  </a:cubicBezTo>
                  <a:cubicBezTo>
                    <a:pt x="17293" y="6760"/>
                    <a:pt x="14563" y="4095"/>
                    <a:pt x="14272" y="516"/>
                  </a:cubicBezTo>
                  <a:cubicBezTo>
                    <a:pt x="14257" y="327"/>
                    <a:pt x="14102" y="235"/>
                    <a:pt x="13954" y="235"/>
                  </a:cubicBezTo>
                  <a:cubicBezTo>
                    <a:pt x="13927" y="235"/>
                    <a:pt x="13901" y="238"/>
                    <a:pt x="13876" y="244"/>
                  </a:cubicBezTo>
                  <a:cubicBezTo>
                    <a:pt x="13869" y="212"/>
                    <a:pt x="13864" y="179"/>
                    <a:pt x="13856" y="146"/>
                  </a:cubicBezTo>
                  <a:cubicBezTo>
                    <a:pt x="13831" y="44"/>
                    <a:pt x="13758" y="0"/>
                    <a:pt x="136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5794925" y="3204249"/>
              <a:ext cx="1065726" cy="1381021"/>
            </a:xfrm>
            <a:custGeom>
              <a:avLst/>
              <a:gdLst/>
              <a:ahLst/>
              <a:cxnLst/>
              <a:rect l="l" t="t" r="r" b="b"/>
              <a:pathLst>
                <a:path w="29373" h="38063" extrusionOk="0">
                  <a:moveTo>
                    <a:pt x="13680" y="0"/>
                  </a:moveTo>
                  <a:cubicBezTo>
                    <a:pt x="13563" y="0"/>
                    <a:pt x="13438" y="102"/>
                    <a:pt x="13465" y="254"/>
                  </a:cubicBezTo>
                  <a:cubicBezTo>
                    <a:pt x="14051" y="3542"/>
                    <a:pt x="12078" y="6783"/>
                    <a:pt x="9081" y="8107"/>
                  </a:cubicBezTo>
                  <a:cubicBezTo>
                    <a:pt x="8768" y="8245"/>
                    <a:pt x="8937" y="8728"/>
                    <a:pt x="9246" y="8728"/>
                  </a:cubicBezTo>
                  <a:cubicBezTo>
                    <a:pt x="9247" y="8728"/>
                    <a:pt x="9248" y="8728"/>
                    <a:pt x="9249" y="8728"/>
                  </a:cubicBezTo>
                  <a:cubicBezTo>
                    <a:pt x="9850" y="8723"/>
                    <a:pt x="10414" y="8696"/>
                    <a:pt x="10979" y="8614"/>
                  </a:cubicBezTo>
                  <a:lnTo>
                    <a:pt x="10979" y="8614"/>
                  </a:lnTo>
                  <a:cubicBezTo>
                    <a:pt x="10246" y="9349"/>
                    <a:pt x="9461" y="10016"/>
                    <a:pt x="8614" y="10637"/>
                  </a:cubicBezTo>
                  <a:cubicBezTo>
                    <a:pt x="8359" y="10825"/>
                    <a:pt x="8438" y="11226"/>
                    <a:pt x="8777" y="11240"/>
                  </a:cubicBezTo>
                  <a:cubicBezTo>
                    <a:pt x="9151" y="11256"/>
                    <a:pt x="9514" y="11279"/>
                    <a:pt x="9879" y="11284"/>
                  </a:cubicBezTo>
                  <a:cubicBezTo>
                    <a:pt x="8736" y="12146"/>
                    <a:pt x="7387" y="12726"/>
                    <a:pt x="5941" y="12800"/>
                  </a:cubicBezTo>
                  <a:cubicBezTo>
                    <a:pt x="5579" y="12818"/>
                    <a:pt x="5500" y="13326"/>
                    <a:pt x="5855" y="13434"/>
                  </a:cubicBezTo>
                  <a:cubicBezTo>
                    <a:pt x="6636" y="13671"/>
                    <a:pt x="7384" y="13821"/>
                    <a:pt x="8127" y="13821"/>
                  </a:cubicBezTo>
                  <a:cubicBezTo>
                    <a:pt x="8505" y="13821"/>
                    <a:pt x="8882" y="13783"/>
                    <a:pt x="9262" y="13696"/>
                  </a:cubicBezTo>
                  <a:lnTo>
                    <a:pt x="9262" y="13696"/>
                  </a:lnTo>
                  <a:cubicBezTo>
                    <a:pt x="8541" y="14532"/>
                    <a:pt x="7617" y="15073"/>
                    <a:pt x="6489" y="15346"/>
                  </a:cubicBezTo>
                  <a:cubicBezTo>
                    <a:pt x="6154" y="15427"/>
                    <a:pt x="6221" y="15953"/>
                    <a:pt x="6560" y="15953"/>
                  </a:cubicBezTo>
                  <a:cubicBezTo>
                    <a:pt x="6564" y="15953"/>
                    <a:pt x="6567" y="15953"/>
                    <a:pt x="6571" y="15953"/>
                  </a:cubicBezTo>
                  <a:cubicBezTo>
                    <a:pt x="7258" y="15930"/>
                    <a:pt x="7925" y="15850"/>
                    <a:pt x="8595" y="15747"/>
                  </a:cubicBezTo>
                  <a:lnTo>
                    <a:pt x="8595" y="15747"/>
                  </a:lnTo>
                  <a:cubicBezTo>
                    <a:pt x="7376" y="17412"/>
                    <a:pt x="5529" y="18394"/>
                    <a:pt x="3419" y="18475"/>
                  </a:cubicBezTo>
                  <a:cubicBezTo>
                    <a:pt x="3075" y="18488"/>
                    <a:pt x="2965" y="19038"/>
                    <a:pt x="3334" y="19101"/>
                  </a:cubicBezTo>
                  <a:cubicBezTo>
                    <a:pt x="4759" y="19346"/>
                    <a:pt x="6185" y="19496"/>
                    <a:pt x="7624" y="19556"/>
                  </a:cubicBezTo>
                  <a:cubicBezTo>
                    <a:pt x="6391" y="20336"/>
                    <a:pt x="5069" y="20907"/>
                    <a:pt x="3648" y="21321"/>
                  </a:cubicBezTo>
                  <a:cubicBezTo>
                    <a:pt x="3277" y="21429"/>
                    <a:pt x="3390" y="21909"/>
                    <a:pt x="3733" y="21951"/>
                  </a:cubicBezTo>
                  <a:cubicBezTo>
                    <a:pt x="4306" y="22020"/>
                    <a:pt x="4873" y="22053"/>
                    <a:pt x="5440" y="22053"/>
                  </a:cubicBezTo>
                  <a:cubicBezTo>
                    <a:pt x="5681" y="22053"/>
                    <a:pt x="5923" y="22047"/>
                    <a:pt x="6165" y="22036"/>
                  </a:cubicBezTo>
                  <a:lnTo>
                    <a:pt x="6165" y="22036"/>
                  </a:lnTo>
                  <a:cubicBezTo>
                    <a:pt x="4482" y="23314"/>
                    <a:pt x="2528" y="24516"/>
                    <a:pt x="423" y="24617"/>
                  </a:cubicBezTo>
                  <a:cubicBezTo>
                    <a:pt x="48" y="24636"/>
                    <a:pt x="0" y="25124"/>
                    <a:pt x="337" y="25250"/>
                  </a:cubicBezTo>
                  <a:cubicBezTo>
                    <a:pt x="1212" y="25575"/>
                    <a:pt x="2125" y="25741"/>
                    <a:pt x="3033" y="25741"/>
                  </a:cubicBezTo>
                  <a:cubicBezTo>
                    <a:pt x="4088" y="25741"/>
                    <a:pt x="5136" y="25518"/>
                    <a:pt x="6109" y="25065"/>
                  </a:cubicBezTo>
                  <a:lnTo>
                    <a:pt x="6109" y="25065"/>
                  </a:lnTo>
                  <a:cubicBezTo>
                    <a:pt x="4914" y="27144"/>
                    <a:pt x="2741" y="28298"/>
                    <a:pt x="575" y="29229"/>
                  </a:cubicBezTo>
                  <a:cubicBezTo>
                    <a:pt x="290" y="29351"/>
                    <a:pt x="422" y="29738"/>
                    <a:pt x="652" y="29822"/>
                  </a:cubicBezTo>
                  <a:cubicBezTo>
                    <a:pt x="1443" y="30110"/>
                    <a:pt x="2258" y="30234"/>
                    <a:pt x="3077" y="30234"/>
                  </a:cubicBezTo>
                  <a:cubicBezTo>
                    <a:pt x="5184" y="30234"/>
                    <a:pt x="7326" y="29418"/>
                    <a:pt x="9196" y="28490"/>
                  </a:cubicBezTo>
                  <a:lnTo>
                    <a:pt x="9196" y="28490"/>
                  </a:lnTo>
                  <a:cubicBezTo>
                    <a:pt x="9029" y="29678"/>
                    <a:pt x="8275" y="30610"/>
                    <a:pt x="7435" y="31481"/>
                  </a:cubicBezTo>
                  <a:cubicBezTo>
                    <a:pt x="7202" y="31724"/>
                    <a:pt x="7415" y="32041"/>
                    <a:pt x="7701" y="32041"/>
                  </a:cubicBezTo>
                  <a:cubicBezTo>
                    <a:pt x="7720" y="32041"/>
                    <a:pt x="7739" y="32040"/>
                    <a:pt x="7759" y="32037"/>
                  </a:cubicBezTo>
                  <a:cubicBezTo>
                    <a:pt x="9365" y="31796"/>
                    <a:pt x="10923" y="31336"/>
                    <a:pt x="12303" y="30545"/>
                  </a:cubicBezTo>
                  <a:lnTo>
                    <a:pt x="12303" y="30545"/>
                  </a:lnTo>
                  <a:cubicBezTo>
                    <a:pt x="12150" y="32928"/>
                    <a:pt x="12227" y="35344"/>
                    <a:pt x="12039" y="37704"/>
                  </a:cubicBezTo>
                  <a:cubicBezTo>
                    <a:pt x="12025" y="37899"/>
                    <a:pt x="12215" y="38063"/>
                    <a:pt x="12398" y="38063"/>
                  </a:cubicBezTo>
                  <a:cubicBezTo>
                    <a:pt x="12534" y="38063"/>
                    <a:pt x="12670" y="38063"/>
                    <a:pt x="12806" y="38063"/>
                  </a:cubicBezTo>
                  <a:cubicBezTo>
                    <a:pt x="13891" y="38063"/>
                    <a:pt x="14976" y="38060"/>
                    <a:pt x="16062" y="38060"/>
                  </a:cubicBezTo>
                  <a:cubicBezTo>
                    <a:pt x="16311" y="38060"/>
                    <a:pt x="16561" y="38060"/>
                    <a:pt x="16810" y="38061"/>
                  </a:cubicBezTo>
                  <a:cubicBezTo>
                    <a:pt x="17010" y="38061"/>
                    <a:pt x="17161" y="37897"/>
                    <a:pt x="17167" y="37704"/>
                  </a:cubicBezTo>
                  <a:cubicBezTo>
                    <a:pt x="17238" y="35410"/>
                    <a:pt x="16825" y="33157"/>
                    <a:pt x="16523" y="30893"/>
                  </a:cubicBezTo>
                  <a:lnTo>
                    <a:pt x="16523" y="30893"/>
                  </a:lnTo>
                  <a:cubicBezTo>
                    <a:pt x="18047" y="31648"/>
                    <a:pt x="19763" y="32048"/>
                    <a:pt x="21449" y="32355"/>
                  </a:cubicBezTo>
                  <a:cubicBezTo>
                    <a:pt x="21476" y="32360"/>
                    <a:pt x="21503" y="32362"/>
                    <a:pt x="21528" y="32362"/>
                  </a:cubicBezTo>
                  <a:cubicBezTo>
                    <a:pt x="21823" y="32362"/>
                    <a:pt x="21965" y="32040"/>
                    <a:pt x="21775" y="31794"/>
                  </a:cubicBezTo>
                  <a:cubicBezTo>
                    <a:pt x="21200" y="31049"/>
                    <a:pt x="20780" y="30247"/>
                    <a:pt x="20397" y="29407"/>
                  </a:cubicBezTo>
                  <a:lnTo>
                    <a:pt x="20397" y="29407"/>
                  </a:lnTo>
                  <a:cubicBezTo>
                    <a:pt x="22053" y="29898"/>
                    <a:pt x="23769" y="30246"/>
                    <a:pt x="25477" y="30246"/>
                  </a:cubicBezTo>
                  <a:cubicBezTo>
                    <a:pt x="26673" y="30246"/>
                    <a:pt x="27864" y="30076"/>
                    <a:pt x="29030" y="29666"/>
                  </a:cubicBezTo>
                  <a:cubicBezTo>
                    <a:pt x="29306" y="29568"/>
                    <a:pt x="29373" y="29099"/>
                    <a:pt x="29030" y="29040"/>
                  </a:cubicBezTo>
                  <a:cubicBezTo>
                    <a:pt x="26359" y="28562"/>
                    <a:pt x="23851" y="27394"/>
                    <a:pt x="21797" y="25640"/>
                  </a:cubicBezTo>
                  <a:lnTo>
                    <a:pt x="21797" y="25640"/>
                  </a:lnTo>
                  <a:cubicBezTo>
                    <a:pt x="22833" y="25925"/>
                    <a:pt x="23870" y="26106"/>
                    <a:pt x="24941" y="26106"/>
                  </a:cubicBezTo>
                  <a:cubicBezTo>
                    <a:pt x="25325" y="26106"/>
                    <a:pt x="25714" y="26083"/>
                    <a:pt x="26109" y="26033"/>
                  </a:cubicBezTo>
                  <a:cubicBezTo>
                    <a:pt x="26430" y="25993"/>
                    <a:pt x="26550" y="25526"/>
                    <a:pt x="26189" y="25432"/>
                  </a:cubicBezTo>
                  <a:cubicBezTo>
                    <a:pt x="24688" y="25041"/>
                    <a:pt x="23263" y="24554"/>
                    <a:pt x="22035" y="23636"/>
                  </a:cubicBezTo>
                  <a:cubicBezTo>
                    <a:pt x="22629" y="23529"/>
                    <a:pt x="23127" y="23240"/>
                    <a:pt x="23646" y="22793"/>
                  </a:cubicBezTo>
                  <a:cubicBezTo>
                    <a:pt x="23796" y="22665"/>
                    <a:pt x="23748" y="22401"/>
                    <a:pt x="23584" y="22311"/>
                  </a:cubicBezTo>
                  <a:cubicBezTo>
                    <a:pt x="22645" y="21788"/>
                    <a:pt x="21824" y="21138"/>
                    <a:pt x="21203" y="20255"/>
                  </a:cubicBezTo>
                  <a:lnTo>
                    <a:pt x="21203" y="20255"/>
                  </a:lnTo>
                  <a:cubicBezTo>
                    <a:pt x="21285" y="20256"/>
                    <a:pt x="21367" y="20257"/>
                    <a:pt x="21449" y="20257"/>
                  </a:cubicBezTo>
                  <a:cubicBezTo>
                    <a:pt x="22536" y="20257"/>
                    <a:pt x="23564" y="20125"/>
                    <a:pt x="24613" y="19719"/>
                  </a:cubicBezTo>
                  <a:cubicBezTo>
                    <a:pt x="24921" y="19599"/>
                    <a:pt x="24895" y="19121"/>
                    <a:pt x="24533" y="19119"/>
                  </a:cubicBezTo>
                  <a:cubicBezTo>
                    <a:pt x="22599" y="19110"/>
                    <a:pt x="21121" y="17719"/>
                    <a:pt x="19967" y="16277"/>
                  </a:cubicBezTo>
                  <a:cubicBezTo>
                    <a:pt x="20543" y="16254"/>
                    <a:pt x="21096" y="16150"/>
                    <a:pt x="21696" y="16103"/>
                  </a:cubicBezTo>
                  <a:cubicBezTo>
                    <a:pt x="21965" y="16081"/>
                    <a:pt x="22147" y="15675"/>
                    <a:pt x="21848" y="15539"/>
                  </a:cubicBezTo>
                  <a:cubicBezTo>
                    <a:pt x="20983" y="15144"/>
                    <a:pt x="20231" y="14664"/>
                    <a:pt x="19555" y="14034"/>
                  </a:cubicBezTo>
                  <a:cubicBezTo>
                    <a:pt x="20580" y="14006"/>
                    <a:pt x="21571" y="13914"/>
                    <a:pt x="22560" y="13555"/>
                  </a:cubicBezTo>
                  <a:cubicBezTo>
                    <a:pt x="22873" y="13440"/>
                    <a:pt x="22805" y="13028"/>
                    <a:pt x="22484" y="12993"/>
                  </a:cubicBezTo>
                  <a:cubicBezTo>
                    <a:pt x="20552" y="12782"/>
                    <a:pt x="18913" y="11878"/>
                    <a:pt x="17700" y="10406"/>
                  </a:cubicBezTo>
                  <a:cubicBezTo>
                    <a:pt x="18494" y="10391"/>
                    <a:pt x="19269" y="10333"/>
                    <a:pt x="20039" y="10087"/>
                  </a:cubicBezTo>
                  <a:cubicBezTo>
                    <a:pt x="20286" y="10009"/>
                    <a:pt x="20333" y="9589"/>
                    <a:pt x="20039" y="9538"/>
                  </a:cubicBezTo>
                  <a:cubicBezTo>
                    <a:pt x="19120" y="9375"/>
                    <a:pt x="18303" y="9100"/>
                    <a:pt x="17633" y="8513"/>
                  </a:cubicBezTo>
                  <a:cubicBezTo>
                    <a:pt x="18655" y="8491"/>
                    <a:pt x="19658" y="8413"/>
                    <a:pt x="20670" y="8197"/>
                  </a:cubicBezTo>
                  <a:cubicBezTo>
                    <a:pt x="20951" y="8137"/>
                    <a:pt x="20936" y="7716"/>
                    <a:pt x="20670" y="7647"/>
                  </a:cubicBezTo>
                  <a:cubicBezTo>
                    <a:pt x="17293" y="6760"/>
                    <a:pt x="14563" y="4095"/>
                    <a:pt x="14272" y="516"/>
                  </a:cubicBezTo>
                  <a:cubicBezTo>
                    <a:pt x="14257" y="327"/>
                    <a:pt x="14102" y="235"/>
                    <a:pt x="13954" y="235"/>
                  </a:cubicBezTo>
                  <a:cubicBezTo>
                    <a:pt x="13927" y="235"/>
                    <a:pt x="13901" y="238"/>
                    <a:pt x="13876" y="244"/>
                  </a:cubicBezTo>
                  <a:cubicBezTo>
                    <a:pt x="13869" y="212"/>
                    <a:pt x="13864" y="179"/>
                    <a:pt x="13856" y="146"/>
                  </a:cubicBezTo>
                  <a:cubicBezTo>
                    <a:pt x="13831" y="44"/>
                    <a:pt x="13758" y="0"/>
                    <a:pt x="136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6467950" y="2920224"/>
              <a:ext cx="1065726" cy="1381021"/>
            </a:xfrm>
            <a:custGeom>
              <a:avLst/>
              <a:gdLst/>
              <a:ahLst/>
              <a:cxnLst/>
              <a:rect l="l" t="t" r="r" b="b"/>
              <a:pathLst>
                <a:path w="29373" h="38063" extrusionOk="0">
                  <a:moveTo>
                    <a:pt x="13680" y="0"/>
                  </a:moveTo>
                  <a:cubicBezTo>
                    <a:pt x="13563" y="0"/>
                    <a:pt x="13438" y="102"/>
                    <a:pt x="13465" y="254"/>
                  </a:cubicBezTo>
                  <a:cubicBezTo>
                    <a:pt x="14051" y="3542"/>
                    <a:pt x="12078" y="6783"/>
                    <a:pt x="9081" y="8107"/>
                  </a:cubicBezTo>
                  <a:cubicBezTo>
                    <a:pt x="8768" y="8245"/>
                    <a:pt x="8937" y="8728"/>
                    <a:pt x="9246" y="8728"/>
                  </a:cubicBezTo>
                  <a:cubicBezTo>
                    <a:pt x="9247" y="8728"/>
                    <a:pt x="9248" y="8728"/>
                    <a:pt x="9249" y="8728"/>
                  </a:cubicBezTo>
                  <a:cubicBezTo>
                    <a:pt x="9850" y="8723"/>
                    <a:pt x="10414" y="8696"/>
                    <a:pt x="10979" y="8614"/>
                  </a:cubicBezTo>
                  <a:lnTo>
                    <a:pt x="10979" y="8614"/>
                  </a:lnTo>
                  <a:cubicBezTo>
                    <a:pt x="10246" y="9349"/>
                    <a:pt x="9461" y="10016"/>
                    <a:pt x="8614" y="10637"/>
                  </a:cubicBezTo>
                  <a:cubicBezTo>
                    <a:pt x="8359" y="10825"/>
                    <a:pt x="8438" y="11226"/>
                    <a:pt x="8777" y="11240"/>
                  </a:cubicBezTo>
                  <a:cubicBezTo>
                    <a:pt x="9151" y="11256"/>
                    <a:pt x="9514" y="11279"/>
                    <a:pt x="9879" y="11284"/>
                  </a:cubicBezTo>
                  <a:cubicBezTo>
                    <a:pt x="8736" y="12146"/>
                    <a:pt x="7387" y="12726"/>
                    <a:pt x="5941" y="12800"/>
                  </a:cubicBezTo>
                  <a:cubicBezTo>
                    <a:pt x="5579" y="12818"/>
                    <a:pt x="5500" y="13326"/>
                    <a:pt x="5855" y="13434"/>
                  </a:cubicBezTo>
                  <a:cubicBezTo>
                    <a:pt x="6636" y="13671"/>
                    <a:pt x="7384" y="13821"/>
                    <a:pt x="8127" y="13821"/>
                  </a:cubicBezTo>
                  <a:cubicBezTo>
                    <a:pt x="8505" y="13821"/>
                    <a:pt x="8882" y="13783"/>
                    <a:pt x="9262" y="13696"/>
                  </a:cubicBezTo>
                  <a:lnTo>
                    <a:pt x="9262" y="13696"/>
                  </a:lnTo>
                  <a:cubicBezTo>
                    <a:pt x="8541" y="14532"/>
                    <a:pt x="7617" y="15073"/>
                    <a:pt x="6489" y="15346"/>
                  </a:cubicBezTo>
                  <a:cubicBezTo>
                    <a:pt x="6154" y="15427"/>
                    <a:pt x="6221" y="15953"/>
                    <a:pt x="6560" y="15953"/>
                  </a:cubicBezTo>
                  <a:cubicBezTo>
                    <a:pt x="6564" y="15953"/>
                    <a:pt x="6567" y="15953"/>
                    <a:pt x="6571" y="15953"/>
                  </a:cubicBezTo>
                  <a:cubicBezTo>
                    <a:pt x="7258" y="15930"/>
                    <a:pt x="7925" y="15850"/>
                    <a:pt x="8595" y="15747"/>
                  </a:cubicBezTo>
                  <a:lnTo>
                    <a:pt x="8595" y="15747"/>
                  </a:lnTo>
                  <a:cubicBezTo>
                    <a:pt x="7376" y="17412"/>
                    <a:pt x="5529" y="18394"/>
                    <a:pt x="3419" y="18475"/>
                  </a:cubicBezTo>
                  <a:cubicBezTo>
                    <a:pt x="3075" y="18488"/>
                    <a:pt x="2965" y="19038"/>
                    <a:pt x="3334" y="19101"/>
                  </a:cubicBezTo>
                  <a:cubicBezTo>
                    <a:pt x="4759" y="19346"/>
                    <a:pt x="6185" y="19496"/>
                    <a:pt x="7624" y="19556"/>
                  </a:cubicBezTo>
                  <a:cubicBezTo>
                    <a:pt x="6391" y="20336"/>
                    <a:pt x="5069" y="20907"/>
                    <a:pt x="3648" y="21321"/>
                  </a:cubicBezTo>
                  <a:cubicBezTo>
                    <a:pt x="3277" y="21429"/>
                    <a:pt x="3390" y="21909"/>
                    <a:pt x="3733" y="21951"/>
                  </a:cubicBezTo>
                  <a:cubicBezTo>
                    <a:pt x="4306" y="22020"/>
                    <a:pt x="4873" y="22053"/>
                    <a:pt x="5440" y="22053"/>
                  </a:cubicBezTo>
                  <a:cubicBezTo>
                    <a:pt x="5681" y="22053"/>
                    <a:pt x="5923" y="22047"/>
                    <a:pt x="6165" y="22036"/>
                  </a:cubicBezTo>
                  <a:lnTo>
                    <a:pt x="6165" y="22036"/>
                  </a:lnTo>
                  <a:cubicBezTo>
                    <a:pt x="4482" y="23314"/>
                    <a:pt x="2528" y="24516"/>
                    <a:pt x="423" y="24617"/>
                  </a:cubicBezTo>
                  <a:cubicBezTo>
                    <a:pt x="48" y="24636"/>
                    <a:pt x="0" y="25124"/>
                    <a:pt x="337" y="25250"/>
                  </a:cubicBezTo>
                  <a:cubicBezTo>
                    <a:pt x="1212" y="25575"/>
                    <a:pt x="2125" y="25741"/>
                    <a:pt x="3033" y="25741"/>
                  </a:cubicBezTo>
                  <a:cubicBezTo>
                    <a:pt x="4088" y="25741"/>
                    <a:pt x="5136" y="25518"/>
                    <a:pt x="6109" y="25065"/>
                  </a:cubicBezTo>
                  <a:lnTo>
                    <a:pt x="6109" y="25065"/>
                  </a:lnTo>
                  <a:cubicBezTo>
                    <a:pt x="4914" y="27144"/>
                    <a:pt x="2741" y="28298"/>
                    <a:pt x="575" y="29229"/>
                  </a:cubicBezTo>
                  <a:cubicBezTo>
                    <a:pt x="290" y="29351"/>
                    <a:pt x="422" y="29738"/>
                    <a:pt x="652" y="29822"/>
                  </a:cubicBezTo>
                  <a:cubicBezTo>
                    <a:pt x="1443" y="30110"/>
                    <a:pt x="2258" y="30234"/>
                    <a:pt x="3077" y="30234"/>
                  </a:cubicBezTo>
                  <a:cubicBezTo>
                    <a:pt x="5184" y="30234"/>
                    <a:pt x="7326" y="29418"/>
                    <a:pt x="9196" y="28490"/>
                  </a:cubicBezTo>
                  <a:lnTo>
                    <a:pt x="9196" y="28490"/>
                  </a:lnTo>
                  <a:cubicBezTo>
                    <a:pt x="9029" y="29678"/>
                    <a:pt x="8275" y="30610"/>
                    <a:pt x="7435" y="31481"/>
                  </a:cubicBezTo>
                  <a:cubicBezTo>
                    <a:pt x="7202" y="31724"/>
                    <a:pt x="7415" y="32041"/>
                    <a:pt x="7701" y="32041"/>
                  </a:cubicBezTo>
                  <a:cubicBezTo>
                    <a:pt x="7720" y="32041"/>
                    <a:pt x="7739" y="32040"/>
                    <a:pt x="7759" y="32037"/>
                  </a:cubicBezTo>
                  <a:cubicBezTo>
                    <a:pt x="9365" y="31796"/>
                    <a:pt x="10923" y="31336"/>
                    <a:pt x="12303" y="30545"/>
                  </a:cubicBezTo>
                  <a:lnTo>
                    <a:pt x="12303" y="30545"/>
                  </a:lnTo>
                  <a:cubicBezTo>
                    <a:pt x="12150" y="32928"/>
                    <a:pt x="12227" y="35344"/>
                    <a:pt x="12039" y="37704"/>
                  </a:cubicBezTo>
                  <a:cubicBezTo>
                    <a:pt x="12025" y="37899"/>
                    <a:pt x="12215" y="38063"/>
                    <a:pt x="12398" y="38063"/>
                  </a:cubicBezTo>
                  <a:cubicBezTo>
                    <a:pt x="12534" y="38063"/>
                    <a:pt x="12670" y="38063"/>
                    <a:pt x="12806" y="38063"/>
                  </a:cubicBezTo>
                  <a:cubicBezTo>
                    <a:pt x="13891" y="38063"/>
                    <a:pt x="14976" y="38060"/>
                    <a:pt x="16062" y="38060"/>
                  </a:cubicBezTo>
                  <a:cubicBezTo>
                    <a:pt x="16311" y="38060"/>
                    <a:pt x="16561" y="38060"/>
                    <a:pt x="16810" y="38061"/>
                  </a:cubicBezTo>
                  <a:cubicBezTo>
                    <a:pt x="17010" y="38061"/>
                    <a:pt x="17161" y="37897"/>
                    <a:pt x="17167" y="37704"/>
                  </a:cubicBezTo>
                  <a:cubicBezTo>
                    <a:pt x="17238" y="35410"/>
                    <a:pt x="16825" y="33157"/>
                    <a:pt x="16523" y="30893"/>
                  </a:cubicBezTo>
                  <a:lnTo>
                    <a:pt x="16523" y="30893"/>
                  </a:lnTo>
                  <a:cubicBezTo>
                    <a:pt x="18047" y="31648"/>
                    <a:pt x="19763" y="32048"/>
                    <a:pt x="21449" y="32355"/>
                  </a:cubicBezTo>
                  <a:cubicBezTo>
                    <a:pt x="21476" y="32360"/>
                    <a:pt x="21503" y="32362"/>
                    <a:pt x="21528" y="32362"/>
                  </a:cubicBezTo>
                  <a:cubicBezTo>
                    <a:pt x="21823" y="32362"/>
                    <a:pt x="21965" y="32040"/>
                    <a:pt x="21775" y="31794"/>
                  </a:cubicBezTo>
                  <a:cubicBezTo>
                    <a:pt x="21200" y="31049"/>
                    <a:pt x="20780" y="30247"/>
                    <a:pt x="20397" y="29407"/>
                  </a:cubicBezTo>
                  <a:lnTo>
                    <a:pt x="20397" y="29407"/>
                  </a:lnTo>
                  <a:cubicBezTo>
                    <a:pt x="22053" y="29898"/>
                    <a:pt x="23769" y="30246"/>
                    <a:pt x="25477" y="30246"/>
                  </a:cubicBezTo>
                  <a:cubicBezTo>
                    <a:pt x="26673" y="30246"/>
                    <a:pt x="27864" y="30076"/>
                    <a:pt x="29030" y="29666"/>
                  </a:cubicBezTo>
                  <a:cubicBezTo>
                    <a:pt x="29306" y="29568"/>
                    <a:pt x="29373" y="29099"/>
                    <a:pt x="29030" y="29040"/>
                  </a:cubicBezTo>
                  <a:cubicBezTo>
                    <a:pt x="26359" y="28562"/>
                    <a:pt x="23851" y="27394"/>
                    <a:pt x="21797" y="25640"/>
                  </a:cubicBezTo>
                  <a:lnTo>
                    <a:pt x="21797" y="25640"/>
                  </a:lnTo>
                  <a:cubicBezTo>
                    <a:pt x="22833" y="25925"/>
                    <a:pt x="23870" y="26106"/>
                    <a:pt x="24941" y="26106"/>
                  </a:cubicBezTo>
                  <a:cubicBezTo>
                    <a:pt x="25325" y="26106"/>
                    <a:pt x="25714" y="26083"/>
                    <a:pt x="26109" y="26033"/>
                  </a:cubicBezTo>
                  <a:cubicBezTo>
                    <a:pt x="26430" y="25993"/>
                    <a:pt x="26550" y="25526"/>
                    <a:pt x="26189" y="25432"/>
                  </a:cubicBezTo>
                  <a:cubicBezTo>
                    <a:pt x="24688" y="25041"/>
                    <a:pt x="23263" y="24554"/>
                    <a:pt x="22035" y="23636"/>
                  </a:cubicBezTo>
                  <a:cubicBezTo>
                    <a:pt x="22629" y="23529"/>
                    <a:pt x="23127" y="23240"/>
                    <a:pt x="23646" y="22793"/>
                  </a:cubicBezTo>
                  <a:cubicBezTo>
                    <a:pt x="23796" y="22665"/>
                    <a:pt x="23748" y="22401"/>
                    <a:pt x="23584" y="22311"/>
                  </a:cubicBezTo>
                  <a:cubicBezTo>
                    <a:pt x="22645" y="21788"/>
                    <a:pt x="21824" y="21138"/>
                    <a:pt x="21203" y="20255"/>
                  </a:cubicBezTo>
                  <a:lnTo>
                    <a:pt x="21203" y="20255"/>
                  </a:lnTo>
                  <a:cubicBezTo>
                    <a:pt x="21285" y="20256"/>
                    <a:pt x="21367" y="20257"/>
                    <a:pt x="21449" y="20257"/>
                  </a:cubicBezTo>
                  <a:cubicBezTo>
                    <a:pt x="22536" y="20257"/>
                    <a:pt x="23564" y="20125"/>
                    <a:pt x="24613" y="19719"/>
                  </a:cubicBezTo>
                  <a:cubicBezTo>
                    <a:pt x="24921" y="19599"/>
                    <a:pt x="24895" y="19121"/>
                    <a:pt x="24533" y="19119"/>
                  </a:cubicBezTo>
                  <a:cubicBezTo>
                    <a:pt x="22599" y="19110"/>
                    <a:pt x="21121" y="17719"/>
                    <a:pt x="19967" y="16277"/>
                  </a:cubicBezTo>
                  <a:cubicBezTo>
                    <a:pt x="20543" y="16254"/>
                    <a:pt x="21096" y="16150"/>
                    <a:pt x="21696" y="16103"/>
                  </a:cubicBezTo>
                  <a:cubicBezTo>
                    <a:pt x="21965" y="16081"/>
                    <a:pt x="22147" y="15675"/>
                    <a:pt x="21848" y="15539"/>
                  </a:cubicBezTo>
                  <a:cubicBezTo>
                    <a:pt x="20983" y="15144"/>
                    <a:pt x="20231" y="14664"/>
                    <a:pt x="19555" y="14034"/>
                  </a:cubicBezTo>
                  <a:cubicBezTo>
                    <a:pt x="20580" y="14006"/>
                    <a:pt x="21571" y="13914"/>
                    <a:pt x="22560" y="13555"/>
                  </a:cubicBezTo>
                  <a:cubicBezTo>
                    <a:pt x="22873" y="13440"/>
                    <a:pt x="22805" y="13028"/>
                    <a:pt x="22484" y="12993"/>
                  </a:cubicBezTo>
                  <a:cubicBezTo>
                    <a:pt x="20552" y="12782"/>
                    <a:pt x="18913" y="11878"/>
                    <a:pt x="17700" y="10406"/>
                  </a:cubicBezTo>
                  <a:cubicBezTo>
                    <a:pt x="18494" y="10391"/>
                    <a:pt x="19269" y="10333"/>
                    <a:pt x="20039" y="10087"/>
                  </a:cubicBezTo>
                  <a:cubicBezTo>
                    <a:pt x="20286" y="10009"/>
                    <a:pt x="20333" y="9589"/>
                    <a:pt x="20039" y="9538"/>
                  </a:cubicBezTo>
                  <a:cubicBezTo>
                    <a:pt x="19120" y="9375"/>
                    <a:pt x="18303" y="9100"/>
                    <a:pt x="17633" y="8513"/>
                  </a:cubicBezTo>
                  <a:cubicBezTo>
                    <a:pt x="18655" y="8491"/>
                    <a:pt x="19658" y="8413"/>
                    <a:pt x="20670" y="8197"/>
                  </a:cubicBezTo>
                  <a:cubicBezTo>
                    <a:pt x="20951" y="8137"/>
                    <a:pt x="20936" y="7716"/>
                    <a:pt x="20670" y="7647"/>
                  </a:cubicBezTo>
                  <a:cubicBezTo>
                    <a:pt x="17293" y="6760"/>
                    <a:pt x="14563" y="4095"/>
                    <a:pt x="14272" y="516"/>
                  </a:cubicBezTo>
                  <a:cubicBezTo>
                    <a:pt x="14257" y="327"/>
                    <a:pt x="14102" y="235"/>
                    <a:pt x="13954" y="235"/>
                  </a:cubicBezTo>
                  <a:cubicBezTo>
                    <a:pt x="13927" y="235"/>
                    <a:pt x="13901" y="238"/>
                    <a:pt x="13876" y="244"/>
                  </a:cubicBezTo>
                  <a:cubicBezTo>
                    <a:pt x="13869" y="212"/>
                    <a:pt x="13864" y="179"/>
                    <a:pt x="13856" y="146"/>
                  </a:cubicBezTo>
                  <a:cubicBezTo>
                    <a:pt x="13831" y="44"/>
                    <a:pt x="13758" y="0"/>
                    <a:pt x="136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7057650" y="2735199"/>
              <a:ext cx="1065726" cy="1381021"/>
            </a:xfrm>
            <a:custGeom>
              <a:avLst/>
              <a:gdLst/>
              <a:ahLst/>
              <a:cxnLst/>
              <a:rect l="l" t="t" r="r" b="b"/>
              <a:pathLst>
                <a:path w="29373" h="38063" extrusionOk="0">
                  <a:moveTo>
                    <a:pt x="13680" y="0"/>
                  </a:moveTo>
                  <a:cubicBezTo>
                    <a:pt x="13563" y="0"/>
                    <a:pt x="13438" y="102"/>
                    <a:pt x="13465" y="254"/>
                  </a:cubicBezTo>
                  <a:cubicBezTo>
                    <a:pt x="14051" y="3542"/>
                    <a:pt x="12078" y="6783"/>
                    <a:pt x="9081" y="8107"/>
                  </a:cubicBezTo>
                  <a:cubicBezTo>
                    <a:pt x="8768" y="8245"/>
                    <a:pt x="8937" y="8728"/>
                    <a:pt x="9246" y="8728"/>
                  </a:cubicBezTo>
                  <a:cubicBezTo>
                    <a:pt x="9247" y="8728"/>
                    <a:pt x="9248" y="8728"/>
                    <a:pt x="9249" y="8728"/>
                  </a:cubicBezTo>
                  <a:cubicBezTo>
                    <a:pt x="9850" y="8723"/>
                    <a:pt x="10414" y="8696"/>
                    <a:pt x="10979" y="8614"/>
                  </a:cubicBezTo>
                  <a:lnTo>
                    <a:pt x="10979" y="8614"/>
                  </a:lnTo>
                  <a:cubicBezTo>
                    <a:pt x="10246" y="9349"/>
                    <a:pt x="9461" y="10016"/>
                    <a:pt x="8614" y="10637"/>
                  </a:cubicBezTo>
                  <a:cubicBezTo>
                    <a:pt x="8359" y="10825"/>
                    <a:pt x="8438" y="11226"/>
                    <a:pt x="8777" y="11240"/>
                  </a:cubicBezTo>
                  <a:cubicBezTo>
                    <a:pt x="9151" y="11256"/>
                    <a:pt x="9514" y="11279"/>
                    <a:pt x="9879" y="11284"/>
                  </a:cubicBezTo>
                  <a:cubicBezTo>
                    <a:pt x="8736" y="12146"/>
                    <a:pt x="7387" y="12726"/>
                    <a:pt x="5941" y="12800"/>
                  </a:cubicBezTo>
                  <a:cubicBezTo>
                    <a:pt x="5579" y="12818"/>
                    <a:pt x="5500" y="13326"/>
                    <a:pt x="5855" y="13434"/>
                  </a:cubicBezTo>
                  <a:cubicBezTo>
                    <a:pt x="6636" y="13671"/>
                    <a:pt x="7384" y="13821"/>
                    <a:pt x="8127" y="13821"/>
                  </a:cubicBezTo>
                  <a:cubicBezTo>
                    <a:pt x="8505" y="13821"/>
                    <a:pt x="8882" y="13783"/>
                    <a:pt x="9262" y="13696"/>
                  </a:cubicBezTo>
                  <a:lnTo>
                    <a:pt x="9262" y="13696"/>
                  </a:lnTo>
                  <a:cubicBezTo>
                    <a:pt x="8541" y="14532"/>
                    <a:pt x="7617" y="15073"/>
                    <a:pt x="6489" y="15346"/>
                  </a:cubicBezTo>
                  <a:cubicBezTo>
                    <a:pt x="6154" y="15427"/>
                    <a:pt x="6221" y="15953"/>
                    <a:pt x="6560" y="15953"/>
                  </a:cubicBezTo>
                  <a:cubicBezTo>
                    <a:pt x="6564" y="15953"/>
                    <a:pt x="6567" y="15953"/>
                    <a:pt x="6571" y="15953"/>
                  </a:cubicBezTo>
                  <a:cubicBezTo>
                    <a:pt x="7258" y="15930"/>
                    <a:pt x="7925" y="15850"/>
                    <a:pt x="8595" y="15747"/>
                  </a:cubicBezTo>
                  <a:lnTo>
                    <a:pt x="8595" y="15747"/>
                  </a:lnTo>
                  <a:cubicBezTo>
                    <a:pt x="7376" y="17412"/>
                    <a:pt x="5529" y="18394"/>
                    <a:pt x="3419" y="18475"/>
                  </a:cubicBezTo>
                  <a:cubicBezTo>
                    <a:pt x="3075" y="18488"/>
                    <a:pt x="2965" y="19038"/>
                    <a:pt x="3334" y="19101"/>
                  </a:cubicBezTo>
                  <a:cubicBezTo>
                    <a:pt x="4759" y="19346"/>
                    <a:pt x="6185" y="19496"/>
                    <a:pt x="7624" y="19556"/>
                  </a:cubicBezTo>
                  <a:cubicBezTo>
                    <a:pt x="6391" y="20336"/>
                    <a:pt x="5069" y="20907"/>
                    <a:pt x="3648" y="21321"/>
                  </a:cubicBezTo>
                  <a:cubicBezTo>
                    <a:pt x="3277" y="21429"/>
                    <a:pt x="3390" y="21909"/>
                    <a:pt x="3733" y="21951"/>
                  </a:cubicBezTo>
                  <a:cubicBezTo>
                    <a:pt x="4306" y="22020"/>
                    <a:pt x="4873" y="22053"/>
                    <a:pt x="5440" y="22053"/>
                  </a:cubicBezTo>
                  <a:cubicBezTo>
                    <a:pt x="5681" y="22053"/>
                    <a:pt x="5923" y="22047"/>
                    <a:pt x="6165" y="22036"/>
                  </a:cubicBezTo>
                  <a:lnTo>
                    <a:pt x="6165" y="22036"/>
                  </a:lnTo>
                  <a:cubicBezTo>
                    <a:pt x="4482" y="23314"/>
                    <a:pt x="2528" y="24516"/>
                    <a:pt x="423" y="24617"/>
                  </a:cubicBezTo>
                  <a:cubicBezTo>
                    <a:pt x="48" y="24636"/>
                    <a:pt x="0" y="25124"/>
                    <a:pt x="337" y="25250"/>
                  </a:cubicBezTo>
                  <a:cubicBezTo>
                    <a:pt x="1212" y="25575"/>
                    <a:pt x="2125" y="25741"/>
                    <a:pt x="3033" y="25741"/>
                  </a:cubicBezTo>
                  <a:cubicBezTo>
                    <a:pt x="4088" y="25741"/>
                    <a:pt x="5136" y="25518"/>
                    <a:pt x="6109" y="25065"/>
                  </a:cubicBezTo>
                  <a:lnTo>
                    <a:pt x="6109" y="25065"/>
                  </a:lnTo>
                  <a:cubicBezTo>
                    <a:pt x="4914" y="27144"/>
                    <a:pt x="2741" y="28298"/>
                    <a:pt x="575" y="29229"/>
                  </a:cubicBezTo>
                  <a:cubicBezTo>
                    <a:pt x="290" y="29351"/>
                    <a:pt x="422" y="29738"/>
                    <a:pt x="652" y="29822"/>
                  </a:cubicBezTo>
                  <a:cubicBezTo>
                    <a:pt x="1443" y="30110"/>
                    <a:pt x="2258" y="30234"/>
                    <a:pt x="3077" y="30234"/>
                  </a:cubicBezTo>
                  <a:cubicBezTo>
                    <a:pt x="5184" y="30234"/>
                    <a:pt x="7326" y="29418"/>
                    <a:pt x="9196" y="28490"/>
                  </a:cubicBezTo>
                  <a:lnTo>
                    <a:pt x="9196" y="28490"/>
                  </a:lnTo>
                  <a:cubicBezTo>
                    <a:pt x="9029" y="29678"/>
                    <a:pt x="8275" y="30610"/>
                    <a:pt x="7435" y="31481"/>
                  </a:cubicBezTo>
                  <a:cubicBezTo>
                    <a:pt x="7202" y="31724"/>
                    <a:pt x="7415" y="32041"/>
                    <a:pt x="7701" y="32041"/>
                  </a:cubicBezTo>
                  <a:cubicBezTo>
                    <a:pt x="7720" y="32041"/>
                    <a:pt x="7739" y="32040"/>
                    <a:pt x="7759" y="32037"/>
                  </a:cubicBezTo>
                  <a:cubicBezTo>
                    <a:pt x="9365" y="31796"/>
                    <a:pt x="10923" y="31336"/>
                    <a:pt x="12303" y="30545"/>
                  </a:cubicBezTo>
                  <a:lnTo>
                    <a:pt x="12303" y="30545"/>
                  </a:lnTo>
                  <a:cubicBezTo>
                    <a:pt x="12150" y="32928"/>
                    <a:pt x="12227" y="35344"/>
                    <a:pt x="12039" y="37704"/>
                  </a:cubicBezTo>
                  <a:cubicBezTo>
                    <a:pt x="12025" y="37899"/>
                    <a:pt x="12215" y="38063"/>
                    <a:pt x="12398" y="38063"/>
                  </a:cubicBezTo>
                  <a:cubicBezTo>
                    <a:pt x="12534" y="38063"/>
                    <a:pt x="12670" y="38063"/>
                    <a:pt x="12806" y="38063"/>
                  </a:cubicBezTo>
                  <a:cubicBezTo>
                    <a:pt x="13891" y="38063"/>
                    <a:pt x="14976" y="38060"/>
                    <a:pt x="16062" y="38060"/>
                  </a:cubicBezTo>
                  <a:cubicBezTo>
                    <a:pt x="16311" y="38060"/>
                    <a:pt x="16561" y="38060"/>
                    <a:pt x="16810" y="38061"/>
                  </a:cubicBezTo>
                  <a:cubicBezTo>
                    <a:pt x="17010" y="38061"/>
                    <a:pt x="17161" y="37897"/>
                    <a:pt x="17167" y="37704"/>
                  </a:cubicBezTo>
                  <a:cubicBezTo>
                    <a:pt x="17238" y="35410"/>
                    <a:pt x="16825" y="33157"/>
                    <a:pt x="16523" y="30893"/>
                  </a:cubicBezTo>
                  <a:lnTo>
                    <a:pt x="16523" y="30893"/>
                  </a:lnTo>
                  <a:cubicBezTo>
                    <a:pt x="18047" y="31648"/>
                    <a:pt x="19763" y="32048"/>
                    <a:pt x="21449" y="32355"/>
                  </a:cubicBezTo>
                  <a:cubicBezTo>
                    <a:pt x="21476" y="32360"/>
                    <a:pt x="21503" y="32362"/>
                    <a:pt x="21528" y="32362"/>
                  </a:cubicBezTo>
                  <a:cubicBezTo>
                    <a:pt x="21823" y="32362"/>
                    <a:pt x="21965" y="32040"/>
                    <a:pt x="21775" y="31794"/>
                  </a:cubicBezTo>
                  <a:cubicBezTo>
                    <a:pt x="21200" y="31049"/>
                    <a:pt x="20780" y="30247"/>
                    <a:pt x="20397" y="29407"/>
                  </a:cubicBezTo>
                  <a:lnTo>
                    <a:pt x="20397" y="29407"/>
                  </a:lnTo>
                  <a:cubicBezTo>
                    <a:pt x="22053" y="29898"/>
                    <a:pt x="23769" y="30246"/>
                    <a:pt x="25477" y="30246"/>
                  </a:cubicBezTo>
                  <a:cubicBezTo>
                    <a:pt x="26673" y="30246"/>
                    <a:pt x="27864" y="30076"/>
                    <a:pt x="29030" y="29666"/>
                  </a:cubicBezTo>
                  <a:cubicBezTo>
                    <a:pt x="29306" y="29568"/>
                    <a:pt x="29373" y="29099"/>
                    <a:pt x="29030" y="29040"/>
                  </a:cubicBezTo>
                  <a:cubicBezTo>
                    <a:pt x="26359" y="28562"/>
                    <a:pt x="23851" y="27394"/>
                    <a:pt x="21797" y="25640"/>
                  </a:cubicBezTo>
                  <a:lnTo>
                    <a:pt x="21797" y="25640"/>
                  </a:lnTo>
                  <a:cubicBezTo>
                    <a:pt x="22833" y="25925"/>
                    <a:pt x="23870" y="26106"/>
                    <a:pt x="24941" y="26106"/>
                  </a:cubicBezTo>
                  <a:cubicBezTo>
                    <a:pt x="25325" y="26106"/>
                    <a:pt x="25714" y="26083"/>
                    <a:pt x="26109" y="26033"/>
                  </a:cubicBezTo>
                  <a:cubicBezTo>
                    <a:pt x="26430" y="25993"/>
                    <a:pt x="26550" y="25526"/>
                    <a:pt x="26189" y="25432"/>
                  </a:cubicBezTo>
                  <a:cubicBezTo>
                    <a:pt x="24688" y="25041"/>
                    <a:pt x="23263" y="24554"/>
                    <a:pt x="22035" y="23636"/>
                  </a:cubicBezTo>
                  <a:cubicBezTo>
                    <a:pt x="22629" y="23529"/>
                    <a:pt x="23127" y="23240"/>
                    <a:pt x="23646" y="22793"/>
                  </a:cubicBezTo>
                  <a:cubicBezTo>
                    <a:pt x="23796" y="22665"/>
                    <a:pt x="23748" y="22401"/>
                    <a:pt x="23584" y="22311"/>
                  </a:cubicBezTo>
                  <a:cubicBezTo>
                    <a:pt x="22645" y="21788"/>
                    <a:pt x="21824" y="21138"/>
                    <a:pt x="21203" y="20255"/>
                  </a:cubicBezTo>
                  <a:lnTo>
                    <a:pt x="21203" y="20255"/>
                  </a:lnTo>
                  <a:cubicBezTo>
                    <a:pt x="21285" y="20256"/>
                    <a:pt x="21367" y="20257"/>
                    <a:pt x="21449" y="20257"/>
                  </a:cubicBezTo>
                  <a:cubicBezTo>
                    <a:pt x="22536" y="20257"/>
                    <a:pt x="23564" y="20125"/>
                    <a:pt x="24613" y="19719"/>
                  </a:cubicBezTo>
                  <a:cubicBezTo>
                    <a:pt x="24921" y="19599"/>
                    <a:pt x="24895" y="19121"/>
                    <a:pt x="24533" y="19119"/>
                  </a:cubicBezTo>
                  <a:cubicBezTo>
                    <a:pt x="22599" y="19110"/>
                    <a:pt x="21121" y="17719"/>
                    <a:pt x="19967" y="16277"/>
                  </a:cubicBezTo>
                  <a:cubicBezTo>
                    <a:pt x="20543" y="16254"/>
                    <a:pt x="21096" y="16150"/>
                    <a:pt x="21696" y="16103"/>
                  </a:cubicBezTo>
                  <a:cubicBezTo>
                    <a:pt x="21965" y="16081"/>
                    <a:pt x="22147" y="15675"/>
                    <a:pt x="21848" y="15539"/>
                  </a:cubicBezTo>
                  <a:cubicBezTo>
                    <a:pt x="20983" y="15144"/>
                    <a:pt x="20231" y="14664"/>
                    <a:pt x="19555" y="14034"/>
                  </a:cubicBezTo>
                  <a:cubicBezTo>
                    <a:pt x="20580" y="14006"/>
                    <a:pt x="21571" y="13914"/>
                    <a:pt x="22560" y="13555"/>
                  </a:cubicBezTo>
                  <a:cubicBezTo>
                    <a:pt x="22873" y="13440"/>
                    <a:pt x="22805" y="13028"/>
                    <a:pt x="22484" y="12993"/>
                  </a:cubicBezTo>
                  <a:cubicBezTo>
                    <a:pt x="20552" y="12782"/>
                    <a:pt x="18913" y="11878"/>
                    <a:pt x="17700" y="10406"/>
                  </a:cubicBezTo>
                  <a:cubicBezTo>
                    <a:pt x="18494" y="10391"/>
                    <a:pt x="19269" y="10333"/>
                    <a:pt x="20039" y="10087"/>
                  </a:cubicBezTo>
                  <a:cubicBezTo>
                    <a:pt x="20286" y="10009"/>
                    <a:pt x="20333" y="9589"/>
                    <a:pt x="20039" y="9538"/>
                  </a:cubicBezTo>
                  <a:cubicBezTo>
                    <a:pt x="19120" y="9375"/>
                    <a:pt x="18303" y="9100"/>
                    <a:pt x="17633" y="8513"/>
                  </a:cubicBezTo>
                  <a:cubicBezTo>
                    <a:pt x="18655" y="8491"/>
                    <a:pt x="19658" y="8413"/>
                    <a:pt x="20670" y="8197"/>
                  </a:cubicBezTo>
                  <a:cubicBezTo>
                    <a:pt x="20951" y="8137"/>
                    <a:pt x="20936" y="7716"/>
                    <a:pt x="20670" y="7647"/>
                  </a:cubicBezTo>
                  <a:cubicBezTo>
                    <a:pt x="17293" y="6760"/>
                    <a:pt x="14563" y="4095"/>
                    <a:pt x="14272" y="516"/>
                  </a:cubicBezTo>
                  <a:cubicBezTo>
                    <a:pt x="14257" y="327"/>
                    <a:pt x="14102" y="235"/>
                    <a:pt x="13954" y="235"/>
                  </a:cubicBezTo>
                  <a:cubicBezTo>
                    <a:pt x="13927" y="235"/>
                    <a:pt x="13901" y="238"/>
                    <a:pt x="13876" y="244"/>
                  </a:cubicBezTo>
                  <a:cubicBezTo>
                    <a:pt x="13869" y="212"/>
                    <a:pt x="13864" y="179"/>
                    <a:pt x="13856" y="146"/>
                  </a:cubicBezTo>
                  <a:cubicBezTo>
                    <a:pt x="13831" y="44"/>
                    <a:pt x="13758" y="0"/>
                    <a:pt x="136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7716775" y="2585549"/>
              <a:ext cx="1065726" cy="1381021"/>
            </a:xfrm>
            <a:custGeom>
              <a:avLst/>
              <a:gdLst/>
              <a:ahLst/>
              <a:cxnLst/>
              <a:rect l="l" t="t" r="r" b="b"/>
              <a:pathLst>
                <a:path w="29373" h="38063" extrusionOk="0">
                  <a:moveTo>
                    <a:pt x="13680" y="0"/>
                  </a:moveTo>
                  <a:cubicBezTo>
                    <a:pt x="13563" y="0"/>
                    <a:pt x="13438" y="102"/>
                    <a:pt x="13465" y="254"/>
                  </a:cubicBezTo>
                  <a:cubicBezTo>
                    <a:pt x="14051" y="3542"/>
                    <a:pt x="12078" y="6783"/>
                    <a:pt x="9081" y="8107"/>
                  </a:cubicBezTo>
                  <a:cubicBezTo>
                    <a:pt x="8768" y="8245"/>
                    <a:pt x="8937" y="8728"/>
                    <a:pt x="9246" y="8728"/>
                  </a:cubicBezTo>
                  <a:cubicBezTo>
                    <a:pt x="9247" y="8728"/>
                    <a:pt x="9248" y="8728"/>
                    <a:pt x="9249" y="8728"/>
                  </a:cubicBezTo>
                  <a:cubicBezTo>
                    <a:pt x="9850" y="8723"/>
                    <a:pt x="10414" y="8696"/>
                    <a:pt x="10979" y="8614"/>
                  </a:cubicBezTo>
                  <a:lnTo>
                    <a:pt x="10979" y="8614"/>
                  </a:lnTo>
                  <a:cubicBezTo>
                    <a:pt x="10246" y="9349"/>
                    <a:pt x="9461" y="10016"/>
                    <a:pt x="8614" y="10637"/>
                  </a:cubicBezTo>
                  <a:cubicBezTo>
                    <a:pt x="8359" y="10825"/>
                    <a:pt x="8438" y="11226"/>
                    <a:pt x="8777" y="11240"/>
                  </a:cubicBezTo>
                  <a:cubicBezTo>
                    <a:pt x="9151" y="11256"/>
                    <a:pt x="9514" y="11279"/>
                    <a:pt x="9879" y="11284"/>
                  </a:cubicBezTo>
                  <a:cubicBezTo>
                    <a:pt x="8736" y="12146"/>
                    <a:pt x="7387" y="12726"/>
                    <a:pt x="5941" y="12800"/>
                  </a:cubicBezTo>
                  <a:cubicBezTo>
                    <a:pt x="5579" y="12818"/>
                    <a:pt x="5500" y="13326"/>
                    <a:pt x="5855" y="13434"/>
                  </a:cubicBezTo>
                  <a:cubicBezTo>
                    <a:pt x="6636" y="13671"/>
                    <a:pt x="7384" y="13821"/>
                    <a:pt x="8127" y="13821"/>
                  </a:cubicBezTo>
                  <a:cubicBezTo>
                    <a:pt x="8505" y="13821"/>
                    <a:pt x="8882" y="13783"/>
                    <a:pt x="9262" y="13696"/>
                  </a:cubicBezTo>
                  <a:lnTo>
                    <a:pt x="9262" y="13696"/>
                  </a:lnTo>
                  <a:cubicBezTo>
                    <a:pt x="8541" y="14532"/>
                    <a:pt x="7617" y="15073"/>
                    <a:pt x="6489" y="15346"/>
                  </a:cubicBezTo>
                  <a:cubicBezTo>
                    <a:pt x="6154" y="15427"/>
                    <a:pt x="6221" y="15953"/>
                    <a:pt x="6560" y="15953"/>
                  </a:cubicBezTo>
                  <a:cubicBezTo>
                    <a:pt x="6564" y="15953"/>
                    <a:pt x="6567" y="15953"/>
                    <a:pt x="6571" y="15953"/>
                  </a:cubicBezTo>
                  <a:cubicBezTo>
                    <a:pt x="7258" y="15930"/>
                    <a:pt x="7925" y="15850"/>
                    <a:pt x="8595" y="15747"/>
                  </a:cubicBezTo>
                  <a:lnTo>
                    <a:pt x="8595" y="15747"/>
                  </a:lnTo>
                  <a:cubicBezTo>
                    <a:pt x="7376" y="17412"/>
                    <a:pt x="5529" y="18394"/>
                    <a:pt x="3419" y="18475"/>
                  </a:cubicBezTo>
                  <a:cubicBezTo>
                    <a:pt x="3075" y="18488"/>
                    <a:pt x="2965" y="19038"/>
                    <a:pt x="3334" y="19101"/>
                  </a:cubicBezTo>
                  <a:cubicBezTo>
                    <a:pt x="4759" y="19346"/>
                    <a:pt x="6185" y="19496"/>
                    <a:pt x="7624" y="19556"/>
                  </a:cubicBezTo>
                  <a:cubicBezTo>
                    <a:pt x="6391" y="20336"/>
                    <a:pt x="5069" y="20907"/>
                    <a:pt x="3648" y="21321"/>
                  </a:cubicBezTo>
                  <a:cubicBezTo>
                    <a:pt x="3277" y="21429"/>
                    <a:pt x="3390" y="21909"/>
                    <a:pt x="3733" y="21951"/>
                  </a:cubicBezTo>
                  <a:cubicBezTo>
                    <a:pt x="4306" y="22020"/>
                    <a:pt x="4873" y="22053"/>
                    <a:pt x="5440" y="22053"/>
                  </a:cubicBezTo>
                  <a:cubicBezTo>
                    <a:pt x="5681" y="22053"/>
                    <a:pt x="5923" y="22047"/>
                    <a:pt x="6165" y="22036"/>
                  </a:cubicBezTo>
                  <a:lnTo>
                    <a:pt x="6165" y="22036"/>
                  </a:lnTo>
                  <a:cubicBezTo>
                    <a:pt x="4482" y="23314"/>
                    <a:pt x="2528" y="24516"/>
                    <a:pt x="423" y="24617"/>
                  </a:cubicBezTo>
                  <a:cubicBezTo>
                    <a:pt x="48" y="24636"/>
                    <a:pt x="0" y="25124"/>
                    <a:pt x="337" y="25250"/>
                  </a:cubicBezTo>
                  <a:cubicBezTo>
                    <a:pt x="1212" y="25575"/>
                    <a:pt x="2125" y="25741"/>
                    <a:pt x="3033" y="25741"/>
                  </a:cubicBezTo>
                  <a:cubicBezTo>
                    <a:pt x="4088" y="25741"/>
                    <a:pt x="5136" y="25518"/>
                    <a:pt x="6109" y="25065"/>
                  </a:cubicBezTo>
                  <a:lnTo>
                    <a:pt x="6109" y="25065"/>
                  </a:lnTo>
                  <a:cubicBezTo>
                    <a:pt x="4914" y="27144"/>
                    <a:pt x="2741" y="28298"/>
                    <a:pt x="575" y="29229"/>
                  </a:cubicBezTo>
                  <a:cubicBezTo>
                    <a:pt x="290" y="29351"/>
                    <a:pt x="422" y="29738"/>
                    <a:pt x="652" y="29822"/>
                  </a:cubicBezTo>
                  <a:cubicBezTo>
                    <a:pt x="1443" y="30110"/>
                    <a:pt x="2258" y="30234"/>
                    <a:pt x="3077" y="30234"/>
                  </a:cubicBezTo>
                  <a:cubicBezTo>
                    <a:pt x="5184" y="30234"/>
                    <a:pt x="7326" y="29418"/>
                    <a:pt x="9196" y="28490"/>
                  </a:cubicBezTo>
                  <a:lnTo>
                    <a:pt x="9196" y="28490"/>
                  </a:lnTo>
                  <a:cubicBezTo>
                    <a:pt x="9029" y="29678"/>
                    <a:pt x="8275" y="30610"/>
                    <a:pt x="7435" y="31481"/>
                  </a:cubicBezTo>
                  <a:cubicBezTo>
                    <a:pt x="7202" y="31724"/>
                    <a:pt x="7415" y="32041"/>
                    <a:pt x="7701" y="32041"/>
                  </a:cubicBezTo>
                  <a:cubicBezTo>
                    <a:pt x="7720" y="32041"/>
                    <a:pt x="7739" y="32040"/>
                    <a:pt x="7759" y="32037"/>
                  </a:cubicBezTo>
                  <a:cubicBezTo>
                    <a:pt x="9365" y="31796"/>
                    <a:pt x="10923" y="31336"/>
                    <a:pt x="12303" y="30545"/>
                  </a:cubicBezTo>
                  <a:lnTo>
                    <a:pt x="12303" y="30545"/>
                  </a:lnTo>
                  <a:cubicBezTo>
                    <a:pt x="12150" y="32928"/>
                    <a:pt x="12227" y="35344"/>
                    <a:pt x="12039" y="37704"/>
                  </a:cubicBezTo>
                  <a:cubicBezTo>
                    <a:pt x="12025" y="37899"/>
                    <a:pt x="12215" y="38063"/>
                    <a:pt x="12398" y="38063"/>
                  </a:cubicBezTo>
                  <a:cubicBezTo>
                    <a:pt x="12534" y="38063"/>
                    <a:pt x="12670" y="38063"/>
                    <a:pt x="12806" y="38063"/>
                  </a:cubicBezTo>
                  <a:cubicBezTo>
                    <a:pt x="13891" y="38063"/>
                    <a:pt x="14976" y="38060"/>
                    <a:pt x="16062" y="38060"/>
                  </a:cubicBezTo>
                  <a:cubicBezTo>
                    <a:pt x="16311" y="38060"/>
                    <a:pt x="16561" y="38060"/>
                    <a:pt x="16810" y="38061"/>
                  </a:cubicBezTo>
                  <a:cubicBezTo>
                    <a:pt x="17010" y="38061"/>
                    <a:pt x="17161" y="37897"/>
                    <a:pt x="17167" y="37704"/>
                  </a:cubicBezTo>
                  <a:cubicBezTo>
                    <a:pt x="17238" y="35410"/>
                    <a:pt x="16825" y="33157"/>
                    <a:pt x="16523" y="30893"/>
                  </a:cubicBezTo>
                  <a:lnTo>
                    <a:pt x="16523" y="30893"/>
                  </a:lnTo>
                  <a:cubicBezTo>
                    <a:pt x="18047" y="31648"/>
                    <a:pt x="19763" y="32048"/>
                    <a:pt x="21449" y="32355"/>
                  </a:cubicBezTo>
                  <a:cubicBezTo>
                    <a:pt x="21476" y="32360"/>
                    <a:pt x="21503" y="32362"/>
                    <a:pt x="21528" y="32362"/>
                  </a:cubicBezTo>
                  <a:cubicBezTo>
                    <a:pt x="21823" y="32362"/>
                    <a:pt x="21965" y="32040"/>
                    <a:pt x="21775" y="31794"/>
                  </a:cubicBezTo>
                  <a:cubicBezTo>
                    <a:pt x="21200" y="31049"/>
                    <a:pt x="20780" y="30247"/>
                    <a:pt x="20397" y="29407"/>
                  </a:cubicBezTo>
                  <a:lnTo>
                    <a:pt x="20397" y="29407"/>
                  </a:lnTo>
                  <a:cubicBezTo>
                    <a:pt x="22053" y="29898"/>
                    <a:pt x="23769" y="30246"/>
                    <a:pt x="25477" y="30246"/>
                  </a:cubicBezTo>
                  <a:cubicBezTo>
                    <a:pt x="26673" y="30246"/>
                    <a:pt x="27864" y="30076"/>
                    <a:pt x="29030" y="29666"/>
                  </a:cubicBezTo>
                  <a:cubicBezTo>
                    <a:pt x="29306" y="29568"/>
                    <a:pt x="29373" y="29099"/>
                    <a:pt x="29030" y="29040"/>
                  </a:cubicBezTo>
                  <a:cubicBezTo>
                    <a:pt x="26359" y="28562"/>
                    <a:pt x="23851" y="27394"/>
                    <a:pt x="21797" y="25640"/>
                  </a:cubicBezTo>
                  <a:lnTo>
                    <a:pt x="21797" y="25640"/>
                  </a:lnTo>
                  <a:cubicBezTo>
                    <a:pt x="22833" y="25925"/>
                    <a:pt x="23870" y="26106"/>
                    <a:pt x="24941" y="26106"/>
                  </a:cubicBezTo>
                  <a:cubicBezTo>
                    <a:pt x="25325" y="26106"/>
                    <a:pt x="25714" y="26083"/>
                    <a:pt x="26109" y="26033"/>
                  </a:cubicBezTo>
                  <a:cubicBezTo>
                    <a:pt x="26430" y="25993"/>
                    <a:pt x="26550" y="25526"/>
                    <a:pt x="26189" y="25432"/>
                  </a:cubicBezTo>
                  <a:cubicBezTo>
                    <a:pt x="24688" y="25041"/>
                    <a:pt x="23263" y="24554"/>
                    <a:pt x="22035" y="23636"/>
                  </a:cubicBezTo>
                  <a:cubicBezTo>
                    <a:pt x="22629" y="23529"/>
                    <a:pt x="23127" y="23240"/>
                    <a:pt x="23646" y="22793"/>
                  </a:cubicBezTo>
                  <a:cubicBezTo>
                    <a:pt x="23796" y="22665"/>
                    <a:pt x="23748" y="22401"/>
                    <a:pt x="23584" y="22311"/>
                  </a:cubicBezTo>
                  <a:cubicBezTo>
                    <a:pt x="22645" y="21788"/>
                    <a:pt x="21824" y="21138"/>
                    <a:pt x="21203" y="20255"/>
                  </a:cubicBezTo>
                  <a:lnTo>
                    <a:pt x="21203" y="20255"/>
                  </a:lnTo>
                  <a:cubicBezTo>
                    <a:pt x="21285" y="20256"/>
                    <a:pt x="21367" y="20257"/>
                    <a:pt x="21449" y="20257"/>
                  </a:cubicBezTo>
                  <a:cubicBezTo>
                    <a:pt x="22536" y="20257"/>
                    <a:pt x="23564" y="20125"/>
                    <a:pt x="24613" y="19719"/>
                  </a:cubicBezTo>
                  <a:cubicBezTo>
                    <a:pt x="24921" y="19599"/>
                    <a:pt x="24895" y="19121"/>
                    <a:pt x="24533" y="19119"/>
                  </a:cubicBezTo>
                  <a:cubicBezTo>
                    <a:pt x="22599" y="19110"/>
                    <a:pt x="21121" y="17719"/>
                    <a:pt x="19967" y="16277"/>
                  </a:cubicBezTo>
                  <a:cubicBezTo>
                    <a:pt x="20543" y="16254"/>
                    <a:pt x="21096" y="16150"/>
                    <a:pt x="21696" y="16103"/>
                  </a:cubicBezTo>
                  <a:cubicBezTo>
                    <a:pt x="21965" y="16081"/>
                    <a:pt x="22147" y="15675"/>
                    <a:pt x="21848" y="15539"/>
                  </a:cubicBezTo>
                  <a:cubicBezTo>
                    <a:pt x="20983" y="15144"/>
                    <a:pt x="20231" y="14664"/>
                    <a:pt x="19555" y="14034"/>
                  </a:cubicBezTo>
                  <a:cubicBezTo>
                    <a:pt x="20580" y="14006"/>
                    <a:pt x="21571" y="13914"/>
                    <a:pt x="22560" y="13555"/>
                  </a:cubicBezTo>
                  <a:cubicBezTo>
                    <a:pt x="22873" y="13440"/>
                    <a:pt x="22805" y="13028"/>
                    <a:pt x="22484" y="12993"/>
                  </a:cubicBezTo>
                  <a:cubicBezTo>
                    <a:pt x="20552" y="12782"/>
                    <a:pt x="18913" y="11878"/>
                    <a:pt x="17700" y="10406"/>
                  </a:cubicBezTo>
                  <a:cubicBezTo>
                    <a:pt x="18494" y="10391"/>
                    <a:pt x="19269" y="10333"/>
                    <a:pt x="20039" y="10087"/>
                  </a:cubicBezTo>
                  <a:cubicBezTo>
                    <a:pt x="20286" y="10009"/>
                    <a:pt x="20333" y="9589"/>
                    <a:pt x="20039" y="9538"/>
                  </a:cubicBezTo>
                  <a:cubicBezTo>
                    <a:pt x="19120" y="9375"/>
                    <a:pt x="18303" y="9100"/>
                    <a:pt x="17633" y="8513"/>
                  </a:cubicBezTo>
                  <a:cubicBezTo>
                    <a:pt x="18655" y="8491"/>
                    <a:pt x="19658" y="8413"/>
                    <a:pt x="20670" y="8197"/>
                  </a:cubicBezTo>
                  <a:cubicBezTo>
                    <a:pt x="20951" y="8137"/>
                    <a:pt x="20936" y="7716"/>
                    <a:pt x="20670" y="7647"/>
                  </a:cubicBezTo>
                  <a:cubicBezTo>
                    <a:pt x="17293" y="6760"/>
                    <a:pt x="14563" y="4095"/>
                    <a:pt x="14272" y="516"/>
                  </a:cubicBezTo>
                  <a:cubicBezTo>
                    <a:pt x="14257" y="327"/>
                    <a:pt x="14102" y="235"/>
                    <a:pt x="13954" y="235"/>
                  </a:cubicBezTo>
                  <a:cubicBezTo>
                    <a:pt x="13927" y="235"/>
                    <a:pt x="13901" y="238"/>
                    <a:pt x="13876" y="244"/>
                  </a:cubicBezTo>
                  <a:cubicBezTo>
                    <a:pt x="13869" y="212"/>
                    <a:pt x="13864" y="179"/>
                    <a:pt x="13856" y="146"/>
                  </a:cubicBezTo>
                  <a:cubicBezTo>
                    <a:pt x="13831" y="44"/>
                    <a:pt x="13758" y="0"/>
                    <a:pt x="136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5339869" y="3720025"/>
              <a:ext cx="3809395" cy="1741091"/>
            </a:xfrm>
            <a:custGeom>
              <a:avLst/>
              <a:gdLst/>
              <a:ahLst/>
              <a:cxnLst/>
              <a:rect l="l" t="t" r="r" b="b"/>
              <a:pathLst>
                <a:path w="86651" h="39604" extrusionOk="0">
                  <a:moveTo>
                    <a:pt x="86651" y="1"/>
                  </a:moveTo>
                  <a:cubicBezTo>
                    <a:pt x="58551" y="798"/>
                    <a:pt x="33913" y="12547"/>
                    <a:pt x="21933" y="16341"/>
                  </a:cubicBezTo>
                  <a:cubicBezTo>
                    <a:pt x="9952" y="20134"/>
                    <a:pt x="1" y="21499"/>
                    <a:pt x="1" y="21499"/>
                  </a:cubicBezTo>
                  <a:lnTo>
                    <a:pt x="30803" y="39603"/>
                  </a:lnTo>
                  <a:lnTo>
                    <a:pt x="86651" y="39603"/>
                  </a:lnTo>
                  <a:lnTo>
                    <a:pt x="866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5339869" y="3720025"/>
              <a:ext cx="3809395" cy="1741091"/>
            </a:xfrm>
            <a:custGeom>
              <a:avLst/>
              <a:gdLst/>
              <a:ahLst/>
              <a:cxnLst/>
              <a:rect l="l" t="t" r="r" b="b"/>
              <a:pathLst>
                <a:path w="86651" h="39604" extrusionOk="0">
                  <a:moveTo>
                    <a:pt x="86651" y="1"/>
                  </a:moveTo>
                  <a:cubicBezTo>
                    <a:pt x="58551" y="798"/>
                    <a:pt x="33913" y="12547"/>
                    <a:pt x="21933" y="16341"/>
                  </a:cubicBezTo>
                  <a:cubicBezTo>
                    <a:pt x="9952" y="20134"/>
                    <a:pt x="1" y="21499"/>
                    <a:pt x="1" y="21499"/>
                  </a:cubicBezTo>
                  <a:lnTo>
                    <a:pt x="30803" y="39603"/>
                  </a:lnTo>
                  <a:lnTo>
                    <a:pt x="86651" y="39603"/>
                  </a:lnTo>
                  <a:lnTo>
                    <a:pt x="86651" y="1"/>
                  </a:lnTo>
                  <a:close/>
                </a:path>
              </a:pathLst>
            </a:custGeom>
            <a:solidFill>
              <a:srgbClr val="000000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2" name="Google Shape;212;p3"/>
            <p:cNvGrpSpPr/>
            <p:nvPr/>
          </p:nvGrpSpPr>
          <p:grpSpPr>
            <a:xfrm>
              <a:off x="6549238" y="3900183"/>
              <a:ext cx="2474429" cy="1056946"/>
              <a:chOff x="6549238" y="3582783"/>
              <a:chExt cx="2474429" cy="1056946"/>
            </a:xfrm>
          </p:grpSpPr>
          <p:sp>
            <p:nvSpPr>
              <p:cNvPr id="213" name="Google Shape;213;p3"/>
              <p:cNvSpPr/>
              <p:nvPr/>
            </p:nvSpPr>
            <p:spPr>
              <a:xfrm>
                <a:off x="6549238" y="4162165"/>
                <a:ext cx="111181" cy="185346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4216" extrusionOk="0">
                    <a:moveTo>
                      <a:pt x="2396" y="0"/>
                    </a:moveTo>
                    <a:cubicBezTo>
                      <a:pt x="1087" y="1088"/>
                      <a:pt x="888" y="3261"/>
                      <a:pt x="888" y="3261"/>
                    </a:cubicBezTo>
                    <a:cubicBezTo>
                      <a:pt x="622" y="2729"/>
                      <a:pt x="666" y="1355"/>
                      <a:pt x="666" y="1355"/>
                    </a:cubicBezTo>
                    <a:lnTo>
                      <a:pt x="666" y="1355"/>
                    </a:lnTo>
                    <a:cubicBezTo>
                      <a:pt x="100" y="2333"/>
                      <a:pt x="4" y="4144"/>
                      <a:pt x="0" y="4214"/>
                    </a:cubicBezTo>
                    <a:lnTo>
                      <a:pt x="2529" y="4214"/>
                    </a:lnTo>
                    <a:cubicBezTo>
                      <a:pt x="2263" y="3726"/>
                      <a:pt x="2396" y="2595"/>
                      <a:pt x="2396" y="2595"/>
                    </a:cubicBezTo>
                    <a:lnTo>
                      <a:pt x="2396" y="2595"/>
                    </a:lnTo>
                    <a:cubicBezTo>
                      <a:pt x="2063" y="2994"/>
                      <a:pt x="1842" y="3793"/>
                      <a:pt x="1842" y="3793"/>
                    </a:cubicBezTo>
                    <a:cubicBezTo>
                      <a:pt x="1509" y="2329"/>
                      <a:pt x="2396" y="0"/>
                      <a:pt x="2396" y="0"/>
                    </a:cubicBezTo>
                    <a:close/>
                    <a:moveTo>
                      <a:pt x="0" y="4214"/>
                    </a:moveTo>
                    <a:lnTo>
                      <a:pt x="0" y="4216"/>
                    </a:lnTo>
                    <a:cubicBezTo>
                      <a:pt x="0" y="4216"/>
                      <a:pt x="0" y="4215"/>
                      <a:pt x="0" y="42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3"/>
              <p:cNvSpPr/>
              <p:nvPr/>
            </p:nvSpPr>
            <p:spPr>
              <a:xfrm>
                <a:off x="8198975" y="3582783"/>
                <a:ext cx="98564" cy="167761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3816" extrusionOk="0">
                    <a:moveTo>
                      <a:pt x="2241" y="1"/>
                    </a:moveTo>
                    <a:lnTo>
                      <a:pt x="2241" y="1"/>
                    </a:lnTo>
                    <a:cubicBezTo>
                      <a:pt x="1664" y="356"/>
                      <a:pt x="711" y="2440"/>
                      <a:pt x="711" y="2440"/>
                    </a:cubicBezTo>
                    <a:lnTo>
                      <a:pt x="533" y="1775"/>
                    </a:lnTo>
                    <a:lnTo>
                      <a:pt x="1" y="3816"/>
                    </a:lnTo>
                    <a:lnTo>
                      <a:pt x="1821" y="3816"/>
                    </a:lnTo>
                    <a:cubicBezTo>
                      <a:pt x="1621" y="2751"/>
                      <a:pt x="2241" y="1"/>
                      <a:pt x="22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3"/>
              <p:cNvSpPr/>
              <p:nvPr/>
            </p:nvSpPr>
            <p:spPr>
              <a:xfrm>
                <a:off x="7496850" y="3768788"/>
                <a:ext cx="104587" cy="198930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4525" extrusionOk="0">
                    <a:moveTo>
                      <a:pt x="1348" y="0"/>
                    </a:moveTo>
                    <a:cubicBezTo>
                      <a:pt x="848" y="865"/>
                      <a:pt x="616" y="3194"/>
                      <a:pt x="616" y="3194"/>
                    </a:cubicBezTo>
                    <a:cubicBezTo>
                      <a:pt x="449" y="3078"/>
                      <a:pt x="50" y="2695"/>
                      <a:pt x="50" y="2695"/>
                    </a:cubicBezTo>
                    <a:lnTo>
                      <a:pt x="50" y="2695"/>
                    </a:lnTo>
                    <a:cubicBezTo>
                      <a:pt x="0" y="3293"/>
                      <a:pt x="166" y="4525"/>
                      <a:pt x="166" y="4525"/>
                    </a:cubicBezTo>
                    <a:lnTo>
                      <a:pt x="2378" y="4525"/>
                    </a:lnTo>
                    <a:cubicBezTo>
                      <a:pt x="2296" y="4092"/>
                      <a:pt x="2378" y="2779"/>
                      <a:pt x="2378" y="2779"/>
                    </a:cubicBezTo>
                    <a:lnTo>
                      <a:pt x="2378" y="2779"/>
                    </a:lnTo>
                    <a:lnTo>
                      <a:pt x="1780" y="3577"/>
                    </a:lnTo>
                    <a:cubicBezTo>
                      <a:pt x="1497" y="2861"/>
                      <a:pt x="1348" y="0"/>
                      <a:pt x="13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3"/>
              <p:cNvSpPr/>
              <p:nvPr/>
            </p:nvSpPr>
            <p:spPr>
              <a:xfrm>
                <a:off x="7241955" y="4456669"/>
                <a:ext cx="232518" cy="14661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3335" extrusionOk="0">
                    <a:moveTo>
                      <a:pt x="4357" y="0"/>
                    </a:moveTo>
                    <a:cubicBezTo>
                      <a:pt x="4357" y="0"/>
                      <a:pt x="3425" y="71"/>
                      <a:pt x="2772" y="2109"/>
                    </a:cubicBezTo>
                    <a:cubicBezTo>
                      <a:pt x="2772" y="2109"/>
                      <a:pt x="2134" y="1611"/>
                      <a:pt x="1088" y="1611"/>
                    </a:cubicBezTo>
                    <a:cubicBezTo>
                      <a:pt x="762" y="1611"/>
                      <a:pt x="398" y="1659"/>
                      <a:pt x="0" y="1785"/>
                    </a:cubicBezTo>
                    <a:cubicBezTo>
                      <a:pt x="0" y="1785"/>
                      <a:pt x="818" y="3335"/>
                      <a:pt x="2484" y="3335"/>
                    </a:cubicBezTo>
                    <a:cubicBezTo>
                      <a:pt x="2697" y="3335"/>
                      <a:pt x="2924" y="3309"/>
                      <a:pt x="3165" y="3252"/>
                    </a:cubicBezTo>
                    <a:cubicBezTo>
                      <a:pt x="5289" y="2750"/>
                      <a:pt x="4357" y="0"/>
                      <a:pt x="43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3"/>
              <p:cNvSpPr/>
              <p:nvPr/>
            </p:nvSpPr>
            <p:spPr>
              <a:xfrm>
                <a:off x="7295546" y="4445899"/>
                <a:ext cx="93640" cy="193831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4409" fill="none" extrusionOk="0">
                    <a:moveTo>
                      <a:pt x="1" y="0"/>
                    </a:moveTo>
                    <a:cubicBezTo>
                      <a:pt x="1" y="0"/>
                      <a:pt x="1731" y="1597"/>
                      <a:pt x="2130" y="4408"/>
                    </a:cubicBezTo>
                  </a:path>
                </a:pathLst>
              </a:custGeom>
              <a:noFill/>
              <a:ln w="692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3"/>
              <p:cNvSpPr/>
              <p:nvPr/>
            </p:nvSpPr>
            <p:spPr>
              <a:xfrm>
                <a:off x="7108046" y="4285743"/>
                <a:ext cx="272436" cy="244915"/>
              </a:xfrm>
              <a:custGeom>
                <a:avLst/>
                <a:gdLst/>
                <a:ahLst/>
                <a:cxnLst/>
                <a:rect l="l" t="t" r="r" b="b"/>
                <a:pathLst>
                  <a:path w="6197" h="5571" extrusionOk="0">
                    <a:moveTo>
                      <a:pt x="3638" y="1"/>
                    </a:moveTo>
                    <a:cubicBezTo>
                      <a:pt x="2840" y="1"/>
                      <a:pt x="2336" y="959"/>
                      <a:pt x="2669" y="1730"/>
                    </a:cubicBezTo>
                    <a:cubicBezTo>
                      <a:pt x="2669" y="1730"/>
                      <a:pt x="2358" y="1655"/>
                      <a:pt x="1957" y="1655"/>
                    </a:cubicBezTo>
                    <a:cubicBezTo>
                      <a:pt x="1342" y="1655"/>
                      <a:pt x="515" y="1832"/>
                      <a:pt x="273" y="2728"/>
                    </a:cubicBezTo>
                    <a:cubicBezTo>
                      <a:pt x="0" y="3742"/>
                      <a:pt x="763" y="4025"/>
                      <a:pt x="1410" y="4025"/>
                    </a:cubicBezTo>
                    <a:cubicBezTo>
                      <a:pt x="1709" y="4025"/>
                      <a:pt x="1983" y="3965"/>
                      <a:pt x="2120" y="3888"/>
                    </a:cubicBezTo>
                    <a:lnTo>
                      <a:pt x="2120" y="3888"/>
                    </a:lnTo>
                    <a:cubicBezTo>
                      <a:pt x="2120" y="3888"/>
                      <a:pt x="2009" y="5371"/>
                      <a:pt x="3046" y="5556"/>
                    </a:cubicBezTo>
                    <a:cubicBezTo>
                      <a:pt x="3104" y="5566"/>
                      <a:pt x="3159" y="5571"/>
                      <a:pt x="3212" y="5571"/>
                    </a:cubicBezTo>
                    <a:cubicBezTo>
                      <a:pt x="4113" y="5571"/>
                      <a:pt x="4359" y="4167"/>
                      <a:pt x="4266" y="3743"/>
                    </a:cubicBezTo>
                    <a:cubicBezTo>
                      <a:pt x="4266" y="3743"/>
                      <a:pt x="5879" y="3611"/>
                      <a:pt x="6062" y="2728"/>
                    </a:cubicBezTo>
                    <a:cubicBezTo>
                      <a:pt x="6197" y="2080"/>
                      <a:pt x="5752" y="1670"/>
                      <a:pt x="5196" y="1670"/>
                    </a:cubicBezTo>
                    <a:cubicBezTo>
                      <a:pt x="4996" y="1670"/>
                      <a:pt x="4782" y="1723"/>
                      <a:pt x="4575" y="1838"/>
                    </a:cubicBezTo>
                    <a:cubicBezTo>
                      <a:pt x="4575" y="1838"/>
                      <a:pt x="4809" y="245"/>
                      <a:pt x="3878" y="29"/>
                    </a:cubicBezTo>
                    <a:cubicBezTo>
                      <a:pt x="3795" y="10"/>
                      <a:pt x="3715" y="1"/>
                      <a:pt x="3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3"/>
              <p:cNvSpPr/>
              <p:nvPr/>
            </p:nvSpPr>
            <p:spPr>
              <a:xfrm>
                <a:off x="7208940" y="4365096"/>
                <a:ext cx="81155" cy="81155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846" extrusionOk="0">
                    <a:moveTo>
                      <a:pt x="922" y="1"/>
                    </a:moveTo>
                    <a:cubicBezTo>
                      <a:pt x="414" y="1"/>
                      <a:pt x="0" y="414"/>
                      <a:pt x="0" y="923"/>
                    </a:cubicBezTo>
                    <a:cubicBezTo>
                      <a:pt x="0" y="1433"/>
                      <a:pt x="414" y="1846"/>
                      <a:pt x="922" y="1846"/>
                    </a:cubicBezTo>
                    <a:cubicBezTo>
                      <a:pt x="1432" y="1846"/>
                      <a:pt x="1846" y="1433"/>
                      <a:pt x="1846" y="923"/>
                    </a:cubicBezTo>
                    <a:cubicBezTo>
                      <a:pt x="1846" y="414"/>
                      <a:pt x="1432" y="1"/>
                      <a:pt x="9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3"/>
              <p:cNvSpPr/>
              <p:nvPr/>
            </p:nvSpPr>
            <p:spPr>
              <a:xfrm>
                <a:off x="8803987" y="3866209"/>
                <a:ext cx="210624" cy="105862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2408" extrusionOk="0">
                    <a:moveTo>
                      <a:pt x="4753" y="0"/>
                    </a:moveTo>
                    <a:cubicBezTo>
                      <a:pt x="4540" y="0"/>
                      <a:pt x="3443" y="97"/>
                      <a:pt x="2518" y="1930"/>
                    </a:cubicBezTo>
                    <a:cubicBezTo>
                      <a:pt x="2518" y="1930"/>
                      <a:pt x="1640" y="162"/>
                      <a:pt x="301" y="162"/>
                    </a:cubicBezTo>
                    <a:cubicBezTo>
                      <a:pt x="203" y="162"/>
                      <a:pt x="103" y="172"/>
                      <a:pt x="1" y="192"/>
                    </a:cubicBezTo>
                    <a:cubicBezTo>
                      <a:pt x="1" y="192"/>
                      <a:pt x="976" y="2196"/>
                      <a:pt x="2518" y="2407"/>
                    </a:cubicBezTo>
                    <a:cubicBezTo>
                      <a:pt x="2518" y="2407"/>
                      <a:pt x="4591" y="1398"/>
                      <a:pt x="4790" y="2"/>
                    </a:cubicBezTo>
                    <a:cubicBezTo>
                      <a:pt x="4791" y="2"/>
                      <a:pt x="4778" y="0"/>
                      <a:pt x="4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3"/>
              <p:cNvSpPr/>
              <p:nvPr/>
            </p:nvSpPr>
            <p:spPr>
              <a:xfrm>
                <a:off x="8914641" y="3771118"/>
                <a:ext cx="17629" cy="20701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4709" fill="none" extrusionOk="0">
                    <a:moveTo>
                      <a:pt x="1" y="1"/>
                    </a:moveTo>
                    <a:cubicBezTo>
                      <a:pt x="400" y="2047"/>
                      <a:pt x="1" y="4708"/>
                      <a:pt x="1" y="4708"/>
                    </a:cubicBezTo>
                  </a:path>
                </a:pathLst>
              </a:custGeom>
              <a:noFill/>
              <a:ln w="6925" cap="rnd" cmpd="sng">
                <a:solidFill>
                  <a:srgbClr val="B5CD7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3"/>
              <p:cNvSpPr/>
              <p:nvPr/>
            </p:nvSpPr>
            <p:spPr>
              <a:xfrm>
                <a:off x="8803987" y="3652815"/>
                <a:ext cx="219681" cy="176729"/>
              </a:xfrm>
              <a:custGeom>
                <a:avLst/>
                <a:gdLst/>
                <a:ahLst/>
                <a:cxnLst/>
                <a:rect l="l" t="t" r="r" b="b"/>
                <a:pathLst>
                  <a:path w="4997" h="4020" extrusionOk="0">
                    <a:moveTo>
                      <a:pt x="1622" y="0"/>
                    </a:moveTo>
                    <a:cubicBezTo>
                      <a:pt x="1435" y="0"/>
                      <a:pt x="1232" y="56"/>
                      <a:pt x="1020" y="197"/>
                    </a:cubicBezTo>
                    <a:cubicBezTo>
                      <a:pt x="1" y="879"/>
                      <a:pt x="1320" y="2093"/>
                      <a:pt x="1320" y="2093"/>
                    </a:cubicBezTo>
                    <a:cubicBezTo>
                      <a:pt x="1320" y="2093"/>
                      <a:pt x="288" y="2443"/>
                      <a:pt x="472" y="3490"/>
                    </a:cubicBezTo>
                    <a:cubicBezTo>
                      <a:pt x="538" y="3868"/>
                      <a:pt x="807" y="4019"/>
                      <a:pt x="1131" y="4019"/>
                    </a:cubicBezTo>
                    <a:cubicBezTo>
                      <a:pt x="1703" y="4019"/>
                      <a:pt x="2443" y="3546"/>
                      <a:pt x="2518" y="3024"/>
                    </a:cubicBezTo>
                    <a:cubicBezTo>
                      <a:pt x="2518" y="3024"/>
                      <a:pt x="3011" y="3842"/>
                      <a:pt x="3710" y="3842"/>
                    </a:cubicBezTo>
                    <a:cubicBezTo>
                      <a:pt x="3833" y="3842"/>
                      <a:pt x="3963" y="3816"/>
                      <a:pt x="4097" y="3756"/>
                    </a:cubicBezTo>
                    <a:cubicBezTo>
                      <a:pt x="4996" y="3357"/>
                      <a:pt x="4581" y="2076"/>
                      <a:pt x="3716" y="1977"/>
                    </a:cubicBezTo>
                    <a:cubicBezTo>
                      <a:pt x="3716" y="1977"/>
                      <a:pt x="4854" y="1644"/>
                      <a:pt x="4601" y="746"/>
                    </a:cubicBezTo>
                    <a:cubicBezTo>
                      <a:pt x="4482" y="324"/>
                      <a:pt x="4133" y="149"/>
                      <a:pt x="3768" y="149"/>
                    </a:cubicBezTo>
                    <a:cubicBezTo>
                      <a:pt x="3356" y="149"/>
                      <a:pt x="2922" y="372"/>
                      <a:pt x="2772" y="713"/>
                    </a:cubicBezTo>
                    <a:cubicBezTo>
                      <a:pt x="2772" y="713"/>
                      <a:pt x="2295" y="0"/>
                      <a:pt x="16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3"/>
              <p:cNvSpPr/>
              <p:nvPr/>
            </p:nvSpPr>
            <p:spPr>
              <a:xfrm>
                <a:off x="8885406" y="3715550"/>
                <a:ext cx="58558" cy="58558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1332" extrusionOk="0">
                    <a:moveTo>
                      <a:pt x="666" y="0"/>
                    </a:moveTo>
                    <a:cubicBezTo>
                      <a:pt x="298" y="0"/>
                      <a:pt x="1" y="298"/>
                      <a:pt x="1" y="666"/>
                    </a:cubicBezTo>
                    <a:cubicBezTo>
                      <a:pt x="1" y="1033"/>
                      <a:pt x="298" y="1331"/>
                      <a:pt x="666" y="1331"/>
                    </a:cubicBezTo>
                    <a:cubicBezTo>
                      <a:pt x="1032" y="1331"/>
                      <a:pt x="1331" y="1033"/>
                      <a:pt x="1331" y="666"/>
                    </a:cubicBezTo>
                    <a:cubicBezTo>
                      <a:pt x="1331" y="298"/>
                      <a:pt x="1032" y="0"/>
                      <a:pt x="6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3"/>
              <p:cNvSpPr/>
              <p:nvPr/>
            </p:nvSpPr>
            <p:spPr>
              <a:xfrm>
                <a:off x="7162436" y="3927495"/>
                <a:ext cx="82913" cy="89024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2025" extrusionOk="0">
                    <a:moveTo>
                      <a:pt x="1814" y="1"/>
                    </a:moveTo>
                    <a:lnTo>
                      <a:pt x="1814" y="1"/>
                    </a:lnTo>
                    <a:cubicBezTo>
                      <a:pt x="1039" y="491"/>
                      <a:pt x="660" y="1597"/>
                      <a:pt x="660" y="1597"/>
                    </a:cubicBezTo>
                    <a:cubicBezTo>
                      <a:pt x="486" y="1303"/>
                      <a:pt x="405" y="841"/>
                      <a:pt x="405" y="841"/>
                    </a:cubicBezTo>
                    <a:cubicBezTo>
                      <a:pt x="219" y="1157"/>
                      <a:pt x="47" y="1822"/>
                      <a:pt x="6" y="1987"/>
                    </a:cubicBezTo>
                    <a:cubicBezTo>
                      <a:pt x="1" y="2006"/>
                      <a:pt x="15" y="2025"/>
                      <a:pt x="37" y="2025"/>
                    </a:cubicBezTo>
                    <a:lnTo>
                      <a:pt x="1849" y="2025"/>
                    </a:lnTo>
                    <a:cubicBezTo>
                      <a:pt x="1867" y="2025"/>
                      <a:pt x="1880" y="2008"/>
                      <a:pt x="1875" y="1991"/>
                    </a:cubicBezTo>
                    <a:cubicBezTo>
                      <a:pt x="1777" y="1604"/>
                      <a:pt x="1885" y="857"/>
                      <a:pt x="1885" y="857"/>
                    </a:cubicBezTo>
                    <a:lnTo>
                      <a:pt x="1885" y="857"/>
                    </a:lnTo>
                    <a:cubicBezTo>
                      <a:pt x="1672" y="1106"/>
                      <a:pt x="1547" y="1374"/>
                      <a:pt x="1547" y="1374"/>
                    </a:cubicBezTo>
                    <a:cubicBezTo>
                      <a:pt x="1547" y="758"/>
                      <a:pt x="1814" y="1"/>
                      <a:pt x="18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5" name="Google Shape;225;p3"/>
            <p:cNvSpPr/>
            <p:nvPr/>
          </p:nvSpPr>
          <p:spPr>
            <a:xfrm>
              <a:off x="1247" y="3655575"/>
              <a:ext cx="7880366" cy="1805540"/>
            </a:xfrm>
            <a:custGeom>
              <a:avLst/>
              <a:gdLst/>
              <a:ahLst/>
              <a:cxnLst/>
              <a:rect l="l" t="t" r="r" b="b"/>
              <a:pathLst>
                <a:path w="179252" h="41070" extrusionOk="0">
                  <a:moveTo>
                    <a:pt x="1" y="1"/>
                  </a:moveTo>
                  <a:lnTo>
                    <a:pt x="1" y="41069"/>
                  </a:lnTo>
                  <a:lnTo>
                    <a:pt x="179251" y="41069"/>
                  </a:lnTo>
                  <a:cubicBezTo>
                    <a:pt x="123872" y="20535"/>
                    <a:pt x="94370" y="14889"/>
                    <a:pt x="76001" y="9289"/>
                  </a:cubicBezTo>
                  <a:cubicBezTo>
                    <a:pt x="45539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6" name="Google Shape;226;p3"/>
            <p:cNvGrpSpPr/>
            <p:nvPr/>
          </p:nvGrpSpPr>
          <p:grpSpPr>
            <a:xfrm>
              <a:off x="6695" y="3734235"/>
              <a:ext cx="5159615" cy="1593455"/>
              <a:chOff x="6695" y="3416835"/>
              <a:chExt cx="5159615" cy="1593455"/>
            </a:xfrm>
          </p:grpSpPr>
          <p:grpSp>
            <p:nvGrpSpPr>
              <p:cNvPr id="227" name="Google Shape;227;p3"/>
              <p:cNvGrpSpPr/>
              <p:nvPr/>
            </p:nvGrpSpPr>
            <p:grpSpPr>
              <a:xfrm>
                <a:off x="6695" y="4548947"/>
                <a:ext cx="391486" cy="461342"/>
                <a:chOff x="6695" y="4548947"/>
                <a:chExt cx="391486" cy="461342"/>
              </a:xfrm>
            </p:grpSpPr>
            <p:sp>
              <p:nvSpPr>
                <p:cNvPr id="228" name="Google Shape;228;p3"/>
                <p:cNvSpPr/>
                <p:nvPr/>
              </p:nvSpPr>
              <p:spPr>
                <a:xfrm>
                  <a:off x="130450" y="4867279"/>
                  <a:ext cx="161826" cy="77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1" h="1762" extrusionOk="0">
                      <a:moveTo>
                        <a:pt x="1658" y="0"/>
                      </a:moveTo>
                      <a:cubicBezTo>
                        <a:pt x="1105" y="0"/>
                        <a:pt x="511" y="179"/>
                        <a:pt x="0" y="734"/>
                      </a:cubicBezTo>
                      <a:cubicBezTo>
                        <a:pt x="0" y="734"/>
                        <a:pt x="891" y="1762"/>
                        <a:pt x="2157" y="1762"/>
                      </a:cubicBezTo>
                      <a:cubicBezTo>
                        <a:pt x="2623" y="1762"/>
                        <a:pt x="3139" y="1623"/>
                        <a:pt x="3680" y="1242"/>
                      </a:cubicBezTo>
                      <a:lnTo>
                        <a:pt x="3532" y="589"/>
                      </a:lnTo>
                      <a:cubicBezTo>
                        <a:pt x="3532" y="589"/>
                        <a:pt x="2661" y="0"/>
                        <a:pt x="165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" name="Google Shape;229;p3"/>
                <p:cNvSpPr/>
                <p:nvPr/>
              </p:nvSpPr>
              <p:spPr>
                <a:xfrm>
                  <a:off x="279175" y="4772144"/>
                  <a:ext cx="119006" cy="133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7" h="3044" extrusionOk="0">
                      <a:moveTo>
                        <a:pt x="2583" y="0"/>
                      </a:moveTo>
                      <a:cubicBezTo>
                        <a:pt x="977" y="0"/>
                        <a:pt x="1" y="2217"/>
                        <a:pt x="1" y="2217"/>
                      </a:cubicBezTo>
                      <a:cubicBezTo>
                        <a:pt x="89" y="2493"/>
                        <a:pt x="215" y="3043"/>
                        <a:pt x="216" y="3043"/>
                      </a:cubicBezTo>
                      <a:cubicBezTo>
                        <a:pt x="216" y="3043"/>
                        <a:pt x="216" y="3043"/>
                        <a:pt x="216" y="3043"/>
                      </a:cubicBezTo>
                      <a:cubicBezTo>
                        <a:pt x="2706" y="2762"/>
                        <a:pt x="2637" y="1"/>
                        <a:pt x="2637" y="1"/>
                      </a:cubicBezTo>
                      <a:cubicBezTo>
                        <a:pt x="2619" y="0"/>
                        <a:pt x="2601" y="0"/>
                        <a:pt x="258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" name="Google Shape;230;p3"/>
                <p:cNvSpPr/>
                <p:nvPr/>
              </p:nvSpPr>
              <p:spPr>
                <a:xfrm>
                  <a:off x="199075" y="4729017"/>
                  <a:ext cx="104147" cy="281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6398" fill="none" extrusionOk="0">
                      <a:moveTo>
                        <a:pt x="2368" y="6397"/>
                      </a:moveTo>
                      <a:cubicBezTo>
                        <a:pt x="2368" y="6397"/>
                        <a:pt x="2267" y="2116"/>
                        <a:pt x="1" y="0"/>
                      </a:cubicBezTo>
                    </a:path>
                  </a:pathLst>
                </a:custGeom>
                <a:noFill/>
                <a:ln w="7875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" name="Google Shape;231;p3"/>
                <p:cNvSpPr/>
                <p:nvPr/>
              </p:nvSpPr>
              <p:spPr>
                <a:xfrm>
                  <a:off x="6695" y="4548947"/>
                  <a:ext cx="354645" cy="280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7" h="6372" extrusionOk="0">
                      <a:moveTo>
                        <a:pt x="5519" y="1"/>
                      </a:moveTo>
                      <a:cubicBezTo>
                        <a:pt x="4837" y="1"/>
                        <a:pt x="4151" y="490"/>
                        <a:pt x="3948" y="1665"/>
                      </a:cubicBezTo>
                      <a:cubicBezTo>
                        <a:pt x="3948" y="1665"/>
                        <a:pt x="3174" y="119"/>
                        <a:pt x="2061" y="119"/>
                      </a:cubicBezTo>
                      <a:cubicBezTo>
                        <a:pt x="1880" y="119"/>
                        <a:pt x="1690" y="160"/>
                        <a:pt x="1493" y="255"/>
                      </a:cubicBezTo>
                      <a:cubicBezTo>
                        <a:pt x="0" y="973"/>
                        <a:pt x="1361" y="3127"/>
                        <a:pt x="2305" y="3409"/>
                      </a:cubicBezTo>
                      <a:cubicBezTo>
                        <a:pt x="2305" y="3409"/>
                        <a:pt x="1341" y="4354"/>
                        <a:pt x="1852" y="5714"/>
                      </a:cubicBezTo>
                      <a:cubicBezTo>
                        <a:pt x="2021" y="6164"/>
                        <a:pt x="2430" y="6371"/>
                        <a:pt x="2880" y="6371"/>
                      </a:cubicBezTo>
                      <a:cubicBezTo>
                        <a:pt x="3788" y="6371"/>
                        <a:pt x="4865" y="5528"/>
                        <a:pt x="4478" y="4146"/>
                      </a:cubicBezTo>
                      <a:lnTo>
                        <a:pt x="4478" y="4146"/>
                      </a:lnTo>
                      <a:cubicBezTo>
                        <a:pt x="4478" y="4147"/>
                        <a:pt x="4964" y="4889"/>
                        <a:pt x="5890" y="4889"/>
                      </a:cubicBezTo>
                      <a:cubicBezTo>
                        <a:pt x="6117" y="4889"/>
                        <a:pt x="6371" y="4844"/>
                        <a:pt x="6650" y="4733"/>
                      </a:cubicBezTo>
                      <a:cubicBezTo>
                        <a:pt x="8067" y="4166"/>
                        <a:pt x="7682" y="2353"/>
                        <a:pt x="6495" y="2238"/>
                      </a:cubicBezTo>
                      <a:cubicBezTo>
                        <a:pt x="6495" y="2238"/>
                        <a:pt x="7482" y="1555"/>
                        <a:pt x="6745" y="614"/>
                      </a:cubicBezTo>
                      <a:cubicBezTo>
                        <a:pt x="6440" y="225"/>
                        <a:pt x="5980" y="1"/>
                        <a:pt x="551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" name="Google Shape;232;p3"/>
                <p:cNvSpPr/>
                <p:nvPr/>
              </p:nvSpPr>
              <p:spPr>
                <a:xfrm>
                  <a:off x="138143" y="4639334"/>
                  <a:ext cx="100322" cy="100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280" extrusionOk="0">
                      <a:moveTo>
                        <a:pt x="1141" y="0"/>
                      </a:moveTo>
                      <a:cubicBezTo>
                        <a:pt x="511" y="0"/>
                        <a:pt x="0" y="510"/>
                        <a:pt x="0" y="1139"/>
                      </a:cubicBezTo>
                      <a:cubicBezTo>
                        <a:pt x="0" y="1769"/>
                        <a:pt x="511" y="2280"/>
                        <a:pt x="1141" y="2280"/>
                      </a:cubicBezTo>
                      <a:cubicBezTo>
                        <a:pt x="1770" y="2280"/>
                        <a:pt x="2281" y="1769"/>
                        <a:pt x="2281" y="1139"/>
                      </a:cubicBezTo>
                      <a:cubicBezTo>
                        <a:pt x="2281" y="510"/>
                        <a:pt x="1770" y="0"/>
                        <a:pt x="11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3" name="Google Shape;233;p3"/>
              <p:cNvGrpSpPr/>
              <p:nvPr/>
            </p:nvGrpSpPr>
            <p:grpSpPr>
              <a:xfrm>
                <a:off x="4119255" y="4015945"/>
                <a:ext cx="336665" cy="290944"/>
                <a:chOff x="4119255" y="4015945"/>
                <a:chExt cx="336665" cy="290944"/>
              </a:xfrm>
            </p:grpSpPr>
            <p:sp>
              <p:nvSpPr>
                <p:cNvPr id="234" name="Google Shape;234;p3"/>
                <p:cNvSpPr/>
                <p:nvPr/>
              </p:nvSpPr>
              <p:spPr>
                <a:xfrm>
                  <a:off x="4205246" y="4120796"/>
                  <a:ext cx="87485" cy="186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0" h="4233" fill="none" extrusionOk="0">
                      <a:moveTo>
                        <a:pt x="306" y="4232"/>
                      </a:moveTo>
                      <a:cubicBezTo>
                        <a:pt x="306" y="4232"/>
                        <a:pt x="1" y="1369"/>
                        <a:pt x="1990" y="0"/>
                      </a:cubicBezTo>
                    </a:path>
                  </a:pathLst>
                </a:custGeom>
                <a:noFill/>
                <a:ln w="650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5" name="Google Shape;235;p3"/>
                <p:cNvGrpSpPr/>
                <p:nvPr/>
              </p:nvGrpSpPr>
              <p:grpSpPr>
                <a:xfrm>
                  <a:off x="4119255" y="4015945"/>
                  <a:ext cx="336665" cy="276568"/>
                  <a:chOff x="4119255" y="4015945"/>
                  <a:chExt cx="336665" cy="276568"/>
                </a:xfrm>
              </p:grpSpPr>
              <p:sp>
                <p:nvSpPr>
                  <p:cNvPr id="236" name="Google Shape;236;p3"/>
                  <p:cNvSpPr/>
                  <p:nvPr/>
                </p:nvSpPr>
                <p:spPr>
                  <a:xfrm>
                    <a:off x="4119255" y="4193950"/>
                    <a:ext cx="100674" cy="885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0" h="2014" extrusionOk="0">
                        <a:moveTo>
                          <a:pt x="354" y="1"/>
                        </a:moveTo>
                        <a:cubicBezTo>
                          <a:pt x="241" y="1"/>
                          <a:pt x="124" y="11"/>
                          <a:pt x="1" y="33"/>
                        </a:cubicBezTo>
                        <a:cubicBezTo>
                          <a:pt x="1" y="33"/>
                          <a:pt x="306" y="1888"/>
                          <a:pt x="2290" y="2013"/>
                        </a:cubicBezTo>
                        <a:lnTo>
                          <a:pt x="2290" y="1413"/>
                        </a:lnTo>
                        <a:cubicBezTo>
                          <a:pt x="2290" y="1413"/>
                          <a:pt x="1683" y="1"/>
                          <a:pt x="354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7" name="Google Shape;237;p3"/>
                  <p:cNvSpPr/>
                  <p:nvPr/>
                </p:nvSpPr>
                <p:spPr>
                  <a:xfrm>
                    <a:off x="4217951" y="4235362"/>
                    <a:ext cx="101817" cy="57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" h="1300" extrusionOk="0">
                        <a:moveTo>
                          <a:pt x="1804" y="0"/>
                        </a:moveTo>
                        <a:cubicBezTo>
                          <a:pt x="835" y="0"/>
                          <a:pt x="45" y="649"/>
                          <a:pt x="45" y="649"/>
                        </a:cubicBezTo>
                        <a:lnTo>
                          <a:pt x="1" y="1261"/>
                        </a:lnTo>
                        <a:cubicBezTo>
                          <a:pt x="198" y="1287"/>
                          <a:pt x="378" y="1299"/>
                          <a:pt x="543" y="1299"/>
                        </a:cubicBezTo>
                        <a:cubicBezTo>
                          <a:pt x="2218" y="1299"/>
                          <a:pt x="2315" y="64"/>
                          <a:pt x="2315" y="64"/>
                        </a:cubicBezTo>
                        <a:cubicBezTo>
                          <a:pt x="2142" y="20"/>
                          <a:pt x="1970" y="0"/>
                          <a:pt x="180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8" name="Google Shape;238;p3"/>
                  <p:cNvSpPr/>
                  <p:nvPr/>
                </p:nvSpPr>
                <p:spPr>
                  <a:xfrm>
                    <a:off x="4205685" y="4015945"/>
                    <a:ext cx="250235" cy="2176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2" h="4951" extrusionOk="0">
                        <a:moveTo>
                          <a:pt x="4109" y="0"/>
                        </a:moveTo>
                        <a:cubicBezTo>
                          <a:pt x="3451" y="0"/>
                          <a:pt x="2662" y="614"/>
                          <a:pt x="2521" y="1398"/>
                        </a:cubicBezTo>
                        <a:cubicBezTo>
                          <a:pt x="2521" y="1398"/>
                          <a:pt x="2001" y="695"/>
                          <a:pt x="1255" y="695"/>
                        </a:cubicBezTo>
                        <a:cubicBezTo>
                          <a:pt x="1148" y="695"/>
                          <a:pt x="1036" y="709"/>
                          <a:pt x="920" y="742"/>
                        </a:cubicBezTo>
                        <a:cubicBezTo>
                          <a:pt x="0" y="1008"/>
                          <a:pt x="671" y="2459"/>
                          <a:pt x="1721" y="2661"/>
                        </a:cubicBezTo>
                        <a:cubicBezTo>
                          <a:pt x="1721" y="2661"/>
                          <a:pt x="1091" y="3534"/>
                          <a:pt x="1326" y="4407"/>
                        </a:cubicBezTo>
                        <a:cubicBezTo>
                          <a:pt x="1418" y="4751"/>
                          <a:pt x="1828" y="4950"/>
                          <a:pt x="2261" y="4950"/>
                        </a:cubicBezTo>
                        <a:cubicBezTo>
                          <a:pt x="2926" y="4950"/>
                          <a:pt x="3646" y="4481"/>
                          <a:pt x="3353" y="3347"/>
                        </a:cubicBezTo>
                        <a:lnTo>
                          <a:pt x="3353" y="3347"/>
                        </a:lnTo>
                        <a:cubicBezTo>
                          <a:pt x="3353" y="3347"/>
                          <a:pt x="3956" y="3961"/>
                          <a:pt x="4611" y="3961"/>
                        </a:cubicBezTo>
                        <a:cubicBezTo>
                          <a:pt x="4716" y="3961"/>
                          <a:pt x="4822" y="3945"/>
                          <a:pt x="4928" y="3909"/>
                        </a:cubicBezTo>
                        <a:cubicBezTo>
                          <a:pt x="5692" y="3644"/>
                          <a:pt x="5147" y="2209"/>
                          <a:pt x="4038" y="2209"/>
                        </a:cubicBezTo>
                        <a:cubicBezTo>
                          <a:pt x="4038" y="2209"/>
                          <a:pt x="5360" y="1584"/>
                          <a:pt x="4912" y="541"/>
                        </a:cubicBezTo>
                        <a:cubicBezTo>
                          <a:pt x="4748" y="161"/>
                          <a:pt x="4446" y="0"/>
                          <a:pt x="4109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9" name="Google Shape;239;p3"/>
                  <p:cNvSpPr/>
                  <p:nvPr/>
                </p:nvSpPr>
                <p:spPr>
                  <a:xfrm>
                    <a:off x="4289038" y="4089231"/>
                    <a:ext cx="54865" cy="54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8" h="1249" extrusionOk="0">
                        <a:moveTo>
                          <a:pt x="623" y="1"/>
                        </a:moveTo>
                        <a:cubicBezTo>
                          <a:pt x="279" y="1"/>
                          <a:pt x="1" y="281"/>
                          <a:pt x="1" y="625"/>
                        </a:cubicBezTo>
                        <a:cubicBezTo>
                          <a:pt x="1" y="969"/>
                          <a:pt x="279" y="1249"/>
                          <a:pt x="623" y="1249"/>
                        </a:cubicBezTo>
                        <a:cubicBezTo>
                          <a:pt x="969" y="1249"/>
                          <a:pt x="1248" y="969"/>
                          <a:pt x="1248" y="625"/>
                        </a:cubicBezTo>
                        <a:cubicBezTo>
                          <a:pt x="1248" y="281"/>
                          <a:pt x="969" y="1"/>
                          <a:pt x="6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40" name="Google Shape;240;p3"/>
              <p:cNvGrpSpPr/>
              <p:nvPr/>
            </p:nvGrpSpPr>
            <p:grpSpPr>
              <a:xfrm>
                <a:off x="3654440" y="4213821"/>
                <a:ext cx="1511870" cy="664098"/>
                <a:chOff x="3654440" y="4213821"/>
                <a:chExt cx="1511870" cy="664098"/>
              </a:xfrm>
            </p:grpSpPr>
            <p:sp>
              <p:nvSpPr>
                <p:cNvPr id="241" name="Google Shape;241;p3"/>
                <p:cNvSpPr/>
                <p:nvPr/>
              </p:nvSpPr>
              <p:spPr>
                <a:xfrm>
                  <a:off x="3654440" y="4213821"/>
                  <a:ext cx="135624" cy="226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5142" extrusionOk="0">
                      <a:moveTo>
                        <a:pt x="2922" y="0"/>
                      </a:moveTo>
                      <a:lnTo>
                        <a:pt x="2922" y="0"/>
                      </a:lnTo>
                      <a:cubicBezTo>
                        <a:pt x="1325" y="1326"/>
                        <a:pt x="1082" y="3977"/>
                        <a:pt x="1082" y="3977"/>
                      </a:cubicBezTo>
                      <a:cubicBezTo>
                        <a:pt x="758" y="3328"/>
                        <a:pt x="812" y="1651"/>
                        <a:pt x="812" y="1651"/>
                      </a:cubicBezTo>
                      <a:lnTo>
                        <a:pt x="812" y="1651"/>
                      </a:lnTo>
                      <a:cubicBezTo>
                        <a:pt x="110" y="2869"/>
                        <a:pt x="0" y="5141"/>
                        <a:pt x="0" y="5141"/>
                      </a:cubicBezTo>
                      <a:lnTo>
                        <a:pt x="3085" y="5141"/>
                      </a:lnTo>
                      <a:cubicBezTo>
                        <a:pt x="2759" y="4545"/>
                        <a:pt x="2922" y="3166"/>
                        <a:pt x="2922" y="3166"/>
                      </a:cubicBezTo>
                      <a:lnTo>
                        <a:pt x="2922" y="3166"/>
                      </a:lnTo>
                      <a:cubicBezTo>
                        <a:pt x="2515" y="3653"/>
                        <a:pt x="2245" y="4627"/>
                        <a:pt x="2245" y="4627"/>
                      </a:cubicBezTo>
                      <a:cubicBezTo>
                        <a:pt x="1840" y="2841"/>
                        <a:pt x="2922" y="1"/>
                        <a:pt x="292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" name="Google Shape;242;p3"/>
                <p:cNvSpPr/>
                <p:nvPr/>
              </p:nvSpPr>
              <p:spPr>
                <a:xfrm>
                  <a:off x="4823578" y="4306845"/>
                  <a:ext cx="342732" cy="571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6" h="12990" extrusionOk="0">
                      <a:moveTo>
                        <a:pt x="7385" y="0"/>
                      </a:moveTo>
                      <a:lnTo>
                        <a:pt x="7385" y="0"/>
                      </a:lnTo>
                      <a:cubicBezTo>
                        <a:pt x="3351" y="3351"/>
                        <a:pt x="2735" y="10051"/>
                        <a:pt x="2735" y="10051"/>
                      </a:cubicBezTo>
                      <a:cubicBezTo>
                        <a:pt x="1915" y="8409"/>
                        <a:pt x="2052" y="4171"/>
                        <a:pt x="2052" y="4171"/>
                      </a:cubicBezTo>
                      <a:lnTo>
                        <a:pt x="2052" y="4171"/>
                      </a:lnTo>
                      <a:cubicBezTo>
                        <a:pt x="275" y="7247"/>
                        <a:pt x="1" y="12990"/>
                        <a:pt x="1" y="12990"/>
                      </a:cubicBezTo>
                      <a:lnTo>
                        <a:pt x="7795" y="12990"/>
                      </a:lnTo>
                      <a:cubicBezTo>
                        <a:pt x="6973" y="11486"/>
                        <a:pt x="7385" y="8000"/>
                        <a:pt x="7385" y="7999"/>
                      </a:cubicBezTo>
                      <a:lnTo>
                        <a:pt x="7385" y="7999"/>
                      </a:lnTo>
                      <a:cubicBezTo>
                        <a:pt x="6358" y="9230"/>
                        <a:pt x="5675" y="11691"/>
                        <a:pt x="5675" y="11691"/>
                      </a:cubicBezTo>
                      <a:cubicBezTo>
                        <a:pt x="4649" y="7179"/>
                        <a:pt x="7384" y="1"/>
                        <a:pt x="738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3" name="Google Shape;243;p3"/>
              <p:cNvGrpSpPr/>
              <p:nvPr/>
            </p:nvGrpSpPr>
            <p:grpSpPr>
              <a:xfrm>
                <a:off x="3149706" y="3520004"/>
                <a:ext cx="458793" cy="540607"/>
                <a:chOff x="3149706" y="3520004"/>
                <a:chExt cx="458793" cy="540607"/>
              </a:xfrm>
            </p:grpSpPr>
            <p:sp>
              <p:nvSpPr>
                <p:cNvPr id="244" name="Google Shape;244;p3"/>
                <p:cNvSpPr/>
                <p:nvPr/>
              </p:nvSpPr>
              <p:spPr>
                <a:xfrm>
                  <a:off x="3294782" y="3893026"/>
                  <a:ext cx="189566" cy="90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2" h="2065" extrusionOk="0">
                      <a:moveTo>
                        <a:pt x="1942" y="1"/>
                      </a:moveTo>
                      <a:cubicBezTo>
                        <a:pt x="1293" y="1"/>
                        <a:pt x="598" y="210"/>
                        <a:pt x="0" y="861"/>
                      </a:cubicBezTo>
                      <a:cubicBezTo>
                        <a:pt x="0" y="861"/>
                        <a:pt x="1044" y="2064"/>
                        <a:pt x="2527" y="2064"/>
                      </a:cubicBezTo>
                      <a:cubicBezTo>
                        <a:pt x="3073" y="2064"/>
                        <a:pt x="3678" y="1901"/>
                        <a:pt x="4312" y="1455"/>
                      </a:cubicBezTo>
                      <a:lnTo>
                        <a:pt x="4138" y="690"/>
                      </a:lnTo>
                      <a:cubicBezTo>
                        <a:pt x="4138" y="690"/>
                        <a:pt x="3117" y="1"/>
                        <a:pt x="194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" name="Google Shape;245;p3"/>
                <p:cNvSpPr/>
                <p:nvPr/>
              </p:nvSpPr>
              <p:spPr>
                <a:xfrm>
                  <a:off x="3469094" y="3781581"/>
                  <a:ext cx="139405" cy="156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1" h="3568" extrusionOk="0">
                      <a:moveTo>
                        <a:pt x="3026" y="0"/>
                      </a:moveTo>
                      <a:cubicBezTo>
                        <a:pt x="1144" y="0"/>
                        <a:pt x="1" y="2598"/>
                        <a:pt x="1" y="2598"/>
                      </a:cubicBezTo>
                      <a:cubicBezTo>
                        <a:pt x="103" y="2923"/>
                        <a:pt x="252" y="3568"/>
                        <a:pt x="253" y="3568"/>
                      </a:cubicBezTo>
                      <a:cubicBezTo>
                        <a:pt x="3170" y="3237"/>
                        <a:pt x="3089" y="1"/>
                        <a:pt x="3089" y="1"/>
                      </a:cubicBezTo>
                      <a:cubicBezTo>
                        <a:pt x="3068" y="0"/>
                        <a:pt x="3047" y="0"/>
                        <a:pt x="3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" name="Google Shape;246;p3"/>
                <p:cNvSpPr/>
                <p:nvPr/>
              </p:nvSpPr>
              <p:spPr>
                <a:xfrm>
                  <a:off x="3375190" y="3731024"/>
                  <a:ext cx="121996" cy="329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5" h="7497" fill="none" extrusionOk="0">
                      <a:moveTo>
                        <a:pt x="2775" y="7497"/>
                      </a:moveTo>
                      <a:cubicBezTo>
                        <a:pt x="2775" y="7497"/>
                        <a:pt x="2657" y="2479"/>
                        <a:pt x="0" y="1"/>
                      </a:cubicBezTo>
                    </a:path>
                  </a:pathLst>
                </a:custGeom>
                <a:noFill/>
                <a:ln w="9225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" name="Google Shape;247;p3"/>
                <p:cNvSpPr/>
                <p:nvPr/>
              </p:nvSpPr>
              <p:spPr>
                <a:xfrm>
                  <a:off x="3149706" y="3520004"/>
                  <a:ext cx="415578" cy="328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3" h="7466" extrusionOk="0">
                      <a:moveTo>
                        <a:pt x="6468" y="1"/>
                      </a:moveTo>
                      <a:cubicBezTo>
                        <a:pt x="5670" y="1"/>
                        <a:pt x="4865" y="575"/>
                        <a:pt x="4628" y="1953"/>
                      </a:cubicBezTo>
                      <a:cubicBezTo>
                        <a:pt x="4628" y="1953"/>
                        <a:pt x="3722" y="141"/>
                        <a:pt x="2416" y="141"/>
                      </a:cubicBezTo>
                      <a:cubicBezTo>
                        <a:pt x="2204" y="141"/>
                        <a:pt x="1981" y="188"/>
                        <a:pt x="1750" y="299"/>
                      </a:cubicBezTo>
                      <a:cubicBezTo>
                        <a:pt x="1" y="1140"/>
                        <a:pt x="1596" y="3663"/>
                        <a:pt x="2702" y="3996"/>
                      </a:cubicBezTo>
                      <a:cubicBezTo>
                        <a:pt x="2702" y="3996"/>
                        <a:pt x="1574" y="5102"/>
                        <a:pt x="2171" y="6695"/>
                      </a:cubicBezTo>
                      <a:cubicBezTo>
                        <a:pt x="2369" y="7223"/>
                        <a:pt x="2848" y="7465"/>
                        <a:pt x="3375" y="7465"/>
                      </a:cubicBezTo>
                      <a:cubicBezTo>
                        <a:pt x="4440" y="7465"/>
                        <a:pt x="5701" y="6478"/>
                        <a:pt x="5247" y="4858"/>
                      </a:cubicBezTo>
                      <a:lnTo>
                        <a:pt x="5247" y="4858"/>
                      </a:lnTo>
                      <a:cubicBezTo>
                        <a:pt x="5247" y="4858"/>
                        <a:pt x="5818" y="5727"/>
                        <a:pt x="6900" y="5727"/>
                      </a:cubicBezTo>
                      <a:cubicBezTo>
                        <a:pt x="7167" y="5727"/>
                        <a:pt x="7464" y="5675"/>
                        <a:pt x="7792" y="5544"/>
                      </a:cubicBezTo>
                      <a:cubicBezTo>
                        <a:pt x="9452" y="4880"/>
                        <a:pt x="9002" y="2754"/>
                        <a:pt x="7611" y="2623"/>
                      </a:cubicBezTo>
                      <a:cubicBezTo>
                        <a:pt x="7611" y="2623"/>
                        <a:pt x="8766" y="1821"/>
                        <a:pt x="7903" y="719"/>
                      </a:cubicBezTo>
                      <a:cubicBezTo>
                        <a:pt x="7545" y="264"/>
                        <a:pt x="7008" y="1"/>
                        <a:pt x="646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" name="Google Shape;248;p3"/>
                <p:cNvSpPr/>
                <p:nvPr/>
              </p:nvSpPr>
              <p:spPr>
                <a:xfrm>
                  <a:off x="3307318" y="3625884"/>
                  <a:ext cx="100322" cy="100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280" extrusionOk="0">
                      <a:moveTo>
                        <a:pt x="1141" y="0"/>
                      </a:moveTo>
                      <a:cubicBezTo>
                        <a:pt x="511" y="0"/>
                        <a:pt x="0" y="510"/>
                        <a:pt x="0" y="1139"/>
                      </a:cubicBezTo>
                      <a:cubicBezTo>
                        <a:pt x="0" y="1769"/>
                        <a:pt x="511" y="2280"/>
                        <a:pt x="1141" y="2280"/>
                      </a:cubicBezTo>
                      <a:cubicBezTo>
                        <a:pt x="1770" y="2280"/>
                        <a:pt x="2281" y="1769"/>
                        <a:pt x="2281" y="1139"/>
                      </a:cubicBezTo>
                      <a:cubicBezTo>
                        <a:pt x="2281" y="510"/>
                        <a:pt x="1770" y="0"/>
                        <a:pt x="11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9" name="Google Shape;249;p3"/>
              <p:cNvGrpSpPr/>
              <p:nvPr/>
            </p:nvGrpSpPr>
            <p:grpSpPr>
              <a:xfrm>
                <a:off x="1056422" y="3416835"/>
                <a:ext cx="1349845" cy="1101719"/>
                <a:chOff x="1056422" y="3416835"/>
                <a:chExt cx="1349845" cy="1101719"/>
              </a:xfrm>
            </p:grpSpPr>
            <p:sp>
              <p:nvSpPr>
                <p:cNvPr id="250" name="Google Shape;250;p3"/>
                <p:cNvSpPr/>
                <p:nvPr/>
              </p:nvSpPr>
              <p:spPr>
                <a:xfrm>
                  <a:off x="1259672" y="4077833"/>
                  <a:ext cx="239949" cy="430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3" h="22353" extrusionOk="0">
                      <a:moveTo>
                        <a:pt x="1" y="1"/>
                      </a:moveTo>
                      <a:cubicBezTo>
                        <a:pt x="1" y="1"/>
                        <a:pt x="2169" y="8728"/>
                        <a:pt x="3860" y="13332"/>
                      </a:cubicBezTo>
                      <a:cubicBezTo>
                        <a:pt x="5552" y="17935"/>
                        <a:pt x="4991" y="22058"/>
                        <a:pt x="4991" y="22058"/>
                      </a:cubicBezTo>
                      <a:cubicBezTo>
                        <a:pt x="4991" y="22058"/>
                        <a:pt x="6512" y="22353"/>
                        <a:pt x="8146" y="22353"/>
                      </a:cubicBezTo>
                      <a:cubicBezTo>
                        <a:pt x="9944" y="22353"/>
                        <a:pt x="11878" y="21997"/>
                        <a:pt x="12083" y="20505"/>
                      </a:cubicBezTo>
                      <a:cubicBezTo>
                        <a:pt x="12473" y="17654"/>
                        <a:pt x="10173" y="1"/>
                        <a:pt x="101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" name="Google Shape;251;p3"/>
                <p:cNvSpPr/>
                <p:nvPr/>
              </p:nvSpPr>
              <p:spPr>
                <a:xfrm>
                  <a:off x="1352572" y="4406995"/>
                  <a:ext cx="141107" cy="100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5" h="5243" extrusionOk="0">
                      <a:moveTo>
                        <a:pt x="1" y="1"/>
                      </a:moveTo>
                      <a:cubicBezTo>
                        <a:pt x="444" y="2862"/>
                        <a:pt x="162" y="4948"/>
                        <a:pt x="162" y="4948"/>
                      </a:cubicBezTo>
                      <a:cubicBezTo>
                        <a:pt x="162" y="4948"/>
                        <a:pt x="1683" y="5243"/>
                        <a:pt x="3317" y="5243"/>
                      </a:cubicBezTo>
                      <a:cubicBezTo>
                        <a:pt x="5115" y="5243"/>
                        <a:pt x="7049" y="4887"/>
                        <a:pt x="7254" y="3395"/>
                      </a:cubicBezTo>
                      <a:cubicBezTo>
                        <a:pt x="7335" y="2803"/>
                        <a:pt x="7300" y="1575"/>
                        <a:pt x="71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" name="Google Shape;252;p3"/>
                <p:cNvSpPr/>
                <p:nvPr/>
              </p:nvSpPr>
              <p:spPr>
                <a:xfrm>
                  <a:off x="1733119" y="4045840"/>
                  <a:ext cx="239949" cy="429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3" h="22352" extrusionOk="0">
                      <a:moveTo>
                        <a:pt x="1" y="0"/>
                      </a:moveTo>
                      <a:cubicBezTo>
                        <a:pt x="1" y="0"/>
                        <a:pt x="2169" y="8727"/>
                        <a:pt x="3860" y="13331"/>
                      </a:cubicBezTo>
                      <a:cubicBezTo>
                        <a:pt x="5552" y="17934"/>
                        <a:pt x="4990" y="22057"/>
                        <a:pt x="4990" y="22057"/>
                      </a:cubicBezTo>
                      <a:cubicBezTo>
                        <a:pt x="4990" y="22057"/>
                        <a:pt x="6511" y="22351"/>
                        <a:pt x="8146" y="22351"/>
                      </a:cubicBezTo>
                      <a:cubicBezTo>
                        <a:pt x="9943" y="22351"/>
                        <a:pt x="11878" y="21996"/>
                        <a:pt x="12083" y="20504"/>
                      </a:cubicBezTo>
                      <a:cubicBezTo>
                        <a:pt x="12473" y="17652"/>
                        <a:pt x="10173" y="0"/>
                        <a:pt x="101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" name="Google Shape;253;p3"/>
                <p:cNvSpPr/>
                <p:nvPr/>
              </p:nvSpPr>
              <p:spPr>
                <a:xfrm>
                  <a:off x="1826019" y="4374983"/>
                  <a:ext cx="141107" cy="100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5" h="5243" extrusionOk="0">
                      <a:moveTo>
                        <a:pt x="1" y="1"/>
                      </a:moveTo>
                      <a:cubicBezTo>
                        <a:pt x="444" y="2862"/>
                        <a:pt x="161" y="4948"/>
                        <a:pt x="161" y="4948"/>
                      </a:cubicBezTo>
                      <a:cubicBezTo>
                        <a:pt x="161" y="4948"/>
                        <a:pt x="1682" y="5242"/>
                        <a:pt x="3317" y="5242"/>
                      </a:cubicBezTo>
                      <a:cubicBezTo>
                        <a:pt x="5114" y="5242"/>
                        <a:pt x="7049" y="4887"/>
                        <a:pt x="7254" y="3395"/>
                      </a:cubicBezTo>
                      <a:cubicBezTo>
                        <a:pt x="7334" y="2803"/>
                        <a:pt x="7300" y="1575"/>
                        <a:pt x="71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254;p3"/>
                <p:cNvSpPr/>
                <p:nvPr/>
              </p:nvSpPr>
              <p:spPr>
                <a:xfrm>
                  <a:off x="1929096" y="4056498"/>
                  <a:ext cx="239969" cy="429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4" h="22352" extrusionOk="0">
                      <a:moveTo>
                        <a:pt x="1" y="1"/>
                      </a:moveTo>
                      <a:cubicBezTo>
                        <a:pt x="1" y="1"/>
                        <a:pt x="2170" y="8727"/>
                        <a:pt x="3861" y="13331"/>
                      </a:cubicBezTo>
                      <a:cubicBezTo>
                        <a:pt x="5552" y="17934"/>
                        <a:pt x="4992" y="22057"/>
                        <a:pt x="4992" y="22057"/>
                      </a:cubicBezTo>
                      <a:cubicBezTo>
                        <a:pt x="4992" y="22057"/>
                        <a:pt x="6513" y="22352"/>
                        <a:pt x="8148" y="22352"/>
                      </a:cubicBezTo>
                      <a:cubicBezTo>
                        <a:pt x="9945" y="22352"/>
                        <a:pt x="11879" y="21996"/>
                        <a:pt x="12084" y="20504"/>
                      </a:cubicBezTo>
                      <a:cubicBezTo>
                        <a:pt x="12474" y="17652"/>
                        <a:pt x="10174" y="1"/>
                        <a:pt x="1017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255;p3"/>
                <p:cNvSpPr/>
                <p:nvPr/>
              </p:nvSpPr>
              <p:spPr>
                <a:xfrm>
                  <a:off x="2022016" y="4385660"/>
                  <a:ext cx="141126" cy="100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6" h="5244" extrusionOk="0">
                      <a:moveTo>
                        <a:pt x="1" y="1"/>
                      </a:moveTo>
                      <a:cubicBezTo>
                        <a:pt x="445" y="2862"/>
                        <a:pt x="163" y="4949"/>
                        <a:pt x="163" y="4949"/>
                      </a:cubicBezTo>
                      <a:cubicBezTo>
                        <a:pt x="163" y="4949"/>
                        <a:pt x="1683" y="5243"/>
                        <a:pt x="3318" y="5243"/>
                      </a:cubicBezTo>
                      <a:cubicBezTo>
                        <a:pt x="5115" y="5243"/>
                        <a:pt x="7050" y="4888"/>
                        <a:pt x="7255" y="3395"/>
                      </a:cubicBezTo>
                      <a:cubicBezTo>
                        <a:pt x="7336" y="2804"/>
                        <a:pt x="7301" y="1576"/>
                        <a:pt x="719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256;p3"/>
                <p:cNvSpPr/>
                <p:nvPr/>
              </p:nvSpPr>
              <p:spPr>
                <a:xfrm>
                  <a:off x="2103681" y="3725989"/>
                  <a:ext cx="302587" cy="229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9" h="11932" extrusionOk="0">
                      <a:moveTo>
                        <a:pt x="9425" y="1"/>
                      </a:moveTo>
                      <a:lnTo>
                        <a:pt x="8054" y="1131"/>
                      </a:lnTo>
                      <a:cubicBezTo>
                        <a:pt x="8054" y="1131"/>
                        <a:pt x="11451" y="6321"/>
                        <a:pt x="7551" y="9107"/>
                      </a:cubicBezTo>
                      <a:cubicBezTo>
                        <a:pt x="6598" y="9788"/>
                        <a:pt x="5742" y="10045"/>
                        <a:pt x="4990" y="10045"/>
                      </a:cubicBezTo>
                      <a:cubicBezTo>
                        <a:pt x="2665" y="10045"/>
                        <a:pt x="1352" y="7579"/>
                        <a:pt x="1352" y="7579"/>
                      </a:cubicBezTo>
                      <a:lnTo>
                        <a:pt x="1" y="8441"/>
                      </a:lnTo>
                      <a:cubicBezTo>
                        <a:pt x="1" y="8441"/>
                        <a:pt x="1052" y="11931"/>
                        <a:pt x="5102" y="11931"/>
                      </a:cubicBezTo>
                      <a:cubicBezTo>
                        <a:pt x="6102" y="11931"/>
                        <a:pt x="7286" y="11718"/>
                        <a:pt x="8682" y="11186"/>
                      </a:cubicBezTo>
                      <a:cubicBezTo>
                        <a:pt x="15728" y="8503"/>
                        <a:pt x="9425" y="1"/>
                        <a:pt x="94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257;p3"/>
                <p:cNvSpPr/>
                <p:nvPr/>
              </p:nvSpPr>
              <p:spPr>
                <a:xfrm>
                  <a:off x="1192512" y="3700095"/>
                  <a:ext cx="1036670" cy="547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88" h="28438" extrusionOk="0">
                      <a:moveTo>
                        <a:pt x="18989" y="1"/>
                      </a:moveTo>
                      <a:cubicBezTo>
                        <a:pt x="12067" y="1"/>
                        <a:pt x="6448" y="816"/>
                        <a:pt x="5613" y="2709"/>
                      </a:cubicBezTo>
                      <a:cubicBezTo>
                        <a:pt x="3841" y="6725"/>
                        <a:pt x="3492" y="10402"/>
                        <a:pt x="3492" y="10402"/>
                      </a:cubicBezTo>
                      <a:cubicBezTo>
                        <a:pt x="3492" y="10402"/>
                        <a:pt x="1" y="23104"/>
                        <a:pt x="8449" y="26491"/>
                      </a:cubicBezTo>
                      <a:cubicBezTo>
                        <a:pt x="11812" y="27839"/>
                        <a:pt x="18078" y="28438"/>
                        <a:pt x="24628" y="28438"/>
                      </a:cubicBezTo>
                      <a:cubicBezTo>
                        <a:pt x="34528" y="28438"/>
                        <a:pt x="45077" y="27072"/>
                        <a:pt x="47245" y="24864"/>
                      </a:cubicBezTo>
                      <a:cubicBezTo>
                        <a:pt x="51290" y="20745"/>
                        <a:pt x="53887" y="5889"/>
                        <a:pt x="42296" y="2709"/>
                      </a:cubicBezTo>
                      <a:cubicBezTo>
                        <a:pt x="36166" y="1027"/>
                        <a:pt x="26757" y="1"/>
                        <a:pt x="1898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258;p3"/>
                <p:cNvSpPr/>
                <p:nvPr/>
              </p:nvSpPr>
              <p:spPr>
                <a:xfrm>
                  <a:off x="1612112" y="3700903"/>
                  <a:ext cx="344563" cy="220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11" h="11455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492" y="3738"/>
                        <a:pt x="1913" y="10591"/>
                        <a:pt x="5761" y="11317"/>
                      </a:cubicBezTo>
                      <a:cubicBezTo>
                        <a:pt x="6262" y="11411"/>
                        <a:pt x="6712" y="11454"/>
                        <a:pt x="7118" y="11454"/>
                      </a:cubicBezTo>
                      <a:cubicBezTo>
                        <a:pt x="11028" y="11454"/>
                        <a:pt x="10935" y="7446"/>
                        <a:pt x="14356" y="6533"/>
                      </a:cubicBezTo>
                      <a:cubicBezTo>
                        <a:pt x="16002" y="6094"/>
                        <a:pt x="17145" y="4123"/>
                        <a:pt x="17911" y="2041"/>
                      </a:cubicBezTo>
                      <a:cubicBezTo>
                        <a:pt x="12729" y="912"/>
                        <a:pt x="6071" y="180"/>
                        <a:pt x="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259;p3"/>
                <p:cNvSpPr/>
                <p:nvPr/>
              </p:nvSpPr>
              <p:spPr>
                <a:xfrm>
                  <a:off x="1870844" y="3851440"/>
                  <a:ext cx="131527" cy="98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7" h="5143" extrusionOk="0">
                      <a:moveTo>
                        <a:pt x="3005" y="1"/>
                      </a:moveTo>
                      <a:cubicBezTo>
                        <a:pt x="731" y="1"/>
                        <a:pt x="1" y="4443"/>
                        <a:pt x="2542" y="5072"/>
                      </a:cubicBezTo>
                      <a:cubicBezTo>
                        <a:pt x="2736" y="5120"/>
                        <a:pt x="2925" y="5142"/>
                        <a:pt x="3108" y="5142"/>
                      </a:cubicBezTo>
                      <a:cubicBezTo>
                        <a:pt x="5533" y="5142"/>
                        <a:pt x="6837" y="1186"/>
                        <a:pt x="3644" y="111"/>
                      </a:cubicBezTo>
                      <a:cubicBezTo>
                        <a:pt x="3420" y="35"/>
                        <a:pt x="3206" y="1"/>
                        <a:pt x="300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260;p3"/>
                <p:cNvSpPr/>
                <p:nvPr/>
              </p:nvSpPr>
              <p:spPr>
                <a:xfrm>
                  <a:off x="2026629" y="3766940"/>
                  <a:ext cx="131969" cy="142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0" h="7428" extrusionOk="0">
                      <a:moveTo>
                        <a:pt x="1045" y="1"/>
                      </a:moveTo>
                      <a:lnTo>
                        <a:pt x="1045" y="1"/>
                      </a:lnTo>
                      <a:cubicBezTo>
                        <a:pt x="315" y="1027"/>
                        <a:pt x="1" y="2545"/>
                        <a:pt x="1114" y="4761"/>
                      </a:cubicBezTo>
                      <a:cubicBezTo>
                        <a:pt x="2139" y="6804"/>
                        <a:pt x="3693" y="7428"/>
                        <a:pt x="5212" y="7428"/>
                      </a:cubicBezTo>
                      <a:cubicBezTo>
                        <a:pt x="5775" y="7428"/>
                        <a:pt x="6334" y="7342"/>
                        <a:pt x="6859" y="7211"/>
                      </a:cubicBezTo>
                      <a:cubicBezTo>
                        <a:pt x="6273" y="4153"/>
                        <a:pt x="4607" y="1457"/>
                        <a:pt x="10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261;p3"/>
                <p:cNvSpPr/>
                <p:nvPr/>
              </p:nvSpPr>
              <p:spPr>
                <a:xfrm>
                  <a:off x="1246090" y="3953190"/>
                  <a:ext cx="344563" cy="292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11" h="15179" extrusionOk="0">
                      <a:moveTo>
                        <a:pt x="5203" y="0"/>
                      </a:moveTo>
                      <a:cubicBezTo>
                        <a:pt x="2775" y="0"/>
                        <a:pt x="2304" y="1842"/>
                        <a:pt x="0" y="3532"/>
                      </a:cubicBezTo>
                      <a:cubicBezTo>
                        <a:pt x="95" y="7250"/>
                        <a:pt x="1246" y="11567"/>
                        <a:pt x="5662" y="13337"/>
                      </a:cubicBezTo>
                      <a:cubicBezTo>
                        <a:pt x="7773" y="14183"/>
                        <a:pt x="11130" y="14801"/>
                        <a:pt x="15009" y="15179"/>
                      </a:cubicBezTo>
                      <a:cubicBezTo>
                        <a:pt x="17910" y="14167"/>
                        <a:pt x="8839" y="12719"/>
                        <a:pt x="10001" y="10476"/>
                      </a:cubicBezTo>
                      <a:cubicBezTo>
                        <a:pt x="11689" y="7218"/>
                        <a:pt x="12283" y="1220"/>
                        <a:pt x="6391" y="122"/>
                      </a:cubicBezTo>
                      <a:cubicBezTo>
                        <a:pt x="5946" y="39"/>
                        <a:pt x="5554" y="0"/>
                        <a:pt x="52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262;p3"/>
                <p:cNvSpPr/>
                <p:nvPr/>
              </p:nvSpPr>
              <p:spPr>
                <a:xfrm>
                  <a:off x="1615267" y="4015386"/>
                  <a:ext cx="121023" cy="78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1" h="4101" extrusionOk="0">
                      <a:moveTo>
                        <a:pt x="2384" y="0"/>
                      </a:moveTo>
                      <a:cubicBezTo>
                        <a:pt x="1421" y="0"/>
                        <a:pt x="0" y="1723"/>
                        <a:pt x="2261" y="3601"/>
                      </a:cubicBezTo>
                      <a:cubicBezTo>
                        <a:pt x="2684" y="3953"/>
                        <a:pt x="3109" y="4101"/>
                        <a:pt x="3496" y="4101"/>
                      </a:cubicBezTo>
                      <a:cubicBezTo>
                        <a:pt x="5298" y="4101"/>
                        <a:pt x="6291" y="889"/>
                        <a:pt x="2549" y="19"/>
                      </a:cubicBezTo>
                      <a:cubicBezTo>
                        <a:pt x="2496" y="6"/>
                        <a:pt x="2441" y="0"/>
                        <a:pt x="238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263;p3"/>
                <p:cNvSpPr/>
                <p:nvPr/>
              </p:nvSpPr>
              <p:spPr>
                <a:xfrm>
                  <a:off x="1466942" y="4088491"/>
                  <a:ext cx="226233" cy="429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2352" extrusionOk="0">
                      <a:moveTo>
                        <a:pt x="5021" y="1"/>
                      </a:moveTo>
                      <a:lnTo>
                        <a:pt x="4233" y="2"/>
                      </a:lnTo>
                      <a:cubicBezTo>
                        <a:pt x="1781" y="2"/>
                        <a:pt x="1" y="2330"/>
                        <a:pt x="644" y="4695"/>
                      </a:cubicBezTo>
                      <a:cubicBezTo>
                        <a:pt x="1407" y="7498"/>
                        <a:pt x="2404" y="10961"/>
                        <a:pt x="3275" y="13331"/>
                      </a:cubicBezTo>
                      <a:cubicBezTo>
                        <a:pt x="4966" y="17934"/>
                        <a:pt x="4406" y="22057"/>
                        <a:pt x="4406" y="22057"/>
                      </a:cubicBezTo>
                      <a:cubicBezTo>
                        <a:pt x="4406" y="22057"/>
                        <a:pt x="5927" y="22352"/>
                        <a:pt x="7562" y="22352"/>
                      </a:cubicBezTo>
                      <a:cubicBezTo>
                        <a:pt x="9359" y="22352"/>
                        <a:pt x="11293" y="21996"/>
                        <a:pt x="11498" y="20504"/>
                      </a:cubicBezTo>
                      <a:cubicBezTo>
                        <a:pt x="11760" y="18587"/>
                        <a:pt x="10806" y="9984"/>
                        <a:pt x="10153" y="4550"/>
                      </a:cubicBezTo>
                      <a:cubicBezTo>
                        <a:pt x="9841" y="1953"/>
                        <a:pt x="7638" y="1"/>
                        <a:pt x="50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3"/>
                <p:cNvSpPr/>
                <p:nvPr/>
              </p:nvSpPr>
              <p:spPr>
                <a:xfrm>
                  <a:off x="1548569" y="4417672"/>
                  <a:ext cx="141126" cy="100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6" h="5244" extrusionOk="0">
                      <a:moveTo>
                        <a:pt x="1" y="1"/>
                      </a:moveTo>
                      <a:cubicBezTo>
                        <a:pt x="445" y="2862"/>
                        <a:pt x="163" y="4950"/>
                        <a:pt x="163" y="4950"/>
                      </a:cubicBezTo>
                      <a:cubicBezTo>
                        <a:pt x="163" y="4950"/>
                        <a:pt x="1683" y="5244"/>
                        <a:pt x="3318" y="5244"/>
                      </a:cubicBezTo>
                      <a:cubicBezTo>
                        <a:pt x="5115" y="5244"/>
                        <a:pt x="7050" y="4888"/>
                        <a:pt x="7255" y="3395"/>
                      </a:cubicBezTo>
                      <a:cubicBezTo>
                        <a:pt x="7336" y="2804"/>
                        <a:pt x="7301" y="1576"/>
                        <a:pt x="719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3"/>
                <p:cNvSpPr/>
                <p:nvPr/>
              </p:nvSpPr>
              <p:spPr>
                <a:xfrm>
                  <a:off x="1233624" y="3788551"/>
                  <a:ext cx="312109" cy="130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" h="6761" extrusionOk="0">
                      <a:moveTo>
                        <a:pt x="14897" y="0"/>
                      </a:moveTo>
                      <a:lnTo>
                        <a:pt x="661" y="4506"/>
                      </a:lnTo>
                      <a:cubicBezTo>
                        <a:pt x="661" y="4506"/>
                        <a:pt x="0" y="6264"/>
                        <a:pt x="1388" y="6654"/>
                      </a:cubicBezTo>
                      <a:cubicBezTo>
                        <a:pt x="1640" y="6725"/>
                        <a:pt x="2287" y="6761"/>
                        <a:pt x="3177" y="6761"/>
                      </a:cubicBezTo>
                      <a:cubicBezTo>
                        <a:pt x="7194" y="6761"/>
                        <a:pt x="16166" y="6031"/>
                        <a:pt x="16192" y="4506"/>
                      </a:cubicBezTo>
                      <a:cubicBezTo>
                        <a:pt x="16223" y="2644"/>
                        <a:pt x="14897" y="0"/>
                        <a:pt x="1489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266;p3"/>
                <p:cNvSpPr/>
                <p:nvPr/>
              </p:nvSpPr>
              <p:spPr>
                <a:xfrm>
                  <a:off x="1288260" y="3904887"/>
                  <a:ext cx="149745" cy="147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4" h="7669" extrusionOk="0">
                      <a:moveTo>
                        <a:pt x="3762" y="0"/>
                      </a:moveTo>
                      <a:cubicBezTo>
                        <a:pt x="3692" y="0"/>
                        <a:pt x="3620" y="2"/>
                        <a:pt x="3547" y="6"/>
                      </a:cubicBezTo>
                      <a:cubicBezTo>
                        <a:pt x="2122" y="77"/>
                        <a:pt x="817" y="646"/>
                        <a:pt x="509" y="3421"/>
                      </a:cubicBezTo>
                      <a:cubicBezTo>
                        <a:pt x="201" y="6197"/>
                        <a:pt x="1" y="6197"/>
                        <a:pt x="100" y="6480"/>
                      </a:cubicBezTo>
                      <a:cubicBezTo>
                        <a:pt x="196" y="6750"/>
                        <a:pt x="1387" y="7668"/>
                        <a:pt x="3498" y="7668"/>
                      </a:cubicBezTo>
                      <a:cubicBezTo>
                        <a:pt x="3612" y="7668"/>
                        <a:pt x="3729" y="7666"/>
                        <a:pt x="3849" y="7660"/>
                      </a:cubicBezTo>
                      <a:cubicBezTo>
                        <a:pt x="6179" y="7548"/>
                        <a:pt x="6911" y="7192"/>
                        <a:pt x="6865" y="6552"/>
                      </a:cubicBezTo>
                      <a:cubicBezTo>
                        <a:pt x="6819" y="5923"/>
                        <a:pt x="7783" y="0"/>
                        <a:pt x="37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267;p3"/>
                <p:cNvSpPr/>
                <p:nvPr/>
              </p:nvSpPr>
              <p:spPr>
                <a:xfrm>
                  <a:off x="1289625" y="4023547"/>
                  <a:ext cx="131623" cy="28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2" h="1502" extrusionOk="0">
                      <a:moveTo>
                        <a:pt x="2805" y="0"/>
                      </a:moveTo>
                      <a:cubicBezTo>
                        <a:pt x="1752" y="0"/>
                        <a:pt x="766" y="52"/>
                        <a:pt x="9" y="107"/>
                      </a:cubicBezTo>
                      <a:cubicBezTo>
                        <a:pt x="1" y="189"/>
                        <a:pt x="7" y="244"/>
                        <a:pt x="31" y="314"/>
                      </a:cubicBezTo>
                      <a:cubicBezTo>
                        <a:pt x="126" y="583"/>
                        <a:pt x="1318" y="1501"/>
                        <a:pt x="3429" y="1501"/>
                      </a:cubicBezTo>
                      <a:cubicBezTo>
                        <a:pt x="3543" y="1501"/>
                        <a:pt x="3660" y="1499"/>
                        <a:pt x="3780" y="1493"/>
                      </a:cubicBezTo>
                      <a:cubicBezTo>
                        <a:pt x="6110" y="1381"/>
                        <a:pt x="6842" y="1026"/>
                        <a:pt x="6796" y="386"/>
                      </a:cubicBezTo>
                      <a:cubicBezTo>
                        <a:pt x="6794" y="376"/>
                        <a:pt x="6796" y="358"/>
                        <a:pt x="6794" y="345"/>
                      </a:cubicBezTo>
                      <a:cubicBezTo>
                        <a:pt x="5577" y="83"/>
                        <a:pt x="4138" y="0"/>
                        <a:pt x="28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268;p3"/>
                <p:cNvSpPr/>
                <p:nvPr/>
              </p:nvSpPr>
              <p:spPr>
                <a:xfrm>
                  <a:off x="1337239" y="4023528"/>
                  <a:ext cx="28952" cy="21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5" h="1096" extrusionOk="0">
                      <a:moveTo>
                        <a:pt x="442" y="1"/>
                      </a:moveTo>
                      <a:lnTo>
                        <a:pt x="442" y="520"/>
                      </a:lnTo>
                      <a:cubicBezTo>
                        <a:pt x="442" y="520"/>
                        <a:pt x="1" y="1049"/>
                        <a:pt x="773" y="1094"/>
                      </a:cubicBezTo>
                      <a:cubicBezTo>
                        <a:pt x="799" y="1095"/>
                        <a:pt x="824" y="1096"/>
                        <a:pt x="847" y="1096"/>
                      </a:cubicBezTo>
                      <a:cubicBezTo>
                        <a:pt x="1504" y="1096"/>
                        <a:pt x="924" y="520"/>
                        <a:pt x="924" y="520"/>
                      </a:cubicBezTo>
                      <a:lnTo>
                        <a:pt x="959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269;p3"/>
                <p:cNvSpPr/>
                <p:nvPr/>
              </p:nvSpPr>
              <p:spPr>
                <a:xfrm>
                  <a:off x="1446704" y="3474145"/>
                  <a:ext cx="218692" cy="10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8" h="5570" extrusionOk="0">
                      <a:moveTo>
                        <a:pt x="6085" y="0"/>
                      </a:moveTo>
                      <a:cubicBezTo>
                        <a:pt x="4150" y="0"/>
                        <a:pt x="2011" y="1990"/>
                        <a:pt x="2011" y="1990"/>
                      </a:cubicBezTo>
                      <a:cubicBezTo>
                        <a:pt x="2011" y="1990"/>
                        <a:pt x="0" y="3661"/>
                        <a:pt x="2012" y="5111"/>
                      </a:cubicBezTo>
                      <a:cubicBezTo>
                        <a:pt x="2464" y="5436"/>
                        <a:pt x="3115" y="5569"/>
                        <a:pt x="3861" y="5569"/>
                      </a:cubicBezTo>
                      <a:cubicBezTo>
                        <a:pt x="6431" y="5569"/>
                        <a:pt x="10127" y="3993"/>
                        <a:pt x="10668" y="3322"/>
                      </a:cubicBezTo>
                      <a:cubicBezTo>
                        <a:pt x="11368" y="2460"/>
                        <a:pt x="9094" y="1039"/>
                        <a:pt x="6996" y="172"/>
                      </a:cubicBezTo>
                      <a:cubicBezTo>
                        <a:pt x="6704" y="52"/>
                        <a:pt x="6397" y="0"/>
                        <a:pt x="60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270;p3"/>
                <p:cNvSpPr/>
                <p:nvPr/>
              </p:nvSpPr>
              <p:spPr>
                <a:xfrm>
                  <a:off x="1492105" y="3511582"/>
                  <a:ext cx="129988" cy="66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7" h="3440" extrusionOk="0">
                      <a:moveTo>
                        <a:pt x="4298" y="0"/>
                      </a:moveTo>
                      <a:cubicBezTo>
                        <a:pt x="4071" y="0"/>
                        <a:pt x="3836" y="23"/>
                        <a:pt x="3596" y="76"/>
                      </a:cubicBezTo>
                      <a:cubicBezTo>
                        <a:pt x="1901" y="450"/>
                        <a:pt x="1" y="2194"/>
                        <a:pt x="1" y="2194"/>
                      </a:cubicBezTo>
                      <a:lnTo>
                        <a:pt x="656" y="3439"/>
                      </a:lnTo>
                      <a:cubicBezTo>
                        <a:pt x="656" y="3438"/>
                        <a:pt x="1431" y="809"/>
                        <a:pt x="5903" y="809"/>
                      </a:cubicBezTo>
                      <a:cubicBezTo>
                        <a:pt x="6174" y="809"/>
                        <a:pt x="6458" y="818"/>
                        <a:pt x="6757" y="839"/>
                      </a:cubicBezTo>
                      <a:cubicBezTo>
                        <a:pt x="6757" y="839"/>
                        <a:pt x="5677" y="0"/>
                        <a:pt x="429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71;p3"/>
                <p:cNvSpPr/>
                <p:nvPr/>
              </p:nvSpPr>
              <p:spPr>
                <a:xfrm>
                  <a:off x="1056422" y="3474145"/>
                  <a:ext cx="218692" cy="10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8" h="5570" extrusionOk="0">
                      <a:moveTo>
                        <a:pt x="5283" y="0"/>
                      </a:moveTo>
                      <a:cubicBezTo>
                        <a:pt x="4971" y="0"/>
                        <a:pt x="4664" y="52"/>
                        <a:pt x="4372" y="172"/>
                      </a:cubicBezTo>
                      <a:cubicBezTo>
                        <a:pt x="2274" y="1039"/>
                        <a:pt x="0" y="2460"/>
                        <a:pt x="699" y="3322"/>
                      </a:cubicBezTo>
                      <a:cubicBezTo>
                        <a:pt x="1241" y="3993"/>
                        <a:pt x="4937" y="5569"/>
                        <a:pt x="7507" y="5569"/>
                      </a:cubicBezTo>
                      <a:cubicBezTo>
                        <a:pt x="8253" y="5569"/>
                        <a:pt x="8904" y="5436"/>
                        <a:pt x="9355" y="5111"/>
                      </a:cubicBezTo>
                      <a:cubicBezTo>
                        <a:pt x="11368" y="3661"/>
                        <a:pt x="9358" y="1990"/>
                        <a:pt x="9358" y="1990"/>
                      </a:cubicBezTo>
                      <a:cubicBezTo>
                        <a:pt x="9358" y="1990"/>
                        <a:pt x="7218" y="0"/>
                        <a:pt x="52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272;p3"/>
                <p:cNvSpPr/>
                <p:nvPr/>
              </p:nvSpPr>
              <p:spPr>
                <a:xfrm>
                  <a:off x="1099727" y="3511582"/>
                  <a:ext cx="129988" cy="66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7" h="3440" extrusionOk="0">
                      <a:moveTo>
                        <a:pt x="2459" y="0"/>
                      </a:moveTo>
                      <a:cubicBezTo>
                        <a:pt x="1080" y="0"/>
                        <a:pt x="0" y="839"/>
                        <a:pt x="0" y="839"/>
                      </a:cubicBezTo>
                      <a:cubicBezTo>
                        <a:pt x="299" y="818"/>
                        <a:pt x="583" y="809"/>
                        <a:pt x="854" y="809"/>
                      </a:cubicBezTo>
                      <a:cubicBezTo>
                        <a:pt x="5326" y="809"/>
                        <a:pt x="6101" y="3438"/>
                        <a:pt x="6101" y="3439"/>
                      </a:cubicBezTo>
                      <a:lnTo>
                        <a:pt x="6756" y="2194"/>
                      </a:lnTo>
                      <a:cubicBezTo>
                        <a:pt x="6756" y="2194"/>
                        <a:pt x="4855" y="450"/>
                        <a:pt x="3161" y="76"/>
                      </a:cubicBezTo>
                      <a:cubicBezTo>
                        <a:pt x="2921" y="23"/>
                        <a:pt x="2686" y="0"/>
                        <a:pt x="245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273;p3"/>
                <p:cNvSpPr/>
                <p:nvPr/>
              </p:nvSpPr>
              <p:spPr>
                <a:xfrm>
                  <a:off x="1187972" y="3416835"/>
                  <a:ext cx="72352" cy="121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1" h="6302" extrusionOk="0">
                      <a:moveTo>
                        <a:pt x="986" y="0"/>
                      </a:moveTo>
                      <a:cubicBezTo>
                        <a:pt x="938" y="0"/>
                        <a:pt x="893" y="14"/>
                        <a:pt x="851" y="42"/>
                      </a:cubicBezTo>
                      <a:cubicBezTo>
                        <a:pt x="0" y="613"/>
                        <a:pt x="1084" y="5831"/>
                        <a:pt x="851" y="6301"/>
                      </a:cubicBezTo>
                      <a:lnTo>
                        <a:pt x="3761" y="4968"/>
                      </a:lnTo>
                      <a:cubicBezTo>
                        <a:pt x="3761" y="4968"/>
                        <a:pt x="1901" y="0"/>
                        <a:pt x="98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74;p3"/>
                <p:cNvSpPr/>
                <p:nvPr/>
              </p:nvSpPr>
              <p:spPr>
                <a:xfrm>
                  <a:off x="1457862" y="3416835"/>
                  <a:ext cx="72391" cy="121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3" h="6302" extrusionOk="0">
                      <a:moveTo>
                        <a:pt x="2777" y="0"/>
                      </a:moveTo>
                      <a:cubicBezTo>
                        <a:pt x="1861" y="0"/>
                        <a:pt x="1" y="4968"/>
                        <a:pt x="1" y="4968"/>
                      </a:cubicBezTo>
                      <a:lnTo>
                        <a:pt x="2911" y="6301"/>
                      </a:lnTo>
                      <a:cubicBezTo>
                        <a:pt x="2678" y="5831"/>
                        <a:pt x="3762" y="613"/>
                        <a:pt x="2911" y="42"/>
                      </a:cubicBezTo>
                      <a:cubicBezTo>
                        <a:pt x="2869" y="14"/>
                        <a:pt x="2824" y="0"/>
                        <a:pt x="27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275;p3"/>
                <p:cNvSpPr/>
                <p:nvPr/>
              </p:nvSpPr>
              <p:spPr>
                <a:xfrm>
                  <a:off x="1183008" y="3459158"/>
                  <a:ext cx="350796" cy="434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5" h="22581" extrusionOk="0">
                      <a:moveTo>
                        <a:pt x="10816" y="1"/>
                      </a:moveTo>
                      <a:cubicBezTo>
                        <a:pt x="10288" y="1"/>
                        <a:pt x="9723" y="32"/>
                        <a:pt x="9118" y="95"/>
                      </a:cubicBezTo>
                      <a:cubicBezTo>
                        <a:pt x="2942" y="742"/>
                        <a:pt x="0" y="1787"/>
                        <a:pt x="76" y="11315"/>
                      </a:cubicBezTo>
                      <a:cubicBezTo>
                        <a:pt x="132" y="18384"/>
                        <a:pt x="5170" y="22581"/>
                        <a:pt x="9924" y="22581"/>
                      </a:cubicBezTo>
                      <a:cubicBezTo>
                        <a:pt x="14193" y="22581"/>
                        <a:pt x="18234" y="19196"/>
                        <a:pt x="18234" y="11468"/>
                      </a:cubicBezTo>
                      <a:cubicBezTo>
                        <a:pt x="18235" y="5270"/>
                        <a:pt x="17725" y="1"/>
                        <a:pt x="1081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276;p3"/>
                <p:cNvSpPr/>
                <p:nvPr/>
              </p:nvSpPr>
              <p:spPr>
                <a:xfrm>
                  <a:off x="1394588" y="3460543"/>
                  <a:ext cx="139222" cy="219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7" h="11429" extrusionOk="0">
                      <a:moveTo>
                        <a:pt x="1084" y="1"/>
                      </a:moveTo>
                      <a:cubicBezTo>
                        <a:pt x="370" y="1380"/>
                        <a:pt x="0" y="3063"/>
                        <a:pt x="915" y="4724"/>
                      </a:cubicBezTo>
                      <a:cubicBezTo>
                        <a:pt x="2914" y="8357"/>
                        <a:pt x="2731" y="11428"/>
                        <a:pt x="6538" y="11428"/>
                      </a:cubicBezTo>
                      <a:cubicBezTo>
                        <a:pt x="6757" y="11428"/>
                        <a:pt x="6990" y="11418"/>
                        <a:pt x="7237" y="11397"/>
                      </a:cubicBezTo>
                      <a:cubicBezTo>
                        <a:pt x="7237" y="5602"/>
                        <a:pt x="6784" y="627"/>
                        <a:pt x="108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77;p3"/>
                <p:cNvSpPr/>
                <p:nvPr/>
              </p:nvSpPr>
              <p:spPr>
                <a:xfrm>
                  <a:off x="1184220" y="3598249"/>
                  <a:ext cx="80220" cy="160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0" h="8330" extrusionOk="0">
                      <a:moveTo>
                        <a:pt x="237" y="0"/>
                      </a:moveTo>
                      <a:cubicBezTo>
                        <a:pt x="80" y="1156"/>
                        <a:pt x="1" y="2494"/>
                        <a:pt x="13" y="4086"/>
                      </a:cubicBezTo>
                      <a:cubicBezTo>
                        <a:pt x="26" y="5647"/>
                        <a:pt x="289" y="7062"/>
                        <a:pt x="731" y="8329"/>
                      </a:cubicBezTo>
                      <a:cubicBezTo>
                        <a:pt x="3013" y="8039"/>
                        <a:pt x="4170" y="3854"/>
                        <a:pt x="3923" y="1742"/>
                      </a:cubicBezTo>
                      <a:cubicBezTo>
                        <a:pt x="3783" y="547"/>
                        <a:pt x="1923" y="93"/>
                        <a:pt x="23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278;p3"/>
                <p:cNvSpPr/>
                <p:nvPr/>
              </p:nvSpPr>
              <p:spPr>
                <a:xfrm>
                  <a:off x="1148996" y="3676855"/>
                  <a:ext cx="412337" cy="223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34" h="11612" extrusionOk="0">
                      <a:moveTo>
                        <a:pt x="10915" y="0"/>
                      </a:moveTo>
                      <a:cubicBezTo>
                        <a:pt x="7045" y="0"/>
                        <a:pt x="1" y="2310"/>
                        <a:pt x="57" y="5509"/>
                      </a:cubicBezTo>
                      <a:cubicBezTo>
                        <a:pt x="113" y="8651"/>
                        <a:pt x="2540" y="11612"/>
                        <a:pt x="8890" y="11612"/>
                      </a:cubicBezTo>
                      <a:cubicBezTo>
                        <a:pt x="9257" y="11612"/>
                        <a:pt x="9637" y="11602"/>
                        <a:pt x="10031" y="11581"/>
                      </a:cubicBezTo>
                      <a:cubicBezTo>
                        <a:pt x="17231" y="11209"/>
                        <a:pt x="21433" y="9944"/>
                        <a:pt x="21433" y="5806"/>
                      </a:cubicBezTo>
                      <a:cubicBezTo>
                        <a:pt x="21433" y="3932"/>
                        <a:pt x="20279" y="460"/>
                        <a:pt x="11351" y="11"/>
                      </a:cubicBezTo>
                      <a:cubicBezTo>
                        <a:pt x="11211" y="4"/>
                        <a:pt x="11065" y="0"/>
                        <a:pt x="109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3"/>
                <p:cNvSpPr/>
                <p:nvPr/>
              </p:nvSpPr>
              <p:spPr>
                <a:xfrm>
                  <a:off x="1312192" y="3562370"/>
                  <a:ext cx="16833" cy="81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" h="4225" extrusionOk="0">
                      <a:moveTo>
                        <a:pt x="438" y="0"/>
                      </a:moveTo>
                      <a:cubicBezTo>
                        <a:pt x="196" y="0"/>
                        <a:pt x="0" y="196"/>
                        <a:pt x="0" y="438"/>
                      </a:cubicBezTo>
                      <a:lnTo>
                        <a:pt x="0" y="3786"/>
                      </a:lnTo>
                      <a:cubicBezTo>
                        <a:pt x="0" y="4029"/>
                        <a:pt x="196" y="4225"/>
                        <a:pt x="438" y="4225"/>
                      </a:cubicBezTo>
                      <a:cubicBezTo>
                        <a:pt x="678" y="4225"/>
                        <a:pt x="874" y="4029"/>
                        <a:pt x="875" y="3786"/>
                      </a:cubicBezTo>
                      <a:lnTo>
                        <a:pt x="875" y="438"/>
                      </a:lnTo>
                      <a:cubicBezTo>
                        <a:pt x="875" y="196"/>
                        <a:pt x="679" y="0"/>
                        <a:pt x="4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80;p3"/>
                <p:cNvSpPr/>
                <p:nvPr/>
              </p:nvSpPr>
              <p:spPr>
                <a:xfrm>
                  <a:off x="1377447" y="3562370"/>
                  <a:ext cx="16852" cy="81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" h="4225" extrusionOk="0">
                      <a:moveTo>
                        <a:pt x="439" y="0"/>
                      </a:moveTo>
                      <a:cubicBezTo>
                        <a:pt x="196" y="0"/>
                        <a:pt x="0" y="196"/>
                        <a:pt x="0" y="438"/>
                      </a:cubicBezTo>
                      <a:lnTo>
                        <a:pt x="0" y="3786"/>
                      </a:lnTo>
                      <a:cubicBezTo>
                        <a:pt x="0" y="4029"/>
                        <a:pt x="196" y="4225"/>
                        <a:pt x="439" y="4225"/>
                      </a:cubicBezTo>
                      <a:cubicBezTo>
                        <a:pt x="679" y="4225"/>
                        <a:pt x="875" y="4029"/>
                        <a:pt x="876" y="3786"/>
                      </a:cubicBezTo>
                      <a:lnTo>
                        <a:pt x="876" y="438"/>
                      </a:lnTo>
                      <a:cubicBezTo>
                        <a:pt x="876" y="196"/>
                        <a:pt x="680" y="0"/>
                        <a:pt x="4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81;p3"/>
                <p:cNvSpPr/>
                <p:nvPr/>
              </p:nvSpPr>
              <p:spPr>
                <a:xfrm>
                  <a:off x="1261576" y="3752287"/>
                  <a:ext cx="64003" cy="88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" h="4598" extrusionOk="0">
                      <a:moveTo>
                        <a:pt x="1335" y="1"/>
                      </a:moveTo>
                      <a:cubicBezTo>
                        <a:pt x="1329" y="1"/>
                        <a:pt x="1322" y="1"/>
                        <a:pt x="1315" y="1"/>
                      </a:cubicBezTo>
                      <a:cubicBezTo>
                        <a:pt x="0" y="21"/>
                        <a:pt x="91" y="4417"/>
                        <a:pt x="1315" y="4593"/>
                      </a:cubicBezTo>
                      <a:cubicBezTo>
                        <a:pt x="1337" y="4596"/>
                        <a:pt x="1359" y="4598"/>
                        <a:pt x="1381" y="4598"/>
                      </a:cubicBezTo>
                      <a:cubicBezTo>
                        <a:pt x="2564" y="4598"/>
                        <a:pt x="3327" y="1"/>
                        <a:pt x="13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282;p3"/>
                <p:cNvSpPr/>
                <p:nvPr/>
              </p:nvSpPr>
              <p:spPr>
                <a:xfrm>
                  <a:off x="1378870" y="3752287"/>
                  <a:ext cx="64042" cy="88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9" h="4598" extrusionOk="0">
                      <a:moveTo>
                        <a:pt x="1335" y="1"/>
                      </a:moveTo>
                      <a:cubicBezTo>
                        <a:pt x="1328" y="1"/>
                        <a:pt x="1322" y="1"/>
                        <a:pt x="1315" y="1"/>
                      </a:cubicBezTo>
                      <a:cubicBezTo>
                        <a:pt x="1" y="21"/>
                        <a:pt x="91" y="4417"/>
                        <a:pt x="1315" y="4593"/>
                      </a:cubicBezTo>
                      <a:cubicBezTo>
                        <a:pt x="1337" y="4596"/>
                        <a:pt x="1359" y="4598"/>
                        <a:pt x="1380" y="4598"/>
                      </a:cubicBezTo>
                      <a:cubicBezTo>
                        <a:pt x="2566" y="4598"/>
                        <a:pt x="3328" y="1"/>
                        <a:pt x="13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283;p3"/>
                <p:cNvSpPr/>
                <p:nvPr/>
              </p:nvSpPr>
              <p:spPr>
                <a:xfrm>
                  <a:off x="2195677" y="3613601"/>
                  <a:ext cx="121023" cy="139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1" h="7260" extrusionOk="0">
                      <a:moveTo>
                        <a:pt x="0" y="0"/>
                      </a:moveTo>
                      <a:cubicBezTo>
                        <a:pt x="0" y="0"/>
                        <a:pt x="1" y="7260"/>
                        <a:pt x="3812" y="7260"/>
                      </a:cubicBezTo>
                      <a:cubicBezTo>
                        <a:pt x="4000" y="7260"/>
                        <a:pt x="4197" y="7242"/>
                        <a:pt x="4404" y="7205"/>
                      </a:cubicBezTo>
                      <a:cubicBezTo>
                        <a:pt x="4404" y="7205"/>
                        <a:pt x="6291" y="5017"/>
                        <a:pt x="4026" y="3263"/>
                      </a:cubicBezTo>
                      <a:cubicBezTo>
                        <a:pt x="1762" y="1509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284;p3"/>
                <p:cNvSpPr/>
                <p:nvPr/>
              </p:nvSpPr>
              <p:spPr>
                <a:xfrm>
                  <a:off x="1798893" y="3971350"/>
                  <a:ext cx="265785" cy="234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16" h="12164" extrusionOk="0">
                      <a:moveTo>
                        <a:pt x="9553" y="1"/>
                      </a:moveTo>
                      <a:cubicBezTo>
                        <a:pt x="9023" y="1"/>
                        <a:pt x="8334" y="103"/>
                        <a:pt x="7420" y="286"/>
                      </a:cubicBezTo>
                      <a:cubicBezTo>
                        <a:pt x="7420" y="286"/>
                        <a:pt x="2379" y="1354"/>
                        <a:pt x="2519" y="4427"/>
                      </a:cubicBezTo>
                      <a:cubicBezTo>
                        <a:pt x="2658" y="7499"/>
                        <a:pt x="0" y="10593"/>
                        <a:pt x="1050" y="11700"/>
                      </a:cubicBezTo>
                      <a:cubicBezTo>
                        <a:pt x="1323" y="11987"/>
                        <a:pt x="2346" y="12164"/>
                        <a:pt x="3681" y="12164"/>
                      </a:cubicBezTo>
                      <a:cubicBezTo>
                        <a:pt x="7483" y="12164"/>
                        <a:pt x="13816" y="10736"/>
                        <a:pt x="12576" y="6389"/>
                      </a:cubicBezTo>
                      <a:cubicBezTo>
                        <a:pt x="11232" y="1677"/>
                        <a:pt x="11701" y="1"/>
                        <a:pt x="95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85" name="Google Shape;285;p3"/>
            <p:cNvSpPr/>
            <p:nvPr/>
          </p:nvSpPr>
          <p:spPr>
            <a:xfrm>
              <a:off x="758225" y="3069248"/>
              <a:ext cx="641213" cy="830915"/>
            </a:xfrm>
            <a:custGeom>
              <a:avLst/>
              <a:gdLst/>
              <a:ahLst/>
              <a:cxnLst/>
              <a:rect l="l" t="t" r="r" b="b"/>
              <a:pathLst>
                <a:path w="29373" h="38063" extrusionOk="0">
                  <a:moveTo>
                    <a:pt x="13680" y="0"/>
                  </a:moveTo>
                  <a:cubicBezTo>
                    <a:pt x="13563" y="0"/>
                    <a:pt x="13438" y="102"/>
                    <a:pt x="13465" y="254"/>
                  </a:cubicBezTo>
                  <a:cubicBezTo>
                    <a:pt x="14051" y="3542"/>
                    <a:pt x="12078" y="6783"/>
                    <a:pt x="9081" y="8107"/>
                  </a:cubicBezTo>
                  <a:cubicBezTo>
                    <a:pt x="8768" y="8245"/>
                    <a:pt x="8937" y="8728"/>
                    <a:pt x="9246" y="8728"/>
                  </a:cubicBezTo>
                  <a:cubicBezTo>
                    <a:pt x="9247" y="8728"/>
                    <a:pt x="9248" y="8728"/>
                    <a:pt x="9249" y="8728"/>
                  </a:cubicBezTo>
                  <a:cubicBezTo>
                    <a:pt x="9850" y="8723"/>
                    <a:pt x="10414" y="8696"/>
                    <a:pt x="10979" y="8614"/>
                  </a:cubicBezTo>
                  <a:lnTo>
                    <a:pt x="10979" y="8614"/>
                  </a:lnTo>
                  <a:cubicBezTo>
                    <a:pt x="10246" y="9349"/>
                    <a:pt x="9461" y="10016"/>
                    <a:pt x="8614" y="10637"/>
                  </a:cubicBezTo>
                  <a:cubicBezTo>
                    <a:pt x="8359" y="10825"/>
                    <a:pt x="8438" y="11226"/>
                    <a:pt x="8777" y="11240"/>
                  </a:cubicBezTo>
                  <a:cubicBezTo>
                    <a:pt x="9151" y="11256"/>
                    <a:pt x="9514" y="11279"/>
                    <a:pt x="9879" y="11284"/>
                  </a:cubicBezTo>
                  <a:cubicBezTo>
                    <a:pt x="8736" y="12146"/>
                    <a:pt x="7387" y="12726"/>
                    <a:pt x="5941" y="12800"/>
                  </a:cubicBezTo>
                  <a:cubicBezTo>
                    <a:pt x="5579" y="12818"/>
                    <a:pt x="5500" y="13326"/>
                    <a:pt x="5855" y="13434"/>
                  </a:cubicBezTo>
                  <a:cubicBezTo>
                    <a:pt x="6636" y="13671"/>
                    <a:pt x="7384" y="13821"/>
                    <a:pt x="8127" y="13821"/>
                  </a:cubicBezTo>
                  <a:cubicBezTo>
                    <a:pt x="8505" y="13821"/>
                    <a:pt x="8882" y="13783"/>
                    <a:pt x="9262" y="13696"/>
                  </a:cubicBezTo>
                  <a:lnTo>
                    <a:pt x="9262" y="13696"/>
                  </a:lnTo>
                  <a:cubicBezTo>
                    <a:pt x="8541" y="14532"/>
                    <a:pt x="7617" y="15073"/>
                    <a:pt x="6489" y="15346"/>
                  </a:cubicBezTo>
                  <a:cubicBezTo>
                    <a:pt x="6154" y="15427"/>
                    <a:pt x="6221" y="15953"/>
                    <a:pt x="6560" y="15953"/>
                  </a:cubicBezTo>
                  <a:cubicBezTo>
                    <a:pt x="6564" y="15953"/>
                    <a:pt x="6567" y="15953"/>
                    <a:pt x="6571" y="15953"/>
                  </a:cubicBezTo>
                  <a:cubicBezTo>
                    <a:pt x="7258" y="15930"/>
                    <a:pt x="7925" y="15850"/>
                    <a:pt x="8595" y="15747"/>
                  </a:cubicBezTo>
                  <a:lnTo>
                    <a:pt x="8595" y="15747"/>
                  </a:lnTo>
                  <a:cubicBezTo>
                    <a:pt x="7376" y="17412"/>
                    <a:pt x="5529" y="18394"/>
                    <a:pt x="3419" y="18475"/>
                  </a:cubicBezTo>
                  <a:cubicBezTo>
                    <a:pt x="3075" y="18488"/>
                    <a:pt x="2965" y="19038"/>
                    <a:pt x="3334" y="19101"/>
                  </a:cubicBezTo>
                  <a:cubicBezTo>
                    <a:pt x="4759" y="19346"/>
                    <a:pt x="6185" y="19496"/>
                    <a:pt x="7624" y="19556"/>
                  </a:cubicBezTo>
                  <a:cubicBezTo>
                    <a:pt x="6391" y="20336"/>
                    <a:pt x="5069" y="20907"/>
                    <a:pt x="3648" y="21321"/>
                  </a:cubicBezTo>
                  <a:cubicBezTo>
                    <a:pt x="3277" y="21429"/>
                    <a:pt x="3390" y="21909"/>
                    <a:pt x="3733" y="21951"/>
                  </a:cubicBezTo>
                  <a:cubicBezTo>
                    <a:pt x="4306" y="22020"/>
                    <a:pt x="4873" y="22053"/>
                    <a:pt x="5440" y="22053"/>
                  </a:cubicBezTo>
                  <a:cubicBezTo>
                    <a:pt x="5681" y="22053"/>
                    <a:pt x="5923" y="22047"/>
                    <a:pt x="6165" y="22036"/>
                  </a:cubicBezTo>
                  <a:lnTo>
                    <a:pt x="6165" y="22036"/>
                  </a:lnTo>
                  <a:cubicBezTo>
                    <a:pt x="4482" y="23314"/>
                    <a:pt x="2528" y="24516"/>
                    <a:pt x="423" y="24617"/>
                  </a:cubicBezTo>
                  <a:cubicBezTo>
                    <a:pt x="48" y="24636"/>
                    <a:pt x="0" y="25124"/>
                    <a:pt x="337" y="25250"/>
                  </a:cubicBezTo>
                  <a:cubicBezTo>
                    <a:pt x="1212" y="25575"/>
                    <a:pt x="2125" y="25741"/>
                    <a:pt x="3033" y="25741"/>
                  </a:cubicBezTo>
                  <a:cubicBezTo>
                    <a:pt x="4088" y="25741"/>
                    <a:pt x="5136" y="25518"/>
                    <a:pt x="6109" y="25065"/>
                  </a:cubicBezTo>
                  <a:lnTo>
                    <a:pt x="6109" y="25065"/>
                  </a:lnTo>
                  <a:cubicBezTo>
                    <a:pt x="4914" y="27144"/>
                    <a:pt x="2741" y="28298"/>
                    <a:pt x="575" y="29229"/>
                  </a:cubicBezTo>
                  <a:cubicBezTo>
                    <a:pt x="290" y="29351"/>
                    <a:pt x="422" y="29738"/>
                    <a:pt x="652" y="29822"/>
                  </a:cubicBezTo>
                  <a:cubicBezTo>
                    <a:pt x="1443" y="30110"/>
                    <a:pt x="2258" y="30234"/>
                    <a:pt x="3077" y="30234"/>
                  </a:cubicBezTo>
                  <a:cubicBezTo>
                    <a:pt x="5184" y="30234"/>
                    <a:pt x="7326" y="29418"/>
                    <a:pt x="9196" y="28490"/>
                  </a:cubicBezTo>
                  <a:lnTo>
                    <a:pt x="9196" y="28490"/>
                  </a:lnTo>
                  <a:cubicBezTo>
                    <a:pt x="9029" y="29678"/>
                    <a:pt x="8275" y="30610"/>
                    <a:pt x="7435" y="31481"/>
                  </a:cubicBezTo>
                  <a:cubicBezTo>
                    <a:pt x="7202" y="31724"/>
                    <a:pt x="7415" y="32041"/>
                    <a:pt x="7701" y="32041"/>
                  </a:cubicBezTo>
                  <a:cubicBezTo>
                    <a:pt x="7720" y="32041"/>
                    <a:pt x="7739" y="32040"/>
                    <a:pt x="7759" y="32037"/>
                  </a:cubicBezTo>
                  <a:cubicBezTo>
                    <a:pt x="9365" y="31796"/>
                    <a:pt x="10923" y="31336"/>
                    <a:pt x="12303" y="30545"/>
                  </a:cubicBezTo>
                  <a:lnTo>
                    <a:pt x="12303" y="30545"/>
                  </a:lnTo>
                  <a:cubicBezTo>
                    <a:pt x="12150" y="32928"/>
                    <a:pt x="12227" y="35344"/>
                    <a:pt x="12039" y="37704"/>
                  </a:cubicBezTo>
                  <a:cubicBezTo>
                    <a:pt x="12025" y="37899"/>
                    <a:pt x="12215" y="38063"/>
                    <a:pt x="12398" y="38063"/>
                  </a:cubicBezTo>
                  <a:cubicBezTo>
                    <a:pt x="12534" y="38063"/>
                    <a:pt x="12670" y="38063"/>
                    <a:pt x="12806" y="38063"/>
                  </a:cubicBezTo>
                  <a:cubicBezTo>
                    <a:pt x="13891" y="38063"/>
                    <a:pt x="14976" y="38060"/>
                    <a:pt x="16062" y="38060"/>
                  </a:cubicBezTo>
                  <a:cubicBezTo>
                    <a:pt x="16311" y="38060"/>
                    <a:pt x="16561" y="38060"/>
                    <a:pt x="16810" y="38061"/>
                  </a:cubicBezTo>
                  <a:cubicBezTo>
                    <a:pt x="17010" y="38061"/>
                    <a:pt x="17161" y="37897"/>
                    <a:pt x="17167" y="37704"/>
                  </a:cubicBezTo>
                  <a:cubicBezTo>
                    <a:pt x="17238" y="35410"/>
                    <a:pt x="16825" y="33157"/>
                    <a:pt x="16523" y="30893"/>
                  </a:cubicBezTo>
                  <a:lnTo>
                    <a:pt x="16523" y="30893"/>
                  </a:lnTo>
                  <a:cubicBezTo>
                    <a:pt x="18047" y="31648"/>
                    <a:pt x="19763" y="32048"/>
                    <a:pt x="21449" y="32355"/>
                  </a:cubicBezTo>
                  <a:cubicBezTo>
                    <a:pt x="21476" y="32360"/>
                    <a:pt x="21503" y="32362"/>
                    <a:pt x="21528" y="32362"/>
                  </a:cubicBezTo>
                  <a:cubicBezTo>
                    <a:pt x="21823" y="32362"/>
                    <a:pt x="21965" y="32040"/>
                    <a:pt x="21775" y="31794"/>
                  </a:cubicBezTo>
                  <a:cubicBezTo>
                    <a:pt x="21200" y="31049"/>
                    <a:pt x="20780" y="30247"/>
                    <a:pt x="20397" y="29407"/>
                  </a:cubicBezTo>
                  <a:lnTo>
                    <a:pt x="20397" y="29407"/>
                  </a:lnTo>
                  <a:cubicBezTo>
                    <a:pt x="22053" y="29898"/>
                    <a:pt x="23769" y="30246"/>
                    <a:pt x="25477" y="30246"/>
                  </a:cubicBezTo>
                  <a:cubicBezTo>
                    <a:pt x="26673" y="30246"/>
                    <a:pt x="27864" y="30076"/>
                    <a:pt x="29030" y="29666"/>
                  </a:cubicBezTo>
                  <a:cubicBezTo>
                    <a:pt x="29306" y="29568"/>
                    <a:pt x="29373" y="29099"/>
                    <a:pt x="29030" y="29040"/>
                  </a:cubicBezTo>
                  <a:cubicBezTo>
                    <a:pt x="26359" y="28562"/>
                    <a:pt x="23851" y="27394"/>
                    <a:pt x="21797" y="25640"/>
                  </a:cubicBezTo>
                  <a:lnTo>
                    <a:pt x="21797" y="25640"/>
                  </a:lnTo>
                  <a:cubicBezTo>
                    <a:pt x="22833" y="25925"/>
                    <a:pt x="23870" y="26106"/>
                    <a:pt x="24941" y="26106"/>
                  </a:cubicBezTo>
                  <a:cubicBezTo>
                    <a:pt x="25325" y="26106"/>
                    <a:pt x="25714" y="26083"/>
                    <a:pt x="26109" y="26033"/>
                  </a:cubicBezTo>
                  <a:cubicBezTo>
                    <a:pt x="26430" y="25993"/>
                    <a:pt x="26550" y="25526"/>
                    <a:pt x="26189" y="25432"/>
                  </a:cubicBezTo>
                  <a:cubicBezTo>
                    <a:pt x="24688" y="25041"/>
                    <a:pt x="23263" y="24554"/>
                    <a:pt x="22035" y="23636"/>
                  </a:cubicBezTo>
                  <a:cubicBezTo>
                    <a:pt x="22629" y="23529"/>
                    <a:pt x="23127" y="23240"/>
                    <a:pt x="23646" y="22793"/>
                  </a:cubicBezTo>
                  <a:cubicBezTo>
                    <a:pt x="23796" y="22665"/>
                    <a:pt x="23748" y="22401"/>
                    <a:pt x="23584" y="22311"/>
                  </a:cubicBezTo>
                  <a:cubicBezTo>
                    <a:pt x="22645" y="21788"/>
                    <a:pt x="21824" y="21138"/>
                    <a:pt x="21203" y="20255"/>
                  </a:cubicBezTo>
                  <a:lnTo>
                    <a:pt x="21203" y="20255"/>
                  </a:lnTo>
                  <a:cubicBezTo>
                    <a:pt x="21285" y="20256"/>
                    <a:pt x="21367" y="20257"/>
                    <a:pt x="21449" y="20257"/>
                  </a:cubicBezTo>
                  <a:cubicBezTo>
                    <a:pt x="22536" y="20257"/>
                    <a:pt x="23564" y="20125"/>
                    <a:pt x="24613" y="19719"/>
                  </a:cubicBezTo>
                  <a:cubicBezTo>
                    <a:pt x="24921" y="19599"/>
                    <a:pt x="24895" y="19121"/>
                    <a:pt x="24533" y="19119"/>
                  </a:cubicBezTo>
                  <a:cubicBezTo>
                    <a:pt x="22599" y="19110"/>
                    <a:pt x="21121" y="17719"/>
                    <a:pt x="19967" y="16277"/>
                  </a:cubicBezTo>
                  <a:cubicBezTo>
                    <a:pt x="20543" y="16254"/>
                    <a:pt x="21096" y="16150"/>
                    <a:pt x="21696" y="16103"/>
                  </a:cubicBezTo>
                  <a:cubicBezTo>
                    <a:pt x="21965" y="16081"/>
                    <a:pt x="22147" y="15675"/>
                    <a:pt x="21848" y="15539"/>
                  </a:cubicBezTo>
                  <a:cubicBezTo>
                    <a:pt x="20983" y="15144"/>
                    <a:pt x="20231" y="14664"/>
                    <a:pt x="19555" y="14034"/>
                  </a:cubicBezTo>
                  <a:cubicBezTo>
                    <a:pt x="20580" y="14006"/>
                    <a:pt x="21571" y="13914"/>
                    <a:pt x="22560" y="13555"/>
                  </a:cubicBezTo>
                  <a:cubicBezTo>
                    <a:pt x="22873" y="13440"/>
                    <a:pt x="22805" y="13028"/>
                    <a:pt x="22484" y="12993"/>
                  </a:cubicBezTo>
                  <a:cubicBezTo>
                    <a:pt x="20552" y="12782"/>
                    <a:pt x="18913" y="11878"/>
                    <a:pt x="17700" y="10406"/>
                  </a:cubicBezTo>
                  <a:cubicBezTo>
                    <a:pt x="18494" y="10391"/>
                    <a:pt x="19269" y="10333"/>
                    <a:pt x="20039" y="10087"/>
                  </a:cubicBezTo>
                  <a:cubicBezTo>
                    <a:pt x="20286" y="10009"/>
                    <a:pt x="20333" y="9589"/>
                    <a:pt x="20039" y="9538"/>
                  </a:cubicBezTo>
                  <a:cubicBezTo>
                    <a:pt x="19120" y="9375"/>
                    <a:pt x="18303" y="9100"/>
                    <a:pt x="17633" y="8513"/>
                  </a:cubicBezTo>
                  <a:cubicBezTo>
                    <a:pt x="18655" y="8491"/>
                    <a:pt x="19658" y="8413"/>
                    <a:pt x="20670" y="8197"/>
                  </a:cubicBezTo>
                  <a:cubicBezTo>
                    <a:pt x="20951" y="8137"/>
                    <a:pt x="20936" y="7716"/>
                    <a:pt x="20670" y="7647"/>
                  </a:cubicBezTo>
                  <a:cubicBezTo>
                    <a:pt x="17293" y="6760"/>
                    <a:pt x="14563" y="4095"/>
                    <a:pt x="14272" y="516"/>
                  </a:cubicBezTo>
                  <a:cubicBezTo>
                    <a:pt x="14257" y="327"/>
                    <a:pt x="14102" y="235"/>
                    <a:pt x="13954" y="235"/>
                  </a:cubicBezTo>
                  <a:cubicBezTo>
                    <a:pt x="13927" y="235"/>
                    <a:pt x="13901" y="238"/>
                    <a:pt x="13876" y="244"/>
                  </a:cubicBezTo>
                  <a:cubicBezTo>
                    <a:pt x="13869" y="212"/>
                    <a:pt x="13864" y="179"/>
                    <a:pt x="13856" y="146"/>
                  </a:cubicBezTo>
                  <a:cubicBezTo>
                    <a:pt x="13831" y="44"/>
                    <a:pt x="13758" y="0"/>
                    <a:pt x="136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7401100" y="4134849"/>
              <a:ext cx="1065726" cy="1381021"/>
            </a:xfrm>
            <a:custGeom>
              <a:avLst/>
              <a:gdLst/>
              <a:ahLst/>
              <a:cxnLst/>
              <a:rect l="l" t="t" r="r" b="b"/>
              <a:pathLst>
                <a:path w="29373" h="38063" extrusionOk="0">
                  <a:moveTo>
                    <a:pt x="13680" y="0"/>
                  </a:moveTo>
                  <a:cubicBezTo>
                    <a:pt x="13563" y="0"/>
                    <a:pt x="13438" y="102"/>
                    <a:pt x="13465" y="254"/>
                  </a:cubicBezTo>
                  <a:cubicBezTo>
                    <a:pt x="14051" y="3542"/>
                    <a:pt x="12078" y="6783"/>
                    <a:pt x="9081" y="8107"/>
                  </a:cubicBezTo>
                  <a:cubicBezTo>
                    <a:pt x="8768" y="8245"/>
                    <a:pt x="8937" y="8728"/>
                    <a:pt x="9246" y="8728"/>
                  </a:cubicBezTo>
                  <a:cubicBezTo>
                    <a:pt x="9247" y="8728"/>
                    <a:pt x="9248" y="8728"/>
                    <a:pt x="9249" y="8728"/>
                  </a:cubicBezTo>
                  <a:cubicBezTo>
                    <a:pt x="9850" y="8723"/>
                    <a:pt x="10414" y="8696"/>
                    <a:pt x="10979" y="8614"/>
                  </a:cubicBezTo>
                  <a:lnTo>
                    <a:pt x="10979" y="8614"/>
                  </a:lnTo>
                  <a:cubicBezTo>
                    <a:pt x="10246" y="9349"/>
                    <a:pt x="9461" y="10016"/>
                    <a:pt x="8614" y="10637"/>
                  </a:cubicBezTo>
                  <a:cubicBezTo>
                    <a:pt x="8359" y="10825"/>
                    <a:pt x="8438" y="11226"/>
                    <a:pt x="8777" y="11240"/>
                  </a:cubicBezTo>
                  <a:cubicBezTo>
                    <a:pt x="9151" y="11256"/>
                    <a:pt x="9514" y="11279"/>
                    <a:pt x="9879" y="11284"/>
                  </a:cubicBezTo>
                  <a:cubicBezTo>
                    <a:pt x="8736" y="12146"/>
                    <a:pt x="7387" y="12726"/>
                    <a:pt x="5941" y="12800"/>
                  </a:cubicBezTo>
                  <a:cubicBezTo>
                    <a:pt x="5579" y="12818"/>
                    <a:pt x="5500" y="13326"/>
                    <a:pt x="5855" y="13434"/>
                  </a:cubicBezTo>
                  <a:cubicBezTo>
                    <a:pt x="6636" y="13671"/>
                    <a:pt x="7384" y="13821"/>
                    <a:pt x="8127" y="13821"/>
                  </a:cubicBezTo>
                  <a:cubicBezTo>
                    <a:pt x="8505" y="13821"/>
                    <a:pt x="8882" y="13783"/>
                    <a:pt x="9262" y="13696"/>
                  </a:cubicBezTo>
                  <a:lnTo>
                    <a:pt x="9262" y="13696"/>
                  </a:lnTo>
                  <a:cubicBezTo>
                    <a:pt x="8541" y="14532"/>
                    <a:pt x="7617" y="15073"/>
                    <a:pt x="6489" y="15346"/>
                  </a:cubicBezTo>
                  <a:cubicBezTo>
                    <a:pt x="6154" y="15427"/>
                    <a:pt x="6221" y="15953"/>
                    <a:pt x="6560" y="15953"/>
                  </a:cubicBezTo>
                  <a:cubicBezTo>
                    <a:pt x="6564" y="15953"/>
                    <a:pt x="6567" y="15953"/>
                    <a:pt x="6571" y="15953"/>
                  </a:cubicBezTo>
                  <a:cubicBezTo>
                    <a:pt x="7258" y="15930"/>
                    <a:pt x="7925" y="15850"/>
                    <a:pt x="8595" y="15747"/>
                  </a:cubicBezTo>
                  <a:lnTo>
                    <a:pt x="8595" y="15747"/>
                  </a:lnTo>
                  <a:cubicBezTo>
                    <a:pt x="7376" y="17412"/>
                    <a:pt x="5529" y="18394"/>
                    <a:pt x="3419" y="18475"/>
                  </a:cubicBezTo>
                  <a:cubicBezTo>
                    <a:pt x="3075" y="18488"/>
                    <a:pt x="2965" y="19038"/>
                    <a:pt x="3334" y="19101"/>
                  </a:cubicBezTo>
                  <a:cubicBezTo>
                    <a:pt x="4759" y="19346"/>
                    <a:pt x="6185" y="19496"/>
                    <a:pt x="7624" y="19556"/>
                  </a:cubicBezTo>
                  <a:cubicBezTo>
                    <a:pt x="6391" y="20336"/>
                    <a:pt x="5069" y="20907"/>
                    <a:pt x="3648" y="21321"/>
                  </a:cubicBezTo>
                  <a:cubicBezTo>
                    <a:pt x="3277" y="21429"/>
                    <a:pt x="3390" y="21909"/>
                    <a:pt x="3733" y="21951"/>
                  </a:cubicBezTo>
                  <a:cubicBezTo>
                    <a:pt x="4306" y="22020"/>
                    <a:pt x="4873" y="22053"/>
                    <a:pt x="5440" y="22053"/>
                  </a:cubicBezTo>
                  <a:cubicBezTo>
                    <a:pt x="5681" y="22053"/>
                    <a:pt x="5923" y="22047"/>
                    <a:pt x="6165" y="22036"/>
                  </a:cubicBezTo>
                  <a:lnTo>
                    <a:pt x="6165" y="22036"/>
                  </a:lnTo>
                  <a:cubicBezTo>
                    <a:pt x="4482" y="23314"/>
                    <a:pt x="2528" y="24516"/>
                    <a:pt x="423" y="24617"/>
                  </a:cubicBezTo>
                  <a:cubicBezTo>
                    <a:pt x="48" y="24636"/>
                    <a:pt x="0" y="25124"/>
                    <a:pt x="337" y="25250"/>
                  </a:cubicBezTo>
                  <a:cubicBezTo>
                    <a:pt x="1212" y="25575"/>
                    <a:pt x="2125" y="25741"/>
                    <a:pt x="3033" y="25741"/>
                  </a:cubicBezTo>
                  <a:cubicBezTo>
                    <a:pt x="4088" y="25741"/>
                    <a:pt x="5136" y="25518"/>
                    <a:pt x="6109" y="25065"/>
                  </a:cubicBezTo>
                  <a:lnTo>
                    <a:pt x="6109" y="25065"/>
                  </a:lnTo>
                  <a:cubicBezTo>
                    <a:pt x="4914" y="27144"/>
                    <a:pt x="2741" y="28298"/>
                    <a:pt x="575" y="29229"/>
                  </a:cubicBezTo>
                  <a:cubicBezTo>
                    <a:pt x="290" y="29351"/>
                    <a:pt x="422" y="29738"/>
                    <a:pt x="652" y="29822"/>
                  </a:cubicBezTo>
                  <a:cubicBezTo>
                    <a:pt x="1443" y="30110"/>
                    <a:pt x="2258" y="30234"/>
                    <a:pt x="3077" y="30234"/>
                  </a:cubicBezTo>
                  <a:cubicBezTo>
                    <a:pt x="5184" y="30234"/>
                    <a:pt x="7326" y="29418"/>
                    <a:pt x="9196" y="28490"/>
                  </a:cubicBezTo>
                  <a:lnTo>
                    <a:pt x="9196" y="28490"/>
                  </a:lnTo>
                  <a:cubicBezTo>
                    <a:pt x="9029" y="29678"/>
                    <a:pt x="8275" y="30610"/>
                    <a:pt x="7435" y="31481"/>
                  </a:cubicBezTo>
                  <a:cubicBezTo>
                    <a:pt x="7202" y="31724"/>
                    <a:pt x="7415" y="32041"/>
                    <a:pt x="7701" y="32041"/>
                  </a:cubicBezTo>
                  <a:cubicBezTo>
                    <a:pt x="7720" y="32041"/>
                    <a:pt x="7739" y="32040"/>
                    <a:pt x="7759" y="32037"/>
                  </a:cubicBezTo>
                  <a:cubicBezTo>
                    <a:pt x="9365" y="31796"/>
                    <a:pt x="10923" y="31336"/>
                    <a:pt x="12303" y="30545"/>
                  </a:cubicBezTo>
                  <a:lnTo>
                    <a:pt x="12303" y="30545"/>
                  </a:lnTo>
                  <a:cubicBezTo>
                    <a:pt x="12150" y="32928"/>
                    <a:pt x="12227" y="35344"/>
                    <a:pt x="12039" y="37704"/>
                  </a:cubicBezTo>
                  <a:cubicBezTo>
                    <a:pt x="12025" y="37899"/>
                    <a:pt x="12215" y="38063"/>
                    <a:pt x="12398" y="38063"/>
                  </a:cubicBezTo>
                  <a:cubicBezTo>
                    <a:pt x="12534" y="38063"/>
                    <a:pt x="12670" y="38063"/>
                    <a:pt x="12806" y="38063"/>
                  </a:cubicBezTo>
                  <a:cubicBezTo>
                    <a:pt x="13891" y="38063"/>
                    <a:pt x="14976" y="38060"/>
                    <a:pt x="16062" y="38060"/>
                  </a:cubicBezTo>
                  <a:cubicBezTo>
                    <a:pt x="16311" y="38060"/>
                    <a:pt x="16561" y="38060"/>
                    <a:pt x="16810" y="38061"/>
                  </a:cubicBezTo>
                  <a:cubicBezTo>
                    <a:pt x="17010" y="38061"/>
                    <a:pt x="17161" y="37897"/>
                    <a:pt x="17167" y="37704"/>
                  </a:cubicBezTo>
                  <a:cubicBezTo>
                    <a:pt x="17238" y="35410"/>
                    <a:pt x="16825" y="33157"/>
                    <a:pt x="16523" y="30893"/>
                  </a:cubicBezTo>
                  <a:lnTo>
                    <a:pt x="16523" y="30893"/>
                  </a:lnTo>
                  <a:cubicBezTo>
                    <a:pt x="18047" y="31648"/>
                    <a:pt x="19763" y="32048"/>
                    <a:pt x="21449" y="32355"/>
                  </a:cubicBezTo>
                  <a:cubicBezTo>
                    <a:pt x="21476" y="32360"/>
                    <a:pt x="21503" y="32362"/>
                    <a:pt x="21528" y="32362"/>
                  </a:cubicBezTo>
                  <a:cubicBezTo>
                    <a:pt x="21823" y="32362"/>
                    <a:pt x="21965" y="32040"/>
                    <a:pt x="21775" y="31794"/>
                  </a:cubicBezTo>
                  <a:cubicBezTo>
                    <a:pt x="21200" y="31049"/>
                    <a:pt x="20780" y="30247"/>
                    <a:pt x="20397" y="29407"/>
                  </a:cubicBezTo>
                  <a:lnTo>
                    <a:pt x="20397" y="29407"/>
                  </a:lnTo>
                  <a:cubicBezTo>
                    <a:pt x="22053" y="29898"/>
                    <a:pt x="23769" y="30246"/>
                    <a:pt x="25477" y="30246"/>
                  </a:cubicBezTo>
                  <a:cubicBezTo>
                    <a:pt x="26673" y="30246"/>
                    <a:pt x="27864" y="30076"/>
                    <a:pt x="29030" y="29666"/>
                  </a:cubicBezTo>
                  <a:cubicBezTo>
                    <a:pt x="29306" y="29568"/>
                    <a:pt x="29373" y="29099"/>
                    <a:pt x="29030" y="29040"/>
                  </a:cubicBezTo>
                  <a:cubicBezTo>
                    <a:pt x="26359" y="28562"/>
                    <a:pt x="23851" y="27394"/>
                    <a:pt x="21797" y="25640"/>
                  </a:cubicBezTo>
                  <a:lnTo>
                    <a:pt x="21797" y="25640"/>
                  </a:lnTo>
                  <a:cubicBezTo>
                    <a:pt x="22833" y="25925"/>
                    <a:pt x="23870" y="26106"/>
                    <a:pt x="24941" y="26106"/>
                  </a:cubicBezTo>
                  <a:cubicBezTo>
                    <a:pt x="25325" y="26106"/>
                    <a:pt x="25714" y="26083"/>
                    <a:pt x="26109" y="26033"/>
                  </a:cubicBezTo>
                  <a:cubicBezTo>
                    <a:pt x="26430" y="25993"/>
                    <a:pt x="26550" y="25526"/>
                    <a:pt x="26189" y="25432"/>
                  </a:cubicBezTo>
                  <a:cubicBezTo>
                    <a:pt x="24688" y="25041"/>
                    <a:pt x="23263" y="24554"/>
                    <a:pt x="22035" y="23636"/>
                  </a:cubicBezTo>
                  <a:cubicBezTo>
                    <a:pt x="22629" y="23529"/>
                    <a:pt x="23127" y="23240"/>
                    <a:pt x="23646" y="22793"/>
                  </a:cubicBezTo>
                  <a:cubicBezTo>
                    <a:pt x="23796" y="22665"/>
                    <a:pt x="23748" y="22401"/>
                    <a:pt x="23584" y="22311"/>
                  </a:cubicBezTo>
                  <a:cubicBezTo>
                    <a:pt x="22645" y="21788"/>
                    <a:pt x="21824" y="21138"/>
                    <a:pt x="21203" y="20255"/>
                  </a:cubicBezTo>
                  <a:lnTo>
                    <a:pt x="21203" y="20255"/>
                  </a:lnTo>
                  <a:cubicBezTo>
                    <a:pt x="21285" y="20256"/>
                    <a:pt x="21367" y="20257"/>
                    <a:pt x="21449" y="20257"/>
                  </a:cubicBezTo>
                  <a:cubicBezTo>
                    <a:pt x="22536" y="20257"/>
                    <a:pt x="23564" y="20125"/>
                    <a:pt x="24613" y="19719"/>
                  </a:cubicBezTo>
                  <a:cubicBezTo>
                    <a:pt x="24921" y="19599"/>
                    <a:pt x="24895" y="19121"/>
                    <a:pt x="24533" y="19119"/>
                  </a:cubicBezTo>
                  <a:cubicBezTo>
                    <a:pt x="22599" y="19110"/>
                    <a:pt x="21121" y="17719"/>
                    <a:pt x="19967" y="16277"/>
                  </a:cubicBezTo>
                  <a:cubicBezTo>
                    <a:pt x="20543" y="16254"/>
                    <a:pt x="21096" y="16150"/>
                    <a:pt x="21696" y="16103"/>
                  </a:cubicBezTo>
                  <a:cubicBezTo>
                    <a:pt x="21965" y="16081"/>
                    <a:pt x="22147" y="15675"/>
                    <a:pt x="21848" y="15539"/>
                  </a:cubicBezTo>
                  <a:cubicBezTo>
                    <a:pt x="20983" y="15144"/>
                    <a:pt x="20231" y="14664"/>
                    <a:pt x="19555" y="14034"/>
                  </a:cubicBezTo>
                  <a:cubicBezTo>
                    <a:pt x="20580" y="14006"/>
                    <a:pt x="21571" y="13914"/>
                    <a:pt x="22560" y="13555"/>
                  </a:cubicBezTo>
                  <a:cubicBezTo>
                    <a:pt x="22873" y="13440"/>
                    <a:pt x="22805" y="13028"/>
                    <a:pt x="22484" y="12993"/>
                  </a:cubicBezTo>
                  <a:cubicBezTo>
                    <a:pt x="20552" y="12782"/>
                    <a:pt x="18913" y="11878"/>
                    <a:pt x="17700" y="10406"/>
                  </a:cubicBezTo>
                  <a:cubicBezTo>
                    <a:pt x="18494" y="10391"/>
                    <a:pt x="19269" y="10333"/>
                    <a:pt x="20039" y="10087"/>
                  </a:cubicBezTo>
                  <a:cubicBezTo>
                    <a:pt x="20286" y="10009"/>
                    <a:pt x="20333" y="9589"/>
                    <a:pt x="20039" y="9538"/>
                  </a:cubicBezTo>
                  <a:cubicBezTo>
                    <a:pt x="19120" y="9375"/>
                    <a:pt x="18303" y="9100"/>
                    <a:pt x="17633" y="8513"/>
                  </a:cubicBezTo>
                  <a:cubicBezTo>
                    <a:pt x="18655" y="8491"/>
                    <a:pt x="19658" y="8413"/>
                    <a:pt x="20670" y="8197"/>
                  </a:cubicBezTo>
                  <a:cubicBezTo>
                    <a:pt x="20951" y="8137"/>
                    <a:pt x="20936" y="7716"/>
                    <a:pt x="20670" y="7647"/>
                  </a:cubicBezTo>
                  <a:cubicBezTo>
                    <a:pt x="17293" y="6760"/>
                    <a:pt x="14563" y="4095"/>
                    <a:pt x="14272" y="516"/>
                  </a:cubicBezTo>
                  <a:cubicBezTo>
                    <a:pt x="14257" y="327"/>
                    <a:pt x="14102" y="235"/>
                    <a:pt x="13954" y="235"/>
                  </a:cubicBezTo>
                  <a:cubicBezTo>
                    <a:pt x="13927" y="235"/>
                    <a:pt x="13901" y="238"/>
                    <a:pt x="13876" y="244"/>
                  </a:cubicBezTo>
                  <a:cubicBezTo>
                    <a:pt x="13869" y="212"/>
                    <a:pt x="13864" y="179"/>
                    <a:pt x="13856" y="146"/>
                  </a:cubicBezTo>
                  <a:cubicBezTo>
                    <a:pt x="13831" y="44"/>
                    <a:pt x="13758" y="0"/>
                    <a:pt x="136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-179150" y="2942548"/>
              <a:ext cx="641213" cy="830915"/>
            </a:xfrm>
            <a:custGeom>
              <a:avLst/>
              <a:gdLst/>
              <a:ahLst/>
              <a:cxnLst/>
              <a:rect l="l" t="t" r="r" b="b"/>
              <a:pathLst>
                <a:path w="29373" h="38063" extrusionOk="0">
                  <a:moveTo>
                    <a:pt x="13680" y="0"/>
                  </a:moveTo>
                  <a:cubicBezTo>
                    <a:pt x="13563" y="0"/>
                    <a:pt x="13438" y="102"/>
                    <a:pt x="13465" y="254"/>
                  </a:cubicBezTo>
                  <a:cubicBezTo>
                    <a:pt x="14051" y="3542"/>
                    <a:pt x="12078" y="6783"/>
                    <a:pt x="9081" y="8107"/>
                  </a:cubicBezTo>
                  <a:cubicBezTo>
                    <a:pt x="8768" y="8245"/>
                    <a:pt x="8937" y="8728"/>
                    <a:pt x="9246" y="8728"/>
                  </a:cubicBezTo>
                  <a:cubicBezTo>
                    <a:pt x="9247" y="8728"/>
                    <a:pt x="9248" y="8728"/>
                    <a:pt x="9249" y="8728"/>
                  </a:cubicBezTo>
                  <a:cubicBezTo>
                    <a:pt x="9850" y="8723"/>
                    <a:pt x="10414" y="8696"/>
                    <a:pt x="10979" y="8614"/>
                  </a:cubicBezTo>
                  <a:lnTo>
                    <a:pt x="10979" y="8614"/>
                  </a:lnTo>
                  <a:cubicBezTo>
                    <a:pt x="10246" y="9349"/>
                    <a:pt x="9461" y="10016"/>
                    <a:pt x="8614" y="10637"/>
                  </a:cubicBezTo>
                  <a:cubicBezTo>
                    <a:pt x="8359" y="10825"/>
                    <a:pt x="8438" y="11226"/>
                    <a:pt x="8777" y="11240"/>
                  </a:cubicBezTo>
                  <a:cubicBezTo>
                    <a:pt x="9151" y="11256"/>
                    <a:pt x="9514" y="11279"/>
                    <a:pt x="9879" y="11284"/>
                  </a:cubicBezTo>
                  <a:cubicBezTo>
                    <a:pt x="8736" y="12146"/>
                    <a:pt x="7387" y="12726"/>
                    <a:pt x="5941" y="12800"/>
                  </a:cubicBezTo>
                  <a:cubicBezTo>
                    <a:pt x="5579" y="12818"/>
                    <a:pt x="5500" y="13326"/>
                    <a:pt x="5855" y="13434"/>
                  </a:cubicBezTo>
                  <a:cubicBezTo>
                    <a:pt x="6636" y="13671"/>
                    <a:pt x="7384" y="13821"/>
                    <a:pt x="8127" y="13821"/>
                  </a:cubicBezTo>
                  <a:cubicBezTo>
                    <a:pt x="8505" y="13821"/>
                    <a:pt x="8882" y="13783"/>
                    <a:pt x="9262" y="13696"/>
                  </a:cubicBezTo>
                  <a:lnTo>
                    <a:pt x="9262" y="13696"/>
                  </a:lnTo>
                  <a:cubicBezTo>
                    <a:pt x="8541" y="14532"/>
                    <a:pt x="7617" y="15073"/>
                    <a:pt x="6489" y="15346"/>
                  </a:cubicBezTo>
                  <a:cubicBezTo>
                    <a:pt x="6154" y="15427"/>
                    <a:pt x="6221" y="15953"/>
                    <a:pt x="6560" y="15953"/>
                  </a:cubicBezTo>
                  <a:cubicBezTo>
                    <a:pt x="6564" y="15953"/>
                    <a:pt x="6567" y="15953"/>
                    <a:pt x="6571" y="15953"/>
                  </a:cubicBezTo>
                  <a:cubicBezTo>
                    <a:pt x="7258" y="15930"/>
                    <a:pt x="7925" y="15850"/>
                    <a:pt x="8595" y="15747"/>
                  </a:cubicBezTo>
                  <a:lnTo>
                    <a:pt x="8595" y="15747"/>
                  </a:lnTo>
                  <a:cubicBezTo>
                    <a:pt x="7376" y="17412"/>
                    <a:pt x="5529" y="18394"/>
                    <a:pt x="3419" y="18475"/>
                  </a:cubicBezTo>
                  <a:cubicBezTo>
                    <a:pt x="3075" y="18488"/>
                    <a:pt x="2965" y="19038"/>
                    <a:pt x="3334" y="19101"/>
                  </a:cubicBezTo>
                  <a:cubicBezTo>
                    <a:pt x="4759" y="19346"/>
                    <a:pt x="6185" y="19496"/>
                    <a:pt x="7624" y="19556"/>
                  </a:cubicBezTo>
                  <a:cubicBezTo>
                    <a:pt x="6391" y="20336"/>
                    <a:pt x="5069" y="20907"/>
                    <a:pt x="3648" y="21321"/>
                  </a:cubicBezTo>
                  <a:cubicBezTo>
                    <a:pt x="3277" y="21429"/>
                    <a:pt x="3390" y="21909"/>
                    <a:pt x="3733" y="21951"/>
                  </a:cubicBezTo>
                  <a:cubicBezTo>
                    <a:pt x="4306" y="22020"/>
                    <a:pt x="4873" y="22053"/>
                    <a:pt x="5440" y="22053"/>
                  </a:cubicBezTo>
                  <a:cubicBezTo>
                    <a:pt x="5681" y="22053"/>
                    <a:pt x="5923" y="22047"/>
                    <a:pt x="6165" y="22036"/>
                  </a:cubicBezTo>
                  <a:lnTo>
                    <a:pt x="6165" y="22036"/>
                  </a:lnTo>
                  <a:cubicBezTo>
                    <a:pt x="4482" y="23314"/>
                    <a:pt x="2528" y="24516"/>
                    <a:pt x="423" y="24617"/>
                  </a:cubicBezTo>
                  <a:cubicBezTo>
                    <a:pt x="48" y="24636"/>
                    <a:pt x="0" y="25124"/>
                    <a:pt x="337" y="25250"/>
                  </a:cubicBezTo>
                  <a:cubicBezTo>
                    <a:pt x="1212" y="25575"/>
                    <a:pt x="2125" y="25741"/>
                    <a:pt x="3033" y="25741"/>
                  </a:cubicBezTo>
                  <a:cubicBezTo>
                    <a:pt x="4088" y="25741"/>
                    <a:pt x="5136" y="25518"/>
                    <a:pt x="6109" y="25065"/>
                  </a:cubicBezTo>
                  <a:lnTo>
                    <a:pt x="6109" y="25065"/>
                  </a:lnTo>
                  <a:cubicBezTo>
                    <a:pt x="4914" y="27144"/>
                    <a:pt x="2741" y="28298"/>
                    <a:pt x="575" y="29229"/>
                  </a:cubicBezTo>
                  <a:cubicBezTo>
                    <a:pt x="290" y="29351"/>
                    <a:pt x="422" y="29738"/>
                    <a:pt x="652" y="29822"/>
                  </a:cubicBezTo>
                  <a:cubicBezTo>
                    <a:pt x="1443" y="30110"/>
                    <a:pt x="2258" y="30234"/>
                    <a:pt x="3077" y="30234"/>
                  </a:cubicBezTo>
                  <a:cubicBezTo>
                    <a:pt x="5184" y="30234"/>
                    <a:pt x="7326" y="29418"/>
                    <a:pt x="9196" y="28490"/>
                  </a:cubicBezTo>
                  <a:lnTo>
                    <a:pt x="9196" y="28490"/>
                  </a:lnTo>
                  <a:cubicBezTo>
                    <a:pt x="9029" y="29678"/>
                    <a:pt x="8275" y="30610"/>
                    <a:pt x="7435" y="31481"/>
                  </a:cubicBezTo>
                  <a:cubicBezTo>
                    <a:pt x="7202" y="31724"/>
                    <a:pt x="7415" y="32041"/>
                    <a:pt x="7701" y="32041"/>
                  </a:cubicBezTo>
                  <a:cubicBezTo>
                    <a:pt x="7720" y="32041"/>
                    <a:pt x="7739" y="32040"/>
                    <a:pt x="7759" y="32037"/>
                  </a:cubicBezTo>
                  <a:cubicBezTo>
                    <a:pt x="9365" y="31796"/>
                    <a:pt x="10923" y="31336"/>
                    <a:pt x="12303" y="30545"/>
                  </a:cubicBezTo>
                  <a:lnTo>
                    <a:pt x="12303" y="30545"/>
                  </a:lnTo>
                  <a:cubicBezTo>
                    <a:pt x="12150" y="32928"/>
                    <a:pt x="12227" y="35344"/>
                    <a:pt x="12039" y="37704"/>
                  </a:cubicBezTo>
                  <a:cubicBezTo>
                    <a:pt x="12025" y="37899"/>
                    <a:pt x="12215" y="38063"/>
                    <a:pt x="12398" y="38063"/>
                  </a:cubicBezTo>
                  <a:cubicBezTo>
                    <a:pt x="12534" y="38063"/>
                    <a:pt x="12670" y="38063"/>
                    <a:pt x="12806" y="38063"/>
                  </a:cubicBezTo>
                  <a:cubicBezTo>
                    <a:pt x="13891" y="38063"/>
                    <a:pt x="14976" y="38060"/>
                    <a:pt x="16062" y="38060"/>
                  </a:cubicBezTo>
                  <a:cubicBezTo>
                    <a:pt x="16311" y="38060"/>
                    <a:pt x="16561" y="38060"/>
                    <a:pt x="16810" y="38061"/>
                  </a:cubicBezTo>
                  <a:cubicBezTo>
                    <a:pt x="17010" y="38061"/>
                    <a:pt x="17161" y="37897"/>
                    <a:pt x="17167" y="37704"/>
                  </a:cubicBezTo>
                  <a:cubicBezTo>
                    <a:pt x="17238" y="35410"/>
                    <a:pt x="16825" y="33157"/>
                    <a:pt x="16523" y="30893"/>
                  </a:cubicBezTo>
                  <a:lnTo>
                    <a:pt x="16523" y="30893"/>
                  </a:lnTo>
                  <a:cubicBezTo>
                    <a:pt x="18047" y="31648"/>
                    <a:pt x="19763" y="32048"/>
                    <a:pt x="21449" y="32355"/>
                  </a:cubicBezTo>
                  <a:cubicBezTo>
                    <a:pt x="21476" y="32360"/>
                    <a:pt x="21503" y="32362"/>
                    <a:pt x="21528" y="32362"/>
                  </a:cubicBezTo>
                  <a:cubicBezTo>
                    <a:pt x="21823" y="32362"/>
                    <a:pt x="21965" y="32040"/>
                    <a:pt x="21775" y="31794"/>
                  </a:cubicBezTo>
                  <a:cubicBezTo>
                    <a:pt x="21200" y="31049"/>
                    <a:pt x="20780" y="30247"/>
                    <a:pt x="20397" y="29407"/>
                  </a:cubicBezTo>
                  <a:lnTo>
                    <a:pt x="20397" y="29407"/>
                  </a:lnTo>
                  <a:cubicBezTo>
                    <a:pt x="22053" y="29898"/>
                    <a:pt x="23769" y="30246"/>
                    <a:pt x="25477" y="30246"/>
                  </a:cubicBezTo>
                  <a:cubicBezTo>
                    <a:pt x="26673" y="30246"/>
                    <a:pt x="27864" y="30076"/>
                    <a:pt x="29030" y="29666"/>
                  </a:cubicBezTo>
                  <a:cubicBezTo>
                    <a:pt x="29306" y="29568"/>
                    <a:pt x="29373" y="29099"/>
                    <a:pt x="29030" y="29040"/>
                  </a:cubicBezTo>
                  <a:cubicBezTo>
                    <a:pt x="26359" y="28562"/>
                    <a:pt x="23851" y="27394"/>
                    <a:pt x="21797" y="25640"/>
                  </a:cubicBezTo>
                  <a:lnTo>
                    <a:pt x="21797" y="25640"/>
                  </a:lnTo>
                  <a:cubicBezTo>
                    <a:pt x="22833" y="25925"/>
                    <a:pt x="23870" y="26106"/>
                    <a:pt x="24941" y="26106"/>
                  </a:cubicBezTo>
                  <a:cubicBezTo>
                    <a:pt x="25325" y="26106"/>
                    <a:pt x="25714" y="26083"/>
                    <a:pt x="26109" y="26033"/>
                  </a:cubicBezTo>
                  <a:cubicBezTo>
                    <a:pt x="26430" y="25993"/>
                    <a:pt x="26550" y="25526"/>
                    <a:pt x="26189" y="25432"/>
                  </a:cubicBezTo>
                  <a:cubicBezTo>
                    <a:pt x="24688" y="25041"/>
                    <a:pt x="23263" y="24554"/>
                    <a:pt x="22035" y="23636"/>
                  </a:cubicBezTo>
                  <a:cubicBezTo>
                    <a:pt x="22629" y="23529"/>
                    <a:pt x="23127" y="23240"/>
                    <a:pt x="23646" y="22793"/>
                  </a:cubicBezTo>
                  <a:cubicBezTo>
                    <a:pt x="23796" y="22665"/>
                    <a:pt x="23748" y="22401"/>
                    <a:pt x="23584" y="22311"/>
                  </a:cubicBezTo>
                  <a:cubicBezTo>
                    <a:pt x="22645" y="21788"/>
                    <a:pt x="21824" y="21138"/>
                    <a:pt x="21203" y="20255"/>
                  </a:cubicBezTo>
                  <a:lnTo>
                    <a:pt x="21203" y="20255"/>
                  </a:lnTo>
                  <a:cubicBezTo>
                    <a:pt x="21285" y="20256"/>
                    <a:pt x="21367" y="20257"/>
                    <a:pt x="21449" y="20257"/>
                  </a:cubicBezTo>
                  <a:cubicBezTo>
                    <a:pt x="22536" y="20257"/>
                    <a:pt x="23564" y="20125"/>
                    <a:pt x="24613" y="19719"/>
                  </a:cubicBezTo>
                  <a:cubicBezTo>
                    <a:pt x="24921" y="19599"/>
                    <a:pt x="24895" y="19121"/>
                    <a:pt x="24533" y="19119"/>
                  </a:cubicBezTo>
                  <a:cubicBezTo>
                    <a:pt x="22599" y="19110"/>
                    <a:pt x="21121" y="17719"/>
                    <a:pt x="19967" y="16277"/>
                  </a:cubicBezTo>
                  <a:cubicBezTo>
                    <a:pt x="20543" y="16254"/>
                    <a:pt x="21096" y="16150"/>
                    <a:pt x="21696" y="16103"/>
                  </a:cubicBezTo>
                  <a:cubicBezTo>
                    <a:pt x="21965" y="16081"/>
                    <a:pt x="22147" y="15675"/>
                    <a:pt x="21848" y="15539"/>
                  </a:cubicBezTo>
                  <a:cubicBezTo>
                    <a:pt x="20983" y="15144"/>
                    <a:pt x="20231" y="14664"/>
                    <a:pt x="19555" y="14034"/>
                  </a:cubicBezTo>
                  <a:cubicBezTo>
                    <a:pt x="20580" y="14006"/>
                    <a:pt x="21571" y="13914"/>
                    <a:pt x="22560" y="13555"/>
                  </a:cubicBezTo>
                  <a:cubicBezTo>
                    <a:pt x="22873" y="13440"/>
                    <a:pt x="22805" y="13028"/>
                    <a:pt x="22484" y="12993"/>
                  </a:cubicBezTo>
                  <a:cubicBezTo>
                    <a:pt x="20552" y="12782"/>
                    <a:pt x="18913" y="11878"/>
                    <a:pt x="17700" y="10406"/>
                  </a:cubicBezTo>
                  <a:cubicBezTo>
                    <a:pt x="18494" y="10391"/>
                    <a:pt x="19269" y="10333"/>
                    <a:pt x="20039" y="10087"/>
                  </a:cubicBezTo>
                  <a:cubicBezTo>
                    <a:pt x="20286" y="10009"/>
                    <a:pt x="20333" y="9589"/>
                    <a:pt x="20039" y="9538"/>
                  </a:cubicBezTo>
                  <a:cubicBezTo>
                    <a:pt x="19120" y="9375"/>
                    <a:pt x="18303" y="9100"/>
                    <a:pt x="17633" y="8513"/>
                  </a:cubicBezTo>
                  <a:cubicBezTo>
                    <a:pt x="18655" y="8491"/>
                    <a:pt x="19658" y="8413"/>
                    <a:pt x="20670" y="8197"/>
                  </a:cubicBezTo>
                  <a:cubicBezTo>
                    <a:pt x="20951" y="8137"/>
                    <a:pt x="20936" y="7716"/>
                    <a:pt x="20670" y="7647"/>
                  </a:cubicBezTo>
                  <a:cubicBezTo>
                    <a:pt x="17293" y="6760"/>
                    <a:pt x="14563" y="4095"/>
                    <a:pt x="14272" y="516"/>
                  </a:cubicBezTo>
                  <a:cubicBezTo>
                    <a:pt x="14257" y="327"/>
                    <a:pt x="14102" y="235"/>
                    <a:pt x="13954" y="235"/>
                  </a:cubicBezTo>
                  <a:cubicBezTo>
                    <a:pt x="13927" y="235"/>
                    <a:pt x="13901" y="238"/>
                    <a:pt x="13876" y="244"/>
                  </a:cubicBezTo>
                  <a:cubicBezTo>
                    <a:pt x="13869" y="212"/>
                    <a:pt x="13864" y="179"/>
                    <a:pt x="13856" y="146"/>
                  </a:cubicBezTo>
                  <a:cubicBezTo>
                    <a:pt x="13831" y="44"/>
                    <a:pt x="13758" y="0"/>
                    <a:pt x="136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83275" y="2667499"/>
              <a:ext cx="1065726" cy="1381021"/>
            </a:xfrm>
            <a:custGeom>
              <a:avLst/>
              <a:gdLst/>
              <a:ahLst/>
              <a:cxnLst/>
              <a:rect l="l" t="t" r="r" b="b"/>
              <a:pathLst>
                <a:path w="29373" h="38063" extrusionOk="0">
                  <a:moveTo>
                    <a:pt x="13680" y="0"/>
                  </a:moveTo>
                  <a:cubicBezTo>
                    <a:pt x="13563" y="0"/>
                    <a:pt x="13438" y="102"/>
                    <a:pt x="13465" y="254"/>
                  </a:cubicBezTo>
                  <a:cubicBezTo>
                    <a:pt x="14051" y="3542"/>
                    <a:pt x="12078" y="6783"/>
                    <a:pt x="9081" y="8107"/>
                  </a:cubicBezTo>
                  <a:cubicBezTo>
                    <a:pt x="8768" y="8245"/>
                    <a:pt x="8937" y="8728"/>
                    <a:pt x="9246" y="8728"/>
                  </a:cubicBezTo>
                  <a:cubicBezTo>
                    <a:pt x="9247" y="8728"/>
                    <a:pt x="9248" y="8728"/>
                    <a:pt x="9249" y="8728"/>
                  </a:cubicBezTo>
                  <a:cubicBezTo>
                    <a:pt x="9850" y="8723"/>
                    <a:pt x="10414" y="8696"/>
                    <a:pt x="10979" y="8614"/>
                  </a:cubicBezTo>
                  <a:lnTo>
                    <a:pt x="10979" y="8614"/>
                  </a:lnTo>
                  <a:cubicBezTo>
                    <a:pt x="10246" y="9349"/>
                    <a:pt x="9461" y="10016"/>
                    <a:pt x="8614" y="10637"/>
                  </a:cubicBezTo>
                  <a:cubicBezTo>
                    <a:pt x="8359" y="10825"/>
                    <a:pt x="8438" y="11226"/>
                    <a:pt x="8777" y="11240"/>
                  </a:cubicBezTo>
                  <a:cubicBezTo>
                    <a:pt x="9151" y="11256"/>
                    <a:pt x="9514" y="11279"/>
                    <a:pt x="9879" y="11284"/>
                  </a:cubicBezTo>
                  <a:cubicBezTo>
                    <a:pt x="8736" y="12146"/>
                    <a:pt x="7387" y="12726"/>
                    <a:pt x="5941" y="12800"/>
                  </a:cubicBezTo>
                  <a:cubicBezTo>
                    <a:pt x="5579" y="12818"/>
                    <a:pt x="5500" y="13326"/>
                    <a:pt x="5855" y="13434"/>
                  </a:cubicBezTo>
                  <a:cubicBezTo>
                    <a:pt x="6636" y="13671"/>
                    <a:pt x="7384" y="13821"/>
                    <a:pt x="8127" y="13821"/>
                  </a:cubicBezTo>
                  <a:cubicBezTo>
                    <a:pt x="8505" y="13821"/>
                    <a:pt x="8882" y="13783"/>
                    <a:pt x="9262" y="13696"/>
                  </a:cubicBezTo>
                  <a:lnTo>
                    <a:pt x="9262" y="13696"/>
                  </a:lnTo>
                  <a:cubicBezTo>
                    <a:pt x="8541" y="14532"/>
                    <a:pt x="7617" y="15073"/>
                    <a:pt x="6489" y="15346"/>
                  </a:cubicBezTo>
                  <a:cubicBezTo>
                    <a:pt x="6154" y="15427"/>
                    <a:pt x="6221" y="15953"/>
                    <a:pt x="6560" y="15953"/>
                  </a:cubicBezTo>
                  <a:cubicBezTo>
                    <a:pt x="6564" y="15953"/>
                    <a:pt x="6567" y="15953"/>
                    <a:pt x="6571" y="15953"/>
                  </a:cubicBezTo>
                  <a:cubicBezTo>
                    <a:pt x="7258" y="15930"/>
                    <a:pt x="7925" y="15850"/>
                    <a:pt x="8595" y="15747"/>
                  </a:cubicBezTo>
                  <a:lnTo>
                    <a:pt x="8595" y="15747"/>
                  </a:lnTo>
                  <a:cubicBezTo>
                    <a:pt x="7376" y="17412"/>
                    <a:pt x="5529" y="18394"/>
                    <a:pt x="3419" y="18475"/>
                  </a:cubicBezTo>
                  <a:cubicBezTo>
                    <a:pt x="3075" y="18488"/>
                    <a:pt x="2965" y="19038"/>
                    <a:pt x="3334" y="19101"/>
                  </a:cubicBezTo>
                  <a:cubicBezTo>
                    <a:pt x="4759" y="19346"/>
                    <a:pt x="6185" y="19496"/>
                    <a:pt x="7624" y="19556"/>
                  </a:cubicBezTo>
                  <a:cubicBezTo>
                    <a:pt x="6391" y="20336"/>
                    <a:pt x="5069" y="20907"/>
                    <a:pt x="3648" y="21321"/>
                  </a:cubicBezTo>
                  <a:cubicBezTo>
                    <a:pt x="3277" y="21429"/>
                    <a:pt x="3390" y="21909"/>
                    <a:pt x="3733" y="21951"/>
                  </a:cubicBezTo>
                  <a:cubicBezTo>
                    <a:pt x="4306" y="22020"/>
                    <a:pt x="4873" y="22053"/>
                    <a:pt x="5440" y="22053"/>
                  </a:cubicBezTo>
                  <a:cubicBezTo>
                    <a:pt x="5681" y="22053"/>
                    <a:pt x="5923" y="22047"/>
                    <a:pt x="6165" y="22036"/>
                  </a:cubicBezTo>
                  <a:lnTo>
                    <a:pt x="6165" y="22036"/>
                  </a:lnTo>
                  <a:cubicBezTo>
                    <a:pt x="4482" y="23314"/>
                    <a:pt x="2528" y="24516"/>
                    <a:pt x="423" y="24617"/>
                  </a:cubicBezTo>
                  <a:cubicBezTo>
                    <a:pt x="48" y="24636"/>
                    <a:pt x="0" y="25124"/>
                    <a:pt x="337" y="25250"/>
                  </a:cubicBezTo>
                  <a:cubicBezTo>
                    <a:pt x="1212" y="25575"/>
                    <a:pt x="2125" y="25741"/>
                    <a:pt x="3033" y="25741"/>
                  </a:cubicBezTo>
                  <a:cubicBezTo>
                    <a:pt x="4088" y="25741"/>
                    <a:pt x="5136" y="25518"/>
                    <a:pt x="6109" y="25065"/>
                  </a:cubicBezTo>
                  <a:lnTo>
                    <a:pt x="6109" y="25065"/>
                  </a:lnTo>
                  <a:cubicBezTo>
                    <a:pt x="4914" y="27144"/>
                    <a:pt x="2741" y="28298"/>
                    <a:pt x="575" y="29229"/>
                  </a:cubicBezTo>
                  <a:cubicBezTo>
                    <a:pt x="290" y="29351"/>
                    <a:pt x="422" y="29738"/>
                    <a:pt x="652" y="29822"/>
                  </a:cubicBezTo>
                  <a:cubicBezTo>
                    <a:pt x="1443" y="30110"/>
                    <a:pt x="2258" y="30234"/>
                    <a:pt x="3077" y="30234"/>
                  </a:cubicBezTo>
                  <a:cubicBezTo>
                    <a:pt x="5184" y="30234"/>
                    <a:pt x="7326" y="29418"/>
                    <a:pt x="9196" y="28490"/>
                  </a:cubicBezTo>
                  <a:lnTo>
                    <a:pt x="9196" y="28490"/>
                  </a:lnTo>
                  <a:cubicBezTo>
                    <a:pt x="9029" y="29678"/>
                    <a:pt x="8275" y="30610"/>
                    <a:pt x="7435" y="31481"/>
                  </a:cubicBezTo>
                  <a:cubicBezTo>
                    <a:pt x="7202" y="31724"/>
                    <a:pt x="7415" y="32041"/>
                    <a:pt x="7701" y="32041"/>
                  </a:cubicBezTo>
                  <a:cubicBezTo>
                    <a:pt x="7720" y="32041"/>
                    <a:pt x="7739" y="32040"/>
                    <a:pt x="7759" y="32037"/>
                  </a:cubicBezTo>
                  <a:cubicBezTo>
                    <a:pt x="9365" y="31796"/>
                    <a:pt x="10923" y="31336"/>
                    <a:pt x="12303" y="30545"/>
                  </a:cubicBezTo>
                  <a:lnTo>
                    <a:pt x="12303" y="30545"/>
                  </a:lnTo>
                  <a:cubicBezTo>
                    <a:pt x="12150" y="32928"/>
                    <a:pt x="12227" y="35344"/>
                    <a:pt x="12039" y="37704"/>
                  </a:cubicBezTo>
                  <a:cubicBezTo>
                    <a:pt x="12025" y="37899"/>
                    <a:pt x="12215" y="38063"/>
                    <a:pt x="12398" y="38063"/>
                  </a:cubicBezTo>
                  <a:cubicBezTo>
                    <a:pt x="12534" y="38063"/>
                    <a:pt x="12670" y="38063"/>
                    <a:pt x="12806" y="38063"/>
                  </a:cubicBezTo>
                  <a:cubicBezTo>
                    <a:pt x="13891" y="38063"/>
                    <a:pt x="14976" y="38060"/>
                    <a:pt x="16062" y="38060"/>
                  </a:cubicBezTo>
                  <a:cubicBezTo>
                    <a:pt x="16311" y="38060"/>
                    <a:pt x="16561" y="38060"/>
                    <a:pt x="16810" y="38061"/>
                  </a:cubicBezTo>
                  <a:cubicBezTo>
                    <a:pt x="17010" y="38061"/>
                    <a:pt x="17161" y="37897"/>
                    <a:pt x="17167" y="37704"/>
                  </a:cubicBezTo>
                  <a:cubicBezTo>
                    <a:pt x="17238" y="35410"/>
                    <a:pt x="16825" y="33157"/>
                    <a:pt x="16523" y="30893"/>
                  </a:cubicBezTo>
                  <a:lnTo>
                    <a:pt x="16523" y="30893"/>
                  </a:lnTo>
                  <a:cubicBezTo>
                    <a:pt x="18047" y="31648"/>
                    <a:pt x="19763" y="32048"/>
                    <a:pt x="21449" y="32355"/>
                  </a:cubicBezTo>
                  <a:cubicBezTo>
                    <a:pt x="21476" y="32360"/>
                    <a:pt x="21503" y="32362"/>
                    <a:pt x="21528" y="32362"/>
                  </a:cubicBezTo>
                  <a:cubicBezTo>
                    <a:pt x="21823" y="32362"/>
                    <a:pt x="21965" y="32040"/>
                    <a:pt x="21775" y="31794"/>
                  </a:cubicBezTo>
                  <a:cubicBezTo>
                    <a:pt x="21200" y="31049"/>
                    <a:pt x="20780" y="30247"/>
                    <a:pt x="20397" y="29407"/>
                  </a:cubicBezTo>
                  <a:lnTo>
                    <a:pt x="20397" y="29407"/>
                  </a:lnTo>
                  <a:cubicBezTo>
                    <a:pt x="22053" y="29898"/>
                    <a:pt x="23769" y="30246"/>
                    <a:pt x="25477" y="30246"/>
                  </a:cubicBezTo>
                  <a:cubicBezTo>
                    <a:pt x="26673" y="30246"/>
                    <a:pt x="27864" y="30076"/>
                    <a:pt x="29030" y="29666"/>
                  </a:cubicBezTo>
                  <a:cubicBezTo>
                    <a:pt x="29306" y="29568"/>
                    <a:pt x="29373" y="29099"/>
                    <a:pt x="29030" y="29040"/>
                  </a:cubicBezTo>
                  <a:cubicBezTo>
                    <a:pt x="26359" y="28562"/>
                    <a:pt x="23851" y="27394"/>
                    <a:pt x="21797" y="25640"/>
                  </a:cubicBezTo>
                  <a:lnTo>
                    <a:pt x="21797" y="25640"/>
                  </a:lnTo>
                  <a:cubicBezTo>
                    <a:pt x="22833" y="25925"/>
                    <a:pt x="23870" y="26106"/>
                    <a:pt x="24941" y="26106"/>
                  </a:cubicBezTo>
                  <a:cubicBezTo>
                    <a:pt x="25325" y="26106"/>
                    <a:pt x="25714" y="26083"/>
                    <a:pt x="26109" y="26033"/>
                  </a:cubicBezTo>
                  <a:cubicBezTo>
                    <a:pt x="26430" y="25993"/>
                    <a:pt x="26550" y="25526"/>
                    <a:pt x="26189" y="25432"/>
                  </a:cubicBezTo>
                  <a:cubicBezTo>
                    <a:pt x="24688" y="25041"/>
                    <a:pt x="23263" y="24554"/>
                    <a:pt x="22035" y="23636"/>
                  </a:cubicBezTo>
                  <a:cubicBezTo>
                    <a:pt x="22629" y="23529"/>
                    <a:pt x="23127" y="23240"/>
                    <a:pt x="23646" y="22793"/>
                  </a:cubicBezTo>
                  <a:cubicBezTo>
                    <a:pt x="23796" y="22665"/>
                    <a:pt x="23748" y="22401"/>
                    <a:pt x="23584" y="22311"/>
                  </a:cubicBezTo>
                  <a:cubicBezTo>
                    <a:pt x="22645" y="21788"/>
                    <a:pt x="21824" y="21138"/>
                    <a:pt x="21203" y="20255"/>
                  </a:cubicBezTo>
                  <a:lnTo>
                    <a:pt x="21203" y="20255"/>
                  </a:lnTo>
                  <a:cubicBezTo>
                    <a:pt x="21285" y="20256"/>
                    <a:pt x="21367" y="20257"/>
                    <a:pt x="21449" y="20257"/>
                  </a:cubicBezTo>
                  <a:cubicBezTo>
                    <a:pt x="22536" y="20257"/>
                    <a:pt x="23564" y="20125"/>
                    <a:pt x="24613" y="19719"/>
                  </a:cubicBezTo>
                  <a:cubicBezTo>
                    <a:pt x="24921" y="19599"/>
                    <a:pt x="24895" y="19121"/>
                    <a:pt x="24533" y="19119"/>
                  </a:cubicBezTo>
                  <a:cubicBezTo>
                    <a:pt x="22599" y="19110"/>
                    <a:pt x="21121" y="17719"/>
                    <a:pt x="19967" y="16277"/>
                  </a:cubicBezTo>
                  <a:cubicBezTo>
                    <a:pt x="20543" y="16254"/>
                    <a:pt x="21096" y="16150"/>
                    <a:pt x="21696" y="16103"/>
                  </a:cubicBezTo>
                  <a:cubicBezTo>
                    <a:pt x="21965" y="16081"/>
                    <a:pt x="22147" y="15675"/>
                    <a:pt x="21848" y="15539"/>
                  </a:cubicBezTo>
                  <a:cubicBezTo>
                    <a:pt x="20983" y="15144"/>
                    <a:pt x="20231" y="14664"/>
                    <a:pt x="19555" y="14034"/>
                  </a:cubicBezTo>
                  <a:cubicBezTo>
                    <a:pt x="20580" y="14006"/>
                    <a:pt x="21571" y="13914"/>
                    <a:pt x="22560" y="13555"/>
                  </a:cubicBezTo>
                  <a:cubicBezTo>
                    <a:pt x="22873" y="13440"/>
                    <a:pt x="22805" y="13028"/>
                    <a:pt x="22484" y="12993"/>
                  </a:cubicBezTo>
                  <a:cubicBezTo>
                    <a:pt x="20552" y="12782"/>
                    <a:pt x="18913" y="11878"/>
                    <a:pt x="17700" y="10406"/>
                  </a:cubicBezTo>
                  <a:cubicBezTo>
                    <a:pt x="18494" y="10391"/>
                    <a:pt x="19269" y="10333"/>
                    <a:pt x="20039" y="10087"/>
                  </a:cubicBezTo>
                  <a:cubicBezTo>
                    <a:pt x="20286" y="10009"/>
                    <a:pt x="20333" y="9589"/>
                    <a:pt x="20039" y="9538"/>
                  </a:cubicBezTo>
                  <a:cubicBezTo>
                    <a:pt x="19120" y="9375"/>
                    <a:pt x="18303" y="9100"/>
                    <a:pt x="17633" y="8513"/>
                  </a:cubicBezTo>
                  <a:cubicBezTo>
                    <a:pt x="18655" y="8491"/>
                    <a:pt x="19658" y="8413"/>
                    <a:pt x="20670" y="8197"/>
                  </a:cubicBezTo>
                  <a:cubicBezTo>
                    <a:pt x="20951" y="8137"/>
                    <a:pt x="20936" y="7716"/>
                    <a:pt x="20670" y="7647"/>
                  </a:cubicBezTo>
                  <a:cubicBezTo>
                    <a:pt x="17293" y="6760"/>
                    <a:pt x="14563" y="4095"/>
                    <a:pt x="14272" y="516"/>
                  </a:cubicBezTo>
                  <a:cubicBezTo>
                    <a:pt x="14257" y="327"/>
                    <a:pt x="14102" y="235"/>
                    <a:pt x="13954" y="235"/>
                  </a:cubicBezTo>
                  <a:cubicBezTo>
                    <a:pt x="13927" y="235"/>
                    <a:pt x="13901" y="238"/>
                    <a:pt x="13876" y="244"/>
                  </a:cubicBezTo>
                  <a:cubicBezTo>
                    <a:pt x="13869" y="212"/>
                    <a:pt x="13864" y="179"/>
                    <a:pt x="13856" y="146"/>
                  </a:cubicBezTo>
                  <a:cubicBezTo>
                    <a:pt x="13831" y="44"/>
                    <a:pt x="13758" y="0"/>
                    <a:pt x="136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0" name="Google Shape;1090;p28"/>
          <p:cNvGrpSpPr/>
          <p:nvPr/>
        </p:nvGrpSpPr>
        <p:grpSpPr>
          <a:xfrm rot="8692989">
            <a:off x="7132392" y="4319169"/>
            <a:ext cx="2286369" cy="1270252"/>
            <a:chOff x="3611961" y="-41589"/>
            <a:chExt cx="3514763" cy="2473418"/>
          </a:xfrm>
        </p:grpSpPr>
        <p:sp>
          <p:nvSpPr>
            <p:cNvPr id="1091" name="Google Shape;1091;p28"/>
            <p:cNvSpPr/>
            <p:nvPr/>
          </p:nvSpPr>
          <p:spPr>
            <a:xfrm rot="-5400000">
              <a:off x="4132633" y="-562261"/>
              <a:ext cx="2473418" cy="3514763"/>
            </a:xfrm>
            <a:custGeom>
              <a:avLst/>
              <a:gdLst/>
              <a:ahLst/>
              <a:cxnLst/>
              <a:rect l="l" t="t" r="r" b="b"/>
              <a:pathLst>
                <a:path w="72513" h="103042" extrusionOk="0">
                  <a:moveTo>
                    <a:pt x="56380" y="1"/>
                  </a:moveTo>
                  <a:cubicBezTo>
                    <a:pt x="45008" y="20044"/>
                    <a:pt x="21415" y="28675"/>
                    <a:pt x="9679" y="48436"/>
                  </a:cubicBezTo>
                  <a:cubicBezTo>
                    <a:pt x="1" y="64648"/>
                    <a:pt x="444" y="87273"/>
                    <a:pt x="10728" y="103042"/>
                  </a:cubicBezTo>
                  <a:lnTo>
                    <a:pt x="22504" y="99815"/>
                  </a:lnTo>
                  <a:cubicBezTo>
                    <a:pt x="21496" y="98323"/>
                    <a:pt x="21657" y="96266"/>
                    <a:pt x="21940" y="94451"/>
                  </a:cubicBezTo>
                  <a:cubicBezTo>
                    <a:pt x="23391" y="86144"/>
                    <a:pt x="27908" y="78562"/>
                    <a:pt x="34240" y="73682"/>
                  </a:cubicBezTo>
                  <a:cubicBezTo>
                    <a:pt x="43556" y="66584"/>
                    <a:pt x="56138" y="65495"/>
                    <a:pt x="64608" y="57268"/>
                  </a:cubicBezTo>
                  <a:cubicBezTo>
                    <a:pt x="68721" y="53235"/>
                    <a:pt x="71463" y="47992"/>
                    <a:pt x="72512" y="42346"/>
                  </a:cubicBezTo>
                  <a:lnTo>
                    <a:pt x="563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92" name="Google Shape;1092;p28"/>
            <p:cNvSpPr/>
            <p:nvPr/>
          </p:nvSpPr>
          <p:spPr>
            <a:xfrm rot="-5400000">
              <a:off x="5535782" y="1070619"/>
              <a:ext cx="16543" cy="9687"/>
            </a:xfrm>
            <a:custGeom>
              <a:avLst/>
              <a:gdLst/>
              <a:ahLst/>
              <a:cxnLst/>
              <a:rect l="l" t="t" r="r" b="b"/>
              <a:pathLst>
                <a:path w="485" h="284" extrusionOk="0">
                  <a:moveTo>
                    <a:pt x="445" y="1"/>
                  </a:moveTo>
                  <a:lnTo>
                    <a:pt x="324" y="41"/>
                  </a:lnTo>
                  <a:cubicBezTo>
                    <a:pt x="283" y="41"/>
                    <a:pt x="253" y="31"/>
                    <a:pt x="218" y="31"/>
                  </a:cubicBezTo>
                  <a:cubicBezTo>
                    <a:pt x="182" y="31"/>
                    <a:pt x="142" y="41"/>
                    <a:pt x="82" y="81"/>
                  </a:cubicBezTo>
                  <a:lnTo>
                    <a:pt x="82" y="122"/>
                  </a:lnTo>
                  <a:lnTo>
                    <a:pt x="1" y="162"/>
                  </a:lnTo>
                  <a:cubicBezTo>
                    <a:pt x="1" y="202"/>
                    <a:pt x="41" y="243"/>
                    <a:pt x="82" y="283"/>
                  </a:cubicBezTo>
                  <a:lnTo>
                    <a:pt x="283" y="283"/>
                  </a:lnTo>
                  <a:cubicBezTo>
                    <a:pt x="404" y="243"/>
                    <a:pt x="485" y="122"/>
                    <a:pt x="4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93" name="Google Shape;1093;p28"/>
            <p:cNvSpPr/>
            <p:nvPr/>
          </p:nvSpPr>
          <p:spPr>
            <a:xfrm rot="-5400000">
              <a:off x="5408262" y="1549745"/>
              <a:ext cx="15179" cy="10199"/>
            </a:xfrm>
            <a:custGeom>
              <a:avLst/>
              <a:gdLst/>
              <a:ahLst/>
              <a:cxnLst/>
              <a:rect l="l" t="t" r="r" b="b"/>
              <a:pathLst>
                <a:path w="445" h="299" extrusionOk="0">
                  <a:moveTo>
                    <a:pt x="251" y="1"/>
                  </a:moveTo>
                  <a:cubicBezTo>
                    <a:pt x="222" y="1"/>
                    <a:pt x="192" y="6"/>
                    <a:pt x="162" y="16"/>
                  </a:cubicBezTo>
                  <a:cubicBezTo>
                    <a:pt x="121" y="16"/>
                    <a:pt x="81" y="56"/>
                    <a:pt x="41" y="97"/>
                  </a:cubicBezTo>
                  <a:cubicBezTo>
                    <a:pt x="0" y="177"/>
                    <a:pt x="0" y="258"/>
                    <a:pt x="0" y="298"/>
                  </a:cubicBezTo>
                  <a:lnTo>
                    <a:pt x="162" y="258"/>
                  </a:lnTo>
                  <a:cubicBezTo>
                    <a:pt x="162" y="258"/>
                    <a:pt x="198" y="276"/>
                    <a:pt x="245" y="276"/>
                  </a:cubicBezTo>
                  <a:cubicBezTo>
                    <a:pt x="269" y="276"/>
                    <a:pt x="296" y="272"/>
                    <a:pt x="323" y="258"/>
                  </a:cubicBezTo>
                  <a:cubicBezTo>
                    <a:pt x="323" y="258"/>
                    <a:pt x="323" y="218"/>
                    <a:pt x="323" y="218"/>
                  </a:cubicBezTo>
                  <a:lnTo>
                    <a:pt x="444" y="137"/>
                  </a:lnTo>
                  <a:cubicBezTo>
                    <a:pt x="414" y="46"/>
                    <a:pt x="338" y="1"/>
                    <a:pt x="2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94" name="Google Shape;1094;p28"/>
            <p:cNvSpPr/>
            <p:nvPr/>
          </p:nvSpPr>
          <p:spPr>
            <a:xfrm rot="-5400000">
              <a:off x="6272848" y="1123984"/>
              <a:ext cx="19272" cy="15725"/>
            </a:xfrm>
            <a:custGeom>
              <a:avLst/>
              <a:gdLst/>
              <a:ahLst/>
              <a:cxnLst/>
              <a:rect l="l" t="t" r="r" b="b"/>
              <a:pathLst>
                <a:path w="565" h="461" extrusionOk="0">
                  <a:moveTo>
                    <a:pt x="284" y="0"/>
                  </a:moveTo>
                  <a:cubicBezTo>
                    <a:pt x="215" y="0"/>
                    <a:pt x="138" y="29"/>
                    <a:pt x="81" y="57"/>
                  </a:cubicBezTo>
                  <a:lnTo>
                    <a:pt x="0" y="218"/>
                  </a:lnTo>
                  <a:lnTo>
                    <a:pt x="81" y="380"/>
                  </a:lnTo>
                  <a:lnTo>
                    <a:pt x="242" y="460"/>
                  </a:lnTo>
                  <a:cubicBezTo>
                    <a:pt x="323" y="420"/>
                    <a:pt x="363" y="380"/>
                    <a:pt x="403" y="339"/>
                  </a:cubicBezTo>
                  <a:cubicBezTo>
                    <a:pt x="484" y="339"/>
                    <a:pt x="524" y="299"/>
                    <a:pt x="565" y="218"/>
                  </a:cubicBezTo>
                  <a:lnTo>
                    <a:pt x="444" y="17"/>
                  </a:lnTo>
                  <a:lnTo>
                    <a:pt x="363" y="17"/>
                  </a:lnTo>
                  <a:cubicBezTo>
                    <a:pt x="339" y="5"/>
                    <a:pt x="312" y="0"/>
                    <a:pt x="2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95" name="Google Shape;1095;p28"/>
            <p:cNvSpPr/>
            <p:nvPr/>
          </p:nvSpPr>
          <p:spPr>
            <a:xfrm rot="-5400000">
              <a:off x="6586524" y="1678885"/>
              <a:ext cx="17908" cy="16066"/>
            </a:xfrm>
            <a:custGeom>
              <a:avLst/>
              <a:gdLst/>
              <a:ahLst/>
              <a:cxnLst/>
              <a:rect l="l" t="t" r="r" b="b"/>
              <a:pathLst>
                <a:path w="525" h="471" extrusionOk="0">
                  <a:moveTo>
                    <a:pt x="283" y="0"/>
                  </a:moveTo>
                  <a:cubicBezTo>
                    <a:pt x="122" y="0"/>
                    <a:pt x="1" y="162"/>
                    <a:pt x="41" y="363"/>
                  </a:cubicBezTo>
                  <a:lnTo>
                    <a:pt x="122" y="444"/>
                  </a:lnTo>
                  <a:cubicBezTo>
                    <a:pt x="155" y="461"/>
                    <a:pt x="202" y="471"/>
                    <a:pt x="252" y="471"/>
                  </a:cubicBezTo>
                  <a:cubicBezTo>
                    <a:pt x="322" y="471"/>
                    <a:pt x="397" y="451"/>
                    <a:pt x="444" y="404"/>
                  </a:cubicBezTo>
                  <a:cubicBezTo>
                    <a:pt x="525" y="323"/>
                    <a:pt x="525" y="242"/>
                    <a:pt x="525" y="202"/>
                  </a:cubicBezTo>
                  <a:lnTo>
                    <a:pt x="404" y="81"/>
                  </a:lnTo>
                  <a:lnTo>
                    <a:pt x="444" y="81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96" name="Google Shape;1096;p28"/>
            <p:cNvSpPr/>
            <p:nvPr/>
          </p:nvSpPr>
          <p:spPr>
            <a:xfrm rot="-5400000">
              <a:off x="6285264" y="1703172"/>
              <a:ext cx="22069" cy="26640"/>
            </a:xfrm>
            <a:custGeom>
              <a:avLst/>
              <a:gdLst/>
              <a:ahLst/>
              <a:cxnLst/>
              <a:rect l="l" t="t" r="r" b="b"/>
              <a:pathLst>
                <a:path w="647" h="781" extrusionOk="0">
                  <a:moveTo>
                    <a:pt x="347" y="1"/>
                  </a:moveTo>
                  <a:cubicBezTo>
                    <a:pt x="322" y="1"/>
                    <a:pt x="300" y="5"/>
                    <a:pt x="283" y="14"/>
                  </a:cubicBezTo>
                  <a:lnTo>
                    <a:pt x="203" y="14"/>
                  </a:lnTo>
                  <a:lnTo>
                    <a:pt x="82" y="94"/>
                  </a:lnTo>
                  <a:lnTo>
                    <a:pt x="41" y="175"/>
                  </a:lnTo>
                  <a:cubicBezTo>
                    <a:pt x="1" y="256"/>
                    <a:pt x="1" y="377"/>
                    <a:pt x="41" y="498"/>
                  </a:cubicBezTo>
                  <a:cubicBezTo>
                    <a:pt x="82" y="619"/>
                    <a:pt x="243" y="740"/>
                    <a:pt x="364" y="780"/>
                  </a:cubicBezTo>
                  <a:lnTo>
                    <a:pt x="525" y="699"/>
                  </a:lnTo>
                  <a:lnTo>
                    <a:pt x="646" y="538"/>
                  </a:lnTo>
                  <a:lnTo>
                    <a:pt x="646" y="336"/>
                  </a:lnTo>
                  <a:lnTo>
                    <a:pt x="646" y="296"/>
                  </a:lnTo>
                  <a:cubicBezTo>
                    <a:pt x="582" y="72"/>
                    <a:pt x="442" y="1"/>
                    <a:pt x="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97" name="Google Shape;1097;p28"/>
            <p:cNvSpPr/>
            <p:nvPr/>
          </p:nvSpPr>
          <p:spPr>
            <a:xfrm rot="-5400000">
              <a:off x="6356912" y="1492832"/>
              <a:ext cx="12416" cy="14019"/>
            </a:xfrm>
            <a:custGeom>
              <a:avLst/>
              <a:gdLst/>
              <a:ahLst/>
              <a:cxnLst/>
              <a:rect l="l" t="t" r="r" b="b"/>
              <a:pathLst>
                <a:path w="364" h="411" extrusionOk="0">
                  <a:moveTo>
                    <a:pt x="172" y="1"/>
                  </a:moveTo>
                  <a:cubicBezTo>
                    <a:pt x="156" y="1"/>
                    <a:pt x="140" y="3"/>
                    <a:pt x="122" y="7"/>
                  </a:cubicBezTo>
                  <a:lnTo>
                    <a:pt x="82" y="88"/>
                  </a:lnTo>
                  <a:lnTo>
                    <a:pt x="1" y="249"/>
                  </a:lnTo>
                  <a:cubicBezTo>
                    <a:pt x="1" y="290"/>
                    <a:pt x="41" y="370"/>
                    <a:pt x="122" y="410"/>
                  </a:cubicBezTo>
                  <a:cubicBezTo>
                    <a:pt x="203" y="410"/>
                    <a:pt x="243" y="410"/>
                    <a:pt x="324" y="370"/>
                  </a:cubicBezTo>
                  <a:lnTo>
                    <a:pt x="364" y="209"/>
                  </a:lnTo>
                  <a:lnTo>
                    <a:pt x="364" y="169"/>
                  </a:lnTo>
                  <a:cubicBezTo>
                    <a:pt x="364" y="133"/>
                    <a:pt x="300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98" name="Google Shape;1098;p28"/>
            <p:cNvSpPr/>
            <p:nvPr/>
          </p:nvSpPr>
          <p:spPr>
            <a:xfrm rot="-5400000">
              <a:off x="6510407" y="1284522"/>
              <a:ext cx="13780" cy="16543"/>
            </a:xfrm>
            <a:custGeom>
              <a:avLst/>
              <a:gdLst/>
              <a:ahLst/>
              <a:cxnLst/>
              <a:rect l="l" t="t" r="r" b="b"/>
              <a:pathLst>
                <a:path w="404" h="485" extrusionOk="0">
                  <a:moveTo>
                    <a:pt x="121" y="1"/>
                  </a:moveTo>
                  <a:lnTo>
                    <a:pt x="0" y="202"/>
                  </a:lnTo>
                  <a:cubicBezTo>
                    <a:pt x="0" y="243"/>
                    <a:pt x="41" y="323"/>
                    <a:pt x="81" y="364"/>
                  </a:cubicBezTo>
                  <a:lnTo>
                    <a:pt x="202" y="485"/>
                  </a:lnTo>
                  <a:cubicBezTo>
                    <a:pt x="283" y="444"/>
                    <a:pt x="323" y="404"/>
                    <a:pt x="363" y="323"/>
                  </a:cubicBezTo>
                  <a:cubicBezTo>
                    <a:pt x="404" y="283"/>
                    <a:pt x="404" y="162"/>
                    <a:pt x="363" y="122"/>
                  </a:cubicBezTo>
                  <a:lnTo>
                    <a:pt x="363" y="81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99" name="Google Shape;1099;p28"/>
            <p:cNvSpPr/>
            <p:nvPr/>
          </p:nvSpPr>
          <p:spPr>
            <a:xfrm rot="-5400000">
              <a:off x="6450067" y="1822232"/>
              <a:ext cx="13780" cy="16884"/>
            </a:xfrm>
            <a:custGeom>
              <a:avLst/>
              <a:gdLst/>
              <a:ahLst/>
              <a:cxnLst/>
              <a:rect l="l" t="t" r="r" b="b"/>
              <a:pathLst>
                <a:path w="404" h="495" extrusionOk="0">
                  <a:moveTo>
                    <a:pt x="243" y="0"/>
                  </a:moveTo>
                  <a:cubicBezTo>
                    <a:pt x="162" y="0"/>
                    <a:pt x="81" y="41"/>
                    <a:pt x="41" y="121"/>
                  </a:cubicBezTo>
                  <a:cubicBezTo>
                    <a:pt x="41" y="202"/>
                    <a:pt x="1" y="283"/>
                    <a:pt x="41" y="323"/>
                  </a:cubicBezTo>
                  <a:cubicBezTo>
                    <a:pt x="74" y="422"/>
                    <a:pt x="162" y="495"/>
                    <a:pt x="259" y="495"/>
                  </a:cubicBezTo>
                  <a:cubicBezTo>
                    <a:pt x="280" y="495"/>
                    <a:pt x="302" y="491"/>
                    <a:pt x="323" y="484"/>
                  </a:cubicBezTo>
                  <a:lnTo>
                    <a:pt x="404" y="363"/>
                  </a:lnTo>
                  <a:lnTo>
                    <a:pt x="404" y="323"/>
                  </a:lnTo>
                  <a:cubicBezTo>
                    <a:pt x="404" y="242"/>
                    <a:pt x="404" y="162"/>
                    <a:pt x="404" y="121"/>
                  </a:cubicBezTo>
                  <a:cubicBezTo>
                    <a:pt x="404" y="81"/>
                    <a:pt x="364" y="81"/>
                    <a:pt x="364" y="41"/>
                  </a:cubicBezTo>
                  <a:lnTo>
                    <a:pt x="2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00" name="Google Shape;1100;p28"/>
            <p:cNvSpPr/>
            <p:nvPr/>
          </p:nvSpPr>
          <p:spPr>
            <a:xfrm rot="-5400000">
              <a:off x="5356943" y="1325113"/>
              <a:ext cx="13780" cy="17908"/>
            </a:xfrm>
            <a:custGeom>
              <a:avLst/>
              <a:gdLst/>
              <a:ahLst/>
              <a:cxnLst/>
              <a:rect l="l" t="t" r="r" b="b"/>
              <a:pathLst>
                <a:path w="404" h="525" extrusionOk="0">
                  <a:moveTo>
                    <a:pt x="202" y="1"/>
                  </a:moveTo>
                  <a:lnTo>
                    <a:pt x="81" y="162"/>
                  </a:lnTo>
                  <a:cubicBezTo>
                    <a:pt x="81" y="162"/>
                    <a:pt x="81" y="202"/>
                    <a:pt x="41" y="202"/>
                  </a:cubicBezTo>
                  <a:cubicBezTo>
                    <a:pt x="0" y="283"/>
                    <a:pt x="0" y="364"/>
                    <a:pt x="0" y="444"/>
                  </a:cubicBezTo>
                  <a:lnTo>
                    <a:pt x="162" y="525"/>
                  </a:lnTo>
                  <a:cubicBezTo>
                    <a:pt x="323" y="444"/>
                    <a:pt x="404" y="283"/>
                    <a:pt x="363" y="122"/>
                  </a:cubicBezTo>
                  <a:cubicBezTo>
                    <a:pt x="323" y="41"/>
                    <a:pt x="283" y="1"/>
                    <a:pt x="2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01" name="Google Shape;1101;p28"/>
            <p:cNvSpPr/>
            <p:nvPr/>
          </p:nvSpPr>
          <p:spPr>
            <a:xfrm rot="-5400000">
              <a:off x="5517346" y="1699283"/>
              <a:ext cx="42672" cy="35781"/>
            </a:xfrm>
            <a:custGeom>
              <a:avLst/>
              <a:gdLst/>
              <a:ahLst/>
              <a:cxnLst/>
              <a:rect l="l" t="t" r="r" b="b"/>
              <a:pathLst>
                <a:path w="1251" h="1049" extrusionOk="0">
                  <a:moveTo>
                    <a:pt x="534" y="1"/>
                  </a:moveTo>
                  <a:cubicBezTo>
                    <a:pt x="422" y="1"/>
                    <a:pt x="291" y="38"/>
                    <a:pt x="202" y="97"/>
                  </a:cubicBezTo>
                  <a:cubicBezTo>
                    <a:pt x="81" y="218"/>
                    <a:pt x="0" y="379"/>
                    <a:pt x="41" y="581"/>
                  </a:cubicBezTo>
                  <a:lnTo>
                    <a:pt x="121" y="742"/>
                  </a:lnTo>
                  <a:lnTo>
                    <a:pt x="242" y="863"/>
                  </a:lnTo>
                  <a:lnTo>
                    <a:pt x="363" y="944"/>
                  </a:lnTo>
                  <a:lnTo>
                    <a:pt x="404" y="944"/>
                  </a:lnTo>
                  <a:cubicBezTo>
                    <a:pt x="506" y="1021"/>
                    <a:pt x="624" y="1049"/>
                    <a:pt x="739" y="1049"/>
                  </a:cubicBezTo>
                  <a:cubicBezTo>
                    <a:pt x="804" y="1049"/>
                    <a:pt x="869" y="1039"/>
                    <a:pt x="928" y="1025"/>
                  </a:cubicBezTo>
                  <a:cubicBezTo>
                    <a:pt x="1089" y="944"/>
                    <a:pt x="1210" y="823"/>
                    <a:pt x="1251" y="662"/>
                  </a:cubicBezTo>
                  <a:lnTo>
                    <a:pt x="1170" y="339"/>
                  </a:lnTo>
                  <a:lnTo>
                    <a:pt x="1049" y="218"/>
                  </a:lnTo>
                  <a:lnTo>
                    <a:pt x="1049" y="178"/>
                  </a:lnTo>
                  <a:cubicBezTo>
                    <a:pt x="968" y="57"/>
                    <a:pt x="807" y="16"/>
                    <a:pt x="646" y="16"/>
                  </a:cubicBezTo>
                  <a:cubicBezTo>
                    <a:pt x="613" y="6"/>
                    <a:pt x="575" y="1"/>
                    <a:pt x="5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02" name="Google Shape;1102;p28"/>
            <p:cNvSpPr/>
            <p:nvPr/>
          </p:nvSpPr>
          <p:spPr>
            <a:xfrm rot="-5400000">
              <a:off x="5622609" y="1331816"/>
              <a:ext cx="23434" cy="25139"/>
            </a:xfrm>
            <a:custGeom>
              <a:avLst/>
              <a:gdLst/>
              <a:ahLst/>
              <a:cxnLst/>
              <a:rect l="l" t="t" r="r" b="b"/>
              <a:pathLst>
                <a:path w="687" h="737" extrusionOk="0">
                  <a:moveTo>
                    <a:pt x="283" y="0"/>
                  </a:moveTo>
                  <a:lnTo>
                    <a:pt x="202" y="41"/>
                  </a:lnTo>
                  <a:lnTo>
                    <a:pt x="122" y="81"/>
                  </a:lnTo>
                  <a:lnTo>
                    <a:pt x="81" y="162"/>
                  </a:lnTo>
                  <a:lnTo>
                    <a:pt x="41" y="202"/>
                  </a:lnTo>
                  <a:cubicBezTo>
                    <a:pt x="1" y="323"/>
                    <a:pt x="1" y="404"/>
                    <a:pt x="41" y="525"/>
                  </a:cubicBezTo>
                  <a:cubicBezTo>
                    <a:pt x="75" y="658"/>
                    <a:pt x="191" y="737"/>
                    <a:pt x="322" y="737"/>
                  </a:cubicBezTo>
                  <a:cubicBezTo>
                    <a:pt x="349" y="737"/>
                    <a:pt x="376" y="733"/>
                    <a:pt x="404" y="726"/>
                  </a:cubicBezTo>
                  <a:lnTo>
                    <a:pt x="525" y="686"/>
                  </a:lnTo>
                  <a:lnTo>
                    <a:pt x="646" y="444"/>
                  </a:lnTo>
                  <a:cubicBezTo>
                    <a:pt x="686" y="363"/>
                    <a:pt x="686" y="283"/>
                    <a:pt x="646" y="202"/>
                  </a:cubicBezTo>
                  <a:lnTo>
                    <a:pt x="606" y="121"/>
                  </a:lnTo>
                  <a:lnTo>
                    <a:pt x="525" y="41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03" name="Google Shape;1103;p28"/>
            <p:cNvSpPr/>
            <p:nvPr/>
          </p:nvSpPr>
          <p:spPr>
            <a:xfrm rot="-5400000">
              <a:off x="5508034" y="1391372"/>
              <a:ext cx="24798" cy="25685"/>
            </a:xfrm>
            <a:custGeom>
              <a:avLst/>
              <a:gdLst/>
              <a:ahLst/>
              <a:cxnLst/>
              <a:rect l="l" t="t" r="r" b="b"/>
              <a:pathLst>
                <a:path w="727" h="753" extrusionOk="0">
                  <a:moveTo>
                    <a:pt x="323" y="0"/>
                  </a:moveTo>
                  <a:lnTo>
                    <a:pt x="202" y="40"/>
                  </a:lnTo>
                  <a:lnTo>
                    <a:pt x="121" y="121"/>
                  </a:lnTo>
                  <a:lnTo>
                    <a:pt x="41" y="282"/>
                  </a:lnTo>
                  <a:cubicBezTo>
                    <a:pt x="0" y="363"/>
                    <a:pt x="0" y="403"/>
                    <a:pt x="41" y="484"/>
                  </a:cubicBezTo>
                  <a:lnTo>
                    <a:pt x="81" y="605"/>
                  </a:lnTo>
                  <a:lnTo>
                    <a:pt x="283" y="726"/>
                  </a:lnTo>
                  <a:cubicBezTo>
                    <a:pt x="333" y="743"/>
                    <a:pt x="383" y="753"/>
                    <a:pt x="430" y="753"/>
                  </a:cubicBezTo>
                  <a:cubicBezTo>
                    <a:pt x="497" y="753"/>
                    <a:pt x="558" y="733"/>
                    <a:pt x="605" y="686"/>
                  </a:cubicBezTo>
                  <a:lnTo>
                    <a:pt x="646" y="605"/>
                  </a:lnTo>
                  <a:lnTo>
                    <a:pt x="726" y="444"/>
                  </a:lnTo>
                  <a:lnTo>
                    <a:pt x="726" y="323"/>
                  </a:lnTo>
                  <a:lnTo>
                    <a:pt x="646" y="161"/>
                  </a:lnTo>
                  <a:lnTo>
                    <a:pt x="565" y="81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04" name="Google Shape;1104;p28"/>
            <p:cNvSpPr/>
            <p:nvPr/>
          </p:nvSpPr>
          <p:spPr>
            <a:xfrm rot="-5400000">
              <a:off x="5202016" y="1507193"/>
              <a:ext cx="13780" cy="19681"/>
            </a:xfrm>
            <a:custGeom>
              <a:avLst/>
              <a:gdLst/>
              <a:ahLst/>
              <a:cxnLst/>
              <a:rect l="l" t="t" r="r" b="b"/>
              <a:pathLst>
                <a:path w="404" h="577" extrusionOk="0">
                  <a:moveTo>
                    <a:pt x="246" y="1"/>
                  </a:moveTo>
                  <a:cubicBezTo>
                    <a:pt x="232" y="1"/>
                    <a:pt x="217" y="4"/>
                    <a:pt x="202" y="11"/>
                  </a:cubicBezTo>
                  <a:lnTo>
                    <a:pt x="122" y="213"/>
                  </a:lnTo>
                  <a:cubicBezTo>
                    <a:pt x="41" y="253"/>
                    <a:pt x="1" y="334"/>
                    <a:pt x="1" y="455"/>
                  </a:cubicBezTo>
                  <a:lnTo>
                    <a:pt x="162" y="576"/>
                  </a:lnTo>
                  <a:cubicBezTo>
                    <a:pt x="162" y="556"/>
                    <a:pt x="172" y="546"/>
                    <a:pt x="187" y="546"/>
                  </a:cubicBezTo>
                  <a:cubicBezTo>
                    <a:pt x="202" y="546"/>
                    <a:pt x="222" y="556"/>
                    <a:pt x="243" y="576"/>
                  </a:cubicBezTo>
                  <a:lnTo>
                    <a:pt x="404" y="415"/>
                  </a:lnTo>
                  <a:cubicBezTo>
                    <a:pt x="404" y="374"/>
                    <a:pt x="404" y="374"/>
                    <a:pt x="404" y="334"/>
                  </a:cubicBezTo>
                  <a:cubicBezTo>
                    <a:pt x="404" y="253"/>
                    <a:pt x="404" y="173"/>
                    <a:pt x="404" y="132"/>
                  </a:cubicBezTo>
                  <a:cubicBezTo>
                    <a:pt x="371" y="67"/>
                    <a:pt x="311" y="1"/>
                    <a:pt x="2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05" name="Google Shape;1105;p28"/>
            <p:cNvSpPr/>
            <p:nvPr/>
          </p:nvSpPr>
          <p:spPr>
            <a:xfrm rot="-5400000">
              <a:off x="5251595" y="1711904"/>
              <a:ext cx="16543" cy="14701"/>
            </a:xfrm>
            <a:custGeom>
              <a:avLst/>
              <a:gdLst/>
              <a:ahLst/>
              <a:cxnLst/>
              <a:rect l="l" t="t" r="r" b="b"/>
              <a:pathLst>
                <a:path w="485" h="431" extrusionOk="0">
                  <a:moveTo>
                    <a:pt x="212" y="1"/>
                  </a:moveTo>
                  <a:cubicBezTo>
                    <a:pt x="155" y="1"/>
                    <a:pt x="98" y="29"/>
                    <a:pt x="41" y="58"/>
                  </a:cubicBezTo>
                  <a:lnTo>
                    <a:pt x="1" y="179"/>
                  </a:lnTo>
                  <a:cubicBezTo>
                    <a:pt x="35" y="347"/>
                    <a:pt x="124" y="431"/>
                    <a:pt x="223" y="431"/>
                  </a:cubicBezTo>
                  <a:cubicBezTo>
                    <a:pt x="243" y="431"/>
                    <a:pt x="263" y="427"/>
                    <a:pt x="283" y="421"/>
                  </a:cubicBezTo>
                  <a:cubicBezTo>
                    <a:pt x="404" y="340"/>
                    <a:pt x="485" y="219"/>
                    <a:pt x="445" y="98"/>
                  </a:cubicBezTo>
                  <a:lnTo>
                    <a:pt x="324" y="17"/>
                  </a:lnTo>
                  <a:lnTo>
                    <a:pt x="283" y="17"/>
                  </a:lnTo>
                  <a:cubicBezTo>
                    <a:pt x="260" y="5"/>
                    <a:pt x="236" y="1"/>
                    <a:pt x="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06" name="Google Shape;1106;p28"/>
            <p:cNvSpPr/>
            <p:nvPr/>
          </p:nvSpPr>
          <p:spPr>
            <a:xfrm rot="-5400000">
              <a:off x="5432599" y="1788702"/>
              <a:ext cx="28925" cy="27527"/>
            </a:xfrm>
            <a:custGeom>
              <a:avLst/>
              <a:gdLst/>
              <a:ahLst/>
              <a:cxnLst/>
              <a:rect l="l" t="t" r="r" b="b"/>
              <a:pathLst>
                <a:path w="848" h="807" extrusionOk="0">
                  <a:moveTo>
                    <a:pt x="444" y="0"/>
                  </a:moveTo>
                  <a:lnTo>
                    <a:pt x="323" y="41"/>
                  </a:lnTo>
                  <a:cubicBezTo>
                    <a:pt x="122" y="81"/>
                    <a:pt x="1" y="242"/>
                    <a:pt x="1" y="444"/>
                  </a:cubicBezTo>
                  <a:lnTo>
                    <a:pt x="81" y="565"/>
                  </a:lnTo>
                  <a:lnTo>
                    <a:pt x="122" y="605"/>
                  </a:lnTo>
                  <a:cubicBezTo>
                    <a:pt x="202" y="726"/>
                    <a:pt x="323" y="807"/>
                    <a:pt x="485" y="807"/>
                  </a:cubicBezTo>
                  <a:lnTo>
                    <a:pt x="565" y="767"/>
                  </a:lnTo>
                  <a:lnTo>
                    <a:pt x="646" y="686"/>
                  </a:lnTo>
                  <a:cubicBezTo>
                    <a:pt x="807" y="605"/>
                    <a:pt x="848" y="404"/>
                    <a:pt x="767" y="242"/>
                  </a:cubicBezTo>
                  <a:cubicBezTo>
                    <a:pt x="767" y="162"/>
                    <a:pt x="727" y="121"/>
                    <a:pt x="646" y="41"/>
                  </a:cubicBezTo>
                  <a:lnTo>
                    <a:pt x="565" y="41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07" name="Google Shape;1107;p28"/>
            <p:cNvSpPr/>
            <p:nvPr/>
          </p:nvSpPr>
          <p:spPr>
            <a:xfrm rot="-5400000">
              <a:off x="5369325" y="1682757"/>
              <a:ext cx="26162" cy="27561"/>
            </a:xfrm>
            <a:custGeom>
              <a:avLst/>
              <a:gdLst/>
              <a:ahLst/>
              <a:cxnLst/>
              <a:rect l="l" t="t" r="r" b="b"/>
              <a:pathLst>
                <a:path w="767" h="808" extrusionOk="0">
                  <a:moveTo>
                    <a:pt x="323" y="1"/>
                  </a:moveTo>
                  <a:cubicBezTo>
                    <a:pt x="121" y="122"/>
                    <a:pt x="0" y="324"/>
                    <a:pt x="0" y="525"/>
                  </a:cubicBezTo>
                  <a:lnTo>
                    <a:pt x="41" y="687"/>
                  </a:lnTo>
                  <a:lnTo>
                    <a:pt x="202" y="807"/>
                  </a:lnTo>
                  <a:lnTo>
                    <a:pt x="323" y="807"/>
                  </a:lnTo>
                  <a:cubicBezTo>
                    <a:pt x="484" y="767"/>
                    <a:pt x="646" y="687"/>
                    <a:pt x="726" y="525"/>
                  </a:cubicBezTo>
                  <a:cubicBezTo>
                    <a:pt x="767" y="445"/>
                    <a:pt x="767" y="324"/>
                    <a:pt x="726" y="203"/>
                  </a:cubicBezTo>
                  <a:cubicBezTo>
                    <a:pt x="686" y="162"/>
                    <a:pt x="686" y="162"/>
                    <a:pt x="686" y="122"/>
                  </a:cubicBezTo>
                  <a:lnTo>
                    <a:pt x="605" y="41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08" name="Google Shape;1108;p28"/>
            <p:cNvSpPr/>
            <p:nvPr/>
          </p:nvSpPr>
          <p:spPr>
            <a:xfrm rot="-5400000">
              <a:off x="5180202" y="1896678"/>
              <a:ext cx="27527" cy="16543"/>
            </a:xfrm>
            <a:custGeom>
              <a:avLst/>
              <a:gdLst/>
              <a:ahLst/>
              <a:cxnLst/>
              <a:rect l="l" t="t" r="r" b="b"/>
              <a:pathLst>
                <a:path w="807" h="485" extrusionOk="0">
                  <a:moveTo>
                    <a:pt x="283" y="0"/>
                  </a:moveTo>
                  <a:cubicBezTo>
                    <a:pt x="202" y="0"/>
                    <a:pt x="81" y="40"/>
                    <a:pt x="0" y="121"/>
                  </a:cubicBezTo>
                  <a:lnTo>
                    <a:pt x="81" y="363"/>
                  </a:lnTo>
                  <a:cubicBezTo>
                    <a:pt x="283" y="363"/>
                    <a:pt x="484" y="403"/>
                    <a:pt x="646" y="484"/>
                  </a:cubicBezTo>
                  <a:lnTo>
                    <a:pt x="807" y="282"/>
                  </a:lnTo>
                  <a:cubicBezTo>
                    <a:pt x="686" y="121"/>
                    <a:pt x="484" y="0"/>
                    <a:pt x="2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09" name="Google Shape;1109;p28"/>
            <p:cNvSpPr/>
            <p:nvPr/>
          </p:nvSpPr>
          <p:spPr>
            <a:xfrm rot="-5400000">
              <a:off x="5939815" y="1406329"/>
              <a:ext cx="39909" cy="49425"/>
            </a:xfrm>
            <a:custGeom>
              <a:avLst/>
              <a:gdLst/>
              <a:ahLst/>
              <a:cxnLst/>
              <a:rect l="l" t="t" r="r" b="b"/>
              <a:pathLst>
                <a:path w="1170" h="1449" extrusionOk="0">
                  <a:moveTo>
                    <a:pt x="701" y="1"/>
                  </a:moveTo>
                  <a:cubicBezTo>
                    <a:pt x="668" y="1"/>
                    <a:pt x="636" y="4"/>
                    <a:pt x="605" y="11"/>
                  </a:cubicBezTo>
                  <a:lnTo>
                    <a:pt x="403" y="172"/>
                  </a:lnTo>
                  <a:lnTo>
                    <a:pt x="323" y="252"/>
                  </a:lnTo>
                  <a:cubicBezTo>
                    <a:pt x="282" y="293"/>
                    <a:pt x="202" y="414"/>
                    <a:pt x="202" y="494"/>
                  </a:cubicBezTo>
                  <a:lnTo>
                    <a:pt x="121" y="615"/>
                  </a:lnTo>
                  <a:lnTo>
                    <a:pt x="40" y="736"/>
                  </a:lnTo>
                  <a:lnTo>
                    <a:pt x="40" y="817"/>
                  </a:lnTo>
                  <a:cubicBezTo>
                    <a:pt x="0" y="898"/>
                    <a:pt x="0" y="978"/>
                    <a:pt x="0" y="1059"/>
                  </a:cubicBezTo>
                  <a:lnTo>
                    <a:pt x="121" y="1301"/>
                  </a:lnTo>
                  <a:lnTo>
                    <a:pt x="282" y="1382"/>
                  </a:lnTo>
                  <a:lnTo>
                    <a:pt x="363" y="1422"/>
                  </a:lnTo>
                  <a:cubicBezTo>
                    <a:pt x="430" y="1439"/>
                    <a:pt x="490" y="1449"/>
                    <a:pt x="546" y="1449"/>
                  </a:cubicBezTo>
                  <a:cubicBezTo>
                    <a:pt x="625" y="1449"/>
                    <a:pt x="695" y="1429"/>
                    <a:pt x="766" y="1382"/>
                  </a:cubicBezTo>
                  <a:lnTo>
                    <a:pt x="887" y="1220"/>
                  </a:lnTo>
                  <a:lnTo>
                    <a:pt x="968" y="1059"/>
                  </a:lnTo>
                  <a:lnTo>
                    <a:pt x="968" y="978"/>
                  </a:lnTo>
                  <a:lnTo>
                    <a:pt x="1089" y="817"/>
                  </a:lnTo>
                  <a:lnTo>
                    <a:pt x="1170" y="656"/>
                  </a:lnTo>
                  <a:lnTo>
                    <a:pt x="1170" y="373"/>
                  </a:lnTo>
                  <a:cubicBezTo>
                    <a:pt x="1067" y="101"/>
                    <a:pt x="879" y="1"/>
                    <a:pt x="7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10" name="Google Shape;1110;p28"/>
            <p:cNvSpPr/>
            <p:nvPr/>
          </p:nvSpPr>
          <p:spPr>
            <a:xfrm rot="-5400000">
              <a:off x="6133509" y="1549472"/>
              <a:ext cx="22069" cy="25889"/>
            </a:xfrm>
            <a:custGeom>
              <a:avLst/>
              <a:gdLst/>
              <a:ahLst/>
              <a:cxnLst/>
              <a:rect l="l" t="t" r="r" b="b"/>
              <a:pathLst>
                <a:path w="647" h="759" extrusionOk="0">
                  <a:moveTo>
                    <a:pt x="348" y="0"/>
                  </a:moveTo>
                  <a:cubicBezTo>
                    <a:pt x="248" y="0"/>
                    <a:pt x="142" y="46"/>
                    <a:pt x="81" y="137"/>
                  </a:cubicBezTo>
                  <a:cubicBezTo>
                    <a:pt x="1" y="217"/>
                    <a:pt x="1" y="379"/>
                    <a:pt x="41" y="500"/>
                  </a:cubicBezTo>
                  <a:cubicBezTo>
                    <a:pt x="81" y="621"/>
                    <a:pt x="162" y="701"/>
                    <a:pt x="243" y="741"/>
                  </a:cubicBezTo>
                  <a:cubicBezTo>
                    <a:pt x="266" y="753"/>
                    <a:pt x="294" y="758"/>
                    <a:pt x="322" y="758"/>
                  </a:cubicBezTo>
                  <a:cubicBezTo>
                    <a:pt x="391" y="758"/>
                    <a:pt x="468" y="730"/>
                    <a:pt x="525" y="701"/>
                  </a:cubicBezTo>
                  <a:lnTo>
                    <a:pt x="565" y="621"/>
                  </a:lnTo>
                  <a:lnTo>
                    <a:pt x="606" y="540"/>
                  </a:lnTo>
                  <a:lnTo>
                    <a:pt x="646" y="419"/>
                  </a:lnTo>
                  <a:lnTo>
                    <a:pt x="646" y="298"/>
                  </a:lnTo>
                  <a:lnTo>
                    <a:pt x="606" y="177"/>
                  </a:lnTo>
                  <a:lnTo>
                    <a:pt x="565" y="137"/>
                  </a:lnTo>
                  <a:lnTo>
                    <a:pt x="485" y="56"/>
                  </a:lnTo>
                  <a:lnTo>
                    <a:pt x="444" y="16"/>
                  </a:lnTo>
                  <a:cubicBezTo>
                    <a:pt x="414" y="5"/>
                    <a:pt x="381" y="0"/>
                    <a:pt x="3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11" name="Google Shape;1111;p28"/>
            <p:cNvSpPr/>
            <p:nvPr/>
          </p:nvSpPr>
          <p:spPr>
            <a:xfrm rot="-5400000">
              <a:off x="6046835" y="1730221"/>
              <a:ext cx="39909" cy="42706"/>
            </a:xfrm>
            <a:custGeom>
              <a:avLst/>
              <a:gdLst/>
              <a:ahLst/>
              <a:cxnLst/>
              <a:rect l="l" t="t" r="r" b="b"/>
              <a:pathLst>
                <a:path w="1170" h="1252" extrusionOk="0">
                  <a:moveTo>
                    <a:pt x="525" y="1"/>
                  </a:moveTo>
                  <a:cubicBezTo>
                    <a:pt x="162" y="122"/>
                    <a:pt x="0" y="525"/>
                    <a:pt x="81" y="888"/>
                  </a:cubicBezTo>
                  <a:cubicBezTo>
                    <a:pt x="121" y="969"/>
                    <a:pt x="162" y="1090"/>
                    <a:pt x="242" y="1130"/>
                  </a:cubicBezTo>
                  <a:lnTo>
                    <a:pt x="404" y="1211"/>
                  </a:lnTo>
                  <a:lnTo>
                    <a:pt x="525" y="1251"/>
                  </a:lnTo>
                  <a:lnTo>
                    <a:pt x="686" y="1251"/>
                  </a:lnTo>
                  <a:lnTo>
                    <a:pt x="928" y="1170"/>
                  </a:lnTo>
                  <a:lnTo>
                    <a:pt x="1089" y="1009"/>
                  </a:lnTo>
                  <a:lnTo>
                    <a:pt x="1170" y="807"/>
                  </a:lnTo>
                  <a:lnTo>
                    <a:pt x="1170" y="565"/>
                  </a:lnTo>
                  <a:lnTo>
                    <a:pt x="1049" y="243"/>
                  </a:lnTo>
                  <a:lnTo>
                    <a:pt x="888" y="81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12" name="Google Shape;1112;p28"/>
            <p:cNvSpPr/>
            <p:nvPr/>
          </p:nvSpPr>
          <p:spPr>
            <a:xfrm rot="-5400000">
              <a:off x="5956324" y="1492559"/>
              <a:ext cx="39943" cy="39295"/>
            </a:xfrm>
            <a:custGeom>
              <a:avLst/>
              <a:gdLst/>
              <a:ahLst/>
              <a:cxnLst/>
              <a:rect l="l" t="t" r="r" b="b"/>
              <a:pathLst>
                <a:path w="1171" h="1152" extrusionOk="0">
                  <a:moveTo>
                    <a:pt x="556" y="0"/>
                  </a:moveTo>
                  <a:cubicBezTo>
                    <a:pt x="413" y="0"/>
                    <a:pt x="270" y="36"/>
                    <a:pt x="162" y="144"/>
                  </a:cubicBezTo>
                  <a:lnTo>
                    <a:pt x="81" y="305"/>
                  </a:lnTo>
                  <a:lnTo>
                    <a:pt x="1" y="426"/>
                  </a:lnTo>
                  <a:lnTo>
                    <a:pt x="1" y="708"/>
                  </a:lnTo>
                  <a:cubicBezTo>
                    <a:pt x="122" y="991"/>
                    <a:pt x="364" y="1152"/>
                    <a:pt x="646" y="1152"/>
                  </a:cubicBezTo>
                  <a:lnTo>
                    <a:pt x="727" y="1152"/>
                  </a:lnTo>
                  <a:lnTo>
                    <a:pt x="888" y="1112"/>
                  </a:lnTo>
                  <a:lnTo>
                    <a:pt x="1009" y="1031"/>
                  </a:lnTo>
                  <a:lnTo>
                    <a:pt x="1130" y="870"/>
                  </a:lnTo>
                  <a:cubicBezTo>
                    <a:pt x="1170" y="708"/>
                    <a:pt x="1170" y="587"/>
                    <a:pt x="1130" y="426"/>
                  </a:cubicBezTo>
                  <a:cubicBezTo>
                    <a:pt x="1090" y="224"/>
                    <a:pt x="928" y="103"/>
                    <a:pt x="767" y="23"/>
                  </a:cubicBezTo>
                  <a:cubicBezTo>
                    <a:pt x="700" y="9"/>
                    <a:pt x="628" y="0"/>
                    <a:pt x="5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13" name="Google Shape;1113;p28"/>
            <p:cNvSpPr/>
            <p:nvPr/>
          </p:nvSpPr>
          <p:spPr>
            <a:xfrm rot="-5400000">
              <a:off x="5951208" y="1063728"/>
              <a:ext cx="22069" cy="26196"/>
            </a:xfrm>
            <a:custGeom>
              <a:avLst/>
              <a:gdLst/>
              <a:ahLst/>
              <a:cxnLst/>
              <a:rect l="l" t="t" r="r" b="b"/>
              <a:pathLst>
                <a:path w="647" h="768" extrusionOk="0">
                  <a:moveTo>
                    <a:pt x="243" y="1"/>
                  </a:moveTo>
                  <a:lnTo>
                    <a:pt x="82" y="41"/>
                  </a:lnTo>
                  <a:cubicBezTo>
                    <a:pt x="1" y="162"/>
                    <a:pt x="1" y="323"/>
                    <a:pt x="82" y="444"/>
                  </a:cubicBezTo>
                  <a:cubicBezTo>
                    <a:pt x="122" y="525"/>
                    <a:pt x="162" y="565"/>
                    <a:pt x="162" y="646"/>
                  </a:cubicBezTo>
                  <a:lnTo>
                    <a:pt x="324" y="767"/>
                  </a:lnTo>
                  <a:lnTo>
                    <a:pt x="606" y="646"/>
                  </a:lnTo>
                  <a:lnTo>
                    <a:pt x="646" y="444"/>
                  </a:lnTo>
                  <a:cubicBezTo>
                    <a:pt x="566" y="364"/>
                    <a:pt x="525" y="323"/>
                    <a:pt x="485" y="243"/>
                  </a:cubicBezTo>
                  <a:cubicBezTo>
                    <a:pt x="404" y="162"/>
                    <a:pt x="324" y="81"/>
                    <a:pt x="2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14" name="Google Shape;1114;p28"/>
            <p:cNvSpPr/>
            <p:nvPr/>
          </p:nvSpPr>
          <p:spPr>
            <a:xfrm rot="-5400000">
              <a:off x="5795138" y="1611859"/>
              <a:ext cx="33053" cy="35918"/>
            </a:xfrm>
            <a:custGeom>
              <a:avLst/>
              <a:gdLst/>
              <a:ahLst/>
              <a:cxnLst/>
              <a:rect l="l" t="t" r="r" b="b"/>
              <a:pathLst>
                <a:path w="969" h="1053" extrusionOk="0">
                  <a:moveTo>
                    <a:pt x="404" y="1"/>
                  </a:moveTo>
                  <a:lnTo>
                    <a:pt x="323" y="41"/>
                  </a:lnTo>
                  <a:lnTo>
                    <a:pt x="162" y="202"/>
                  </a:lnTo>
                  <a:lnTo>
                    <a:pt x="41" y="404"/>
                  </a:lnTo>
                  <a:cubicBezTo>
                    <a:pt x="41" y="485"/>
                    <a:pt x="0" y="565"/>
                    <a:pt x="41" y="646"/>
                  </a:cubicBezTo>
                  <a:lnTo>
                    <a:pt x="162" y="888"/>
                  </a:lnTo>
                  <a:lnTo>
                    <a:pt x="323" y="969"/>
                  </a:lnTo>
                  <a:lnTo>
                    <a:pt x="404" y="1009"/>
                  </a:lnTo>
                  <a:cubicBezTo>
                    <a:pt x="450" y="1040"/>
                    <a:pt x="502" y="1053"/>
                    <a:pt x="555" y="1053"/>
                  </a:cubicBezTo>
                  <a:cubicBezTo>
                    <a:pt x="642" y="1053"/>
                    <a:pt x="732" y="1018"/>
                    <a:pt x="807" y="969"/>
                  </a:cubicBezTo>
                  <a:lnTo>
                    <a:pt x="928" y="807"/>
                  </a:lnTo>
                  <a:lnTo>
                    <a:pt x="968" y="646"/>
                  </a:lnTo>
                  <a:lnTo>
                    <a:pt x="968" y="444"/>
                  </a:lnTo>
                  <a:lnTo>
                    <a:pt x="928" y="283"/>
                  </a:lnTo>
                  <a:lnTo>
                    <a:pt x="767" y="81"/>
                  </a:lnTo>
                  <a:lnTo>
                    <a:pt x="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15" name="Google Shape;1115;p28"/>
            <p:cNvSpPr/>
            <p:nvPr/>
          </p:nvSpPr>
          <p:spPr>
            <a:xfrm rot="-5400000">
              <a:off x="5731130" y="1502554"/>
              <a:ext cx="35781" cy="37180"/>
            </a:xfrm>
            <a:custGeom>
              <a:avLst/>
              <a:gdLst/>
              <a:ahLst/>
              <a:cxnLst/>
              <a:rect l="l" t="t" r="r" b="b"/>
              <a:pathLst>
                <a:path w="1049" h="1090" extrusionOk="0">
                  <a:moveTo>
                    <a:pt x="282" y="0"/>
                  </a:moveTo>
                  <a:lnTo>
                    <a:pt x="161" y="81"/>
                  </a:lnTo>
                  <a:lnTo>
                    <a:pt x="81" y="202"/>
                  </a:lnTo>
                  <a:cubicBezTo>
                    <a:pt x="0" y="363"/>
                    <a:pt x="0" y="525"/>
                    <a:pt x="81" y="686"/>
                  </a:cubicBezTo>
                  <a:cubicBezTo>
                    <a:pt x="121" y="847"/>
                    <a:pt x="242" y="1009"/>
                    <a:pt x="444" y="1089"/>
                  </a:cubicBezTo>
                  <a:lnTo>
                    <a:pt x="645" y="1089"/>
                  </a:lnTo>
                  <a:lnTo>
                    <a:pt x="807" y="1009"/>
                  </a:lnTo>
                  <a:lnTo>
                    <a:pt x="968" y="888"/>
                  </a:lnTo>
                  <a:cubicBezTo>
                    <a:pt x="1049" y="726"/>
                    <a:pt x="1049" y="525"/>
                    <a:pt x="1008" y="363"/>
                  </a:cubicBezTo>
                  <a:cubicBezTo>
                    <a:pt x="928" y="121"/>
                    <a:pt x="686" y="0"/>
                    <a:pt x="4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16" name="Google Shape;1116;p28"/>
            <p:cNvSpPr/>
            <p:nvPr/>
          </p:nvSpPr>
          <p:spPr>
            <a:xfrm rot="-5400000">
              <a:off x="5680221" y="1253568"/>
              <a:ext cx="15145" cy="19306"/>
            </a:xfrm>
            <a:custGeom>
              <a:avLst/>
              <a:gdLst/>
              <a:ahLst/>
              <a:cxnLst/>
              <a:rect l="l" t="t" r="r" b="b"/>
              <a:pathLst>
                <a:path w="444" h="566" extrusionOk="0">
                  <a:moveTo>
                    <a:pt x="282" y="1"/>
                  </a:moveTo>
                  <a:cubicBezTo>
                    <a:pt x="202" y="1"/>
                    <a:pt x="121" y="41"/>
                    <a:pt x="81" y="122"/>
                  </a:cubicBezTo>
                  <a:cubicBezTo>
                    <a:pt x="0" y="283"/>
                    <a:pt x="41" y="445"/>
                    <a:pt x="162" y="566"/>
                  </a:cubicBezTo>
                  <a:lnTo>
                    <a:pt x="323" y="566"/>
                  </a:lnTo>
                  <a:lnTo>
                    <a:pt x="363" y="364"/>
                  </a:lnTo>
                  <a:cubicBezTo>
                    <a:pt x="444" y="283"/>
                    <a:pt x="444" y="203"/>
                    <a:pt x="403" y="122"/>
                  </a:cubicBezTo>
                  <a:lnTo>
                    <a:pt x="363" y="41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17" name="Google Shape;1117;p28"/>
            <p:cNvSpPr/>
            <p:nvPr/>
          </p:nvSpPr>
          <p:spPr>
            <a:xfrm rot="-5400000">
              <a:off x="5780197" y="1264994"/>
              <a:ext cx="23434" cy="26708"/>
            </a:xfrm>
            <a:custGeom>
              <a:avLst/>
              <a:gdLst/>
              <a:ahLst/>
              <a:cxnLst/>
              <a:rect l="l" t="t" r="r" b="b"/>
              <a:pathLst>
                <a:path w="687" h="783" extrusionOk="0">
                  <a:moveTo>
                    <a:pt x="404" y="1"/>
                  </a:moveTo>
                  <a:cubicBezTo>
                    <a:pt x="283" y="1"/>
                    <a:pt x="162" y="41"/>
                    <a:pt x="81" y="162"/>
                  </a:cubicBezTo>
                  <a:cubicBezTo>
                    <a:pt x="1" y="283"/>
                    <a:pt x="1" y="404"/>
                    <a:pt x="41" y="525"/>
                  </a:cubicBezTo>
                  <a:cubicBezTo>
                    <a:pt x="81" y="646"/>
                    <a:pt x="162" y="767"/>
                    <a:pt x="283" y="767"/>
                  </a:cubicBezTo>
                  <a:cubicBezTo>
                    <a:pt x="313" y="777"/>
                    <a:pt x="343" y="782"/>
                    <a:pt x="373" y="782"/>
                  </a:cubicBezTo>
                  <a:cubicBezTo>
                    <a:pt x="462" y="782"/>
                    <a:pt x="545" y="737"/>
                    <a:pt x="606" y="646"/>
                  </a:cubicBezTo>
                  <a:lnTo>
                    <a:pt x="646" y="606"/>
                  </a:lnTo>
                  <a:lnTo>
                    <a:pt x="686" y="445"/>
                  </a:lnTo>
                  <a:lnTo>
                    <a:pt x="686" y="364"/>
                  </a:lnTo>
                  <a:lnTo>
                    <a:pt x="646" y="203"/>
                  </a:lnTo>
                  <a:lnTo>
                    <a:pt x="565" y="122"/>
                  </a:lnTo>
                  <a:lnTo>
                    <a:pt x="485" y="41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18" name="Google Shape;1118;p28"/>
            <p:cNvSpPr/>
            <p:nvPr/>
          </p:nvSpPr>
          <p:spPr>
            <a:xfrm rot="-5400000">
              <a:off x="6304741" y="1345733"/>
              <a:ext cx="15179" cy="16543"/>
            </a:xfrm>
            <a:custGeom>
              <a:avLst/>
              <a:gdLst/>
              <a:ahLst/>
              <a:cxnLst/>
              <a:rect l="l" t="t" r="r" b="b"/>
              <a:pathLst>
                <a:path w="445" h="485" extrusionOk="0">
                  <a:moveTo>
                    <a:pt x="121" y="1"/>
                  </a:moveTo>
                  <a:lnTo>
                    <a:pt x="0" y="202"/>
                  </a:lnTo>
                  <a:lnTo>
                    <a:pt x="41" y="243"/>
                  </a:lnTo>
                  <a:cubicBezTo>
                    <a:pt x="41" y="283"/>
                    <a:pt x="41" y="283"/>
                    <a:pt x="41" y="323"/>
                  </a:cubicBezTo>
                  <a:cubicBezTo>
                    <a:pt x="41" y="364"/>
                    <a:pt x="81" y="444"/>
                    <a:pt x="162" y="485"/>
                  </a:cubicBezTo>
                  <a:cubicBezTo>
                    <a:pt x="242" y="485"/>
                    <a:pt x="323" y="485"/>
                    <a:pt x="404" y="444"/>
                  </a:cubicBezTo>
                  <a:lnTo>
                    <a:pt x="404" y="364"/>
                  </a:lnTo>
                  <a:cubicBezTo>
                    <a:pt x="444" y="323"/>
                    <a:pt x="444" y="243"/>
                    <a:pt x="404" y="202"/>
                  </a:cubicBezTo>
                  <a:cubicBezTo>
                    <a:pt x="363" y="41"/>
                    <a:pt x="202" y="4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19" name="Google Shape;1119;p28"/>
            <p:cNvSpPr/>
            <p:nvPr/>
          </p:nvSpPr>
          <p:spPr>
            <a:xfrm rot="-5400000">
              <a:off x="5612120" y="1562417"/>
              <a:ext cx="39943" cy="39909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606" y="0"/>
                  </a:moveTo>
                  <a:cubicBezTo>
                    <a:pt x="364" y="0"/>
                    <a:pt x="162" y="121"/>
                    <a:pt x="41" y="323"/>
                  </a:cubicBezTo>
                  <a:lnTo>
                    <a:pt x="1" y="484"/>
                  </a:lnTo>
                  <a:lnTo>
                    <a:pt x="1" y="645"/>
                  </a:lnTo>
                  <a:lnTo>
                    <a:pt x="41" y="807"/>
                  </a:lnTo>
                  <a:cubicBezTo>
                    <a:pt x="162" y="968"/>
                    <a:pt x="364" y="1089"/>
                    <a:pt x="566" y="1170"/>
                  </a:cubicBezTo>
                  <a:lnTo>
                    <a:pt x="727" y="1170"/>
                  </a:lnTo>
                  <a:lnTo>
                    <a:pt x="848" y="1129"/>
                  </a:lnTo>
                  <a:lnTo>
                    <a:pt x="1009" y="1008"/>
                  </a:lnTo>
                  <a:cubicBezTo>
                    <a:pt x="1130" y="847"/>
                    <a:pt x="1170" y="645"/>
                    <a:pt x="1090" y="444"/>
                  </a:cubicBezTo>
                  <a:cubicBezTo>
                    <a:pt x="1049" y="202"/>
                    <a:pt x="848" y="4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20" name="Google Shape;1120;p28"/>
            <p:cNvSpPr/>
            <p:nvPr/>
          </p:nvSpPr>
          <p:spPr>
            <a:xfrm rot="-5400000">
              <a:off x="6036943" y="1939554"/>
              <a:ext cx="27561" cy="27083"/>
            </a:xfrm>
            <a:custGeom>
              <a:avLst/>
              <a:gdLst/>
              <a:ahLst/>
              <a:cxnLst/>
              <a:rect l="l" t="t" r="r" b="b"/>
              <a:pathLst>
                <a:path w="808" h="794" extrusionOk="0">
                  <a:moveTo>
                    <a:pt x="364" y="1"/>
                  </a:moveTo>
                  <a:cubicBezTo>
                    <a:pt x="283" y="41"/>
                    <a:pt x="202" y="82"/>
                    <a:pt x="122" y="162"/>
                  </a:cubicBezTo>
                  <a:lnTo>
                    <a:pt x="81" y="162"/>
                  </a:lnTo>
                  <a:lnTo>
                    <a:pt x="1" y="323"/>
                  </a:lnTo>
                  <a:lnTo>
                    <a:pt x="1" y="444"/>
                  </a:lnTo>
                  <a:lnTo>
                    <a:pt x="1" y="525"/>
                  </a:lnTo>
                  <a:cubicBezTo>
                    <a:pt x="41" y="646"/>
                    <a:pt x="122" y="727"/>
                    <a:pt x="243" y="767"/>
                  </a:cubicBezTo>
                  <a:cubicBezTo>
                    <a:pt x="293" y="784"/>
                    <a:pt x="350" y="794"/>
                    <a:pt x="411" y="794"/>
                  </a:cubicBezTo>
                  <a:cubicBezTo>
                    <a:pt x="497" y="794"/>
                    <a:pt x="592" y="774"/>
                    <a:pt x="686" y="727"/>
                  </a:cubicBezTo>
                  <a:lnTo>
                    <a:pt x="727" y="646"/>
                  </a:lnTo>
                  <a:lnTo>
                    <a:pt x="807" y="485"/>
                  </a:lnTo>
                  <a:lnTo>
                    <a:pt x="807" y="364"/>
                  </a:lnTo>
                  <a:lnTo>
                    <a:pt x="807" y="323"/>
                  </a:lnTo>
                  <a:cubicBezTo>
                    <a:pt x="767" y="203"/>
                    <a:pt x="686" y="82"/>
                    <a:pt x="5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21" name="Google Shape;1121;p28"/>
            <p:cNvSpPr/>
            <p:nvPr/>
          </p:nvSpPr>
          <p:spPr>
            <a:xfrm rot="-5400000">
              <a:off x="5805780" y="1707128"/>
              <a:ext cx="31688" cy="36600"/>
            </a:xfrm>
            <a:custGeom>
              <a:avLst/>
              <a:gdLst/>
              <a:ahLst/>
              <a:cxnLst/>
              <a:rect l="l" t="t" r="r" b="b"/>
              <a:pathLst>
                <a:path w="929" h="1073" extrusionOk="0">
                  <a:moveTo>
                    <a:pt x="404" y="1"/>
                  </a:moveTo>
                  <a:lnTo>
                    <a:pt x="243" y="41"/>
                  </a:lnTo>
                  <a:lnTo>
                    <a:pt x="81" y="243"/>
                  </a:lnTo>
                  <a:lnTo>
                    <a:pt x="1" y="445"/>
                  </a:lnTo>
                  <a:lnTo>
                    <a:pt x="1" y="687"/>
                  </a:lnTo>
                  <a:cubicBezTo>
                    <a:pt x="115" y="1002"/>
                    <a:pt x="291" y="1073"/>
                    <a:pt x="427" y="1073"/>
                  </a:cubicBezTo>
                  <a:cubicBezTo>
                    <a:pt x="482" y="1073"/>
                    <a:pt x="530" y="1061"/>
                    <a:pt x="565" y="1049"/>
                  </a:cubicBezTo>
                  <a:lnTo>
                    <a:pt x="727" y="928"/>
                  </a:lnTo>
                  <a:lnTo>
                    <a:pt x="888" y="727"/>
                  </a:lnTo>
                  <a:cubicBezTo>
                    <a:pt x="928" y="606"/>
                    <a:pt x="928" y="485"/>
                    <a:pt x="928" y="364"/>
                  </a:cubicBezTo>
                  <a:lnTo>
                    <a:pt x="807" y="122"/>
                  </a:lnTo>
                  <a:lnTo>
                    <a:pt x="646" y="41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22" name="Google Shape;1122;p28"/>
            <p:cNvSpPr/>
            <p:nvPr/>
          </p:nvSpPr>
          <p:spPr>
            <a:xfrm rot="-5400000">
              <a:off x="5597624" y="1832636"/>
              <a:ext cx="38544" cy="42808"/>
            </a:xfrm>
            <a:custGeom>
              <a:avLst/>
              <a:gdLst/>
              <a:ahLst/>
              <a:cxnLst/>
              <a:rect l="l" t="t" r="r" b="b"/>
              <a:pathLst>
                <a:path w="1130" h="1255" extrusionOk="0">
                  <a:moveTo>
                    <a:pt x="528" y="1"/>
                  </a:moveTo>
                  <a:cubicBezTo>
                    <a:pt x="417" y="1"/>
                    <a:pt x="301" y="35"/>
                    <a:pt x="202" y="85"/>
                  </a:cubicBezTo>
                  <a:lnTo>
                    <a:pt x="81" y="246"/>
                  </a:lnTo>
                  <a:lnTo>
                    <a:pt x="0" y="408"/>
                  </a:lnTo>
                  <a:lnTo>
                    <a:pt x="0" y="609"/>
                  </a:lnTo>
                  <a:cubicBezTo>
                    <a:pt x="0" y="649"/>
                    <a:pt x="40" y="690"/>
                    <a:pt x="40" y="730"/>
                  </a:cubicBezTo>
                  <a:cubicBezTo>
                    <a:pt x="121" y="1053"/>
                    <a:pt x="403" y="1254"/>
                    <a:pt x="726" y="1254"/>
                  </a:cubicBezTo>
                  <a:lnTo>
                    <a:pt x="887" y="1174"/>
                  </a:lnTo>
                  <a:lnTo>
                    <a:pt x="968" y="1093"/>
                  </a:lnTo>
                  <a:lnTo>
                    <a:pt x="1089" y="972"/>
                  </a:lnTo>
                  <a:cubicBezTo>
                    <a:pt x="1129" y="770"/>
                    <a:pt x="1129" y="609"/>
                    <a:pt x="1089" y="448"/>
                  </a:cubicBezTo>
                  <a:cubicBezTo>
                    <a:pt x="1008" y="246"/>
                    <a:pt x="887" y="125"/>
                    <a:pt x="726" y="45"/>
                  </a:cubicBezTo>
                  <a:cubicBezTo>
                    <a:pt x="664" y="14"/>
                    <a:pt x="597" y="1"/>
                    <a:pt x="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23" name="Google Shape;1123;p28"/>
            <p:cNvSpPr/>
            <p:nvPr/>
          </p:nvSpPr>
          <p:spPr>
            <a:xfrm rot="-5400000">
              <a:off x="6072964" y="1294159"/>
              <a:ext cx="23399" cy="23399"/>
            </a:xfrm>
            <a:custGeom>
              <a:avLst/>
              <a:gdLst/>
              <a:ahLst/>
              <a:cxnLst/>
              <a:rect l="l" t="t" r="r" b="b"/>
              <a:pathLst>
                <a:path w="686" h="686" extrusionOk="0">
                  <a:moveTo>
                    <a:pt x="242" y="0"/>
                  </a:moveTo>
                  <a:lnTo>
                    <a:pt x="161" y="81"/>
                  </a:lnTo>
                  <a:lnTo>
                    <a:pt x="40" y="242"/>
                  </a:lnTo>
                  <a:cubicBezTo>
                    <a:pt x="0" y="283"/>
                    <a:pt x="0" y="363"/>
                    <a:pt x="40" y="444"/>
                  </a:cubicBezTo>
                  <a:lnTo>
                    <a:pt x="81" y="565"/>
                  </a:lnTo>
                  <a:lnTo>
                    <a:pt x="282" y="686"/>
                  </a:lnTo>
                  <a:lnTo>
                    <a:pt x="444" y="686"/>
                  </a:lnTo>
                  <a:lnTo>
                    <a:pt x="524" y="605"/>
                  </a:lnTo>
                  <a:lnTo>
                    <a:pt x="645" y="404"/>
                  </a:lnTo>
                  <a:cubicBezTo>
                    <a:pt x="686" y="363"/>
                    <a:pt x="686" y="283"/>
                    <a:pt x="686" y="242"/>
                  </a:cubicBezTo>
                  <a:lnTo>
                    <a:pt x="605" y="162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24" name="Google Shape;1124;p28"/>
            <p:cNvSpPr/>
            <p:nvPr/>
          </p:nvSpPr>
          <p:spPr>
            <a:xfrm rot="-5400000">
              <a:off x="6302421" y="1879350"/>
              <a:ext cx="19306" cy="15418"/>
            </a:xfrm>
            <a:custGeom>
              <a:avLst/>
              <a:gdLst/>
              <a:ahLst/>
              <a:cxnLst/>
              <a:rect l="l" t="t" r="r" b="b"/>
              <a:pathLst>
                <a:path w="566" h="452" extrusionOk="0">
                  <a:moveTo>
                    <a:pt x="330" y="0"/>
                  </a:moveTo>
                  <a:cubicBezTo>
                    <a:pt x="289" y="0"/>
                    <a:pt x="245" y="10"/>
                    <a:pt x="202" y="32"/>
                  </a:cubicBezTo>
                  <a:cubicBezTo>
                    <a:pt x="81" y="72"/>
                    <a:pt x="1" y="193"/>
                    <a:pt x="41" y="355"/>
                  </a:cubicBezTo>
                  <a:lnTo>
                    <a:pt x="121" y="435"/>
                  </a:lnTo>
                  <a:cubicBezTo>
                    <a:pt x="154" y="446"/>
                    <a:pt x="189" y="451"/>
                    <a:pt x="225" y="451"/>
                  </a:cubicBezTo>
                  <a:cubicBezTo>
                    <a:pt x="323" y="451"/>
                    <a:pt x="425" y="414"/>
                    <a:pt x="484" y="355"/>
                  </a:cubicBezTo>
                  <a:lnTo>
                    <a:pt x="565" y="234"/>
                  </a:lnTo>
                  <a:lnTo>
                    <a:pt x="565" y="193"/>
                  </a:lnTo>
                  <a:cubicBezTo>
                    <a:pt x="536" y="75"/>
                    <a:pt x="441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125" name="Google Shape;1125;p28"/>
          <p:cNvGrpSpPr/>
          <p:nvPr/>
        </p:nvGrpSpPr>
        <p:grpSpPr>
          <a:xfrm rot="1785685" flipH="1">
            <a:off x="-130115" y="4198880"/>
            <a:ext cx="1326590" cy="1139691"/>
            <a:chOff x="-754697" y="1352100"/>
            <a:chExt cx="6171556" cy="3954075"/>
          </a:xfrm>
        </p:grpSpPr>
        <p:sp>
          <p:nvSpPr>
            <p:cNvPr id="1126" name="Google Shape;1126;p28"/>
            <p:cNvSpPr/>
            <p:nvPr/>
          </p:nvSpPr>
          <p:spPr>
            <a:xfrm rot="-5400000">
              <a:off x="58844" y="2158513"/>
              <a:ext cx="2111360" cy="3738443"/>
            </a:xfrm>
            <a:custGeom>
              <a:avLst/>
              <a:gdLst/>
              <a:ahLst/>
              <a:cxnLst/>
              <a:rect l="l" t="t" r="r" b="b"/>
              <a:pathLst>
                <a:path w="38310" h="68080" extrusionOk="0">
                  <a:moveTo>
                    <a:pt x="314" y="1"/>
                  </a:moveTo>
                  <a:cubicBezTo>
                    <a:pt x="147" y="1"/>
                    <a:pt x="1" y="191"/>
                    <a:pt x="153" y="313"/>
                  </a:cubicBezTo>
                  <a:cubicBezTo>
                    <a:pt x="3661" y="3942"/>
                    <a:pt x="6968" y="7693"/>
                    <a:pt x="10074" y="11645"/>
                  </a:cubicBezTo>
                  <a:cubicBezTo>
                    <a:pt x="13179" y="15597"/>
                    <a:pt x="16083" y="19711"/>
                    <a:pt x="18785" y="23945"/>
                  </a:cubicBezTo>
                  <a:cubicBezTo>
                    <a:pt x="21527" y="28261"/>
                    <a:pt x="24027" y="32737"/>
                    <a:pt x="26326" y="37294"/>
                  </a:cubicBezTo>
                  <a:cubicBezTo>
                    <a:pt x="28625" y="41852"/>
                    <a:pt x="30682" y="46570"/>
                    <a:pt x="32537" y="51369"/>
                  </a:cubicBezTo>
                  <a:cubicBezTo>
                    <a:pt x="34392" y="56168"/>
                    <a:pt x="36005" y="61048"/>
                    <a:pt x="37376" y="66049"/>
                  </a:cubicBezTo>
                  <a:cubicBezTo>
                    <a:pt x="37538" y="66694"/>
                    <a:pt x="37739" y="67299"/>
                    <a:pt x="37901" y="67904"/>
                  </a:cubicBezTo>
                  <a:cubicBezTo>
                    <a:pt x="37918" y="68026"/>
                    <a:pt x="38002" y="68080"/>
                    <a:pt x="38087" y="68080"/>
                  </a:cubicBezTo>
                  <a:cubicBezTo>
                    <a:pt x="38198" y="68080"/>
                    <a:pt x="38309" y="67984"/>
                    <a:pt x="38263" y="67824"/>
                  </a:cubicBezTo>
                  <a:cubicBezTo>
                    <a:pt x="36973" y="62823"/>
                    <a:pt x="35400" y="57903"/>
                    <a:pt x="33626" y="53023"/>
                  </a:cubicBezTo>
                  <a:cubicBezTo>
                    <a:pt x="31811" y="48183"/>
                    <a:pt x="29794" y="43465"/>
                    <a:pt x="27536" y="38827"/>
                  </a:cubicBezTo>
                  <a:cubicBezTo>
                    <a:pt x="25278" y="34229"/>
                    <a:pt x="22858" y="29753"/>
                    <a:pt x="20156" y="25438"/>
                  </a:cubicBezTo>
                  <a:cubicBezTo>
                    <a:pt x="17494" y="21082"/>
                    <a:pt x="14631" y="16888"/>
                    <a:pt x="11525" y="12855"/>
                  </a:cubicBezTo>
                  <a:cubicBezTo>
                    <a:pt x="8460" y="8862"/>
                    <a:pt x="5194" y="5031"/>
                    <a:pt x="1725" y="1361"/>
                  </a:cubicBezTo>
                  <a:cubicBezTo>
                    <a:pt x="1322" y="918"/>
                    <a:pt x="879" y="514"/>
                    <a:pt x="475" y="71"/>
                  </a:cubicBezTo>
                  <a:cubicBezTo>
                    <a:pt x="426" y="21"/>
                    <a:pt x="369" y="1"/>
                    <a:pt x="3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27" name="Google Shape;1127;p28"/>
            <p:cNvSpPr/>
            <p:nvPr/>
          </p:nvSpPr>
          <p:spPr>
            <a:xfrm rot="-5400000">
              <a:off x="-57623" y="2120398"/>
              <a:ext cx="2476039" cy="939443"/>
            </a:xfrm>
            <a:custGeom>
              <a:avLst/>
              <a:gdLst/>
              <a:ahLst/>
              <a:cxnLst/>
              <a:rect l="l" t="t" r="r" b="b"/>
              <a:pathLst>
                <a:path w="44927" h="17108" extrusionOk="0">
                  <a:moveTo>
                    <a:pt x="8186" y="0"/>
                  </a:moveTo>
                  <a:cubicBezTo>
                    <a:pt x="5062" y="0"/>
                    <a:pt x="1997" y="894"/>
                    <a:pt x="0" y="3391"/>
                  </a:cubicBezTo>
                  <a:lnTo>
                    <a:pt x="202" y="3431"/>
                  </a:lnTo>
                  <a:cubicBezTo>
                    <a:pt x="6735" y="8391"/>
                    <a:pt x="13752" y="12787"/>
                    <a:pt x="21415" y="15207"/>
                  </a:cubicBezTo>
                  <a:cubicBezTo>
                    <a:pt x="25260" y="16421"/>
                    <a:pt x="29289" y="17107"/>
                    <a:pt x="33291" y="17107"/>
                  </a:cubicBezTo>
                  <a:cubicBezTo>
                    <a:pt x="37263" y="17107"/>
                    <a:pt x="41210" y="16431"/>
                    <a:pt x="44927" y="14925"/>
                  </a:cubicBezTo>
                  <a:cubicBezTo>
                    <a:pt x="43193" y="13190"/>
                    <a:pt x="40934" y="12182"/>
                    <a:pt x="38756" y="11214"/>
                  </a:cubicBezTo>
                  <a:lnTo>
                    <a:pt x="23230" y="4439"/>
                  </a:lnTo>
                  <a:cubicBezTo>
                    <a:pt x="19681" y="2907"/>
                    <a:pt x="16132" y="1334"/>
                    <a:pt x="12381" y="487"/>
                  </a:cubicBezTo>
                  <a:cubicBezTo>
                    <a:pt x="11034" y="185"/>
                    <a:pt x="9604" y="0"/>
                    <a:pt x="81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28" name="Google Shape;1128;p28"/>
            <p:cNvSpPr/>
            <p:nvPr/>
          </p:nvSpPr>
          <p:spPr>
            <a:xfrm rot="-5400000">
              <a:off x="2604364" y="700076"/>
              <a:ext cx="1778205" cy="3846785"/>
            </a:xfrm>
            <a:custGeom>
              <a:avLst/>
              <a:gdLst/>
              <a:ahLst/>
              <a:cxnLst/>
              <a:rect l="l" t="t" r="r" b="b"/>
              <a:pathLst>
                <a:path w="32265" h="70053" extrusionOk="0">
                  <a:moveTo>
                    <a:pt x="445" y="1"/>
                  </a:moveTo>
                  <a:lnTo>
                    <a:pt x="445" y="1"/>
                  </a:lnTo>
                  <a:cubicBezTo>
                    <a:pt x="1" y="8228"/>
                    <a:pt x="2300" y="16334"/>
                    <a:pt x="5082" y="24077"/>
                  </a:cubicBezTo>
                  <a:cubicBezTo>
                    <a:pt x="9438" y="36135"/>
                    <a:pt x="15003" y="47710"/>
                    <a:pt x="21738" y="58599"/>
                  </a:cubicBezTo>
                  <a:cubicBezTo>
                    <a:pt x="24440" y="62995"/>
                    <a:pt x="27465" y="67390"/>
                    <a:pt x="31699" y="70052"/>
                  </a:cubicBezTo>
                  <a:cubicBezTo>
                    <a:pt x="32264" y="69649"/>
                    <a:pt x="32264" y="68762"/>
                    <a:pt x="32143" y="68036"/>
                  </a:cubicBezTo>
                  <a:cubicBezTo>
                    <a:pt x="31095" y="59446"/>
                    <a:pt x="30006" y="50815"/>
                    <a:pt x="28917" y="42225"/>
                  </a:cubicBezTo>
                  <a:cubicBezTo>
                    <a:pt x="28554" y="38757"/>
                    <a:pt x="27989" y="35329"/>
                    <a:pt x="27223" y="31901"/>
                  </a:cubicBezTo>
                  <a:cubicBezTo>
                    <a:pt x="24239" y="19399"/>
                    <a:pt x="11212" y="5445"/>
                    <a:pt x="4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29" name="Google Shape;1129;p28"/>
            <p:cNvSpPr/>
            <p:nvPr/>
          </p:nvSpPr>
          <p:spPr>
            <a:xfrm rot="-5400000">
              <a:off x="1895155" y="2583442"/>
              <a:ext cx="853582" cy="3058352"/>
            </a:xfrm>
            <a:custGeom>
              <a:avLst/>
              <a:gdLst/>
              <a:ahLst/>
              <a:cxnLst/>
              <a:rect l="l" t="t" r="r" b="b"/>
              <a:pathLst>
                <a:path w="15488" h="55695" extrusionOk="0">
                  <a:moveTo>
                    <a:pt x="11696" y="0"/>
                  </a:moveTo>
                  <a:cubicBezTo>
                    <a:pt x="4800" y="5001"/>
                    <a:pt x="1170" y="14156"/>
                    <a:pt x="566" y="23189"/>
                  </a:cubicBezTo>
                  <a:cubicBezTo>
                    <a:pt x="1" y="32183"/>
                    <a:pt x="2098" y="41136"/>
                    <a:pt x="4518" y="49766"/>
                  </a:cubicBezTo>
                  <a:cubicBezTo>
                    <a:pt x="5163" y="51944"/>
                    <a:pt x="5849" y="54202"/>
                    <a:pt x="7421" y="55695"/>
                  </a:cubicBezTo>
                  <a:cubicBezTo>
                    <a:pt x="8873" y="46741"/>
                    <a:pt x="10769" y="37829"/>
                    <a:pt x="13148" y="29077"/>
                  </a:cubicBezTo>
                  <a:cubicBezTo>
                    <a:pt x="15487" y="20326"/>
                    <a:pt x="14237" y="8711"/>
                    <a:pt x="116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30" name="Google Shape;1130;p28"/>
            <p:cNvSpPr/>
            <p:nvPr/>
          </p:nvSpPr>
          <p:spPr>
            <a:xfrm rot="-5400000">
              <a:off x="-967442" y="3510662"/>
              <a:ext cx="1631495" cy="399324"/>
            </a:xfrm>
            <a:custGeom>
              <a:avLst/>
              <a:gdLst/>
              <a:ahLst/>
              <a:cxnLst/>
              <a:rect l="l" t="t" r="r" b="b"/>
              <a:pathLst>
                <a:path w="29603" h="7272" extrusionOk="0">
                  <a:moveTo>
                    <a:pt x="14143" y="0"/>
                  </a:moveTo>
                  <a:cubicBezTo>
                    <a:pt x="11170" y="0"/>
                    <a:pt x="8191" y="288"/>
                    <a:pt x="5244" y="872"/>
                  </a:cubicBezTo>
                  <a:cubicBezTo>
                    <a:pt x="3187" y="1275"/>
                    <a:pt x="888" y="2001"/>
                    <a:pt x="1" y="4058"/>
                  </a:cubicBezTo>
                  <a:cubicBezTo>
                    <a:pt x="4518" y="6518"/>
                    <a:pt x="10446" y="6962"/>
                    <a:pt x="15487" y="7244"/>
                  </a:cubicBezTo>
                  <a:cubicBezTo>
                    <a:pt x="15858" y="7262"/>
                    <a:pt x="16230" y="7271"/>
                    <a:pt x="16603" y="7271"/>
                  </a:cubicBezTo>
                  <a:cubicBezTo>
                    <a:pt x="21253" y="7271"/>
                    <a:pt x="25981" y="5858"/>
                    <a:pt x="29602" y="2647"/>
                  </a:cubicBezTo>
                  <a:cubicBezTo>
                    <a:pt x="24609" y="896"/>
                    <a:pt x="19386" y="0"/>
                    <a:pt x="141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31" name="Google Shape;1131;p28"/>
            <p:cNvSpPr/>
            <p:nvPr/>
          </p:nvSpPr>
          <p:spPr>
            <a:xfrm rot="-5400000">
              <a:off x="140117" y="4026774"/>
              <a:ext cx="844654" cy="1714149"/>
            </a:xfrm>
            <a:custGeom>
              <a:avLst/>
              <a:gdLst/>
              <a:ahLst/>
              <a:cxnLst/>
              <a:rect l="l" t="t" r="r" b="b"/>
              <a:pathLst>
                <a:path w="15326" h="31216" extrusionOk="0">
                  <a:moveTo>
                    <a:pt x="11696" y="0"/>
                  </a:moveTo>
                  <a:cubicBezTo>
                    <a:pt x="6897" y="2864"/>
                    <a:pt x="3428" y="7986"/>
                    <a:pt x="1735" y="13632"/>
                  </a:cubicBezTo>
                  <a:cubicBezTo>
                    <a:pt x="41" y="19237"/>
                    <a:pt x="0" y="25367"/>
                    <a:pt x="1009" y="31215"/>
                  </a:cubicBezTo>
                  <a:cubicBezTo>
                    <a:pt x="4074" y="26577"/>
                    <a:pt x="7058" y="21859"/>
                    <a:pt x="9921" y="17019"/>
                  </a:cubicBezTo>
                  <a:cubicBezTo>
                    <a:pt x="11131" y="15084"/>
                    <a:pt x="12139" y="13027"/>
                    <a:pt x="12946" y="10889"/>
                  </a:cubicBezTo>
                  <a:cubicBezTo>
                    <a:pt x="13793" y="8187"/>
                    <a:pt x="15325" y="3025"/>
                    <a:pt x="116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32" name="Google Shape;1132;p28"/>
            <p:cNvSpPr/>
            <p:nvPr/>
          </p:nvSpPr>
          <p:spPr>
            <a:xfrm rot="-5400000">
              <a:off x="2581706" y="1169765"/>
              <a:ext cx="1405810" cy="3070158"/>
            </a:xfrm>
            <a:custGeom>
              <a:avLst/>
              <a:gdLst/>
              <a:ahLst/>
              <a:cxnLst/>
              <a:rect l="l" t="t" r="r" b="b"/>
              <a:pathLst>
                <a:path w="25508" h="55910" extrusionOk="0">
                  <a:moveTo>
                    <a:pt x="361" y="0"/>
                  </a:moveTo>
                  <a:cubicBezTo>
                    <a:pt x="179" y="0"/>
                    <a:pt x="1" y="257"/>
                    <a:pt x="156" y="443"/>
                  </a:cubicBezTo>
                  <a:lnTo>
                    <a:pt x="277" y="564"/>
                  </a:lnTo>
                  <a:lnTo>
                    <a:pt x="640" y="1048"/>
                  </a:lnTo>
                  <a:cubicBezTo>
                    <a:pt x="1083" y="1693"/>
                    <a:pt x="1527" y="2298"/>
                    <a:pt x="1970" y="2943"/>
                  </a:cubicBezTo>
                  <a:cubicBezTo>
                    <a:pt x="3584" y="5242"/>
                    <a:pt x="5076" y="7581"/>
                    <a:pt x="6487" y="10001"/>
                  </a:cubicBezTo>
                  <a:cubicBezTo>
                    <a:pt x="8665" y="13590"/>
                    <a:pt x="10722" y="17300"/>
                    <a:pt x="12577" y="21091"/>
                  </a:cubicBezTo>
                  <a:cubicBezTo>
                    <a:pt x="14956" y="25850"/>
                    <a:pt x="17094" y="30770"/>
                    <a:pt x="18989" y="35771"/>
                  </a:cubicBezTo>
                  <a:cubicBezTo>
                    <a:pt x="21167" y="41538"/>
                    <a:pt x="22982" y="47426"/>
                    <a:pt x="24434" y="53395"/>
                  </a:cubicBezTo>
                  <a:cubicBezTo>
                    <a:pt x="24635" y="54161"/>
                    <a:pt x="24797" y="54968"/>
                    <a:pt x="24958" y="55734"/>
                  </a:cubicBezTo>
                  <a:cubicBezTo>
                    <a:pt x="24989" y="55857"/>
                    <a:pt x="25078" y="55910"/>
                    <a:pt x="25175" y="55910"/>
                  </a:cubicBezTo>
                  <a:cubicBezTo>
                    <a:pt x="25332" y="55910"/>
                    <a:pt x="25507" y="55772"/>
                    <a:pt x="25482" y="55573"/>
                  </a:cubicBezTo>
                  <a:cubicBezTo>
                    <a:pt x="24111" y="49483"/>
                    <a:pt x="22337" y="43474"/>
                    <a:pt x="20199" y="37586"/>
                  </a:cubicBezTo>
                  <a:cubicBezTo>
                    <a:pt x="18344" y="32424"/>
                    <a:pt x="16207" y="27383"/>
                    <a:pt x="13827" y="22463"/>
                  </a:cubicBezTo>
                  <a:cubicBezTo>
                    <a:pt x="11932" y="18470"/>
                    <a:pt x="9875" y="14598"/>
                    <a:pt x="7617" y="10807"/>
                  </a:cubicBezTo>
                  <a:cubicBezTo>
                    <a:pt x="6124" y="8226"/>
                    <a:pt x="4471" y="5686"/>
                    <a:pt x="2777" y="3185"/>
                  </a:cubicBezTo>
                  <a:cubicBezTo>
                    <a:pt x="2091" y="2177"/>
                    <a:pt x="1366" y="1088"/>
                    <a:pt x="599" y="161"/>
                  </a:cubicBezTo>
                  <a:lnTo>
                    <a:pt x="519" y="80"/>
                  </a:lnTo>
                  <a:cubicBezTo>
                    <a:pt x="472" y="24"/>
                    <a:pt x="416" y="0"/>
                    <a:pt x="3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33" name="Google Shape;1133;p28"/>
            <p:cNvSpPr/>
            <p:nvPr/>
          </p:nvSpPr>
          <p:spPr>
            <a:xfrm rot="-5400000">
              <a:off x="173498" y="2212286"/>
              <a:ext cx="2072506" cy="627705"/>
            </a:xfrm>
            <a:custGeom>
              <a:avLst/>
              <a:gdLst/>
              <a:ahLst/>
              <a:cxnLst/>
              <a:rect l="l" t="t" r="r" b="b"/>
              <a:pathLst>
                <a:path w="37605" h="11431" extrusionOk="0">
                  <a:moveTo>
                    <a:pt x="939" y="1"/>
                  </a:moveTo>
                  <a:cubicBezTo>
                    <a:pt x="740" y="1"/>
                    <a:pt x="540" y="29"/>
                    <a:pt x="340" y="58"/>
                  </a:cubicBezTo>
                  <a:lnTo>
                    <a:pt x="300" y="58"/>
                  </a:lnTo>
                  <a:cubicBezTo>
                    <a:pt x="0" y="95"/>
                    <a:pt x="83" y="550"/>
                    <a:pt x="355" y="550"/>
                  </a:cubicBezTo>
                  <a:cubicBezTo>
                    <a:pt x="376" y="550"/>
                    <a:pt x="398" y="548"/>
                    <a:pt x="421" y="542"/>
                  </a:cubicBezTo>
                  <a:lnTo>
                    <a:pt x="421" y="501"/>
                  </a:lnTo>
                  <a:lnTo>
                    <a:pt x="905" y="501"/>
                  </a:lnTo>
                  <a:cubicBezTo>
                    <a:pt x="1469" y="501"/>
                    <a:pt x="2074" y="542"/>
                    <a:pt x="2639" y="622"/>
                  </a:cubicBezTo>
                  <a:cubicBezTo>
                    <a:pt x="5301" y="985"/>
                    <a:pt x="7922" y="1671"/>
                    <a:pt x="10423" y="2599"/>
                  </a:cubicBezTo>
                  <a:cubicBezTo>
                    <a:pt x="14980" y="4171"/>
                    <a:pt x="19295" y="6309"/>
                    <a:pt x="23771" y="8003"/>
                  </a:cubicBezTo>
                  <a:cubicBezTo>
                    <a:pt x="26917" y="9213"/>
                    <a:pt x="30143" y="10140"/>
                    <a:pt x="33450" y="10866"/>
                  </a:cubicBezTo>
                  <a:cubicBezTo>
                    <a:pt x="34338" y="11068"/>
                    <a:pt x="35225" y="11189"/>
                    <a:pt x="36112" y="11310"/>
                  </a:cubicBezTo>
                  <a:cubicBezTo>
                    <a:pt x="36475" y="11390"/>
                    <a:pt x="36838" y="11431"/>
                    <a:pt x="37241" y="11431"/>
                  </a:cubicBezTo>
                  <a:lnTo>
                    <a:pt x="37282" y="11431"/>
                  </a:lnTo>
                  <a:cubicBezTo>
                    <a:pt x="37604" y="11431"/>
                    <a:pt x="37604" y="10947"/>
                    <a:pt x="37282" y="10947"/>
                  </a:cubicBezTo>
                  <a:cubicBezTo>
                    <a:pt x="36273" y="10866"/>
                    <a:pt x="35265" y="10705"/>
                    <a:pt x="34257" y="10503"/>
                  </a:cubicBezTo>
                  <a:cubicBezTo>
                    <a:pt x="31192" y="9898"/>
                    <a:pt x="28127" y="9051"/>
                    <a:pt x="25183" y="8003"/>
                  </a:cubicBezTo>
                  <a:cubicBezTo>
                    <a:pt x="22884" y="7196"/>
                    <a:pt x="20626" y="6269"/>
                    <a:pt x="18408" y="5301"/>
                  </a:cubicBezTo>
                  <a:cubicBezTo>
                    <a:pt x="16149" y="4333"/>
                    <a:pt x="13971" y="3365"/>
                    <a:pt x="11713" y="2518"/>
                  </a:cubicBezTo>
                  <a:cubicBezTo>
                    <a:pt x="8971" y="1469"/>
                    <a:pt x="6107" y="663"/>
                    <a:pt x="3244" y="179"/>
                  </a:cubicBezTo>
                  <a:cubicBezTo>
                    <a:pt x="2558" y="58"/>
                    <a:pt x="1873" y="18"/>
                    <a:pt x="1187" y="18"/>
                  </a:cubicBezTo>
                  <a:cubicBezTo>
                    <a:pt x="1105" y="6"/>
                    <a:pt x="1022" y="1"/>
                    <a:pt x="9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34" name="Google Shape;1134;p28"/>
            <p:cNvSpPr/>
            <p:nvPr/>
          </p:nvSpPr>
          <p:spPr>
            <a:xfrm rot="-5400000">
              <a:off x="1927538" y="2923913"/>
              <a:ext cx="349248" cy="2321591"/>
            </a:xfrm>
            <a:custGeom>
              <a:avLst/>
              <a:gdLst/>
              <a:ahLst/>
              <a:cxnLst/>
              <a:rect l="l" t="t" r="r" b="b"/>
              <a:pathLst>
                <a:path w="6337" h="42278" extrusionOk="0">
                  <a:moveTo>
                    <a:pt x="5975" y="0"/>
                  </a:moveTo>
                  <a:cubicBezTo>
                    <a:pt x="5906" y="0"/>
                    <a:pt x="5843" y="34"/>
                    <a:pt x="5808" y="117"/>
                  </a:cubicBezTo>
                  <a:lnTo>
                    <a:pt x="5808" y="157"/>
                  </a:lnTo>
                  <a:cubicBezTo>
                    <a:pt x="5525" y="803"/>
                    <a:pt x="5243" y="1488"/>
                    <a:pt x="5001" y="2174"/>
                  </a:cubicBezTo>
                  <a:cubicBezTo>
                    <a:pt x="4316" y="3989"/>
                    <a:pt x="3751" y="5884"/>
                    <a:pt x="3227" y="7739"/>
                  </a:cubicBezTo>
                  <a:cubicBezTo>
                    <a:pt x="2420" y="10603"/>
                    <a:pt x="1775" y="13466"/>
                    <a:pt x="1291" y="16410"/>
                  </a:cubicBezTo>
                  <a:cubicBezTo>
                    <a:pt x="686" y="20040"/>
                    <a:pt x="323" y="23750"/>
                    <a:pt x="162" y="27420"/>
                  </a:cubicBezTo>
                  <a:cubicBezTo>
                    <a:pt x="0" y="31775"/>
                    <a:pt x="202" y="36131"/>
                    <a:pt x="726" y="40406"/>
                  </a:cubicBezTo>
                  <a:cubicBezTo>
                    <a:pt x="807" y="40970"/>
                    <a:pt x="847" y="41535"/>
                    <a:pt x="928" y="42100"/>
                  </a:cubicBezTo>
                  <a:cubicBezTo>
                    <a:pt x="959" y="42226"/>
                    <a:pt x="1052" y="42278"/>
                    <a:pt x="1152" y="42278"/>
                  </a:cubicBezTo>
                  <a:cubicBezTo>
                    <a:pt x="1307" y="42278"/>
                    <a:pt x="1477" y="42151"/>
                    <a:pt x="1452" y="41979"/>
                  </a:cubicBezTo>
                  <a:cubicBezTo>
                    <a:pt x="847" y="37623"/>
                    <a:pt x="565" y="33227"/>
                    <a:pt x="646" y="28872"/>
                  </a:cubicBezTo>
                  <a:cubicBezTo>
                    <a:pt x="807" y="22056"/>
                    <a:pt x="1734" y="15321"/>
                    <a:pt x="3469" y="8788"/>
                  </a:cubicBezTo>
                  <a:cubicBezTo>
                    <a:pt x="3993" y="6771"/>
                    <a:pt x="4598" y="4795"/>
                    <a:pt x="5324" y="2819"/>
                  </a:cubicBezTo>
                  <a:cubicBezTo>
                    <a:pt x="5525" y="2255"/>
                    <a:pt x="5727" y="1690"/>
                    <a:pt x="5969" y="1125"/>
                  </a:cubicBezTo>
                  <a:lnTo>
                    <a:pt x="6090" y="843"/>
                  </a:lnTo>
                  <a:cubicBezTo>
                    <a:pt x="6090" y="803"/>
                    <a:pt x="6130" y="762"/>
                    <a:pt x="6130" y="722"/>
                  </a:cubicBezTo>
                  <a:lnTo>
                    <a:pt x="6130" y="682"/>
                  </a:lnTo>
                  <a:cubicBezTo>
                    <a:pt x="6171" y="601"/>
                    <a:pt x="6211" y="520"/>
                    <a:pt x="6251" y="440"/>
                  </a:cubicBezTo>
                  <a:lnTo>
                    <a:pt x="6251" y="399"/>
                  </a:lnTo>
                  <a:cubicBezTo>
                    <a:pt x="6337" y="200"/>
                    <a:pt x="6140" y="0"/>
                    <a:pt x="59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35" name="Google Shape;1135;p28"/>
            <p:cNvSpPr/>
            <p:nvPr/>
          </p:nvSpPr>
          <p:spPr>
            <a:xfrm rot="-5400000">
              <a:off x="205460" y="4311468"/>
              <a:ext cx="545448" cy="1188911"/>
            </a:xfrm>
            <a:custGeom>
              <a:avLst/>
              <a:gdLst/>
              <a:ahLst/>
              <a:cxnLst/>
              <a:rect l="l" t="t" r="r" b="b"/>
              <a:pathLst>
                <a:path w="9897" h="21651" extrusionOk="0">
                  <a:moveTo>
                    <a:pt x="9500" y="0"/>
                  </a:moveTo>
                  <a:cubicBezTo>
                    <a:pt x="9446" y="0"/>
                    <a:pt x="9391" y="18"/>
                    <a:pt x="9341" y="59"/>
                  </a:cubicBezTo>
                  <a:cubicBezTo>
                    <a:pt x="8414" y="906"/>
                    <a:pt x="7607" y="1915"/>
                    <a:pt x="6922" y="3003"/>
                  </a:cubicBezTo>
                  <a:cubicBezTo>
                    <a:pt x="4946" y="5947"/>
                    <a:pt x="3373" y="9133"/>
                    <a:pt x="2284" y="12521"/>
                  </a:cubicBezTo>
                  <a:cubicBezTo>
                    <a:pt x="1316" y="15384"/>
                    <a:pt x="550" y="18329"/>
                    <a:pt x="25" y="21313"/>
                  </a:cubicBezTo>
                  <a:cubicBezTo>
                    <a:pt x="1" y="21512"/>
                    <a:pt x="176" y="21650"/>
                    <a:pt x="333" y="21650"/>
                  </a:cubicBezTo>
                  <a:cubicBezTo>
                    <a:pt x="429" y="21650"/>
                    <a:pt x="519" y="21597"/>
                    <a:pt x="550" y="21474"/>
                  </a:cubicBezTo>
                  <a:cubicBezTo>
                    <a:pt x="1316" y="16675"/>
                    <a:pt x="2768" y="12037"/>
                    <a:pt x="4825" y="7641"/>
                  </a:cubicBezTo>
                  <a:cubicBezTo>
                    <a:pt x="5873" y="5343"/>
                    <a:pt x="7244" y="3205"/>
                    <a:pt x="8898" y="1269"/>
                  </a:cubicBezTo>
                  <a:cubicBezTo>
                    <a:pt x="9140" y="987"/>
                    <a:pt x="9422" y="705"/>
                    <a:pt x="9704" y="422"/>
                  </a:cubicBezTo>
                  <a:cubicBezTo>
                    <a:pt x="9897" y="262"/>
                    <a:pt x="9707" y="0"/>
                    <a:pt x="95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36" name="Google Shape;1136;p28"/>
            <p:cNvSpPr/>
            <p:nvPr/>
          </p:nvSpPr>
          <p:spPr>
            <a:xfrm rot="-5400000">
              <a:off x="-842421" y="3681359"/>
              <a:ext cx="1323361" cy="87750"/>
            </a:xfrm>
            <a:custGeom>
              <a:avLst/>
              <a:gdLst/>
              <a:ahLst/>
              <a:cxnLst/>
              <a:rect l="l" t="t" r="r" b="b"/>
              <a:pathLst>
                <a:path w="24012" h="1598" extrusionOk="0">
                  <a:moveTo>
                    <a:pt x="13224" y="1"/>
                  </a:moveTo>
                  <a:cubicBezTo>
                    <a:pt x="11591" y="1"/>
                    <a:pt x="9957" y="32"/>
                    <a:pt x="8324" y="97"/>
                  </a:cubicBezTo>
                  <a:cubicBezTo>
                    <a:pt x="5945" y="177"/>
                    <a:pt x="3566" y="419"/>
                    <a:pt x="1267" y="863"/>
                  </a:cubicBezTo>
                  <a:cubicBezTo>
                    <a:pt x="944" y="944"/>
                    <a:pt x="622" y="984"/>
                    <a:pt x="299" y="1105"/>
                  </a:cubicBezTo>
                  <a:cubicBezTo>
                    <a:pt x="1" y="1179"/>
                    <a:pt x="116" y="1598"/>
                    <a:pt x="357" y="1598"/>
                  </a:cubicBezTo>
                  <a:cubicBezTo>
                    <a:pt x="377" y="1598"/>
                    <a:pt x="398" y="1595"/>
                    <a:pt x="420" y="1589"/>
                  </a:cubicBezTo>
                  <a:cubicBezTo>
                    <a:pt x="1428" y="1307"/>
                    <a:pt x="2436" y="1105"/>
                    <a:pt x="3485" y="1024"/>
                  </a:cubicBezTo>
                  <a:cubicBezTo>
                    <a:pt x="6383" y="654"/>
                    <a:pt x="9309" y="480"/>
                    <a:pt x="12240" y="480"/>
                  </a:cubicBezTo>
                  <a:cubicBezTo>
                    <a:pt x="12817" y="480"/>
                    <a:pt x="13394" y="487"/>
                    <a:pt x="13970" y="500"/>
                  </a:cubicBezTo>
                  <a:cubicBezTo>
                    <a:pt x="17197" y="540"/>
                    <a:pt x="20463" y="702"/>
                    <a:pt x="23690" y="944"/>
                  </a:cubicBezTo>
                  <a:cubicBezTo>
                    <a:pt x="23702" y="945"/>
                    <a:pt x="23713" y="946"/>
                    <a:pt x="23724" y="946"/>
                  </a:cubicBezTo>
                  <a:cubicBezTo>
                    <a:pt x="24012" y="946"/>
                    <a:pt x="24000" y="458"/>
                    <a:pt x="23690" y="419"/>
                  </a:cubicBezTo>
                  <a:cubicBezTo>
                    <a:pt x="20201" y="145"/>
                    <a:pt x="16712" y="1"/>
                    <a:pt x="13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1137" name="Google Shape;1137;p28"/>
          <p:cNvSpPr/>
          <p:nvPr/>
        </p:nvSpPr>
        <p:spPr>
          <a:xfrm>
            <a:off x="1092004" y="4625931"/>
            <a:ext cx="233532" cy="232705"/>
          </a:xfrm>
          <a:custGeom>
            <a:avLst/>
            <a:gdLst/>
            <a:ahLst/>
            <a:cxnLst/>
            <a:rect l="l" t="t" r="r" b="b"/>
            <a:pathLst>
              <a:path w="6897" h="6897" extrusionOk="0">
                <a:moveTo>
                  <a:pt x="3469" y="1"/>
                </a:moveTo>
                <a:cubicBezTo>
                  <a:pt x="1573" y="1"/>
                  <a:pt x="1" y="1533"/>
                  <a:pt x="1" y="3429"/>
                </a:cubicBezTo>
                <a:cubicBezTo>
                  <a:pt x="1" y="5364"/>
                  <a:pt x="1573" y="6897"/>
                  <a:pt x="3469" y="6897"/>
                </a:cubicBezTo>
                <a:cubicBezTo>
                  <a:pt x="5364" y="6897"/>
                  <a:pt x="6897" y="5364"/>
                  <a:pt x="6897" y="3429"/>
                </a:cubicBezTo>
                <a:cubicBezTo>
                  <a:pt x="6897" y="1533"/>
                  <a:pt x="5364" y="1"/>
                  <a:pt x="3469" y="1"/>
                </a:cubicBezTo>
                <a:close/>
              </a:path>
            </a:pathLst>
          </a:custGeom>
          <a:solidFill>
            <a:schemeClr val="accent5">
              <a:alpha val="8432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138" name="Google Shape;1138;p28"/>
          <p:cNvSpPr txBox="1">
            <a:spLocks noGrp="1"/>
          </p:cNvSpPr>
          <p:nvPr>
            <p:ph type="title"/>
          </p:nvPr>
        </p:nvSpPr>
        <p:spPr>
          <a:xfrm>
            <a:off x="311700" y="467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14536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85271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33"/>
          <p:cNvSpPr/>
          <p:nvPr/>
        </p:nvSpPr>
        <p:spPr>
          <a:xfrm>
            <a:off x="6820313" y="3682301"/>
            <a:ext cx="3220936" cy="1774185"/>
          </a:xfrm>
          <a:custGeom>
            <a:avLst/>
            <a:gdLst/>
            <a:ahLst/>
            <a:cxnLst/>
            <a:rect l="l" t="t" r="r" b="b"/>
            <a:pathLst>
              <a:path w="42574" h="23451" extrusionOk="0">
                <a:moveTo>
                  <a:pt x="13151" y="0"/>
                </a:moveTo>
                <a:cubicBezTo>
                  <a:pt x="12816" y="0"/>
                  <a:pt x="12467" y="104"/>
                  <a:pt x="12104" y="331"/>
                </a:cubicBezTo>
                <a:cubicBezTo>
                  <a:pt x="8342" y="2690"/>
                  <a:pt x="15560" y="15878"/>
                  <a:pt x="14230" y="15980"/>
                </a:cubicBezTo>
                <a:cubicBezTo>
                  <a:pt x="14220" y="15980"/>
                  <a:pt x="14210" y="15981"/>
                  <a:pt x="14200" y="15981"/>
                </a:cubicBezTo>
                <a:cubicBezTo>
                  <a:pt x="12993" y="15981"/>
                  <a:pt x="10578" y="10364"/>
                  <a:pt x="8774" y="10364"/>
                </a:cubicBezTo>
                <a:cubicBezTo>
                  <a:pt x="8572" y="10364"/>
                  <a:pt x="8377" y="10435"/>
                  <a:pt x="8193" y="10592"/>
                </a:cubicBezTo>
                <a:cubicBezTo>
                  <a:pt x="6351" y="12162"/>
                  <a:pt x="11674" y="19458"/>
                  <a:pt x="10854" y="19562"/>
                </a:cubicBezTo>
                <a:cubicBezTo>
                  <a:pt x="10846" y="19563"/>
                  <a:pt x="10838" y="19563"/>
                  <a:pt x="10829" y="19563"/>
                </a:cubicBezTo>
                <a:cubicBezTo>
                  <a:pt x="10161" y="19563"/>
                  <a:pt x="7095" y="16813"/>
                  <a:pt x="4607" y="16813"/>
                </a:cubicBezTo>
                <a:cubicBezTo>
                  <a:pt x="3747" y="16813"/>
                  <a:pt x="2956" y="17141"/>
                  <a:pt x="2357" y="18026"/>
                </a:cubicBezTo>
                <a:cubicBezTo>
                  <a:pt x="0" y="21505"/>
                  <a:pt x="6453" y="23245"/>
                  <a:pt x="7988" y="23450"/>
                </a:cubicBezTo>
                <a:lnTo>
                  <a:pt x="31829" y="23450"/>
                </a:lnTo>
                <a:cubicBezTo>
                  <a:pt x="35411" y="22631"/>
                  <a:pt x="42574" y="16698"/>
                  <a:pt x="40213" y="14343"/>
                </a:cubicBezTo>
                <a:cubicBezTo>
                  <a:pt x="39785" y="13916"/>
                  <a:pt x="39261" y="13745"/>
                  <a:pt x="38683" y="13745"/>
                </a:cubicBezTo>
                <a:cubicBezTo>
                  <a:pt x="36326" y="13745"/>
                  <a:pt x="33087" y="16597"/>
                  <a:pt x="31924" y="16597"/>
                </a:cubicBezTo>
                <a:cubicBezTo>
                  <a:pt x="31798" y="16597"/>
                  <a:pt x="31697" y="16564"/>
                  <a:pt x="31624" y="16491"/>
                </a:cubicBezTo>
                <a:cubicBezTo>
                  <a:pt x="30703" y="15572"/>
                  <a:pt x="38787" y="8202"/>
                  <a:pt x="35308" y="5951"/>
                </a:cubicBezTo>
                <a:cubicBezTo>
                  <a:pt x="35010" y="5759"/>
                  <a:pt x="34694" y="5671"/>
                  <a:pt x="34363" y="5671"/>
                </a:cubicBezTo>
                <a:cubicBezTo>
                  <a:pt x="31212" y="5671"/>
                  <a:pt x="26778" y="13571"/>
                  <a:pt x="25628" y="13571"/>
                </a:cubicBezTo>
                <a:cubicBezTo>
                  <a:pt x="25486" y="13571"/>
                  <a:pt x="25394" y="13450"/>
                  <a:pt x="25361" y="13178"/>
                </a:cubicBezTo>
                <a:cubicBezTo>
                  <a:pt x="25048" y="10598"/>
                  <a:pt x="27877" y="1676"/>
                  <a:pt x="24983" y="1676"/>
                </a:cubicBezTo>
                <a:cubicBezTo>
                  <a:pt x="24849" y="1676"/>
                  <a:pt x="24703" y="1695"/>
                  <a:pt x="24544" y="1735"/>
                </a:cubicBezTo>
                <a:cubicBezTo>
                  <a:pt x="21302" y="2544"/>
                  <a:pt x="19934" y="11851"/>
                  <a:pt x="19171" y="11851"/>
                </a:cubicBezTo>
                <a:cubicBezTo>
                  <a:pt x="19085" y="11851"/>
                  <a:pt x="19008" y="11735"/>
                  <a:pt x="18936" y="11478"/>
                </a:cubicBezTo>
                <a:cubicBezTo>
                  <a:pt x="18289" y="9167"/>
                  <a:pt x="16304" y="0"/>
                  <a:pt x="13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788" name="Google Shape;788;p33"/>
          <p:cNvSpPr/>
          <p:nvPr/>
        </p:nvSpPr>
        <p:spPr>
          <a:xfrm>
            <a:off x="-497524" y="3388652"/>
            <a:ext cx="2087893" cy="2196283"/>
          </a:xfrm>
          <a:custGeom>
            <a:avLst/>
            <a:gdLst/>
            <a:ahLst/>
            <a:cxnLst/>
            <a:rect l="l" t="t" r="r" b="b"/>
            <a:pathLst>
              <a:path w="37855" h="39822" extrusionOk="0">
                <a:moveTo>
                  <a:pt x="23888" y="0"/>
                </a:moveTo>
                <a:cubicBezTo>
                  <a:pt x="16888" y="0"/>
                  <a:pt x="9919" y="5369"/>
                  <a:pt x="6966" y="9326"/>
                </a:cubicBezTo>
                <a:cubicBezTo>
                  <a:pt x="3238" y="14321"/>
                  <a:pt x="0" y="21076"/>
                  <a:pt x="563" y="22060"/>
                </a:cubicBezTo>
                <a:cubicBezTo>
                  <a:pt x="887" y="22626"/>
                  <a:pt x="5192" y="24666"/>
                  <a:pt x="7037" y="24666"/>
                </a:cubicBezTo>
                <a:cubicBezTo>
                  <a:pt x="7308" y="24666"/>
                  <a:pt x="7526" y="24622"/>
                  <a:pt x="7670" y="24522"/>
                </a:cubicBezTo>
                <a:cubicBezTo>
                  <a:pt x="8705" y="23812"/>
                  <a:pt x="14906" y="8669"/>
                  <a:pt x="20054" y="8669"/>
                </a:cubicBezTo>
                <a:cubicBezTo>
                  <a:pt x="20509" y="8669"/>
                  <a:pt x="20956" y="8787"/>
                  <a:pt x="21390" y="9045"/>
                </a:cubicBezTo>
                <a:cubicBezTo>
                  <a:pt x="26738" y="12209"/>
                  <a:pt x="22164" y="22202"/>
                  <a:pt x="21812" y="23959"/>
                </a:cubicBezTo>
                <a:cubicBezTo>
                  <a:pt x="21459" y="25719"/>
                  <a:pt x="17310" y="36062"/>
                  <a:pt x="17871" y="36695"/>
                </a:cubicBezTo>
                <a:cubicBezTo>
                  <a:pt x="18401" y="37292"/>
                  <a:pt x="24610" y="39821"/>
                  <a:pt x="26155" y="39821"/>
                </a:cubicBezTo>
                <a:cubicBezTo>
                  <a:pt x="26250" y="39821"/>
                  <a:pt x="26328" y="39812"/>
                  <a:pt x="26386" y="39791"/>
                </a:cubicBezTo>
                <a:cubicBezTo>
                  <a:pt x="27370" y="39439"/>
                  <a:pt x="30958" y="30714"/>
                  <a:pt x="32646" y="26000"/>
                </a:cubicBezTo>
                <a:cubicBezTo>
                  <a:pt x="34335" y="21287"/>
                  <a:pt x="37854" y="5386"/>
                  <a:pt x="29340" y="1235"/>
                </a:cubicBezTo>
                <a:cubicBezTo>
                  <a:pt x="27569" y="371"/>
                  <a:pt x="25727" y="0"/>
                  <a:pt x="238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789" name="Google Shape;789;p33"/>
          <p:cNvSpPr/>
          <p:nvPr/>
        </p:nvSpPr>
        <p:spPr>
          <a:xfrm>
            <a:off x="7165822" y="-264575"/>
            <a:ext cx="2714530" cy="2032486"/>
          </a:xfrm>
          <a:custGeom>
            <a:avLst/>
            <a:gdLst/>
            <a:ahLst/>
            <a:cxnLst/>
            <a:rect l="l" t="t" r="r" b="b"/>
            <a:pathLst>
              <a:path w="45563" h="34115" extrusionOk="0">
                <a:moveTo>
                  <a:pt x="40041" y="0"/>
                </a:moveTo>
                <a:cubicBezTo>
                  <a:pt x="37991" y="0"/>
                  <a:pt x="36011" y="2751"/>
                  <a:pt x="34845" y="4649"/>
                </a:cubicBezTo>
                <a:cubicBezTo>
                  <a:pt x="33646" y="6602"/>
                  <a:pt x="31557" y="13462"/>
                  <a:pt x="28390" y="13780"/>
                </a:cubicBezTo>
                <a:cubicBezTo>
                  <a:pt x="28307" y="13788"/>
                  <a:pt x="28225" y="13792"/>
                  <a:pt x="28145" y="13792"/>
                </a:cubicBezTo>
                <a:cubicBezTo>
                  <a:pt x="25427" y="13792"/>
                  <a:pt x="24573" y="9133"/>
                  <a:pt x="21467" y="9133"/>
                </a:cubicBezTo>
                <a:cubicBezTo>
                  <a:pt x="21190" y="9133"/>
                  <a:pt x="20896" y="9170"/>
                  <a:pt x="20581" y="9250"/>
                </a:cubicBezTo>
                <a:cubicBezTo>
                  <a:pt x="16623" y="10261"/>
                  <a:pt x="16803" y="18082"/>
                  <a:pt x="16623" y="19380"/>
                </a:cubicBezTo>
                <a:cubicBezTo>
                  <a:pt x="16430" y="20783"/>
                  <a:pt x="15534" y="21497"/>
                  <a:pt x="14397" y="21497"/>
                </a:cubicBezTo>
                <a:cubicBezTo>
                  <a:pt x="13059" y="21497"/>
                  <a:pt x="11388" y="20510"/>
                  <a:pt x="10133" y="18496"/>
                </a:cubicBezTo>
                <a:cubicBezTo>
                  <a:pt x="8582" y="16008"/>
                  <a:pt x="7324" y="14069"/>
                  <a:pt x="5100" y="14069"/>
                </a:cubicBezTo>
                <a:cubicBezTo>
                  <a:pt x="4583" y="14069"/>
                  <a:pt x="4014" y="14174"/>
                  <a:pt x="3378" y="14400"/>
                </a:cubicBezTo>
                <a:cubicBezTo>
                  <a:pt x="0" y="15603"/>
                  <a:pt x="213" y="21636"/>
                  <a:pt x="213" y="22591"/>
                </a:cubicBezTo>
                <a:cubicBezTo>
                  <a:pt x="213" y="27975"/>
                  <a:pt x="3537" y="32566"/>
                  <a:pt x="12244" y="33889"/>
                </a:cubicBezTo>
                <a:cubicBezTo>
                  <a:pt x="13265" y="34044"/>
                  <a:pt x="14272" y="34114"/>
                  <a:pt x="15260" y="34114"/>
                </a:cubicBezTo>
                <a:cubicBezTo>
                  <a:pt x="22699" y="34114"/>
                  <a:pt x="28983" y="30136"/>
                  <a:pt x="30661" y="28534"/>
                </a:cubicBezTo>
                <a:cubicBezTo>
                  <a:pt x="32560" y="26717"/>
                  <a:pt x="40634" y="18951"/>
                  <a:pt x="43098" y="9928"/>
                </a:cubicBezTo>
                <a:cubicBezTo>
                  <a:pt x="45562" y="904"/>
                  <a:pt x="42323" y="167"/>
                  <a:pt x="40211" y="6"/>
                </a:cubicBezTo>
                <a:cubicBezTo>
                  <a:pt x="40154" y="2"/>
                  <a:pt x="40098" y="0"/>
                  <a:pt x="400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790" name="Google Shape;790;p33"/>
          <p:cNvSpPr/>
          <p:nvPr/>
        </p:nvSpPr>
        <p:spPr>
          <a:xfrm>
            <a:off x="-478860" y="-189123"/>
            <a:ext cx="2384185" cy="2262653"/>
          </a:xfrm>
          <a:custGeom>
            <a:avLst/>
            <a:gdLst/>
            <a:ahLst/>
            <a:cxnLst/>
            <a:rect l="l" t="t" r="r" b="b"/>
            <a:pathLst>
              <a:path w="49123" h="46619" extrusionOk="0">
                <a:moveTo>
                  <a:pt x="21498" y="1"/>
                </a:moveTo>
                <a:cubicBezTo>
                  <a:pt x="16874" y="1"/>
                  <a:pt x="13106" y="5392"/>
                  <a:pt x="11125" y="8626"/>
                </a:cubicBezTo>
                <a:cubicBezTo>
                  <a:pt x="11125" y="8626"/>
                  <a:pt x="6250" y="16562"/>
                  <a:pt x="3937" y="20437"/>
                </a:cubicBezTo>
                <a:cubicBezTo>
                  <a:pt x="1626" y="24312"/>
                  <a:pt x="1" y="27812"/>
                  <a:pt x="4751" y="27937"/>
                </a:cubicBezTo>
                <a:cubicBezTo>
                  <a:pt x="4895" y="27940"/>
                  <a:pt x="5040" y="27942"/>
                  <a:pt x="5184" y="27942"/>
                </a:cubicBezTo>
                <a:cubicBezTo>
                  <a:pt x="7157" y="27942"/>
                  <a:pt x="9123" y="27613"/>
                  <a:pt x="10699" y="27613"/>
                </a:cubicBezTo>
                <a:cubicBezTo>
                  <a:pt x="12802" y="27613"/>
                  <a:pt x="14208" y="28200"/>
                  <a:pt x="14001" y="30937"/>
                </a:cubicBezTo>
                <a:cubicBezTo>
                  <a:pt x="13734" y="34425"/>
                  <a:pt x="8375" y="43935"/>
                  <a:pt x="14001" y="46248"/>
                </a:cubicBezTo>
                <a:cubicBezTo>
                  <a:pt x="14622" y="46503"/>
                  <a:pt x="15224" y="46618"/>
                  <a:pt x="15807" y="46618"/>
                </a:cubicBezTo>
                <a:cubicBezTo>
                  <a:pt x="20894" y="46618"/>
                  <a:pt x="24570" y="37904"/>
                  <a:pt x="27376" y="37904"/>
                </a:cubicBezTo>
                <a:cubicBezTo>
                  <a:pt x="27589" y="37904"/>
                  <a:pt x="27796" y="37954"/>
                  <a:pt x="27998" y="38061"/>
                </a:cubicBezTo>
                <a:cubicBezTo>
                  <a:pt x="31186" y="39748"/>
                  <a:pt x="26811" y="44921"/>
                  <a:pt x="30998" y="46428"/>
                </a:cubicBezTo>
                <a:cubicBezTo>
                  <a:pt x="31347" y="46553"/>
                  <a:pt x="31707" y="46612"/>
                  <a:pt x="32076" y="46612"/>
                </a:cubicBezTo>
                <a:cubicBezTo>
                  <a:pt x="36145" y="46612"/>
                  <a:pt x="41277" y="39514"/>
                  <a:pt x="42997" y="36935"/>
                </a:cubicBezTo>
                <a:cubicBezTo>
                  <a:pt x="44874" y="34123"/>
                  <a:pt x="49122" y="26876"/>
                  <a:pt x="46246" y="24937"/>
                </a:cubicBezTo>
                <a:cubicBezTo>
                  <a:pt x="45801" y="24636"/>
                  <a:pt x="45352" y="24513"/>
                  <a:pt x="44901" y="24513"/>
                </a:cubicBezTo>
                <a:cubicBezTo>
                  <a:pt x="42801" y="24513"/>
                  <a:pt x="40668" y="27194"/>
                  <a:pt x="38727" y="27194"/>
                </a:cubicBezTo>
                <a:cubicBezTo>
                  <a:pt x="38438" y="27194"/>
                  <a:pt x="38153" y="27135"/>
                  <a:pt x="37874" y="26999"/>
                </a:cubicBezTo>
                <a:cubicBezTo>
                  <a:pt x="35310" y="25748"/>
                  <a:pt x="37747" y="20686"/>
                  <a:pt x="38747" y="17749"/>
                </a:cubicBezTo>
                <a:cubicBezTo>
                  <a:pt x="39748" y="14812"/>
                  <a:pt x="41623" y="9438"/>
                  <a:pt x="38622" y="7937"/>
                </a:cubicBezTo>
                <a:cubicBezTo>
                  <a:pt x="38237" y="7744"/>
                  <a:pt x="37819" y="7660"/>
                  <a:pt x="37378" y="7660"/>
                </a:cubicBezTo>
                <a:cubicBezTo>
                  <a:pt x="34383" y="7660"/>
                  <a:pt x="30326" y="11548"/>
                  <a:pt x="28310" y="11875"/>
                </a:cubicBezTo>
                <a:cubicBezTo>
                  <a:pt x="28119" y="11906"/>
                  <a:pt x="27941" y="11921"/>
                  <a:pt x="27775" y="11921"/>
                </a:cubicBezTo>
                <a:cubicBezTo>
                  <a:pt x="25933" y="11921"/>
                  <a:pt x="25594" y="10046"/>
                  <a:pt x="25936" y="7064"/>
                </a:cubicBezTo>
                <a:cubicBezTo>
                  <a:pt x="26310" y="3813"/>
                  <a:pt x="26124" y="1"/>
                  <a:pt x="214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grpSp>
        <p:nvGrpSpPr>
          <p:cNvPr id="791" name="Google Shape;791;p33"/>
          <p:cNvGrpSpPr/>
          <p:nvPr/>
        </p:nvGrpSpPr>
        <p:grpSpPr>
          <a:xfrm>
            <a:off x="7681540" y="3852825"/>
            <a:ext cx="749225" cy="773200"/>
            <a:chOff x="3348600" y="614425"/>
            <a:chExt cx="749225" cy="773200"/>
          </a:xfrm>
        </p:grpSpPr>
        <p:sp>
          <p:nvSpPr>
            <p:cNvPr id="792" name="Google Shape;792;p33"/>
            <p:cNvSpPr/>
            <p:nvPr/>
          </p:nvSpPr>
          <p:spPr>
            <a:xfrm>
              <a:off x="3348600" y="1001600"/>
              <a:ext cx="73550" cy="78150"/>
            </a:xfrm>
            <a:custGeom>
              <a:avLst/>
              <a:gdLst/>
              <a:ahLst/>
              <a:cxnLst/>
              <a:rect l="l" t="t" r="r" b="b"/>
              <a:pathLst>
                <a:path w="2942" h="3126" extrusionOk="0">
                  <a:moveTo>
                    <a:pt x="1421" y="0"/>
                  </a:moveTo>
                  <a:cubicBezTo>
                    <a:pt x="1368" y="0"/>
                    <a:pt x="1313" y="2"/>
                    <a:pt x="1257" y="6"/>
                  </a:cubicBezTo>
                  <a:cubicBezTo>
                    <a:pt x="805" y="37"/>
                    <a:pt x="418" y="363"/>
                    <a:pt x="221" y="879"/>
                  </a:cubicBezTo>
                  <a:cubicBezTo>
                    <a:pt x="1" y="1460"/>
                    <a:pt x="74" y="2145"/>
                    <a:pt x="411" y="2624"/>
                  </a:cubicBezTo>
                  <a:cubicBezTo>
                    <a:pt x="640" y="2951"/>
                    <a:pt x="1004" y="3125"/>
                    <a:pt x="1402" y="3125"/>
                  </a:cubicBezTo>
                  <a:cubicBezTo>
                    <a:pt x="1634" y="3123"/>
                    <a:pt x="1864" y="3068"/>
                    <a:pt x="2072" y="2963"/>
                  </a:cubicBezTo>
                  <a:cubicBezTo>
                    <a:pt x="2635" y="2681"/>
                    <a:pt x="2942" y="2122"/>
                    <a:pt x="2873" y="1502"/>
                  </a:cubicBezTo>
                  <a:cubicBezTo>
                    <a:pt x="2759" y="505"/>
                    <a:pt x="2274" y="0"/>
                    <a:pt x="14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793" name="Google Shape;793;p33"/>
            <p:cNvSpPr/>
            <p:nvPr/>
          </p:nvSpPr>
          <p:spPr>
            <a:xfrm>
              <a:off x="3512025" y="857850"/>
              <a:ext cx="85075" cy="108125"/>
            </a:xfrm>
            <a:custGeom>
              <a:avLst/>
              <a:gdLst/>
              <a:ahLst/>
              <a:cxnLst/>
              <a:rect l="l" t="t" r="r" b="b"/>
              <a:pathLst>
                <a:path w="3403" h="4325" extrusionOk="0">
                  <a:moveTo>
                    <a:pt x="1645" y="0"/>
                  </a:moveTo>
                  <a:cubicBezTo>
                    <a:pt x="1583" y="0"/>
                    <a:pt x="1519" y="3"/>
                    <a:pt x="1454" y="9"/>
                  </a:cubicBezTo>
                  <a:cubicBezTo>
                    <a:pt x="931" y="51"/>
                    <a:pt x="483" y="503"/>
                    <a:pt x="257" y="1217"/>
                  </a:cubicBezTo>
                  <a:cubicBezTo>
                    <a:pt x="0" y="2021"/>
                    <a:pt x="87" y="2969"/>
                    <a:pt x="473" y="3629"/>
                  </a:cubicBezTo>
                  <a:cubicBezTo>
                    <a:pt x="739" y="4083"/>
                    <a:pt x="1163" y="4324"/>
                    <a:pt x="1620" y="4324"/>
                  </a:cubicBezTo>
                  <a:cubicBezTo>
                    <a:pt x="1875" y="4324"/>
                    <a:pt x="2139" y="4250"/>
                    <a:pt x="2396" y="4098"/>
                  </a:cubicBezTo>
                  <a:cubicBezTo>
                    <a:pt x="3046" y="3710"/>
                    <a:pt x="3403" y="2936"/>
                    <a:pt x="3320" y="2077"/>
                  </a:cubicBezTo>
                  <a:cubicBezTo>
                    <a:pt x="3191" y="700"/>
                    <a:pt x="2629" y="0"/>
                    <a:pt x="16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794" name="Google Shape;794;p33"/>
            <p:cNvSpPr/>
            <p:nvPr/>
          </p:nvSpPr>
          <p:spPr>
            <a:xfrm>
              <a:off x="3559650" y="1053325"/>
              <a:ext cx="83550" cy="90375"/>
            </a:xfrm>
            <a:custGeom>
              <a:avLst/>
              <a:gdLst/>
              <a:ahLst/>
              <a:cxnLst/>
              <a:rect l="l" t="t" r="r" b="b"/>
              <a:pathLst>
                <a:path w="3342" h="3615" extrusionOk="0">
                  <a:moveTo>
                    <a:pt x="1613" y="0"/>
                  </a:moveTo>
                  <a:cubicBezTo>
                    <a:pt x="1553" y="0"/>
                    <a:pt x="1492" y="3"/>
                    <a:pt x="1429" y="7"/>
                  </a:cubicBezTo>
                  <a:cubicBezTo>
                    <a:pt x="914" y="43"/>
                    <a:pt x="473" y="421"/>
                    <a:pt x="251" y="1016"/>
                  </a:cubicBezTo>
                  <a:cubicBezTo>
                    <a:pt x="0" y="1690"/>
                    <a:pt x="85" y="2481"/>
                    <a:pt x="466" y="3034"/>
                  </a:cubicBezTo>
                  <a:cubicBezTo>
                    <a:pt x="726" y="3411"/>
                    <a:pt x="1141" y="3614"/>
                    <a:pt x="1591" y="3614"/>
                  </a:cubicBezTo>
                  <a:cubicBezTo>
                    <a:pt x="1858" y="3610"/>
                    <a:pt x="2118" y="3547"/>
                    <a:pt x="2353" y="3425"/>
                  </a:cubicBezTo>
                  <a:cubicBezTo>
                    <a:pt x="2995" y="3101"/>
                    <a:pt x="3341" y="2454"/>
                    <a:pt x="3263" y="1736"/>
                  </a:cubicBezTo>
                  <a:cubicBezTo>
                    <a:pt x="3135" y="585"/>
                    <a:pt x="2582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795" name="Google Shape;795;p33"/>
            <p:cNvSpPr/>
            <p:nvPr/>
          </p:nvSpPr>
          <p:spPr>
            <a:xfrm>
              <a:off x="3667100" y="861925"/>
              <a:ext cx="73550" cy="78200"/>
            </a:xfrm>
            <a:custGeom>
              <a:avLst/>
              <a:gdLst/>
              <a:ahLst/>
              <a:cxnLst/>
              <a:rect l="l" t="t" r="r" b="b"/>
              <a:pathLst>
                <a:path w="2942" h="3128" extrusionOk="0">
                  <a:moveTo>
                    <a:pt x="1422" y="1"/>
                  </a:moveTo>
                  <a:cubicBezTo>
                    <a:pt x="1369" y="1"/>
                    <a:pt x="1314" y="3"/>
                    <a:pt x="1259" y="7"/>
                  </a:cubicBezTo>
                  <a:cubicBezTo>
                    <a:pt x="805" y="37"/>
                    <a:pt x="418" y="365"/>
                    <a:pt x="221" y="880"/>
                  </a:cubicBezTo>
                  <a:cubicBezTo>
                    <a:pt x="1" y="1462"/>
                    <a:pt x="75" y="2147"/>
                    <a:pt x="410" y="2624"/>
                  </a:cubicBezTo>
                  <a:cubicBezTo>
                    <a:pt x="640" y="2951"/>
                    <a:pt x="1006" y="3127"/>
                    <a:pt x="1402" y="3127"/>
                  </a:cubicBezTo>
                  <a:cubicBezTo>
                    <a:pt x="1636" y="3125"/>
                    <a:pt x="1864" y="3070"/>
                    <a:pt x="2072" y="2963"/>
                  </a:cubicBezTo>
                  <a:cubicBezTo>
                    <a:pt x="2635" y="2681"/>
                    <a:pt x="2942" y="2122"/>
                    <a:pt x="2873" y="1502"/>
                  </a:cubicBezTo>
                  <a:cubicBezTo>
                    <a:pt x="2761" y="507"/>
                    <a:pt x="2274" y="1"/>
                    <a:pt x="14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796" name="Google Shape;796;p33"/>
            <p:cNvSpPr/>
            <p:nvPr/>
          </p:nvSpPr>
          <p:spPr>
            <a:xfrm>
              <a:off x="3610575" y="678125"/>
              <a:ext cx="96575" cy="104375"/>
            </a:xfrm>
            <a:custGeom>
              <a:avLst/>
              <a:gdLst/>
              <a:ahLst/>
              <a:cxnLst/>
              <a:rect l="l" t="t" r="r" b="b"/>
              <a:pathLst>
                <a:path w="3863" h="4175" extrusionOk="0">
                  <a:moveTo>
                    <a:pt x="1866" y="0"/>
                  </a:moveTo>
                  <a:cubicBezTo>
                    <a:pt x="1796" y="0"/>
                    <a:pt x="1725" y="3"/>
                    <a:pt x="1651" y="8"/>
                  </a:cubicBezTo>
                  <a:cubicBezTo>
                    <a:pt x="1055" y="51"/>
                    <a:pt x="548" y="485"/>
                    <a:pt x="290" y="1174"/>
                  </a:cubicBezTo>
                  <a:cubicBezTo>
                    <a:pt x="1" y="1952"/>
                    <a:pt x="96" y="2865"/>
                    <a:pt x="539" y="3504"/>
                  </a:cubicBezTo>
                  <a:cubicBezTo>
                    <a:pt x="839" y="3941"/>
                    <a:pt x="1318" y="4175"/>
                    <a:pt x="1839" y="4175"/>
                  </a:cubicBezTo>
                  <a:cubicBezTo>
                    <a:pt x="2145" y="4173"/>
                    <a:pt x="2447" y="4096"/>
                    <a:pt x="2719" y="3956"/>
                  </a:cubicBezTo>
                  <a:cubicBezTo>
                    <a:pt x="3458" y="3581"/>
                    <a:pt x="3862" y="2834"/>
                    <a:pt x="3770" y="2005"/>
                  </a:cubicBezTo>
                  <a:cubicBezTo>
                    <a:pt x="3623" y="677"/>
                    <a:pt x="2985" y="0"/>
                    <a:pt x="1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797" name="Google Shape;797;p33"/>
            <p:cNvSpPr/>
            <p:nvPr/>
          </p:nvSpPr>
          <p:spPr>
            <a:xfrm>
              <a:off x="3804775" y="614425"/>
              <a:ext cx="85025" cy="108100"/>
            </a:xfrm>
            <a:custGeom>
              <a:avLst/>
              <a:gdLst/>
              <a:ahLst/>
              <a:cxnLst/>
              <a:rect l="l" t="t" r="r" b="b"/>
              <a:pathLst>
                <a:path w="3401" h="4324" extrusionOk="0">
                  <a:moveTo>
                    <a:pt x="1643" y="0"/>
                  </a:moveTo>
                  <a:cubicBezTo>
                    <a:pt x="1582" y="0"/>
                    <a:pt x="1519" y="3"/>
                    <a:pt x="1455" y="8"/>
                  </a:cubicBezTo>
                  <a:cubicBezTo>
                    <a:pt x="931" y="52"/>
                    <a:pt x="483" y="504"/>
                    <a:pt x="257" y="1216"/>
                  </a:cubicBezTo>
                  <a:cubicBezTo>
                    <a:pt x="0" y="2022"/>
                    <a:pt x="86" y="2968"/>
                    <a:pt x="475" y="3631"/>
                  </a:cubicBezTo>
                  <a:cubicBezTo>
                    <a:pt x="739" y="4084"/>
                    <a:pt x="1162" y="4324"/>
                    <a:pt x="1622" y="4324"/>
                  </a:cubicBezTo>
                  <a:cubicBezTo>
                    <a:pt x="1875" y="4324"/>
                    <a:pt x="2141" y="4251"/>
                    <a:pt x="2395" y="4098"/>
                  </a:cubicBezTo>
                  <a:cubicBezTo>
                    <a:pt x="3046" y="3711"/>
                    <a:pt x="3400" y="2937"/>
                    <a:pt x="3322" y="2078"/>
                  </a:cubicBezTo>
                  <a:cubicBezTo>
                    <a:pt x="3192" y="700"/>
                    <a:pt x="2628" y="0"/>
                    <a:pt x="1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798" name="Google Shape;798;p33"/>
            <p:cNvSpPr/>
            <p:nvPr/>
          </p:nvSpPr>
          <p:spPr>
            <a:xfrm>
              <a:off x="3796775" y="948225"/>
              <a:ext cx="73600" cy="78200"/>
            </a:xfrm>
            <a:custGeom>
              <a:avLst/>
              <a:gdLst/>
              <a:ahLst/>
              <a:cxnLst/>
              <a:rect l="l" t="t" r="r" b="b"/>
              <a:pathLst>
                <a:path w="2944" h="3128" extrusionOk="0">
                  <a:moveTo>
                    <a:pt x="1422" y="1"/>
                  </a:moveTo>
                  <a:cubicBezTo>
                    <a:pt x="1369" y="1"/>
                    <a:pt x="1314" y="3"/>
                    <a:pt x="1258" y="7"/>
                  </a:cubicBezTo>
                  <a:cubicBezTo>
                    <a:pt x="805" y="37"/>
                    <a:pt x="418" y="365"/>
                    <a:pt x="222" y="880"/>
                  </a:cubicBezTo>
                  <a:cubicBezTo>
                    <a:pt x="0" y="1462"/>
                    <a:pt x="75" y="2145"/>
                    <a:pt x="410" y="2624"/>
                  </a:cubicBezTo>
                  <a:cubicBezTo>
                    <a:pt x="640" y="2951"/>
                    <a:pt x="1006" y="3127"/>
                    <a:pt x="1402" y="3127"/>
                  </a:cubicBezTo>
                  <a:cubicBezTo>
                    <a:pt x="1635" y="3126"/>
                    <a:pt x="1863" y="3068"/>
                    <a:pt x="2072" y="2963"/>
                  </a:cubicBezTo>
                  <a:cubicBezTo>
                    <a:pt x="2637" y="2681"/>
                    <a:pt x="2943" y="2122"/>
                    <a:pt x="2872" y="1502"/>
                  </a:cubicBezTo>
                  <a:cubicBezTo>
                    <a:pt x="2761" y="507"/>
                    <a:pt x="2274" y="1"/>
                    <a:pt x="14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799" name="Google Shape;799;p33"/>
            <p:cNvSpPr/>
            <p:nvPr/>
          </p:nvSpPr>
          <p:spPr>
            <a:xfrm>
              <a:off x="3872250" y="775375"/>
              <a:ext cx="85050" cy="108125"/>
            </a:xfrm>
            <a:custGeom>
              <a:avLst/>
              <a:gdLst/>
              <a:ahLst/>
              <a:cxnLst/>
              <a:rect l="l" t="t" r="r" b="b"/>
              <a:pathLst>
                <a:path w="3402" h="4325" extrusionOk="0">
                  <a:moveTo>
                    <a:pt x="1644" y="1"/>
                  </a:moveTo>
                  <a:cubicBezTo>
                    <a:pt x="1583" y="1"/>
                    <a:pt x="1519" y="3"/>
                    <a:pt x="1454" y="9"/>
                  </a:cubicBezTo>
                  <a:cubicBezTo>
                    <a:pt x="931" y="51"/>
                    <a:pt x="483" y="503"/>
                    <a:pt x="255" y="1217"/>
                  </a:cubicBezTo>
                  <a:cubicBezTo>
                    <a:pt x="1" y="2021"/>
                    <a:pt x="85" y="2969"/>
                    <a:pt x="474" y="3629"/>
                  </a:cubicBezTo>
                  <a:cubicBezTo>
                    <a:pt x="740" y="4083"/>
                    <a:pt x="1161" y="4324"/>
                    <a:pt x="1620" y="4324"/>
                  </a:cubicBezTo>
                  <a:cubicBezTo>
                    <a:pt x="1875" y="4324"/>
                    <a:pt x="2139" y="4250"/>
                    <a:pt x="2396" y="4098"/>
                  </a:cubicBezTo>
                  <a:cubicBezTo>
                    <a:pt x="3047" y="3710"/>
                    <a:pt x="3401" y="2936"/>
                    <a:pt x="3321" y="2079"/>
                  </a:cubicBezTo>
                  <a:cubicBezTo>
                    <a:pt x="3191" y="702"/>
                    <a:pt x="2629" y="1"/>
                    <a:pt x="1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800" name="Google Shape;800;p33"/>
            <p:cNvSpPr/>
            <p:nvPr/>
          </p:nvSpPr>
          <p:spPr>
            <a:xfrm>
              <a:off x="3739425" y="1113600"/>
              <a:ext cx="96575" cy="104375"/>
            </a:xfrm>
            <a:custGeom>
              <a:avLst/>
              <a:gdLst/>
              <a:ahLst/>
              <a:cxnLst/>
              <a:rect l="l" t="t" r="r" b="b"/>
              <a:pathLst>
                <a:path w="3863" h="4175" extrusionOk="0">
                  <a:moveTo>
                    <a:pt x="1866" y="1"/>
                  </a:moveTo>
                  <a:cubicBezTo>
                    <a:pt x="1796" y="1"/>
                    <a:pt x="1725" y="3"/>
                    <a:pt x="1651" y="8"/>
                  </a:cubicBezTo>
                  <a:cubicBezTo>
                    <a:pt x="1058" y="51"/>
                    <a:pt x="548" y="485"/>
                    <a:pt x="292" y="1174"/>
                  </a:cubicBezTo>
                  <a:cubicBezTo>
                    <a:pt x="1" y="1952"/>
                    <a:pt x="98" y="2867"/>
                    <a:pt x="539" y="3505"/>
                  </a:cubicBezTo>
                  <a:cubicBezTo>
                    <a:pt x="839" y="3941"/>
                    <a:pt x="1320" y="4175"/>
                    <a:pt x="1841" y="4175"/>
                  </a:cubicBezTo>
                  <a:cubicBezTo>
                    <a:pt x="2147" y="4173"/>
                    <a:pt x="2448" y="4098"/>
                    <a:pt x="2719" y="3956"/>
                  </a:cubicBezTo>
                  <a:cubicBezTo>
                    <a:pt x="3460" y="3583"/>
                    <a:pt x="3862" y="2834"/>
                    <a:pt x="3771" y="2007"/>
                  </a:cubicBezTo>
                  <a:cubicBezTo>
                    <a:pt x="3623" y="677"/>
                    <a:pt x="2985" y="1"/>
                    <a:pt x="1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801" name="Google Shape;801;p33"/>
            <p:cNvSpPr/>
            <p:nvPr/>
          </p:nvSpPr>
          <p:spPr>
            <a:xfrm>
              <a:off x="3552225" y="1231025"/>
              <a:ext cx="73550" cy="78175"/>
            </a:xfrm>
            <a:custGeom>
              <a:avLst/>
              <a:gdLst/>
              <a:ahLst/>
              <a:cxnLst/>
              <a:rect l="l" t="t" r="r" b="b"/>
              <a:pathLst>
                <a:path w="2942" h="3127" extrusionOk="0">
                  <a:moveTo>
                    <a:pt x="1420" y="0"/>
                  </a:moveTo>
                  <a:cubicBezTo>
                    <a:pt x="1367" y="0"/>
                    <a:pt x="1313" y="2"/>
                    <a:pt x="1257" y="6"/>
                  </a:cubicBezTo>
                  <a:cubicBezTo>
                    <a:pt x="805" y="37"/>
                    <a:pt x="418" y="364"/>
                    <a:pt x="221" y="879"/>
                  </a:cubicBezTo>
                  <a:cubicBezTo>
                    <a:pt x="1" y="1461"/>
                    <a:pt x="73" y="2147"/>
                    <a:pt x="410" y="2623"/>
                  </a:cubicBezTo>
                  <a:cubicBezTo>
                    <a:pt x="640" y="2951"/>
                    <a:pt x="1004" y="3127"/>
                    <a:pt x="1402" y="3127"/>
                  </a:cubicBezTo>
                  <a:cubicBezTo>
                    <a:pt x="1634" y="3125"/>
                    <a:pt x="1864" y="3068"/>
                    <a:pt x="2072" y="2962"/>
                  </a:cubicBezTo>
                  <a:cubicBezTo>
                    <a:pt x="2635" y="2683"/>
                    <a:pt x="2941" y="2122"/>
                    <a:pt x="2873" y="1501"/>
                  </a:cubicBezTo>
                  <a:cubicBezTo>
                    <a:pt x="2759" y="506"/>
                    <a:pt x="2274" y="0"/>
                    <a:pt x="14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802" name="Google Shape;802;p33"/>
            <p:cNvSpPr/>
            <p:nvPr/>
          </p:nvSpPr>
          <p:spPr>
            <a:xfrm>
              <a:off x="3791700" y="1297275"/>
              <a:ext cx="83600" cy="90350"/>
            </a:xfrm>
            <a:custGeom>
              <a:avLst/>
              <a:gdLst/>
              <a:ahLst/>
              <a:cxnLst/>
              <a:rect l="l" t="t" r="r" b="b"/>
              <a:pathLst>
                <a:path w="3344" h="3614" extrusionOk="0">
                  <a:moveTo>
                    <a:pt x="1618" y="1"/>
                  </a:moveTo>
                  <a:cubicBezTo>
                    <a:pt x="1558" y="1"/>
                    <a:pt x="1495" y="3"/>
                    <a:pt x="1431" y="8"/>
                  </a:cubicBezTo>
                  <a:cubicBezTo>
                    <a:pt x="916" y="42"/>
                    <a:pt x="475" y="419"/>
                    <a:pt x="253" y="1017"/>
                  </a:cubicBezTo>
                  <a:cubicBezTo>
                    <a:pt x="0" y="1689"/>
                    <a:pt x="85" y="2480"/>
                    <a:pt x="466" y="3033"/>
                  </a:cubicBezTo>
                  <a:cubicBezTo>
                    <a:pt x="728" y="3412"/>
                    <a:pt x="1142" y="3613"/>
                    <a:pt x="1593" y="3613"/>
                  </a:cubicBezTo>
                  <a:cubicBezTo>
                    <a:pt x="1858" y="3611"/>
                    <a:pt x="2120" y="3546"/>
                    <a:pt x="2355" y="3423"/>
                  </a:cubicBezTo>
                  <a:cubicBezTo>
                    <a:pt x="2995" y="3100"/>
                    <a:pt x="3343" y="2455"/>
                    <a:pt x="3265" y="1737"/>
                  </a:cubicBezTo>
                  <a:cubicBezTo>
                    <a:pt x="3137" y="586"/>
                    <a:pt x="2586" y="1"/>
                    <a:pt x="1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803" name="Google Shape;803;p33"/>
            <p:cNvSpPr/>
            <p:nvPr/>
          </p:nvSpPr>
          <p:spPr>
            <a:xfrm>
              <a:off x="3930900" y="1111725"/>
              <a:ext cx="85025" cy="108125"/>
            </a:xfrm>
            <a:custGeom>
              <a:avLst/>
              <a:gdLst/>
              <a:ahLst/>
              <a:cxnLst/>
              <a:rect l="l" t="t" r="r" b="b"/>
              <a:pathLst>
                <a:path w="3401" h="4325" extrusionOk="0">
                  <a:moveTo>
                    <a:pt x="1641" y="1"/>
                  </a:moveTo>
                  <a:cubicBezTo>
                    <a:pt x="1580" y="1"/>
                    <a:pt x="1517" y="3"/>
                    <a:pt x="1453" y="9"/>
                  </a:cubicBezTo>
                  <a:cubicBezTo>
                    <a:pt x="931" y="53"/>
                    <a:pt x="483" y="503"/>
                    <a:pt x="255" y="1217"/>
                  </a:cubicBezTo>
                  <a:cubicBezTo>
                    <a:pt x="0" y="2023"/>
                    <a:pt x="84" y="2969"/>
                    <a:pt x="473" y="3631"/>
                  </a:cubicBezTo>
                  <a:cubicBezTo>
                    <a:pt x="739" y="4083"/>
                    <a:pt x="1160" y="4324"/>
                    <a:pt x="1620" y="4324"/>
                  </a:cubicBezTo>
                  <a:cubicBezTo>
                    <a:pt x="1875" y="4324"/>
                    <a:pt x="2139" y="4252"/>
                    <a:pt x="2395" y="4098"/>
                  </a:cubicBezTo>
                  <a:cubicBezTo>
                    <a:pt x="3046" y="3712"/>
                    <a:pt x="3400" y="2936"/>
                    <a:pt x="3320" y="2079"/>
                  </a:cubicBezTo>
                  <a:cubicBezTo>
                    <a:pt x="3190" y="701"/>
                    <a:pt x="2627" y="1"/>
                    <a:pt x="16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804" name="Google Shape;804;p33"/>
            <p:cNvSpPr/>
            <p:nvPr/>
          </p:nvSpPr>
          <p:spPr>
            <a:xfrm>
              <a:off x="4001250" y="949425"/>
              <a:ext cx="96575" cy="104325"/>
            </a:xfrm>
            <a:custGeom>
              <a:avLst/>
              <a:gdLst/>
              <a:ahLst/>
              <a:cxnLst/>
              <a:rect l="l" t="t" r="r" b="b"/>
              <a:pathLst>
                <a:path w="3863" h="4173" extrusionOk="0">
                  <a:moveTo>
                    <a:pt x="1867" y="0"/>
                  </a:moveTo>
                  <a:cubicBezTo>
                    <a:pt x="1797" y="0"/>
                    <a:pt x="1725" y="3"/>
                    <a:pt x="1651" y="8"/>
                  </a:cubicBezTo>
                  <a:cubicBezTo>
                    <a:pt x="1057" y="49"/>
                    <a:pt x="548" y="485"/>
                    <a:pt x="290" y="1174"/>
                  </a:cubicBezTo>
                  <a:cubicBezTo>
                    <a:pt x="1" y="1950"/>
                    <a:pt x="96" y="2865"/>
                    <a:pt x="539" y="3503"/>
                  </a:cubicBezTo>
                  <a:cubicBezTo>
                    <a:pt x="839" y="3941"/>
                    <a:pt x="1318" y="4173"/>
                    <a:pt x="1839" y="4173"/>
                  </a:cubicBezTo>
                  <a:cubicBezTo>
                    <a:pt x="2145" y="4171"/>
                    <a:pt x="2447" y="4096"/>
                    <a:pt x="2719" y="3954"/>
                  </a:cubicBezTo>
                  <a:cubicBezTo>
                    <a:pt x="3458" y="3581"/>
                    <a:pt x="3862" y="2832"/>
                    <a:pt x="3770" y="2005"/>
                  </a:cubicBezTo>
                  <a:cubicBezTo>
                    <a:pt x="3623" y="676"/>
                    <a:pt x="2985" y="0"/>
                    <a:pt x="18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805" name="Google Shape;805;p33"/>
            <p:cNvSpPr/>
            <p:nvPr/>
          </p:nvSpPr>
          <p:spPr>
            <a:xfrm>
              <a:off x="4023750" y="762750"/>
              <a:ext cx="73600" cy="78200"/>
            </a:xfrm>
            <a:custGeom>
              <a:avLst/>
              <a:gdLst/>
              <a:ahLst/>
              <a:cxnLst/>
              <a:rect l="l" t="t" r="r" b="b"/>
              <a:pathLst>
                <a:path w="2944" h="3128" extrusionOk="0">
                  <a:moveTo>
                    <a:pt x="1422" y="1"/>
                  </a:moveTo>
                  <a:cubicBezTo>
                    <a:pt x="1369" y="1"/>
                    <a:pt x="1314" y="3"/>
                    <a:pt x="1258" y="7"/>
                  </a:cubicBezTo>
                  <a:cubicBezTo>
                    <a:pt x="807" y="37"/>
                    <a:pt x="418" y="365"/>
                    <a:pt x="223" y="880"/>
                  </a:cubicBezTo>
                  <a:cubicBezTo>
                    <a:pt x="0" y="1462"/>
                    <a:pt x="75" y="2147"/>
                    <a:pt x="410" y="2624"/>
                  </a:cubicBezTo>
                  <a:cubicBezTo>
                    <a:pt x="640" y="2951"/>
                    <a:pt x="1006" y="3127"/>
                    <a:pt x="1402" y="3127"/>
                  </a:cubicBezTo>
                  <a:cubicBezTo>
                    <a:pt x="1636" y="3125"/>
                    <a:pt x="1865" y="3068"/>
                    <a:pt x="2072" y="2963"/>
                  </a:cubicBezTo>
                  <a:cubicBezTo>
                    <a:pt x="2635" y="2681"/>
                    <a:pt x="2943" y="2122"/>
                    <a:pt x="2872" y="1502"/>
                  </a:cubicBezTo>
                  <a:cubicBezTo>
                    <a:pt x="2761" y="507"/>
                    <a:pt x="2274" y="1"/>
                    <a:pt x="14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  <p:grpSp>
        <p:nvGrpSpPr>
          <p:cNvPr id="806" name="Google Shape;806;p33"/>
          <p:cNvGrpSpPr/>
          <p:nvPr/>
        </p:nvGrpSpPr>
        <p:grpSpPr>
          <a:xfrm>
            <a:off x="713232" y="242823"/>
            <a:ext cx="567307" cy="693874"/>
            <a:chOff x="4457500" y="728725"/>
            <a:chExt cx="641750" cy="784925"/>
          </a:xfrm>
        </p:grpSpPr>
        <p:sp>
          <p:nvSpPr>
            <p:cNvPr id="807" name="Google Shape;807;p33"/>
            <p:cNvSpPr/>
            <p:nvPr/>
          </p:nvSpPr>
          <p:spPr>
            <a:xfrm>
              <a:off x="4457500" y="728725"/>
              <a:ext cx="171100" cy="156775"/>
            </a:xfrm>
            <a:custGeom>
              <a:avLst/>
              <a:gdLst/>
              <a:ahLst/>
              <a:cxnLst/>
              <a:rect l="l" t="t" r="r" b="b"/>
              <a:pathLst>
                <a:path w="6844" h="6271" extrusionOk="0">
                  <a:moveTo>
                    <a:pt x="3530" y="1838"/>
                  </a:moveTo>
                  <a:cubicBezTo>
                    <a:pt x="4035" y="1838"/>
                    <a:pt x="4356" y="2129"/>
                    <a:pt x="4676" y="2895"/>
                  </a:cubicBezTo>
                  <a:cubicBezTo>
                    <a:pt x="4879" y="3380"/>
                    <a:pt x="4422" y="3814"/>
                    <a:pt x="4217" y="3977"/>
                  </a:cubicBezTo>
                  <a:cubicBezTo>
                    <a:pt x="3855" y="4264"/>
                    <a:pt x="3409" y="4423"/>
                    <a:pt x="3048" y="4423"/>
                  </a:cubicBezTo>
                  <a:cubicBezTo>
                    <a:pt x="2866" y="4423"/>
                    <a:pt x="2706" y="4383"/>
                    <a:pt x="2587" y="4299"/>
                  </a:cubicBezTo>
                  <a:cubicBezTo>
                    <a:pt x="2090" y="3941"/>
                    <a:pt x="1938" y="3309"/>
                    <a:pt x="2009" y="2840"/>
                  </a:cubicBezTo>
                  <a:cubicBezTo>
                    <a:pt x="2044" y="2602"/>
                    <a:pt x="2166" y="2183"/>
                    <a:pt x="2587" y="2041"/>
                  </a:cubicBezTo>
                  <a:cubicBezTo>
                    <a:pt x="2966" y="1914"/>
                    <a:pt x="3272" y="1838"/>
                    <a:pt x="3530" y="1838"/>
                  </a:cubicBezTo>
                  <a:close/>
                  <a:moveTo>
                    <a:pt x="3531" y="1"/>
                  </a:moveTo>
                  <a:cubicBezTo>
                    <a:pt x="2882" y="1"/>
                    <a:pt x="2312" y="193"/>
                    <a:pt x="2000" y="299"/>
                  </a:cubicBezTo>
                  <a:cubicBezTo>
                    <a:pt x="1031" y="625"/>
                    <a:pt x="353" y="1473"/>
                    <a:pt x="188" y="2568"/>
                  </a:cubicBezTo>
                  <a:cubicBezTo>
                    <a:pt x="1" y="3816"/>
                    <a:pt x="521" y="5082"/>
                    <a:pt x="1513" y="5794"/>
                  </a:cubicBezTo>
                  <a:cubicBezTo>
                    <a:pt x="1981" y="6130"/>
                    <a:pt x="2509" y="6270"/>
                    <a:pt x="3039" y="6270"/>
                  </a:cubicBezTo>
                  <a:cubicBezTo>
                    <a:pt x="3338" y="6270"/>
                    <a:pt x="3637" y="6226"/>
                    <a:pt x="3926" y="6146"/>
                  </a:cubicBezTo>
                  <a:cubicBezTo>
                    <a:pt x="4448" y="6003"/>
                    <a:pt x="4937" y="5754"/>
                    <a:pt x="5362" y="5417"/>
                  </a:cubicBezTo>
                  <a:cubicBezTo>
                    <a:pt x="6455" y="4548"/>
                    <a:pt x="6843" y="3309"/>
                    <a:pt x="6374" y="2187"/>
                  </a:cubicBezTo>
                  <a:cubicBezTo>
                    <a:pt x="5638" y="425"/>
                    <a:pt x="4497" y="1"/>
                    <a:pt x="3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808" name="Google Shape;808;p33"/>
            <p:cNvSpPr/>
            <p:nvPr/>
          </p:nvSpPr>
          <p:spPr>
            <a:xfrm>
              <a:off x="4551950" y="963675"/>
              <a:ext cx="297300" cy="271125"/>
            </a:xfrm>
            <a:custGeom>
              <a:avLst/>
              <a:gdLst/>
              <a:ahLst/>
              <a:cxnLst/>
              <a:rect l="l" t="t" r="r" b="b"/>
              <a:pathLst>
                <a:path w="11892" h="10845" extrusionOk="0">
                  <a:moveTo>
                    <a:pt x="6190" y="1843"/>
                  </a:moveTo>
                  <a:cubicBezTo>
                    <a:pt x="7530" y="1843"/>
                    <a:pt x="8567" y="2557"/>
                    <a:pt x="9409" y="4573"/>
                  </a:cubicBezTo>
                  <a:cubicBezTo>
                    <a:pt x="10090" y="6207"/>
                    <a:pt x="8645" y="7526"/>
                    <a:pt x="8185" y="7891"/>
                  </a:cubicBezTo>
                  <a:cubicBezTo>
                    <a:pt x="7371" y="8541"/>
                    <a:pt x="6236" y="9012"/>
                    <a:pt x="5203" y="9012"/>
                  </a:cubicBezTo>
                  <a:cubicBezTo>
                    <a:pt x="4658" y="9012"/>
                    <a:pt x="4141" y="8880"/>
                    <a:pt x="3715" y="8575"/>
                  </a:cubicBezTo>
                  <a:cubicBezTo>
                    <a:pt x="2537" y="7729"/>
                    <a:pt x="1922" y="6203"/>
                    <a:pt x="2150" y="4684"/>
                  </a:cubicBezTo>
                  <a:cubicBezTo>
                    <a:pt x="2328" y="3495"/>
                    <a:pt x="2991" y="2624"/>
                    <a:pt x="3967" y="2295"/>
                  </a:cubicBezTo>
                  <a:cubicBezTo>
                    <a:pt x="4791" y="2018"/>
                    <a:pt x="5528" y="1843"/>
                    <a:pt x="6190" y="1843"/>
                  </a:cubicBezTo>
                  <a:close/>
                  <a:moveTo>
                    <a:pt x="6234" y="0"/>
                  </a:moveTo>
                  <a:cubicBezTo>
                    <a:pt x="5260" y="0"/>
                    <a:pt x="4282" y="249"/>
                    <a:pt x="3381" y="553"/>
                  </a:cubicBezTo>
                  <a:cubicBezTo>
                    <a:pt x="1750" y="1100"/>
                    <a:pt x="611" y="2544"/>
                    <a:pt x="330" y="4413"/>
                  </a:cubicBezTo>
                  <a:cubicBezTo>
                    <a:pt x="0" y="6605"/>
                    <a:pt x="908" y="8826"/>
                    <a:pt x="2642" y="10070"/>
                  </a:cubicBezTo>
                  <a:cubicBezTo>
                    <a:pt x="3399" y="10612"/>
                    <a:pt x="4283" y="10845"/>
                    <a:pt x="5190" y="10845"/>
                  </a:cubicBezTo>
                  <a:cubicBezTo>
                    <a:pt x="5718" y="10845"/>
                    <a:pt x="6253" y="10766"/>
                    <a:pt x="6774" y="10624"/>
                  </a:cubicBezTo>
                  <a:cubicBezTo>
                    <a:pt x="7705" y="10369"/>
                    <a:pt x="8574" y="9929"/>
                    <a:pt x="9330" y="9331"/>
                  </a:cubicBezTo>
                  <a:cubicBezTo>
                    <a:pt x="11210" y="7836"/>
                    <a:pt x="11892" y="5741"/>
                    <a:pt x="11107" y="3863"/>
                  </a:cubicBezTo>
                  <a:cubicBezTo>
                    <a:pt x="9857" y="869"/>
                    <a:pt x="8054" y="0"/>
                    <a:pt x="62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809" name="Google Shape;809;p33"/>
            <p:cNvSpPr/>
            <p:nvPr/>
          </p:nvSpPr>
          <p:spPr>
            <a:xfrm>
              <a:off x="4885750" y="980150"/>
              <a:ext cx="144875" cy="132600"/>
            </a:xfrm>
            <a:custGeom>
              <a:avLst/>
              <a:gdLst/>
              <a:ahLst/>
              <a:cxnLst/>
              <a:rect l="l" t="t" r="r" b="b"/>
              <a:pathLst>
                <a:path w="5795" h="5304" extrusionOk="0">
                  <a:moveTo>
                    <a:pt x="2970" y="1832"/>
                  </a:moveTo>
                  <a:cubicBezTo>
                    <a:pt x="3311" y="1832"/>
                    <a:pt x="3484" y="2040"/>
                    <a:pt x="3692" y="2538"/>
                  </a:cubicBezTo>
                  <a:cubicBezTo>
                    <a:pt x="3803" y="2802"/>
                    <a:pt x="3489" y="3078"/>
                    <a:pt x="3391" y="3156"/>
                  </a:cubicBezTo>
                  <a:cubicBezTo>
                    <a:pt x="3133" y="3362"/>
                    <a:pt x="2824" y="3462"/>
                    <a:pt x="2597" y="3462"/>
                  </a:cubicBezTo>
                  <a:cubicBezTo>
                    <a:pt x="2494" y="3462"/>
                    <a:pt x="2408" y="3442"/>
                    <a:pt x="2352" y="3401"/>
                  </a:cubicBezTo>
                  <a:cubicBezTo>
                    <a:pt x="2030" y="3170"/>
                    <a:pt x="1933" y="2754"/>
                    <a:pt x="1978" y="2448"/>
                  </a:cubicBezTo>
                  <a:cubicBezTo>
                    <a:pt x="2000" y="2306"/>
                    <a:pt x="2070" y="2057"/>
                    <a:pt x="2300" y="1979"/>
                  </a:cubicBezTo>
                  <a:cubicBezTo>
                    <a:pt x="2583" y="1885"/>
                    <a:pt x="2798" y="1832"/>
                    <a:pt x="2970" y="1832"/>
                  </a:cubicBezTo>
                  <a:close/>
                  <a:moveTo>
                    <a:pt x="2987" y="1"/>
                  </a:moveTo>
                  <a:cubicBezTo>
                    <a:pt x="2598" y="1"/>
                    <a:pt x="2173" y="79"/>
                    <a:pt x="1712" y="234"/>
                  </a:cubicBezTo>
                  <a:cubicBezTo>
                    <a:pt x="880" y="516"/>
                    <a:pt x="299" y="1240"/>
                    <a:pt x="160" y="2174"/>
                  </a:cubicBezTo>
                  <a:cubicBezTo>
                    <a:pt x="1" y="3227"/>
                    <a:pt x="441" y="4295"/>
                    <a:pt x="1280" y="4897"/>
                  </a:cubicBezTo>
                  <a:cubicBezTo>
                    <a:pt x="1661" y="5170"/>
                    <a:pt x="2123" y="5304"/>
                    <a:pt x="2608" y="5304"/>
                  </a:cubicBezTo>
                  <a:cubicBezTo>
                    <a:pt x="2853" y="5304"/>
                    <a:pt x="3105" y="5269"/>
                    <a:pt x="3355" y="5201"/>
                  </a:cubicBezTo>
                  <a:cubicBezTo>
                    <a:pt x="3786" y="5082"/>
                    <a:pt x="4188" y="4875"/>
                    <a:pt x="4536" y="4596"/>
                  </a:cubicBezTo>
                  <a:cubicBezTo>
                    <a:pt x="5467" y="3855"/>
                    <a:pt x="5794" y="2796"/>
                    <a:pt x="5390" y="1829"/>
                  </a:cubicBezTo>
                  <a:cubicBezTo>
                    <a:pt x="4883" y="614"/>
                    <a:pt x="4079" y="1"/>
                    <a:pt x="2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810" name="Google Shape;810;p33"/>
            <p:cNvSpPr/>
            <p:nvPr/>
          </p:nvSpPr>
          <p:spPr>
            <a:xfrm>
              <a:off x="4863250" y="1186800"/>
              <a:ext cx="236000" cy="215250"/>
            </a:xfrm>
            <a:custGeom>
              <a:avLst/>
              <a:gdLst/>
              <a:ahLst/>
              <a:cxnLst/>
              <a:rect l="l" t="t" r="r" b="b"/>
              <a:pathLst>
                <a:path w="9440" h="8610" extrusionOk="0">
                  <a:moveTo>
                    <a:pt x="4914" y="1466"/>
                  </a:moveTo>
                  <a:cubicBezTo>
                    <a:pt x="5978" y="1466"/>
                    <a:pt x="6800" y="2032"/>
                    <a:pt x="7468" y="3632"/>
                  </a:cubicBezTo>
                  <a:cubicBezTo>
                    <a:pt x="8010" y="4928"/>
                    <a:pt x="6863" y="5978"/>
                    <a:pt x="6497" y="6267"/>
                  </a:cubicBezTo>
                  <a:cubicBezTo>
                    <a:pt x="5849" y="6780"/>
                    <a:pt x="4949" y="7154"/>
                    <a:pt x="4130" y="7154"/>
                  </a:cubicBezTo>
                  <a:cubicBezTo>
                    <a:pt x="3698" y="7154"/>
                    <a:pt x="3288" y="7050"/>
                    <a:pt x="2949" y="6807"/>
                  </a:cubicBezTo>
                  <a:lnTo>
                    <a:pt x="2949" y="6809"/>
                  </a:lnTo>
                  <a:cubicBezTo>
                    <a:pt x="2013" y="6137"/>
                    <a:pt x="1525" y="4925"/>
                    <a:pt x="1707" y="3720"/>
                  </a:cubicBezTo>
                  <a:cubicBezTo>
                    <a:pt x="1848" y="2776"/>
                    <a:pt x="2373" y="2085"/>
                    <a:pt x="3148" y="1825"/>
                  </a:cubicBezTo>
                  <a:cubicBezTo>
                    <a:pt x="3803" y="1604"/>
                    <a:pt x="4388" y="1466"/>
                    <a:pt x="4914" y="1466"/>
                  </a:cubicBezTo>
                  <a:close/>
                  <a:moveTo>
                    <a:pt x="4947" y="1"/>
                  </a:moveTo>
                  <a:cubicBezTo>
                    <a:pt x="4175" y="1"/>
                    <a:pt x="3399" y="197"/>
                    <a:pt x="2683" y="439"/>
                  </a:cubicBezTo>
                  <a:cubicBezTo>
                    <a:pt x="1389" y="873"/>
                    <a:pt x="483" y="2020"/>
                    <a:pt x="261" y="3502"/>
                  </a:cubicBezTo>
                  <a:cubicBezTo>
                    <a:pt x="1" y="5242"/>
                    <a:pt x="721" y="7006"/>
                    <a:pt x="2097" y="7994"/>
                  </a:cubicBezTo>
                  <a:cubicBezTo>
                    <a:pt x="2698" y="8425"/>
                    <a:pt x="3401" y="8609"/>
                    <a:pt x="4121" y="8609"/>
                  </a:cubicBezTo>
                  <a:cubicBezTo>
                    <a:pt x="4539" y="8609"/>
                    <a:pt x="4964" y="8547"/>
                    <a:pt x="5377" y="8434"/>
                  </a:cubicBezTo>
                  <a:cubicBezTo>
                    <a:pt x="6116" y="8231"/>
                    <a:pt x="6805" y="7883"/>
                    <a:pt x="7407" y="7408"/>
                  </a:cubicBezTo>
                  <a:cubicBezTo>
                    <a:pt x="8900" y="6221"/>
                    <a:pt x="9440" y="4557"/>
                    <a:pt x="8818" y="3067"/>
                  </a:cubicBezTo>
                  <a:cubicBezTo>
                    <a:pt x="7824" y="690"/>
                    <a:pt x="6392" y="1"/>
                    <a:pt x="4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811" name="Google Shape;811;p33"/>
            <p:cNvSpPr/>
            <p:nvPr/>
          </p:nvSpPr>
          <p:spPr>
            <a:xfrm>
              <a:off x="4734750" y="770725"/>
              <a:ext cx="107000" cy="98025"/>
            </a:xfrm>
            <a:custGeom>
              <a:avLst/>
              <a:gdLst/>
              <a:ahLst/>
              <a:cxnLst/>
              <a:rect l="l" t="t" r="r" b="b"/>
              <a:pathLst>
                <a:path w="4280" h="3921" extrusionOk="0">
                  <a:moveTo>
                    <a:pt x="2207" y="1149"/>
                  </a:moveTo>
                  <a:cubicBezTo>
                    <a:pt x="2523" y="1149"/>
                    <a:pt x="2724" y="1331"/>
                    <a:pt x="2924" y="1811"/>
                  </a:cubicBezTo>
                  <a:cubicBezTo>
                    <a:pt x="3050" y="2115"/>
                    <a:pt x="2765" y="2385"/>
                    <a:pt x="2637" y="2489"/>
                  </a:cubicBezTo>
                  <a:cubicBezTo>
                    <a:pt x="2409" y="2667"/>
                    <a:pt x="2130" y="2767"/>
                    <a:pt x="1904" y="2767"/>
                  </a:cubicBezTo>
                  <a:cubicBezTo>
                    <a:pt x="1791" y="2767"/>
                    <a:pt x="1691" y="2742"/>
                    <a:pt x="1618" y="2690"/>
                  </a:cubicBezTo>
                  <a:cubicBezTo>
                    <a:pt x="1308" y="2466"/>
                    <a:pt x="1212" y="2069"/>
                    <a:pt x="1256" y="1776"/>
                  </a:cubicBezTo>
                  <a:cubicBezTo>
                    <a:pt x="1277" y="1627"/>
                    <a:pt x="1354" y="1365"/>
                    <a:pt x="1616" y="1277"/>
                  </a:cubicBezTo>
                  <a:cubicBezTo>
                    <a:pt x="1853" y="1197"/>
                    <a:pt x="2045" y="1149"/>
                    <a:pt x="2207" y="1149"/>
                  </a:cubicBezTo>
                  <a:close/>
                  <a:moveTo>
                    <a:pt x="2209" y="1"/>
                  </a:moveTo>
                  <a:cubicBezTo>
                    <a:pt x="1803" y="1"/>
                    <a:pt x="1446" y="121"/>
                    <a:pt x="1250" y="187"/>
                  </a:cubicBezTo>
                  <a:cubicBezTo>
                    <a:pt x="643" y="390"/>
                    <a:pt x="222" y="921"/>
                    <a:pt x="119" y="1606"/>
                  </a:cubicBezTo>
                  <a:cubicBezTo>
                    <a:pt x="0" y="2385"/>
                    <a:pt x="326" y="3178"/>
                    <a:pt x="946" y="3624"/>
                  </a:cubicBezTo>
                  <a:cubicBezTo>
                    <a:pt x="1239" y="3833"/>
                    <a:pt x="1568" y="3921"/>
                    <a:pt x="1900" y="3921"/>
                  </a:cubicBezTo>
                  <a:cubicBezTo>
                    <a:pt x="2086" y="3921"/>
                    <a:pt x="2273" y="3893"/>
                    <a:pt x="2455" y="3844"/>
                  </a:cubicBezTo>
                  <a:cubicBezTo>
                    <a:pt x="2782" y="3754"/>
                    <a:pt x="3086" y="3599"/>
                    <a:pt x="3353" y="3388"/>
                  </a:cubicBezTo>
                  <a:cubicBezTo>
                    <a:pt x="4036" y="2845"/>
                    <a:pt x="4279" y="2069"/>
                    <a:pt x="3986" y="1367"/>
                  </a:cubicBezTo>
                  <a:cubicBezTo>
                    <a:pt x="3526" y="266"/>
                    <a:pt x="2813" y="1"/>
                    <a:pt x="2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812" name="Google Shape;812;p33"/>
            <p:cNvSpPr/>
            <p:nvPr/>
          </p:nvSpPr>
          <p:spPr>
            <a:xfrm>
              <a:off x="4702950" y="1415625"/>
              <a:ext cx="107000" cy="98025"/>
            </a:xfrm>
            <a:custGeom>
              <a:avLst/>
              <a:gdLst/>
              <a:ahLst/>
              <a:cxnLst/>
              <a:rect l="l" t="t" r="r" b="b"/>
              <a:pathLst>
                <a:path w="4280" h="3921" extrusionOk="0">
                  <a:moveTo>
                    <a:pt x="2206" y="1150"/>
                  </a:moveTo>
                  <a:cubicBezTo>
                    <a:pt x="2522" y="1150"/>
                    <a:pt x="2722" y="1331"/>
                    <a:pt x="2922" y="1810"/>
                  </a:cubicBezTo>
                  <a:cubicBezTo>
                    <a:pt x="3051" y="2115"/>
                    <a:pt x="2764" y="2385"/>
                    <a:pt x="2635" y="2488"/>
                  </a:cubicBezTo>
                  <a:cubicBezTo>
                    <a:pt x="2410" y="2668"/>
                    <a:pt x="2132" y="2767"/>
                    <a:pt x="1906" y="2767"/>
                  </a:cubicBezTo>
                  <a:cubicBezTo>
                    <a:pt x="1792" y="2767"/>
                    <a:pt x="1691" y="2742"/>
                    <a:pt x="1617" y="2689"/>
                  </a:cubicBezTo>
                  <a:cubicBezTo>
                    <a:pt x="1307" y="2465"/>
                    <a:pt x="1211" y="2069"/>
                    <a:pt x="1255" y="1776"/>
                  </a:cubicBezTo>
                  <a:cubicBezTo>
                    <a:pt x="1278" y="1628"/>
                    <a:pt x="1354" y="1366"/>
                    <a:pt x="1617" y="1276"/>
                  </a:cubicBezTo>
                  <a:cubicBezTo>
                    <a:pt x="1854" y="1197"/>
                    <a:pt x="2045" y="1150"/>
                    <a:pt x="2206" y="1150"/>
                  </a:cubicBezTo>
                  <a:close/>
                  <a:moveTo>
                    <a:pt x="2207" y="0"/>
                  </a:moveTo>
                  <a:cubicBezTo>
                    <a:pt x="1801" y="0"/>
                    <a:pt x="1445" y="120"/>
                    <a:pt x="1249" y="187"/>
                  </a:cubicBezTo>
                  <a:cubicBezTo>
                    <a:pt x="644" y="390"/>
                    <a:pt x="221" y="920"/>
                    <a:pt x="118" y="1605"/>
                  </a:cubicBezTo>
                  <a:cubicBezTo>
                    <a:pt x="1" y="2385"/>
                    <a:pt x="326" y="3177"/>
                    <a:pt x="947" y="3623"/>
                  </a:cubicBezTo>
                  <a:cubicBezTo>
                    <a:pt x="1238" y="3833"/>
                    <a:pt x="1568" y="3920"/>
                    <a:pt x="1900" y="3920"/>
                  </a:cubicBezTo>
                  <a:cubicBezTo>
                    <a:pt x="2086" y="3920"/>
                    <a:pt x="2273" y="3893"/>
                    <a:pt x="2453" y="3844"/>
                  </a:cubicBezTo>
                  <a:cubicBezTo>
                    <a:pt x="2781" y="3754"/>
                    <a:pt x="3085" y="3599"/>
                    <a:pt x="3351" y="3388"/>
                  </a:cubicBezTo>
                  <a:cubicBezTo>
                    <a:pt x="4037" y="2844"/>
                    <a:pt x="4280" y="2071"/>
                    <a:pt x="3985" y="1368"/>
                  </a:cubicBezTo>
                  <a:cubicBezTo>
                    <a:pt x="3525" y="266"/>
                    <a:pt x="2811" y="0"/>
                    <a:pt x="2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</p:spTree>
    <p:extLst>
      <p:ext uri="{BB962C8B-B14F-4D97-AF65-F5344CB8AC3E}">
        <p14:creationId xmlns:p14="http://schemas.microsoft.com/office/powerpoint/2010/main" xmlns="" val="3745704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"/>
          <p:cNvSpPr/>
          <p:nvPr/>
        </p:nvSpPr>
        <p:spPr>
          <a:xfrm rot="-2025853" flipH="1">
            <a:off x="490814" y="3478947"/>
            <a:ext cx="1972306" cy="2098030"/>
          </a:xfrm>
          <a:custGeom>
            <a:avLst/>
            <a:gdLst/>
            <a:ahLst/>
            <a:cxnLst/>
            <a:rect l="l" t="t" r="r" b="b"/>
            <a:pathLst>
              <a:path w="31736" h="33759" extrusionOk="0">
                <a:moveTo>
                  <a:pt x="15606" y="0"/>
                </a:moveTo>
                <a:cubicBezTo>
                  <a:pt x="12325" y="0"/>
                  <a:pt x="9051" y="842"/>
                  <a:pt x="5771" y="4616"/>
                </a:cubicBezTo>
                <a:cubicBezTo>
                  <a:pt x="2042" y="8907"/>
                  <a:pt x="1" y="9330"/>
                  <a:pt x="142" y="14186"/>
                </a:cubicBezTo>
                <a:cubicBezTo>
                  <a:pt x="276" y="18760"/>
                  <a:pt x="3845" y="21960"/>
                  <a:pt x="10620" y="21960"/>
                </a:cubicBezTo>
                <a:cubicBezTo>
                  <a:pt x="11033" y="21960"/>
                  <a:pt x="11458" y="21949"/>
                  <a:pt x="11894" y="21924"/>
                </a:cubicBezTo>
                <a:cubicBezTo>
                  <a:pt x="12443" y="21894"/>
                  <a:pt x="12956" y="21879"/>
                  <a:pt x="13434" y="21879"/>
                </a:cubicBezTo>
                <a:cubicBezTo>
                  <a:pt x="19576" y="21879"/>
                  <a:pt x="20076" y="24279"/>
                  <a:pt x="19880" y="26261"/>
                </a:cubicBezTo>
                <a:cubicBezTo>
                  <a:pt x="19668" y="28398"/>
                  <a:pt x="17945" y="33534"/>
                  <a:pt x="20688" y="33745"/>
                </a:cubicBezTo>
                <a:cubicBezTo>
                  <a:pt x="20808" y="33754"/>
                  <a:pt x="20929" y="33759"/>
                  <a:pt x="21053" y="33759"/>
                </a:cubicBezTo>
                <a:cubicBezTo>
                  <a:pt x="23772" y="33759"/>
                  <a:pt x="27439" y="31579"/>
                  <a:pt x="28921" y="28819"/>
                </a:cubicBezTo>
                <a:cubicBezTo>
                  <a:pt x="30470" y="25935"/>
                  <a:pt x="31735" y="23894"/>
                  <a:pt x="31314" y="19531"/>
                </a:cubicBezTo>
                <a:cubicBezTo>
                  <a:pt x="30891" y="15170"/>
                  <a:pt x="28042" y="4827"/>
                  <a:pt x="26777" y="3280"/>
                </a:cubicBezTo>
                <a:cubicBezTo>
                  <a:pt x="25509" y="1733"/>
                  <a:pt x="23009" y="393"/>
                  <a:pt x="16959" y="42"/>
                </a:cubicBezTo>
                <a:cubicBezTo>
                  <a:pt x="16508" y="16"/>
                  <a:pt x="16057" y="0"/>
                  <a:pt x="156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64" name="Google Shape;164;p7"/>
          <p:cNvSpPr/>
          <p:nvPr/>
        </p:nvSpPr>
        <p:spPr>
          <a:xfrm flipH="1">
            <a:off x="260612" y="-337875"/>
            <a:ext cx="2619189" cy="1961015"/>
          </a:xfrm>
          <a:custGeom>
            <a:avLst/>
            <a:gdLst/>
            <a:ahLst/>
            <a:cxnLst/>
            <a:rect l="l" t="t" r="r" b="b"/>
            <a:pathLst>
              <a:path w="45563" h="34115" extrusionOk="0">
                <a:moveTo>
                  <a:pt x="40041" y="0"/>
                </a:moveTo>
                <a:cubicBezTo>
                  <a:pt x="37991" y="0"/>
                  <a:pt x="36011" y="2751"/>
                  <a:pt x="34845" y="4649"/>
                </a:cubicBezTo>
                <a:cubicBezTo>
                  <a:pt x="33646" y="6602"/>
                  <a:pt x="31557" y="13462"/>
                  <a:pt x="28390" y="13780"/>
                </a:cubicBezTo>
                <a:cubicBezTo>
                  <a:pt x="28307" y="13788"/>
                  <a:pt x="28225" y="13792"/>
                  <a:pt x="28145" y="13792"/>
                </a:cubicBezTo>
                <a:cubicBezTo>
                  <a:pt x="25427" y="13792"/>
                  <a:pt x="24573" y="9133"/>
                  <a:pt x="21467" y="9133"/>
                </a:cubicBezTo>
                <a:cubicBezTo>
                  <a:pt x="21190" y="9133"/>
                  <a:pt x="20896" y="9170"/>
                  <a:pt x="20581" y="9250"/>
                </a:cubicBezTo>
                <a:cubicBezTo>
                  <a:pt x="16623" y="10261"/>
                  <a:pt x="16803" y="18082"/>
                  <a:pt x="16623" y="19380"/>
                </a:cubicBezTo>
                <a:cubicBezTo>
                  <a:pt x="16430" y="20783"/>
                  <a:pt x="15534" y="21497"/>
                  <a:pt x="14397" y="21497"/>
                </a:cubicBezTo>
                <a:cubicBezTo>
                  <a:pt x="13059" y="21497"/>
                  <a:pt x="11388" y="20510"/>
                  <a:pt x="10133" y="18496"/>
                </a:cubicBezTo>
                <a:cubicBezTo>
                  <a:pt x="8582" y="16008"/>
                  <a:pt x="7324" y="14069"/>
                  <a:pt x="5100" y="14069"/>
                </a:cubicBezTo>
                <a:cubicBezTo>
                  <a:pt x="4583" y="14069"/>
                  <a:pt x="4014" y="14174"/>
                  <a:pt x="3378" y="14400"/>
                </a:cubicBezTo>
                <a:cubicBezTo>
                  <a:pt x="0" y="15603"/>
                  <a:pt x="213" y="21636"/>
                  <a:pt x="213" y="22591"/>
                </a:cubicBezTo>
                <a:cubicBezTo>
                  <a:pt x="213" y="27975"/>
                  <a:pt x="3537" y="32566"/>
                  <a:pt x="12244" y="33889"/>
                </a:cubicBezTo>
                <a:cubicBezTo>
                  <a:pt x="13265" y="34044"/>
                  <a:pt x="14272" y="34114"/>
                  <a:pt x="15260" y="34114"/>
                </a:cubicBezTo>
                <a:cubicBezTo>
                  <a:pt x="22699" y="34114"/>
                  <a:pt x="28983" y="30136"/>
                  <a:pt x="30661" y="28534"/>
                </a:cubicBezTo>
                <a:cubicBezTo>
                  <a:pt x="32560" y="26717"/>
                  <a:pt x="40634" y="18951"/>
                  <a:pt x="43098" y="9928"/>
                </a:cubicBezTo>
                <a:cubicBezTo>
                  <a:pt x="45562" y="904"/>
                  <a:pt x="42323" y="167"/>
                  <a:pt x="40211" y="6"/>
                </a:cubicBezTo>
                <a:cubicBezTo>
                  <a:pt x="40154" y="2"/>
                  <a:pt x="40098" y="0"/>
                  <a:pt x="400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65" name="Google Shape;165;p7"/>
          <p:cNvSpPr/>
          <p:nvPr/>
        </p:nvSpPr>
        <p:spPr>
          <a:xfrm>
            <a:off x="6092277" y="3784375"/>
            <a:ext cx="2758901" cy="1612322"/>
          </a:xfrm>
          <a:custGeom>
            <a:avLst/>
            <a:gdLst/>
            <a:ahLst/>
            <a:cxnLst/>
            <a:rect l="l" t="t" r="r" b="b"/>
            <a:pathLst>
              <a:path w="30874" h="18043" extrusionOk="0">
                <a:moveTo>
                  <a:pt x="15380" y="0"/>
                </a:moveTo>
                <a:cubicBezTo>
                  <a:pt x="11021" y="0"/>
                  <a:pt x="7438" y="2596"/>
                  <a:pt x="4423" y="5354"/>
                </a:cubicBezTo>
                <a:cubicBezTo>
                  <a:pt x="1" y="9402"/>
                  <a:pt x="1036" y="16932"/>
                  <a:pt x="2070" y="17684"/>
                </a:cubicBezTo>
                <a:cubicBezTo>
                  <a:pt x="2440" y="17953"/>
                  <a:pt x="3637" y="18043"/>
                  <a:pt x="5123" y="18043"/>
                </a:cubicBezTo>
                <a:cubicBezTo>
                  <a:pt x="7799" y="18043"/>
                  <a:pt x="11410" y="17751"/>
                  <a:pt x="12802" y="17684"/>
                </a:cubicBezTo>
                <a:cubicBezTo>
                  <a:pt x="16472" y="17508"/>
                  <a:pt x="29744" y="16932"/>
                  <a:pt x="30309" y="16273"/>
                </a:cubicBezTo>
                <a:cubicBezTo>
                  <a:pt x="30874" y="15615"/>
                  <a:pt x="29554" y="6296"/>
                  <a:pt x="22024" y="1952"/>
                </a:cubicBezTo>
                <a:cubicBezTo>
                  <a:pt x="19626" y="568"/>
                  <a:pt x="17418" y="0"/>
                  <a:pt x="15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66" name="Google Shape;166;p7"/>
          <p:cNvSpPr/>
          <p:nvPr/>
        </p:nvSpPr>
        <p:spPr>
          <a:xfrm>
            <a:off x="6730575" y="-523800"/>
            <a:ext cx="2051934" cy="2186118"/>
          </a:xfrm>
          <a:custGeom>
            <a:avLst/>
            <a:gdLst/>
            <a:ahLst/>
            <a:cxnLst/>
            <a:rect l="l" t="t" r="r" b="b"/>
            <a:pathLst>
              <a:path w="37129" h="39557" extrusionOk="0">
                <a:moveTo>
                  <a:pt x="22745" y="0"/>
                </a:moveTo>
                <a:cubicBezTo>
                  <a:pt x="19817" y="0"/>
                  <a:pt x="19302" y="13150"/>
                  <a:pt x="19302" y="13150"/>
                </a:cubicBezTo>
                <a:cubicBezTo>
                  <a:pt x="19302" y="13150"/>
                  <a:pt x="13989" y="3515"/>
                  <a:pt x="11489" y="3515"/>
                </a:cubicBezTo>
                <a:cubicBezTo>
                  <a:pt x="11384" y="3515"/>
                  <a:pt x="11285" y="3532"/>
                  <a:pt x="11191" y="3567"/>
                </a:cubicBezTo>
                <a:cubicBezTo>
                  <a:pt x="8846" y="4438"/>
                  <a:pt x="15748" y="15497"/>
                  <a:pt x="15748" y="15497"/>
                </a:cubicBezTo>
                <a:cubicBezTo>
                  <a:pt x="15748" y="15497"/>
                  <a:pt x="7367" y="10003"/>
                  <a:pt x="3620" y="10003"/>
                </a:cubicBezTo>
                <a:cubicBezTo>
                  <a:pt x="2910" y="10003"/>
                  <a:pt x="2366" y="10200"/>
                  <a:pt x="2078" y="10670"/>
                </a:cubicBezTo>
                <a:cubicBezTo>
                  <a:pt x="268" y="13619"/>
                  <a:pt x="12599" y="18242"/>
                  <a:pt x="12599" y="18242"/>
                </a:cubicBezTo>
                <a:cubicBezTo>
                  <a:pt x="12599" y="18242"/>
                  <a:pt x="0" y="25683"/>
                  <a:pt x="1475" y="28162"/>
                </a:cubicBezTo>
                <a:cubicBezTo>
                  <a:pt x="1656" y="28467"/>
                  <a:pt x="1997" y="28601"/>
                  <a:pt x="2455" y="28601"/>
                </a:cubicBezTo>
                <a:cubicBezTo>
                  <a:pt x="5723" y="28601"/>
                  <a:pt x="14966" y="21796"/>
                  <a:pt x="14967" y="21796"/>
                </a:cubicBezTo>
                <a:lnTo>
                  <a:pt x="14967" y="21796"/>
                </a:lnTo>
                <a:cubicBezTo>
                  <a:pt x="14967" y="21797"/>
                  <a:pt x="11057" y="39489"/>
                  <a:pt x="14967" y="39556"/>
                </a:cubicBezTo>
                <a:cubicBezTo>
                  <a:pt x="14975" y="39556"/>
                  <a:pt x="14983" y="39556"/>
                  <a:pt x="14991" y="39556"/>
                </a:cubicBezTo>
                <a:cubicBezTo>
                  <a:pt x="18882" y="39556"/>
                  <a:pt x="20106" y="23069"/>
                  <a:pt x="20106" y="23069"/>
                </a:cubicBezTo>
                <a:cubicBezTo>
                  <a:pt x="20106" y="23069"/>
                  <a:pt x="24697" y="32480"/>
                  <a:pt x="27311" y="32480"/>
                </a:cubicBezTo>
                <a:cubicBezTo>
                  <a:pt x="27539" y="32480"/>
                  <a:pt x="27752" y="32408"/>
                  <a:pt x="27946" y="32252"/>
                </a:cubicBezTo>
                <a:cubicBezTo>
                  <a:pt x="30358" y="30308"/>
                  <a:pt x="23658" y="20389"/>
                  <a:pt x="23657" y="20389"/>
                </a:cubicBezTo>
                <a:lnTo>
                  <a:pt x="23657" y="20389"/>
                </a:lnTo>
                <a:cubicBezTo>
                  <a:pt x="23658" y="20389"/>
                  <a:pt x="32117" y="24695"/>
                  <a:pt x="35020" y="24695"/>
                </a:cubicBezTo>
                <a:cubicBezTo>
                  <a:pt x="35476" y="24695"/>
                  <a:pt x="35795" y="24588"/>
                  <a:pt x="35922" y="24342"/>
                </a:cubicBezTo>
                <a:cubicBezTo>
                  <a:pt x="36860" y="22533"/>
                  <a:pt x="25601" y="16167"/>
                  <a:pt x="25601" y="16167"/>
                </a:cubicBezTo>
                <a:cubicBezTo>
                  <a:pt x="25601" y="16167"/>
                  <a:pt x="37129" y="10603"/>
                  <a:pt x="35386" y="8593"/>
                </a:cubicBezTo>
                <a:cubicBezTo>
                  <a:pt x="35111" y="8275"/>
                  <a:pt x="34637" y="8142"/>
                  <a:pt x="34034" y="8142"/>
                </a:cubicBezTo>
                <a:cubicBezTo>
                  <a:pt x="30817" y="8142"/>
                  <a:pt x="23925" y="11943"/>
                  <a:pt x="23925" y="11943"/>
                </a:cubicBezTo>
                <a:cubicBezTo>
                  <a:pt x="23925" y="11943"/>
                  <a:pt x="26003" y="552"/>
                  <a:pt x="22920" y="15"/>
                </a:cubicBezTo>
                <a:cubicBezTo>
                  <a:pt x="22861" y="5"/>
                  <a:pt x="22803" y="0"/>
                  <a:pt x="227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grpSp>
        <p:nvGrpSpPr>
          <p:cNvPr id="167" name="Google Shape;167;p7"/>
          <p:cNvGrpSpPr/>
          <p:nvPr/>
        </p:nvGrpSpPr>
        <p:grpSpPr>
          <a:xfrm>
            <a:off x="-36010" y="3766227"/>
            <a:ext cx="749225" cy="773200"/>
            <a:chOff x="3348600" y="614425"/>
            <a:chExt cx="749225" cy="773200"/>
          </a:xfrm>
        </p:grpSpPr>
        <p:sp>
          <p:nvSpPr>
            <p:cNvPr id="168" name="Google Shape;168;p7"/>
            <p:cNvSpPr/>
            <p:nvPr/>
          </p:nvSpPr>
          <p:spPr>
            <a:xfrm>
              <a:off x="3348600" y="1001600"/>
              <a:ext cx="73550" cy="78150"/>
            </a:xfrm>
            <a:custGeom>
              <a:avLst/>
              <a:gdLst/>
              <a:ahLst/>
              <a:cxnLst/>
              <a:rect l="l" t="t" r="r" b="b"/>
              <a:pathLst>
                <a:path w="2942" h="3126" extrusionOk="0">
                  <a:moveTo>
                    <a:pt x="1421" y="0"/>
                  </a:moveTo>
                  <a:cubicBezTo>
                    <a:pt x="1368" y="0"/>
                    <a:pt x="1313" y="2"/>
                    <a:pt x="1257" y="6"/>
                  </a:cubicBezTo>
                  <a:cubicBezTo>
                    <a:pt x="805" y="37"/>
                    <a:pt x="418" y="363"/>
                    <a:pt x="221" y="879"/>
                  </a:cubicBezTo>
                  <a:cubicBezTo>
                    <a:pt x="1" y="1460"/>
                    <a:pt x="74" y="2145"/>
                    <a:pt x="411" y="2624"/>
                  </a:cubicBezTo>
                  <a:cubicBezTo>
                    <a:pt x="640" y="2951"/>
                    <a:pt x="1004" y="3125"/>
                    <a:pt x="1402" y="3125"/>
                  </a:cubicBezTo>
                  <a:cubicBezTo>
                    <a:pt x="1634" y="3123"/>
                    <a:pt x="1864" y="3068"/>
                    <a:pt x="2072" y="2963"/>
                  </a:cubicBezTo>
                  <a:cubicBezTo>
                    <a:pt x="2635" y="2681"/>
                    <a:pt x="2942" y="2122"/>
                    <a:pt x="2873" y="1502"/>
                  </a:cubicBezTo>
                  <a:cubicBezTo>
                    <a:pt x="2759" y="505"/>
                    <a:pt x="2274" y="0"/>
                    <a:pt x="14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3512025" y="857850"/>
              <a:ext cx="85075" cy="108125"/>
            </a:xfrm>
            <a:custGeom>
              <a:avLst/>
              <a:gdLst/>
              <a:ahLst/>
              <a:cxnLst/>
              <a:rect l="l" t="t" r="r" b="b"/>
              <a:pathLst>
                <a:path w="3403" h="4325" extrusionOk="0">
                  <a:moveTo>
                    <a:pt x="1645" y="0"/>
                  </a:moveTo>
                  <a:cubicBezTo>
                    <a:pt x="1583" y="0"/>
                    <a:pt x="1519" y="3"/>
                    <a:pt x="1454" y="9"/>
                  </a:cubicBezTo>
                  <a:cubicBezTo>
                    <a:pt x="931" y="51"/>
                    <a:pt x="483" y="503"/>
                    <a:pt x="257" y="1217"/>
                  </a:cubicBezTo>
                  <a:cubicBezTo>
                    <a:pt x="0" y="2021"/>
                    <a:pt x="87" y="2969"/>
                    <a:pt x="473" y="3629"/>
                  </a:cubicBezTo>
                  <a:cubicBezTo>
                    <a:pt x="739" y="4083"/>
                    <a:pt x="1163" y="4324"/>
                    <a:pt x="1620" y="4324"/>
                  </a:cubicBezTo>
                  <a:cubicBezTo>
                    <a:pt x="1875" y="4324"/>
                    <a:pt x="2139" y="4250"/>
                    <a:pt x="2396" y="4098"/>
                  </a:cubicBezTo>
                  <a:cubicBezTo>
                    <a:pt x="3046" y="3710"/>
                    <a:pt x="3403" y="2936"/>
                    <a:pt x="3320" y="2077"/>
                  </a:cubicBezTo>
                  <a:cubicBezTo>
                    <a:pt x="3191" y="700"/>
                    <a:pt x="2629" y="0"/>
                    <a:pt x="16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3559650" y="1053325"/>
              <a:ext cx="83550" cy="90375"/>
            </a:xfrm>
            <a:custGeom>
              <a:avLst/>
              <a:gdLst/>
              <a:ahLst/>
              <a:cxnLst/>
              <a:rect l="l" t="t" r="r" b="b"/>
              <a:pathLst>
                <a:path w="3342" h="3615" extrusionOk="0">
                  <a:moveTo>
                    <a:pt x="1613" y="0"/>
                  </a:moveTo>
                  <a:cubicBezTo>
                    <a:pt x="1553" y="0"/>
                    <a:pt x="1492" y="3"/>
                    <a:pt x="1429" y="7"/>
                  </a:cubicBezTo>
                  <a:cubicBezTo>
                    <a:pt x="914" y="43"/>
                    <a:pt x="473" y="421"/>
                    <a:pt x="251" y="1016"/>
                  </a:cubicBezTo>
                  <a:cubicBezTo>
                    <a:pt x="0" y="1690"/>
                    <a:pt x="85" y="2481"/>
                    <a:pt x="466" y="3034"/>
                  </a:cubicBezTo>
                  <a:cubicBezTo>
                    <a:pt x="726" y="3411"/>
                    <a:pt x="1141" y="3614"/>
                    <a:pt x="1591" y="3614"/>
                  </a:cubicBezTo>
                  <a:cubicBezTo>
                    <a:pt x="1858" y="3610"/>
                    <a:pt x="2118" y="3547"/>
                    <a:pt x="2353" y="3425"/>
                  </a:cubicBezTo>
                  <a:cubicBezTo>
                    <a:pt x="2995" y="3101"/>
                    <a:pt x="3341" y="2454"/>
                    <a:pt x="3263" y="1736"/>
                  </a:cubicBezTo>
                  <a:cubicBezTo>
                    <a:pt x="3135" y="585"/>
                    <a:pt x="2582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3667100" y="861925"/>
              <a:ext cx="73550" cy="78200"/>
            </a:xfrm>
            <a:custGeom>
              <a:avLst/>
              <a:gdLst/>
              <a:ahLst/>
              <a:cxnLst/>
              <a:rect l="l" t="t" r="r" b="b"/>
              <a:pathLst>
                <a:path w="2942" h="3128" extrusionOk="0">
                  <a:moveTo>
                    <a:pt x="1422" y="1"/>
                  </a:moveTo>
                  <a:cubicBezTo>
                    <a:pt x="1369" y="1"/>
                    <a:pt x="1314" y="3"/>
                    <a:pt x="1259" y="7"/>
                  </a:cubicBezTo>
                  <a:cubicBezTo>
                    <a:pt x="805" y="37"/>
                    <a:pt x="418" y="365"/>
                    <a:pt x="221" y="880"/>
                  </a:cubicBezTo>
                  <a:cubicBezTo>
                    <a:pt x="1" y="1462"/>
                    <a:pt x="75" y="2147"/>
                    <a:pt x="410" y="2624"/>
                  </a:cubicBezTo>
                  <a:cubicBezTo>
                    <a:pt x="640" y="2951"/>
                    <a:pt x="1006" y="3127"/>
                    <a:pt x="1402" y="3127"/>
                  </a:cubicBezTo>
                  <a:cubicBezTo>
                    <a:pt x="1636" y="3125"/>
                    <a:pt x="1864" y="3070"/>
                    <a:pt x="2072" y="2963"/>
                  </a:cubicBezTo>
                  <a:cubicBezTo>
                    <a:pt x="2635" y="2681"/>
                    <a:pt x="2942" y="2122"/>
                    <a:pt x="2873" y="1502"/>
                  </a:cubicBezTo>
                  <a:cubicBezTo>
                    <a:pt x="2761" y="507"/>
                    <a:pt x="2274" y="1"/>
                    <a:pt x="14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72" name="Google Shape;172;p7"/>
            <p:cNvSpPr/>
            <p:nvPr/>
          </p:nvSpPr>
          <p:spPr>
            <a:xfrm>
              <a:off x="3610575" y="678125"/>
              <a:ext cx="96575" cy="104375"/>
            </a:xfrm>
            <a:custGeom>
              <a:avLst/>
              <a:gdLst/>
              <a:ahLst/>
              <a:cxnLst/>
              <a:rect l="l" t="t" r="r" b="b"/>
              <a:pathLst>
                <a:path w="3863" h="4175" extrusionOk="0">
                  <a:moveTo>
                    <a:pt x="1866" y="0"/>
                  </a:moveTo>
                  <a:cubicBezTo>
                    <a:pt x="1796" y="0"/>
                    <a:pt x="1725" y="3"/>
                    <a:pt x="1651" y="8"/>
                  </a:cubicBezTo>
                  <a:cubicBezTo>
                    <a:pt x="1055" y="51"/>
                    <a:pt x="548" y="485"/>
                    <a:pt x="290" y="1174"/>
                  </a:cubicBezTo>
                  <a:cubicBezTo>
                    <a:pt x="1" y="1952"/>
                    <a:pt x="96" y="2865"/>
                    <a:pt x="539" y="3504"/>
                  </a:cubicBezTo>
                  <a:cubicBezTo>
                    <a:pt x="839" y="3941"/>
                    <a:pt x="1318" y="4175"/>
                    <a:pt x="1839" y="4175"/>
                  </a:cubicBezTo>
                  <a:cubicBezTo>
                    <a:pt x="2145" y="4173"/>
                    <a:pt x="2447" y="4096"/>
                    <a:pt x="2719" y="3956"/>
                  </a:cubicBezTo>
                  <a:cubicBezTo>
                    <a:pt x="3458" y="3581"/>
                    <a:pt x="3862" y="2834"/>
                    <a:pt x="3770" y="2005"/>
                  </a:cubicBezTo>
                  <a:cubicBezTo>
                    <a:pt x="3623" y="677"/>
                    <a:pt x="2985" y="0"/>
                    <a:pt x="1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73" name="Google Shape;173;p7"/>
            <p:cNvSpPr/>
            <p:nvPr/>
          </p:nvSpPr>
          <p:spPr>
            <a:xfrm>
              <a:off x="3804775" y="614425"/>
              <a:ext cx="85025" cy="108100"/>
            </a:xfrm>
            <a:custGeom>
              <a:avLst/>
              <a:gdLst/>
              <a:ahLst/>
              <a:cxnLst/>
              <a:rect l="l" t="t" r="r" b="b"/>
              <a:pathLst>
                <a:path w="3401" h="4324" extrusionOk="0">
                  <a:moveTo>
                    <a:pt x="1643" y="0"/>
                  </a:moveTo>
                  <a:cubicBezTo>
                    <a:pt x="1582" y="0"/>
                    <a:pt x="1519" y="3"/>
                    <a:pt x="1455" y="8"/>
                  </a:cubicBezTo>
                  <a:cubicBezTo>
                    <a:pt x="931" y="52"/>
                    <a:pt x="483" y="504"/>
                    <a:pt x="257" y="1216"/>
                  </a:cubicBezTo>
                  <a:cubicBezTo>
                    <a:pt x="0" y="2022"/>
                    <a:pt x="86" y="2968"/>
                    <a:pt x="475" y="3631"/>
                  </a:cubicBezTo>
                  <a:cubicBezTo>
                    <a:pt x="739" y="4084"/>
                    <a:pt x="1162" y="4324"/>
                    <a:pt x="1622" y="4324"/>
                  </a:cubicBezTo>
                  <a:cubicBezTo>
                    <a:pt x="1875" y="4324"/>
                    <a:pt x="2141" y="4251"/>
                    <a:pt x="2395" y="4098"/>
                  </a:cubicBezTo>
                  <a:cubicBezTo>
                    <a:pt x="3046" y="3711"/>
                    <a:pt x="3400" y="2937"/>
                    <a:pt x="3322" y="2078"/>
                  </a:cubicBezTo>
                  <a:cubicBezTo>
                    <a:pt x="3192" y="700"/>
                    <a:pt x="2628" y="0"/>
                    <a:pt x="1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3796775" y="948225"/>
              <a:ext cx="73600" cy="78200"/>
            </a:xfrm>
            <a:custGeom>
              <a:avLst/>
              <a:gdLst/>
              <a:ahLst/>
              <a:cxnLst/>
              <a:rect l="l" t="t" r="r" b="b"/>
              <a:pathLst>
                <a:path w="2944" h="3128" extrusionOk="0">
                  <a:moveTo>
                    <a:pt x="1422" y="1"/>
                  </a:moveTo>
                  <a:cubicBezTo>
                    <a:pt x="1369" y="1"/>
                    <a:pt x="1314" y="3"/>
                    <a:pt x="1258" y="7"/>
                  </a:cubicBezTo>
                  <a:cubicBezTo>
                    <a:pt x="805" y="37"/>
                    <a:pt x="418" y="365"/>
                    <a:pt x="222" y="880"/>
                  </a:cubicBezTo>
                  <a:cubicBezTo>
                    <a:pt x="0" y="1462"/>
                    <a:pt x="75" y="2145"/>
                    <a:pt x="410" y="2624"/>
                  </a:cubicBezTo>
                  <a:cubicBezTo>
                    <a:pt x="640" y="2951"/>
                    <a:pt x="1006" y="3127"/>
                    <a:pt x="1402" y="3127"/>
                  </a:cubicBezTo>
                  <a:cubicBezTo>
                    <a:pt x="1635" y="3126"/>
                    <a:pt x="1863" y="3068"/>
                    <a:pt x="2072" y="2963"/>
                  </a:cubicBezTo>
                  <a:cubicBezTo>
                    <a:pt x="2637" y="2681"/>
                    <a:pt x="2943" y="2122"/>
                    <a:pt x="2872" y="1502"/>
                  </a:cubicBezTo>
                  <a:cubicBezTo>
                    <a:pt x="2761" y="507"/>
                    <a:pt x="2274" y="1"/>
                    <a:pt x="14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3872250" y="775375"/>
              <a:ext cx="85050" cy="108125"/>
            </a:xfrm>
            <a:custGeom>
              <a:avLst/>
              <a:gdLst/>
              <a:ahLst/>
              <a:cxnLst/>
              <a:rect l="l" t="t" r="r" b="b"/>
              <a:pathLst>
                <a:path w="3402" h="4325" extrusionOk="0">
                  <a:moveTo>
                    <a:pt x="1644" y="1"/>
                  </a:moveTo>
                  <a:cubicBezTo>
                    <a:pt x="1583" y="1"/>
                    <a:pt x="1519" y="3"/>
                    <a:pt x="1454" y="9"/>
                  </a:cubicBezTo>
                  <a:cubicBezTo>
                    <a:pt x="931" y="51"/>
                    <a:pt x="483" y="503"/>
                    <a:pt x="255" y="1217"/>
                  </a:cubicBezTo>
                  <a:cubicBezTo>
                    <a:pt x="1" y="2021"/>
                    <a:pt x="85" y="2969"/>
                    <a:pt x="474" y="3629"/>
                  </a:cubicBezTo>
                  <a:cubicBezTo>
                    <a:pt x="740" y="4083"/>
                    <a:pt x="1161" y="4324"/>
                    <a:pt x="1620" y="4324"/>
                  </a:cubicBezTo>
                  <a:cubicBezTo>
                    <a:pt x="1875" y="4324"/>
                    <a:pt x="2139" y="4250"/>
                    <a:pt x="2396" y="4098"/>
                  </a:cubicBezTo>
                  <a:cubicBezTo>
                    <a:pt x="3047" y="3710"/>
                    <a:pt x="3401" y="2936"/>
                    <a:pt x="3321" y="2079"/>
                  </a:cubicBezTo>
                  <a:cubicBezTo>
                    <a:pt x="3191" y="702"/>
                    <a:pt x="2629" y="1"/>
                    <a:pt x="1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76" name="Google Shape;176;p7"/>
            <p:cNvSpPr/>
            <p:nvPr/>
          </p:nvSpPr>
          <p:spPr>
            <a:xfrm>
              <a:off x="3739425" y="1113600"/>
              <a:ext cx="96575" cy="104375"/>
            </a:xfrm>
            <a:custGeom>
              <a:avLst/>
              <a:gdLst/>
              <a:ahLst/>
              <a:cxnLst/>
              <a:rect l="l" t="t" r="r" b="b"/>
              <a:pathLst>
                <a:path w="3863" h="4175" extrusionOk="0">
                  <a:moveTo>
                    <a:pt x="1866" y="1"/>
                  </a:moveTo>
                  <a:cubicBezTo>
                    <a:pt x="1796" y="1"/>
                    <a:pt x="1725" y="3"/>
                    <a:pt x="1651" y="8"/>
                  </a:cubicBezTo>
                  <a:cubicBezTo>
                    <a:pt x="1058" y="51"/>
                    <a:pt x="548" y="485"/>
                    <a:pt x="292" y="1174"/>
                  </a:cubicBezTo>
                  <a:cubicBezTo>
                    <a:pt x="1" y="1952"/>
                    <a:pt x="98" y="2867"/>
                    <a:pt x="539" y="3505"/>
                  </a:cubicBezTo>
                  <a:cubicBezTo>
                    <a:pt x="839" y="3941"/>
                    <a:pt x="1320" y="4175"/>
                    <a:pt x="1841" y="4175"/>
                  </a:cubicBezTo>
                  <a:cubicBezTo>
                    <a:pt x="2147" y="4173"/>
                    <a:pt x="2448" y="4098"/>
                    <a:pt x="2719" y="3956"/>
                  </a:cubicBezTo>
                  <a:cubicBezTo>
                    <a:pt x="3460" y="3583"/>
                    <a:pt x="3862" y="2834"/>
                    <a:pt x="3771" y="2007"/>
                  </a:cubicBezTo>
                  <a:cubicBezTo>
                    <a:pt x="3623" y="677"/>
                    <a:pt x="2985" y="1"/>
                    <a:pt x="1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3552225" y="1231025"/>
              <a:ext cx="73550" cy="78175"/>
            </a:xfrm>
            <a:custGeom>
              <a:avLst/>
              <a:gdLst/>
              <a:ahLst/>
              <a:cxnLst/>
              <a:rect l="l" t="t" r="r" b="b"/>
              <a:pathLst>
                <a:path w="2942" h="3127" extrusionOk="0">
                  <a:moveTo>
                    <a:pt x="1420" y="0"/>
                  </a:moveTo>
                  <a:cubicBezTo>
                    <a:pt x="1367" y="0"/>
                    <a:pt x="1313" y="2"/>
                    <a:pt x="1257" y="6"/>
                  </a:cubicBezTo>
                  <a:cubicBezTo>
                    <a:pt x="805" y="37"/>
                    <a:pt x="418" y="364"/>
                    <a:pt x="221" y="879"/>
                  </a:cubicBezTo>
                  <a:cubicBezTo>
                    <a:pt x="1" y="1461"/>
                    <a:pt x="73" y="2147"/>
                    <a:pt x="410" y="2623"/>
                  </a:cubicBezTo>
                  <a:cubicBezTo>
                    <a:pt x="640" y="2951"/>
                    <a:pt x="1004" y="3127"/>
                    <a:pt x="1402" y="3127"/>
                  </a:cubicBezTo>
                  <a:cubicBezTo>
                    <a:pt x="1634" y="3125"/>
                    <a:pt x="1864" y="3068"/>
                    <a:pt x="2072" y="2962"/>
                  </a:cubicBezTo>
                  <a:cubicBezTo>
                    <a:pt x="2635" y="2683"/>
                    <a:pt x="2941" y="2122"/>
                    <a:pt x="2873" y="1501"/>
                  </a:cubicBezTo>
                  <a:cubicBezTo>
                    <a:pt x="2759" y="506"/>
                    <a:pt x="2274" y="0"/>
                    <a:pt x="14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78" name="Google Shape;178;p7"/>
            <p:cNvSpPr/>
            <p:nvPr/>
          </p:nvSpPr>
          <p:spPr>
            <a:xfrm>
              <a:off x="3791700" y="1297275"/>
              <a:ext cx="83600" cy="90350"/>
            </a:xfrm>
            <a:custGeom>
              <a:avLst/>
              <a:gdLst/>
              <a:ahLst/>
              <a:cxnLst/>
              <a:rect l="l" t="t" r="r" b="b"/>
              <a:pathLst>
                <a:path w="3344" h="3614" extrusionOk="0">
                  <a:moveTo>
                    <a:pt x="1618" y="1"/>
                  </a:moveTo>
                  <a:cubicBezTo>
                    <a:pt x="1558" y="1"/>
                    <a:pt x="1495" y="3"/>
                    <a:pt x="1431" y="8"/>
                  </a:cubicBezTo>
                  <a:cubicBezTo>
                    <a:pt x="916" y="42"/>
                    <a:pt x="475" y="419"/>
                    <a:pt x="253" y="1017"/>
                  </a:cubicBezTo>
                  <a:cubicBezTo>
                    <a:pt x="0" y="1689"/>
                    <a:pt x="85" y="2480"/>
                    <a:pt x="466" y="3033"/>
                  </a:cubicBezTo>
                  <a:cubicBezTo>
                    <a:pt x="728" y="3412"/>
                    <a:pt x="1142" y="3613"/>
                    <a:pt x="1593" y="3613"/>
                  </a:cubicBezTo>
                  <a:cubicBezTo>
                    <a:pt x="1858" y="3611"/>
                    <a:pt x="2120" y="3546"/>
                    <a:pt x="2355" y="3423"/>
                  </a:cubicBezTo>
                  <a:cubicBezTo>
                    <a:pt x="2995" y="3100"/>
                    <a:pt x="3343" y="2455"/>
                    <a:pt x="3265" y="1737"/>
                  </a:cubicBezTo>
                  <a:cubicBezTo>
                    <a:pt x="3137" y="586"/>
                    <a:pt x="2586" y="1"/>
                    <a:pt x="1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79" name="Google Shape;179;p7"/>
            <p:cNvSpPr/>
            <p:nvPr/>
          </p:nvSpPr>
          <p:spPr>
            <a:xfrm>
              <a:off x="3930900" y="1111725"/>
              <a:ext cx="85025" cy="108125"/>
            </a:xfrm>
            <a:custGeom>
              <a:avLst/>
              <a:gdLst/>
              <a:ahLst/>
              <a:cxnLst/>
              <a:rect l="l" t="t" r="r" b="b"/>
              <a:pathLst>
                <a:path w="3401" h="4325" extrusionOk="0">
                  <a:moveTo>
                    <a:pt x="1641" y="1"/>
                  </a:moveTo>
                  <a:cubicBezTo>
                    <a:pt x="1580" y="1"/>
                    <a:pt x="1517" y="3"/>
                    <a:pt x="1453" y="9"/>
                  </a:cubicBezTo>
                  <a:cubicBezTo>
                    <a:pt x="931" y="53"/>
                    <a:pt x="483" y="503"/>
                    <a:pt x="255" y="1217"/>
                  </a:cubicBezTo>
                  <a:cubicBezTo>
                    <a:pt x="0" y="2023"/>
                    <a:pt x="84" y="2969"/>
                    <a:pt x="473" y="3631"/>
                  </a:cubicBezTo>
                  <a:cubicBezTo>
                    <a:pt x="739" y="4083"/>
                    <a:pt x="1160" y="4324"/>
                    <a:pt x="1620" y="4324"/>
                  </a:cubicBezTo>
                  <a:cubicBezTo>
                    <a:pt x="1875" y="4324"/>
                    <a:pt x="2139" y="4252"/>
                    <a:pt x="2395" y="4098"/>
                  </a:cubicBezTo>
                  <a:cubicBezTo>
                    <a:pt x="3046" y="3712"/>
                    <a:pt x="3400" y="2936"/>
                    <a:pt x="3320" y="2079"/>
                  </a:cubicBezTo>
                  <a:cubicBezTo>
                    <a:pt x="3190" y="701"/>
                    <a:pt x="2627" y="1"/>
                    <a:pt x="16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80" name="Google Shape;180;p7"/>
            <p:cNvSpPr/>
            <p:nvPr/>
          </p:nvSpPr>
          <p:spPr>
            <a:xfrm>
              <a:off x="4001250" y="949425"/>
              <a:ext cx="96575" cy="104325"/>
            </a:xfrm>
            <a:custGeom>
              <a:avLst/>
              <a:gdLst/>
              <a:ahLst/>
              <a:cxnLst/>
              <a:rect l="l" t="t" r="r" b="b"/>
              <a:pathLst>
                <a:path w="3863" h="4173" extrusionOk="0">
                  <a:moveTo>
                    <a:pt x="1867" y="0"/>
                  </a:moveTo>
                  <a:cubicBezTo>
                    <a:pt x="1797" y="0"/>
                    <a:pt x="1725" y="3"/>
                    <a:pt x="1651" y="8"/>
                  </a:cubicBezTo>
                  <a:cubicBezTo>
                    <a:pt x="1057" y="49"/>
                    <a:pt x="548" y="485"/>
                    <a:pt x="290" y="1174"/>
                  </a:cubicBezTo>
                  <a:cubicBezTo>
                    <a:pt x="1" y="1950"/>
                    <a:pt x="96" y="2865"/>
                    <a:pt x="539" y="3503"/>
                  </a:cubicBezTo>
                  <a:cubicBezTo>
                    <a:pt x="839" y="3941"/>
                    <a:pt x="1318" y="4173"/>
                    <a:pt x="1839" y="4173"/>
                  </a:cubicBezTo>
                  <a:cubicBezTo>
                    <a:pt x="2145" y="4171"/>
                    <a:pt x="2447" y="4096"/>
                    <a:pt x="2719" y="3954"/>
                  </a:cubicBezTo>
                  <a:cubicBezTo>
                    <a:pt x="3458" y="3581"/>
                    <a:pt x="3862" y="2832"/>
                    <a:pt x="3770" y="2005"/>
                  </a:cubicBezTo>
                  <a:cubicBezTo>
                    <a:pt x="3623" y="676"/>
                    <a:pt x="2985" y="0"/>
                    <a:pt x="18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81" name="Google Shape;181;p7"/>
            <p:cNvSpPr/>
            <p:nvPr/>
          </p:nvSpPr>
          <p:spPr>
            <a:xfrm>
              <a:off x="4023750" y="762750"/>
              <a:ext cx="73600" cy="78200"/>
            </a:xfrm>
            <a:custGeom>
              <a:avLst/>
              <a:gdLst/>
              <a:ahLst/>
              <a:cxnLst/>
              <a:rect l="l" t="t" r="r" b="b"/>
              <a:pathLst>
                <a:path w="2944" h="3128" extrusionOk="0">
                  <a:moveTo>
                    <a:pt x="1422" y="1"/>
                  </a:moveTo>
                  <a:cubicBezTo>
                    <a:pt x="1369" y="1"/>
                    <a:pt x="1314" y="3"/>
                    <a:pt x="1258" y="7"/>
                  </a:cubicBezTo>
                  <a:cubicBezTo>
                    <a:pt x="807" y="37"/>
                    <a:pt x="418" y="365"/>
                    <a:pt x="223" y="880"/>
                  </a:cubicBezTo>
                  <a:cubicBezTo>
                    <a:pt x="0" y="1462"/>
                    <a:pt x="75" y="2147"/>
                    <a:pt x="410" y="2624"/>
                  </a:cubicBezTo>
                  <a:cubicBezTo>
                    <a:pt x="640" y="2951"/>
                    <a:pt x="1006" y="3127"/>
                    <a:pt x="1402" y="3127"/>
                  </a:cubicBezTo>
                  <a:cubicBezTo>
                    <a:pt x="1636" y="3125"/>
                    <a:pt x="1865" y="3068"/>
                    <a:pt x="2072" y="2963"/>
                  </a:cubicBezTo>
                  <a:cubicBezTo>
                    <a:pt x="2635" y="2681"/>
                    <a:pt x="2943" y="2122"/>
                    <a:pt x="2872" y="1502"/>
                  </a:cubicBezTo>
                  <a:cubicBezTo>
                    <a:pt x="2761" y="507"/>
                    <a:pt x="2274" y="1"/>
                    <a:pt x="14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  <p:grpSp>
        <p:nvGrpSpPr>
          <p:cNvPr id="182" name="Google Shape;182;p7"/>
          <p:cNvGrpSpPr/>
          <p:nvPr/>
        </p:nvGrpSpPr>
        <p:grpSpPr>
          <a:xfrm>
            <a:off x="8335375" y="530352"/>
            <a:ext cx="424875" cy="737875"/>
            <a:chOff x="6373500" y="3085625"/>
            <a:chExt cx="424875" cy="737875"/>
          </a:xfrm>
        </p:grpSpPr>
        <p:sp>
          <p:nvSpPr>
            <p:cNvPr id="183" name="Google Shape;183;p7"/>
            <p:cNvSpPr/>
            <p:nvPr/>
          </p:nvSpPr>
          <p:spPr>
            <a:xfrm>
              <a:off x="6373500" y="3173450"/>
              <a:ext cx="181200" cy="135100"/>
            </a:xfrm>
            <a:custGeom>
              <a:avLst/>
              <a:gdLst/>
              <a:ahLst/>
              <a:cxnLst/>
              <a:rect l="l" t="t" r="r" b="b"/>
              <a:pathLst>
                <a:path w="7248" h="5404" extrusionOk="0">
                  <a:moveTo>
                    <a:pt x="3820" y="986"/>
                  </a:moveTo>
                  <a:cubicBezTo>
                    <a:pt x="3824" y="988"/>
                    <a:pt x="3828" y="990"/>
                    <a:pt x="3832" y="994"/>
                  </a:cubicBezTo>
                  <a:cubicBezTo>
                    <a:pt x="3849" y="1003"/>
                    <a:pt x="3853" y="1005"/>
                    <a:pt x="3859" y="1009"/>
                  </a:cubicBezTo>
                  <a:cubicBezTo>
                    <a:pt x="3859" y="1009"/>
                    <a:pt x="3861" y="1015"/>
                    <a:pt x="3876" y="1026"/>
                  </a:cubicBezTo>
                  <a:cubicBezTo>
                    <a:pt x="3918" y="1063"/>
                    <a:pt x="3958" y="1099"/>
                    <a:pt x="4000" y="1137"/>
                  </a:cubicBezTo>
                  <a:cubicBezTo>
                    <a:pt x="4205" y="1329"/>
                    <a:pt x="4397" y="1532"/>
                    <a:pt x="4578" y="1746"/>
                  </a:cubicBezTo>
                  <a:cubicBezTo>
                    <a:pt x="4988" y="2223"/>
                    <a:pt x="5356" y="2734"/>
                    <a:pt x="5676" y="3278"/>
                  </a:cubicBezTo>
                  <a:cubicBezTo>
                    <a:pt x="5810" y="3507"/>
                    <a:pt x="5953" y="3779"/>
                    <a:pt x="6016" y="3961"/>
                  </a:cubicBezTo>
                  <a:cubicBezTo>
                    <a:pt x="6045" y="4047"/>
                    <a:pt x="6068" y="4135"/>
                    <a:pt x="6087" y="4225"/>
                  </a:cubicBezTo>
                  <a:cubicBezTo>
                    <a:pt x="6087" y="4235"/>
                    <a:pt x="6089" y="4250"/>
                    <a:pt x="6091" y="4268"/>
                  </a:cubicBezTo>
                  <a:cubicBezTo>
                    <a:pt x="6089" y="4269"/>
                    <a:pt x="6085" y="4271"/>
                    <a:pt x="6081" y="4273"/>
                  </a:cubicBezTo>
                  <a:cubicBezTo>
                    <a:pt x="6068" y="4279"/>
                    <a:pt x="6051" y="4283"/>
                    <a:pt x="6030" y="4289"/>
                  </a:cubicBezTo>
                  <a:cubicBezTo>
                    <a:pt x="5938" y="4314"/>
                    <a:pt x="5846" y="4337"/>
                    <a:pt x="5752" y="4356"/>
                  </a:cubicBezTo>
                  <a:cubicBezTo>
                    <a:pt x="5710" y="4363"/>
                    <a:pt x="5668" y="4371"/>
                    <a:pt x="5626" y="4377"/>
                  </a:cubicBezTo>
                  <a:cubicBezTo>
                    <a:pt x="5626" y="4377"/>
                    <a:pt x="5625" y="4377"/>
                    <a:pt x="5625" y="4377"/>
                  </a:cubicBezTo>
                  <a:cubicBezTo>
                    <a:pt x="5613" y="4377"/>
                    <a:pt x="5496" y="4392"/>
                    <a:pt x="5476" y="4394"/>
                  </a:cubicBezTo>
                  <a:cubicBezTo>
                    <a:pt x="5179" y="4423"/>
                    <a:pt x="4878" y="4435"/>
                    <a:pt x="4578" y="4435"/>
                  </a:cubicBezTo>
                  <a:cubicBezTo>
                    <a:pt x="4283" y="4435"/>
                    <a:pt x="3989" y="4423"/>
                    <a:pt x="3696" y="4405"/>
                  </a:cubicBezTo>
                  <a:cubicBezTo>
                    <a:pt x="3012" y="4363"/>
                    <a:pt x="2388" y="4296"/>
                    <a:pt x="1726" y="4141"/>
                  </a:cubicBezTo>
                  <a:cubicBezTo>
                    <a:pt x="1594" y="4113"/>
                    <a:pt x="1463" y="4078"/>
                    <a:pt x="1335" y="4040"/>
                  </a:cubicBezTo>
                  <a:cubicBezTo>
                    <a:pt x="1276" y="4021"/>
                    <a:pt x="1215" y="4001"/>
                    <a:pt x="1157" y="3980"/>
                  </a:cubicBezTo>
                  <a:cubicBezTo>
                    <a:pt x="1132" y="3973"/>
                    <a:pt x="1109" y="3963"/>
                    <a:pt x="1084" y="3954"/>
                  </a:cubicBezTo>
                  <a:cubicBezTo>
                    <a:pt x="1067" y="3944"/>
                    <a:pt x="1050" y="3934"/>
                    <a:pt x="1033" y="3925"/>
                  </a:cubicBezTo>
                  <a:cubicBezTo>
                    <a:pt x="1077" y="3839"/>
                    <a:pt x="1125" y="3753"/>
                    <a:pt x="1178" y="3666"/>
                  </a:cubicBezTo>
                  <a:lnTo>
                    <a:pt x="1180" y="3666"/>
                  </a:lnTo>
                  <a:cubicBezTo>
                    <a:pt x="1331" y="3435"/>
                    <a:pt x="1498" y="3213"/>
                    <a:pt x="1678" y="3004"/>
                  </a:cubicBezTo>
                  <a:cubicBezTo>
                    <a:pt x="2112" y="2483"/>
                    <a:pt x="2585" y="1995"/>
                    <a:pt x="3091" y="1541"/>
                  </a:cubicBezTo>
                  <a:cubicBezTo>
                    <a:pt x="3198" y="1445"/>
                    <a:pt x="3305" y="1352"/>
                    <a:pt x="3416" y="1262"/>
                  </a:cubicBezTo>
                  <a:cubicBezTo>
                    <a:pt x="3495" y="1197"/>
                    <a:pt x="3577" y="1135"/>
                    <a:pt x="3663" y="1078"/>
                  </a:cubicBezTo>
                  <a:cubicBezTo>
                    <a:pt x="3715" y="1045"/>
                    <a:pt x="3769" y="1017"/>
                    <a:pt x="3820" y="986"/>
                  </a:cubicBezTo>
                  <a:close/>
                  <a:moveTo>
                    <a:pt x="3843" y="1"/>
                  </a:moveTo>
                  <a:cubicBezTo>
                    <a:pt x="3545" y="1"/>
                    <a:pt x="3262" y="170"/>
                    <a:pt x="2989" y="375"/>
                  </a:cubicBezTo>
                  <a:cubicBezTo>
                    <a:pt x="2308" y="886"/>
                    <a:pt x="1697" y="1503"/>
                    <a:pt x="1140" y="2146"/>
                  </a:cubicBezTo>
                  <a:cubicBezTo>
                    <a:pt x="724" y="2625"/>
                    <a:pt x="175" y="3211"/>
                    <a:pt x="37" y="3864"/>
                  </a:cubicBezTo>
                  <a:cubicBezTo>
                    <a:pt x="16" y="3917"/>
                    <a:pt x="6" y="3973"/>
                    <a:pt x="4" y="4028"/>
                  </a:cubicBezTo>
                  <a:cubicBezTo>
                    <a:pt x="1" y="4078"/>
                    <a:pt x="8" y="4126"/>
                    <a:pt x="24" y="4172"/>
                  </a:cubicBezTo>
                  <a:cubicBezTo>
                    <a:pt x="112" y="4622"/>
                    <a:pt x="642" y="4838"/>
                    <a:pt x="1036" y="4963"/>
                  </a:cubicBezTo>
                  <a:cubicBezTo>
                    <a:pt x="1682" y="5167"/>
                    <a:pt x="2371" y="5254"/>
                    <a:pt x="3043" y="5321"/>
                  </a:cubicBezTo>
                  <a:cubicBezTo>
                    <a:pt x="3540" y="5371"/>
                    <a:pt x="4041" y="5403"/>
                    <a:pt x="4540" y="5403"/>
                  </a:cubicBezTo>
                  <a:cubicBezTo>
                    <a:pt x="4759" y="5403"/>
                    <a:pt x="4977" y="5397"/>
                    <a:pt x="5195" y="5384"/>
                  </a:cubicBezTo>
                  <a:cubicBezTo>
                    <a:pt x="5706" y="5355"/>
                    <a:pt x="6378" y="5326"/>
                    <a:pt x="6784" y="4966"/>
                  </a:cubicBezTo>
                  <a:cubicBezTo>
                    <a:pt x="7247" y="4557"/>
                    <a:pt x="7039" y="3890"/>
                    <a:pt x="6828" y="3408"/>
                  </a:cubicBezTo>
                  <a:cubicBezTo>
                    <a:pt x="6529" y="2721"/>
                    <a:pt x="6089" y="2100"/>
                    <a:pt x="5632" y="1512"/>
                  </a:cubicBezTo>
                  <a:cubicBezTo>
                    <a:pt x="5254" y="1028"/>
                    <a:pt x="4839" y="502"/>
                    <a:pt x="4320" y="155"/>
                  </a:cubicBezTo>
                  <a:cubicBezTo>
                    <a:pt x="4157" y="46"/>
                    <a:pt x="3998" y="1"/>
                    <a:pt x="38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6558700" y="3085625"/>
              <a:ext cx="119300" cy="91100"/>
            </a:xfrm>
            <a:custGeom>
              <a:avLst/>
              <a:gdLst/>
              <a:ahLst/>
              <a:cxnLst/>
              <a:rect l="l" t="t" r="r" b="b"/>
              <a:pathLst>
                <a:path w="4772" h="3644" extrusionOk="0">
                  <a:moveTo>
                    <a:pt x="1222" y="2288"/>
                  </a:moveTo>
                  <a:cubicBezTo>
                    <a:pt x="1214" y="2296"/>
                    <a:pt x="1208" y="2304"/>
                    <a:pt x="1209" y="2304"/>
                  </a:cubicBezTo>
                  <a:cubicBezTo>
                    <a:pt x="1209" y="2304"/>
                    <a:pt x="1213" y="2299"/>
                    <a:pt x="1222" y="2288"/>
                  </a:cubicBezTo>
                  <a:close/>
                  <a:moveTo>
                    <a:pt x="2482" y="1024"/>
                  </a:moveTo>
                  <a:cubicBezTo>
                    <a:pt x="2600" y="1137"/>
                    <a:pt x="2713" y="1256"/>
                    <a:pt x="2820" y="1382"/>
                  </a:cubicBezTo>
                  <a:cubicBezTo>
                    <a:pt x="2880" y="1453"/>
                    <a:pt x="2939" y="1524"/>
                    <a:pt x="2997" y="1596"/>
                  </a:cubicBezTo>
                  <a:cubicBezTo>
                    <a:pt x="3008" y="1612"/>
                    <a:pt x="3012" y="1616"/>
                    <a:pt x="3016" y="1619"/>
                  </a:cubicBezTo>
                  <a:cubicBezTo>
                    <a:pt x="3020" y="1623"/>
                    <a:pt x="3018" y="1623"/>
                    <a:pt x="3025" y="1635"/>
                  </a:cubicBezTo>
                  <a:cubicBezTo>
                    <a:pt x="3062" y="1683"/>
                    <a:pt x="3096" y="1727"/>
                    <a:pt x="3131" y="1774"/>
                  </a:cubicBezTo>
                  <a:cubicBezTo>
                    <a:pt x="3246" y="1933"/>
                    <a:pt x="3355" y="2098"/>
                    <a:pt x="3452" y="2268"/>
                  </a:cubicBezTo>
                  <a:cubicBezTo>
                    <a:pt x="3496" y="2343"/>
                    <a:pt x="3538" y="2420"/>
                    <a:pt x="3579" y="2496"/>
                  </a:cubicBezTo>
                  <a:cubicBezTo>
                    <a:pt x="3592" y="2527"/>
                    <a:pt x="3605" y="2558"/>
                    <a:pt x="3621" y="2588"/>
                  </a:cubicBezTo>
                  <a:cubicBezTo>
                    <a:pt x="3627" y="2603"/>
                    <a:pt x="3632" y="2617"/>
                    <a:pt x="3638" y="2632"/>
                  </a:cubicBezTo>
                  <a:cubicBezTo>
                    <a:pt x="3630" y="2634"/>
                    <a:pt x="3623" y="2636"/>
                    <a:pt x="3613" y="2638"/>
                  </a:cubicBezTo>
                  <a:cubicBezTo>
                    <a:pt x="3605" y="2638"/>
                    <a:pt x="3594" y="2642"/>
                    <a:pt x="3583" y="2646"/>
                  </a:cubicBezTo>
                  <a:lnTo>
                    <a:pt x="3569" y="2646"/>
                  </a:lnTo>
                  <a:cubicBezTo>
                    <a:pt x="3546" y="2648"/>
                    <a:pt x="3521" y="2651"/>
                    <a:pt x="3498" y="2653"/>
                  </a:cubicBezTo>
                  <a:cubicBezTo>
                    <a:pt x="3320" y="2671"/>
                    <a:pt x="3141" y="2678"/>
                    <a:pt x="2961" y="2678"/>
                  </a:cubicBezTo>
                  <a:cubicBezTo>
                    <a:pt x="2782" y="2678"/>
                    <a:pt x="2602" y="2671"/>
                    <a:pt x="2424" y="2659"/>
                  </a:cubicBezTo>
                  <a:cubicBezTo>
                    <a:pt x="2217" y="2648"/>
                    <a:pt x="2011" y="2626"/>
                    <a:pt x="1806" y="2602"/>
                  </a:cubicBezTo>
                  <a:cubicBezTo>
                    <a:pt x="1777" y="2598"/>
                    <a:pt x="1722" y="2590"/>
                    <a:pt x="1706" y="2588"/>
                  </a:cubicBezTo>
                  <a:cubicBezTo>
                    <a:pt x="1656" y="2581"/>
                    <a:pt x="1605" y="2571"/>
                    <a:pt x="1553" y="2563"/>
                  </a:cubicBezTo>
                  <a:cubicBezTo>
                    <a:pt x="1463" y="2546"/>
                    <a:pt x="1373" y="2529"/>
                    <a:pt x="1285" y="2508"/>
                  </a:cubicBezTo>
                  <a:cubicBezTo>
                    <a:pt x="1222" y="2494"/>
                    <a:pt x="1161" y="2477"/>
                    <a:pt x="1099" y="2460"/>
                  </a:cubicBezTo>
                  <a:cubicBezTo>
                    <a:pt x="1132" y="2412"/>
                    <a:pt x="1164" y="2364"/>
                    <a:pt x="1199" y="2316"/>
                  </a:cubicBezTo>
                  <a:cubicBezTo>
                    <a:pt x="1208" y="2303"/>
                    <a:pt x="1216" y="2293"/>
                    <a:pt x="1224" y="2282"/>
                  </a:cubicBezTo>
                  <a:lnTo>
                    <a:pt x="1233" y="2272"/>
                  </a:lnTo>
                  <a:cubicBezTo>
                    <a:pt x="1270" y="2228"/>
                    <a:pt x="1304" y="2184"/>
                    <a:pt x="1341" y="2140"/>
                  </a:cubicBezTo>
                  <a:cubicBezTo>
                    <a:pt x="1603" y="1826"/>
                    <a:pt x="1888" y="1529"/>
                    <a:pt x="2194" y="1258"/>
                  </a:cubicBezTo>
                  <a:cubicBezTo>
                    <a:pt x="2260" y="1200"/>
                    <a:pt x="2325" y="1145"/>
                    <a:pt x="2392" y="1089"/>
                  </a:cubicBezTo>
                  <a:cubicBezTo>
                    <a:pt x="2399" y="1081"/>
                    <a:pt x="2409" y="1076"/>
                    <a:pt x="2417" y="1068"/>
                  </a:cubicBezTo>
                  <a:cubicBezTo>
                    <a:pt x="2438" y="1053"/>
                    <a:pt x="2459" y="1039"/>
                    <a:pt x="2482" y="1024"/>
                  </a:cubicBezTo>
                  <a:close/>
                  <a:moveTo>
                    <a:pt x="965" y="2695"/>
                  </a:moveTo>
                  <a:cubicBezTo>
                    <a:pt x="958" y="2756"/>
                    <a:pt x="955" y="2776"/>
                    <a:pt x="954" y="2776"/>
                  </a:cubicBezTo>
                  <a:cubicBezTo>
                    <a:pt x="952" y="2776"/>
                    <a:pt x="957" y="2716"/>
                    <a:pt x="963" y="2705"/>
                  </a:cubicBezTo>
                  <a:cubicBezTo>
                    <a:pt x="963" y="2701"/>
                    <a:pt x="963" y="2699"/>
                    <a:pt x="965" y="2695"/>
                  </a:cubicBezTo>
                  <a:close/>
                  <a:moveTo>
                    <a:pt x="3674" y="2760"/>
                  </a:moveTo>
                  <a:lnTo>
                    <a:pt x="3682" y="2783"/>
                  </a:lnTo>
                  <a:lnTo>
                    <a:pt x="3682" y="2793"/>
                  </a:lnTo>
                  <a:cubicBezTo>
                    <a:pt x="3681" y="2804"/>
                    <a:pt x="3681" y="2808"/>
                    <a:pt x="3682" y="2808"/>
                  </a:cubicBezTo>
                  <a:cubicBezTo>
                    <a:pt x="3683" y="2808"/>
                    <a:pt x="3684" y="2804"/>
                    <a:pt x="3686" y="2797"/>
                  </a:cubicBezTo>
                  <a:cubicBezTo>
                    <a:pt x="3688" y="2803"/>
                    <a:pt x="3690" y="2810"/>
                    <a:pt x="3690" y="2816"/>
                  </a:cubicBezTo>
                  <a:cubicBezTo>
                    <a:pt x="3689" y="2816"/>
                    <a:pt x="3689" y="2816"/>
                    <a:pt x="3688" y="2816"/>
                  </a:cubicBezTo>
                  <a:cubicBezTo>
                    <a:pt x="3667" y="2816"/>
                    <a:pt x="3671" y="2779"/>
                    <a:pt x="3674" y="2760"/>
                  </a:cubicBezTo>
                  <a:close/>
                  <a:moveTo>
                    <a:pt x="2519" y="0"/>
                  </a:moveTo>
                  <a:cubicBezTo>
                    <a:pt x="2303" y="0"/>
                    <a:pt x="2094" y="107"/>
                    <a:pt x="1901" y="252"/>
                  </a:cubicBezTo>
                  <a:cubicBezTo>
                    <a:pt x="1476" y="572"/>
                    <a:pt x="1094" y="949"/>
                    <a:pt x="745" y="1351"/>
                  </a:cubicBezTo>
                  <a:cubicBezTo>
                    <a:pt x="467" y="1671"/>
                    <a:pt x="136" y="2041"/>
                    <a:pt x="33" y="2468"/>
                  </a:cubicBezTo>
                  <a:cubicBezTo>
                    <a:pt x="16" y="2517"/>
                    <a:pt x="6" y="2571"/>
                    <a:pt x="4" y="2625"/>
                  </a:cubicBezTo>
                  <a:cubicBezTo>
                    <a:pt x="0" y="2669"/>
                    <a:pt x="6" y="2713"/>
                    <a:pt x="18" y="2755"/>
                  </a:cubicBezTo>
                  <a:cubicBezTo>
                    <a:pt x="90" y="3096"/>
                    <a:pt x="456" y="3272"/>
                    <a:pt x="768" y="3371"/>
                  </a:cubicBezTo>
                  <a:cubicBezTo>
                    <a:pt x="1174" y="3500"/>
                    <a:pt x="1609" y="3553"/>
                    <a:pt x="2030" y="3595"/>
                  </a:cubicBezTo>
                  <a:cubicBezTo>
                    <a:pt x="2325" y="3628"/>
                    <a:pt x="2621" y="3644"/>
                    <a:pt x="2917" y="3644"/>
                  </a:cubicBezTo>
                  <a:cubicBezTo>
                    <a:pt x="3055" y="3644"/>
                    <a:pt x="3192" y="3640"/>
                    <a:pt x="3330" y="3634"/>
                  </a:cubicBezTo>
                  <a:cubicBezTo>
                    <a:pt x="3690" y="3612"/>
                    <a:pt x="4143" y="3584"/>
                    <a:pt x="4425" y="3325"/>
                  </a:cubicBezTo>
                  <a:cubicBezTo>
                    <a:pt x="4771" y="3006"/>
                    <a:pt x="4645" y="2525"/>
                    <a:pt x="4480" y="2152"/>
                  </a:cubicBezTo>
                  <a:cubicBezTo>
                    <a:pt x="4293" y="1723"/>
                    <a:pt x="4015" y="1338"/>
                    <a:pt x="3728" y="970"/>
                  </a:cubicBezTo>
                  <a:cubicBezTo>
                    <a:pt x="3489" y="662"/>
                    <a:pt x="3226" y="339"/>
                    <a:pt x="2897" y="120"/>
                  </a:cubicBezTo>
                  <a:cubicBezTo>
                    <a:pt x="2770" y="36"/>
                    <a:pt x="2643" y="0"/>
                    <a:pt x="25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6558600" y="3248125"/>
              <a:ext cx="239775" cy="176675"/>
            </a:xfrm>
            <a:custGeom>
              <a:avLst/>
              <a:gdLst/>
              <a:ahLst/>
              <a:cxnLst/>
              <a:rect l="l" t="t" r="r" b="b"/>
              <a:pathLst>
                <a:path w="9591" h="7067" extrusionOk="0">
                  <a:moveTo>
                    <a:pt x="5134" y="934"/>
                  </a:moveTo>
                  <a:cubicBezTo>
                    <a:pt x="5137" y="934"/>
                    <a:pt x="5140" y="934"/>
                    <a:pt x="5141" y="936"/>
                  </a:cubicBezTo>
                  <a:cubicBezTo>
                    <a:pt x="5132" y="936"/>
                    <a:pt x="5120" y="936"/>
                    <a:pt x="5111" y="938"/>
                  </a:cubicBezTo>
                  <a:cubicBezTo>
                    <a:pt x="5120" y="936"/>
                    <a:pt x="5128" y="934"/>
                    <a:pt x="5134" y="934"/>
                  </a:cubicBezTo>
                  <a:close/>
                  <a:moveTo>
                    <a:pt x="5072" y="955"/>
                  </a:moveTo>
                  <a:cubicBezTo>
                    <a:pt x="5072" y="955"/>
                    <a:pt x="5074" y="955"/>
                    <a:pt x="5074" y="957"/>
                  </a:cubicBezTo>
                  <a:cubicBezTo>
                    <a:pt x="5071" y="958"/>
                    <a:pt x="5069" y="958"/>
                    <a:pt x="5068" y="958"/>
                  </a:cubicBezTo>
                  <a:cubicBezTo>
                    <a:pt x="5067" y="958"/>
                    <a:pt x="5069" y="957"/>
                    <a:pt x="5072" y="955"/>
                  </a:cubicBezTo>
                  <a:close/>
                  <a:moveTo>
                    <a:pt x="8393" y="5771"/>
                  </a:moveTo>
                  <a:cubicBezTo>
                    <a:pt x="8397" y="5771"/>
                    <a:pt x="8401" y="5773"/>
                    <a:pt x="8404" y="5774"/>
                  </a:cubicBezTo>
                  <a:cubicBezTo>
                    <a:pt x="8403" y="5774"/>
                    <a:pt x="8402" y="5774"/>
                    <a:pt x="8401" y="5774"/>
                  </a:cubicBezTo>
                  <a:cubicBezTo>
                    <a:pt x="8397" y="5774"/>
                    <a:pt x="8393" y="5777"/>
                    <a:pt x="8388" y="5782"/>
                  </a:cubicBezTo>
                  <a:lnTo>
                    <a:pt x="8388" y="5772"/>
                  </a:lnTo>
                  <a:cubicBezTo>
                    <a:pt x="8390" y="5772"/>
                    <a:pt x="8392" y="5771"/>
                    <a:pt x="8393" y="5771"/>
                  </a:cubicBezTo>
                  <a:close/>
                  <a:moveTo>
                    <a:pt x="8384" y="5779"/>
                  </a:moveTo>
                  <a:cubicBezTo>
                    <a:pt x="8383" y="5780"/>
                    <a:pt x="8383" y="5782"/>
                    <a:pt x="8383" y="5784"/>
                  </a:cubicBezTo>
                  <a:cubicBezTo>
                    <a:pt x="8383" y="5782"/>
                    <a:pt x="8383" y="5781"/>
                    <a:pt x="8384" y="5779"/>
                  </a:cubicBezTo>
                  <a:close/>
                  <a:moveTo>
                    <a:pt x="5076" y="959"/>
                  </a:moveTo>
                  <a:cubicBezTo>
                    <a:pt x="5112" y="980"/>
                    <a:pt x="5147" y="1001"/>
                    <a:pt x="5181" y="1024"/>
                  </a:cubicBezTo>
                  <a:cubicBezTo>
                    <a:pt x="5269" y="1083"/>
                    <a:pt x="5336" y="1147"/>
                    <a:pt x="5449" y="1250"/>
                  </a:cubicBezTo>
                  <a:cubicBezTo>
                    <a:pt x="5731" y="1514"/>
                    <a:pt x="5995" y="1794"/>
                    <a:pt x="6244" y="2089"/>
                  </a:cubicBezTo>
                  <a:cubicBezTo>
                    <a:pt x="6820" y="2755"/>
                    <a:pt x="7335" y="3473"/>
                    <a:pt x="7783" y="4231"/>
                  </a:cubicBezTo>
                  <a:cubicBezTo>
                    <a:pt x="7965" y="4547"/>
                    <a:pt x="8145" y="4870"/>
                    <a:pt x="8268" y="5215"/>
                  </a:cubicBezTo>
                  <a:cubicBezTo>
                    <a:pt x="8316" y="5351"/>
                    <a:pt x="8363" y="5493"/>
                    <a:pt x="8383" y="5634"/>
                  </a:cubicBezTo>
                  <a:cubicBezTo>
                    <a:pt x="8381" y="5622"/>
                    <a:pt x="8380" y="5617"/>
                    <a:pt x="8380" y="5617"/>
                  </a:cubicBezTo>
                  <a:lnTo>
                    <a:pt x="8380" y="5617"/>
                  </a:lnTo>
                  <a:cubicBezTo>
                    <a:pt x="8378" y="5617"/>
                    <a:pt x="8388" y="5727"/>
                    <a:pt x="8386" y="5745"/>
                  </a:cubicBezTo>
                  <a:lnTo>
                    <a:pt x="8386" y="5767"/>
                  </a:lnTo>
                  <a:cubicBezTo>
                    <a:pt x="8386" y="5772"/>
                    <a:pt x="8385" y="5775"/>
                    <a:pt x="8384" y="5779"/>
                  </a:cubicBezTo>
                  <a:lnTo>
                    <a:pt x="8384" y="5779"/>
                  </a:lnTo>
                  <a:cubicBezTo>
                    <a:pt x="8385" y="5778"/>
                    <a:pt x="8386" y="5778"/>
                    <a:pt x="8386" y="5778"/>
                  </a:cubicBezTo>
                  <a:cubicBezTo>
                    <a:pt x="8386" y="5780"/>
                    <a:pt x="8386" y="5782"/>
                    <a:pt x="8386" y="5784"/>
                  </a:cubicBezTo>
                  <a:cubicBezTo>
                    <a:pt x="8381" y="5790"/>
                    <a:pt x="8379" y="5796"/>
                    <a:pt x="8381" y="5796"/>
                  </a:cubicBezTo>
                  <a:cubicBezTo>
                    <a:pt x="8382" y="5796"/>
                    <a:pt x="8382" y="5795"/>
                    <a:pt x="8383" y="5795"/>
                  </a:cubicBezTo>
                  <a:cubicBezTo>
                    <a:pt x="8383" y="5797"/>
                    <a:pt x="8383" y="5799"/>
                    <a:pt x="8383" y="5799"/>
                  </a:cubicBezTo>
                  <a:cubicBezTo>
                    <a:pt x="8385" y="5826"/>
                    <a:pt x="8385" y="5835"/>
                    <a:pt x="8384" y="5835"/>
                  </a:cubicBezTo>
                  <a:cubicBezTo>
                    <a:pt x="8382" y="5835"/>
                    <a:pt x="8380" y="5826"/>
                    <a:pt x="8379" y="5814"/>
                  </a:cubicBezTo>
                  <a:cubicBezTo>
                    <a:pt x="8379" y="5809"/>
                    <a:pt x="8379" y="5803"/>
                    <a:pt x="8379" y="5797"/>
                  </a:cubicBezTo>
                  <a:cubicBezTo>
                    <a:pt x="8229" y="5868"/>
                    <a:pt x="8318" y="5847"/>
                    <a:pt x="8162" y="5891"/>
                  </a:cubicBezTo>
                  <a:cubicBezTo>
                    <a:pt x="7896" y="5966"/>
                    <a:pt x="7626" y="6015"/>
                    <a:pt x="7353" y="6042"/>
                  </a:cubicBezTo>
                  <a:cubicBezTo>
                    <a:pt x="6950" y="6082"/>
                    <a:pt x="6544" y="6098"/>
                    <a:pt x="6138" y="6098"/>
                  </a:cubicBezTo>
                  <a:cubicBezTo>
                    <a:pt x="5726" y="6098"/>
                    <a:pt x="5314" y="6082"/>
                    <a:pt x="4904" y="6058"/>
                  </a:cubicBezTo>
                  <a:cubicBezTo>
                    <a:pt x="3977" y="6000"/>
                    <a:pt x="3049" y="5899"/>
                    <a:pt x="2145" y="5690"/>
                  </a:cubicBezTo>
                  <a:cubicBezTo>
                    <a:pt x="1846" y="5621"/>
                    <a:pt x="1421" y="5504"/>
                    <a:pt x="1218" y="5412"/>
                  </a:cubicBezTo>
                  <a:cubicBezTo>
                    <a:pt x="1159" y="5384"/>
                    <a:pt x="1101" y="5353"/>
                    <a:pt x="1044" y="5320"/>
                  </a:cubicBezTo>
                  <a:cubicBezTo>
                    <a:pt x="1036" y="5317"/>
                    <a:pt x="1023" y="5309"/>
                    <a:pt x="1009" y="5299"/>
                  </a:cubicBezTo>
                  <a:cubicBezTo>
                    <a:pt x="1019" y="5273"/>
                    <a:pt x="1025" y="5244"/>
                    <a:pt x="1031" y="5215"/>
                  </a:cubicBezTo>
                  <a:cubicBezTo>
                    <a:pt x="1103" y="5058"/>
                    <a:pt x="1188" y="4909"/>
                    <a:pt x="1285" y="4767"/>
                  </a:cubicBezTo>
                  <a:cubicBezTo>
                    <a:pt x="1502" y="4436"/>
                    <a:pt x="1741" y="4118"/>
                    <a:pt x="1997" y="3817"/>
                  </a:cubicBezTo>
                  <a:cubicBezTo>
                    <a:pt x="2597" y="3101"/>
                    <a:pt x="3246" y="2429"/>
                    <a:pt x="3943" y="1807"/>
                  </a:cubicBezTo>
                  <a:cubicBezTo>
                    <a:pt x="4205" y="1572"/>
                    <a:pt x="4473" y="1340"/>
                    <a:pt x="4766" y="1143"/>
                  </a:cubicBezTo>
                  <a:cubicBezTo>
                    <a:pt x="4865" y="1072"/>
                    <a:pt x="4969" y="1011"/>
                    <a:pt x="5076" y="959"/>
                  </a:cubicBezTo>
                  <a:close/>
                  <a:moveTo>
                    <a:pt x="5098" y="0"/>
                  </a:moveTo>
                  <a:cubicBezTo>
                    <a:pt x="4722" y="0"/>
                    <a:pt x="4368" y="227"/>
                    <a:pt x="4023" y="488"/>
                  </a:cubicBezTo>
                  <a:cubicBezTo>
                    <a:pt x="3100" y="1185"/>
                    <a:pt x="2273" y="2023"/>
                    <a:pt x="1515" y="2895"/>
                  </a:cubicBezTo>
                  <a:cubicBezTo>
                    <a:pt x="969" y="3523"/>
                    <a:pt x="211" y="4323"/>
                    <a:pt x="41" y="5186"/>
                  </a:cubicBezTo>
                  <a:cubicBezTo>
                    <a:pt x="22" y="5242"/>
                    <a:pt x="10" y="5299"/>
                    <a:pt x="8" y="5357"/>
                  </a:cubicBezTo>
                  <a:cubicBezTo>
                    <a:pt x="0" y="5431"/>
                    <a:pt x="10" y="5506"/>
                    <a:pt x="39" y="5577"/>
                  </a:cubicBezTo>
                  <a:cubicBezTo>
                    <a:pt x="182" y="6082"/>
                    <a:pt x="843" y="6324"/>
                    <a:pt x="1293" y="6465"/>
                  </a:cubicBezTo>
                  <a:cubicBezTo>
                    <a:pt x="2168" y="6741"/>
                    <a:pt x="3098" y="6862"/>
                    <a:pt x="4006" y="6954"/>
                  </a:cubicBezTo>
                  <a:cubicBezTo>
                    <a:pt x="4689" y="7023"/>
                    <a:pt x="5377" y="7066"/>
                    <a:pt x="6064" y="7066"/>
                  </a:cubicBezTo>
                  <a:cubicBezTo>
                    <a:pt x="6365" y="7066"/>
                    <a:pt x="6666" y="7058"/>
                    <a:pt x="6966" y="7040"/>
                  </a:cubicBezTo>
                  <a:cubicBezTo>
                    <a:pt x="7615" y="7001"/>
                    <a:pt x="8505" y="6975"/>
                    <a:pt x="9022" y="6519"/>
                  </a:cubicBezTo>
                  <a:cubicBezTo>
                    <a:pt x="9591" y="6019"/>
                    <a:pt x="9309" y="5181"/>
                    <a:pt x="9055" y="4595"/>
                  </a:cubicBezTo>
                  <a:cubicBezTo>
                    <a:pt x="8653" y="3664"/>
                    <a:pt x="8057" y="2822"/>
                    <a:pt x="7437" y="2027"/>
                  </a:cubicBezTo>
                  <a:cubicBezTo>
                    <a:pt x="6928" y="1372"/>
                    <a:pt x="6367" y="656"/>
                    <a:pt x="5670" y="187"/>
                  </a:cubicBezTo>
                  <a:cubicBezTo>
                    <a:pt x="5472" y="55"/>
                    <a:pt x="5282" y="0"/>
                    <a:pt x="50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6768100" y="3392650"/>
              <a:ext cx="75" cy="425"/>
            </a:xfrm>
            <a:custGeom>
              <a:avLst/>
              <a:gdLst/>
              <a:ahLst/>
              <a:cxnLst/>
              <a:rect l="l" t="t" r="r" b="b"/>
              <a:pathLst>
                <a:path w="3" h="17" extrusionOk="0">
                  <a:moveTo>
                    <a:pt x="1" y="1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2"/>
                    <a:pt x="1" y="14"/>
                    <a:pt x="1" y="16"/>
                  </a:cubicBezTo>
                  <a:lnTo>
                    <a:pt x="3" y="16"/>
                  </a:lnTo>
                  <a:lnTo>
                    <a:pt x="3" y="7"/>
                  </a:lnTo>
                  <a:cubicBezTo>
                    <a:pt x="3" y="5"/>
                    <a:pt x="3" y="3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6389450" y="3446050"/>
              <a:ext cx="178800" cy="133400"/>
            </a:xfrm>
            <a:custGeom>
              <a:avLst/>
              <a:gdLst/>
              <a:ahLst/>
              <a:cxnLst/>
              <a:rect l="l" t="t" r="r" b="b"/>
              <a:pathLst>
                <a:path w="7152" h="5336" extrusionOk="0">
                  <a:moveTo>
                    <a:pt x="3768" y="984"/>
                  </a:moveTo>
                  <a:cubicBezTo>
                    <a:pt x="3770" y="986"/>
                    <a:pt x="3774" y="988"/>
                    <a:pt x="3776" y="989"/>
                  </a:cubicBezTo>
                  <a:lnTo>
                    <a:pt x="3801" y="1005"/>
                  </a:lnTo>
                  <a:cubicBezTo>
                    <a:pt x="3801" y="1005"/>
                    <a:pt x="3803" y="1009"/>
                    <a:pt x="3816" y="1020"/>
                  </a:cubicBezTo>
                  <a:cubicBezTo>
                    <a:pt x="3858" y="1056"/>
                    <a:pt x="3900" y="1093"/>
                    <a:pt x="3940" y="1129"/>
                  </a:cubicBezTo>
                  <a:cubicBezTo>
                    <a:pt x="4142" y="1317"/>
                    <a:pt x="4331" y="1518"/>
                    <a:pt x="4509" y="1728"/>
                  </a:cubicBezTo>
                  <a:cubicBezTo>
                    <a:pt x="4913" y="2198"/>
                    <a:pt x="5275" y="2703"/>
                    <a:pt x="5589" y="3237"/>
                  </a:cubicBezTo>
                  <a:cubicBezTo>
                    <a:pt x="5660" y="3360"/>
                    <a:pt x="5729" y="3484"/>
                    <a:pt x="5792" y="3611"/>
                  </a:cubicBezTo>
                  <a:cubicBezTo>
                    <a:pt x="5844" y="3706"/>
                    <a:pt x="5888" y="3806"/>
                    <a:pt x="5922" y="3909"/>
                  </a:cubicBezTo>
                  <a:cubicBezTo>
                    <a:pt x="5951" y="3993"/>
                    <a:pt x="5976" y="4080"/>
                    <a:pt x="5995" y="4166"/>
                  </a:cubicBezTo>
                  <a:cubicBezTo>
                    <a:pt x="5995" y="4175"/>
                    <a:pt x="5997" y="4191"/>
                    <a:pt x="5999" y="4204"/>
                  </a:cubicBezTo>
                  <a:cubicBezTo>
                    <a:pt x="5997" y="4206"/>
                    <a:pt x="5993" y="4208"/>
                    <a:pt x="5991" y="4208"/>
                  </a:cubicBezTo>
                  <a:cubicBezTo>
                    <a:pt x="5980" y="4214"/>
                    <a:pt x="5962" y="4217"/>
                    <a:pt x="5943" y="4223"/>
                  </a:cubicBezTo>
                  <a:cubicBezTo>
                    <a:pt x="5851" y="4248"/>
                    <a:pt x="5763" y="4271"/>
                    <a:pt x="5669" y="4288"/>
                  </a:cubicBezTo>
                  <a:cubicBezTo>
                    <a:pt x="5629" y="4296"/>
                    <a:pt x="5589" y="4304"/>
                    <a:pt x="5547" y="4309"/>
                  </a:cubicBezTo>
                  <a:cubicBezTo>
                    <a:pt x="5547" y="4309"/>
                    <a:pt x="5547" y="4309"/>
                    <a:pt x="5546" y="4309"/>
                  </a:cubicBezTo>
                  <a:cubicBezTo>
                    <a:pt x="5536" y="4309"/>
                    <a:pt x="5419" y="4325"/>
                    <a:pt x="5399" y="4327"/>
                  </a:cubicBezTo>
                  <a:cubicBezTo>
                    <a:pt x="5108" y="4355"/>
                    <a:pt x="4816" y="4367"/>
                    <a:pt x="4523" y="4367"/>
                  </a:cubicBezTo>
                  <a:cubicBezTo>
                    <a:pt x="4231" y="4367"/>
                    <a:pt x="3938" y="4355"/>
                    <a:pt x="3646" y="4338"/>
                  </a:cubicBezTo>
                  <a:cubicBezTo>
                    <a:pt x="2972" y="4296"/>
                    <a:pt x="2363" y="4231"/>
                    <a:pt x="1708" y="4080"/>
                  </a:cubicBezTo>
                  <a:cubicBezTo>
                    <a:pt x="1580" y="4049"/>
                    <a:pt x="1451" y="4016"/>
                    <a:pt x="1325" y="3978"/>
                  </a:cubicBezTo>
                  <a:cubicBezTo>
                    <a:pt x="1266" y="3961"/>
                    <a:pt x="1208" y="3940"/>
                    <a:pt x="1149" y="3921"/>
                  </a:cubicBezTo>
                  <a:cubicBezTo>
                    <a:pt x="1124" y="3911"/>
                    <a:pt x="1101" y="3902"/>
                    <a:pt x="1076" y="3894"/>
                  </a:cubicBezTo>
                  <a:cubicBezTo>
                    <a:pt x="1063" y="3886"/>
                    <a:pt x="1048" y="3879"/>
                    <a:pt x="1032" y="3869"/>
                  </a:cubicBezTo>
                  <a:cubicBezTo>
                    <a:pt x="1076" y="3785"/>
                    <a:pt x="1122" y="3701"/>
                    <a:pt x="1174" y="3620"/>
                  </a:cubicBezTo>
                  <a:cubicBezTo>
                    <a:pt x="1323" y="3392"/>
                    <a:pt x="1486" y="3174"/>
                    <a:pt x="1662" y="2967"/>
                  </a:cubicBezTo>
                  <a:cubicBezTo>
                    <a:pt x="2093" y="2454"/>
                    <a:pt x="2558" y="1974"/>
                    <a:pt x="3056" y="1527"/>
                  </a:cubicBezTo>
                  <a:cubicBezTo>
                    <a:pt x="3270" y="1336"/>
                    <a:pt x="3418" y="1208"/>
                    <a:pt x="3619" y="1074"/>
                  </a:cubicBezTo>
                  <a:cubicBezTo>
                    <a:pt x="3667" y="1041"/>
                    <a:pt x="3718" y="1012"/>
                    <a:pt x="3768" y="984"/>
                  </a:cubicBezTo>
                  <a:close/>
                  <a:moveTo>
                    <a:pt x="3791" y="0"/>
                  </a:moveTo>
                  <a:cubicBezTo>
                    <a:pt x="3496" y="0"/>
                    <a:pt x="3216" y="167"/>
                    <a:pt x="2947" y="369"/>
                  </a:cubicBezTo>
                  <a:cubicBezTo>
                    <a:pt x="2277" y="875"/>
                    <a:pt x="1674" y="1482"/>
                    <a:pt x="1124" y="2115"/>
                  </a:cubicBezTo>
                  <a:cubicBezTo>
                    <a:pt x="714" y="2586"/>
                    <a:pt x="174" y="3166"/>
                    <a:pt x="37" y="3810"/>
                  </a:cubicBezTo>
                  <a:cubicBezTo>
                    <a:pt x="16" y="3861"/>
                    <a:pt x="6" y="3917"/>
                    <a:pt x="4" y="3974"/>
                  </a:cubicBezTo>
                  <a:cubicBezTo>
                    <a:pt x="0" y="4022"/>
                    <a:pt x="6" y="4072"/>
                    <a:pt x="21" y="4118"/>
                  </a:cubicBezTo>
                  <a:cubicBezTo>
                    <a:pt x="111" y="4562"/>
                    <a:pt x="636" y="4777"/>
                    <a:pt x="1026" y="4899"/>
                  </a:cubicBezTo>
                  <a:cubicBezTo>
                    <a:pt x="1662" y="5102"/>
                    <a:pt x="2342" y="5186"/>
                    <a:pt x="3004" y="5255"/>
                  </a:cubicBezTo>
                  <a:cubicBezTo>
                    <a:pt x="3493" y="5304"/>
                    <a:pt x="3986" y="5335"/>
                    <a:pt x="4478" y="5335"/>
                  </a:cubicBezTo>
                  <a:cubicBezTo>
                    <a:pt x="4694" y="5335"/>
                    <a:pt x="4909" y="5329"/>
                    <a:pt x="5124" y="5316"/>
                  </a:cubicBezTo>
                  <a:cubicBezTo>
                    <a:pt x="5629" y="5286"/>
                    <a:pt x="6292" y="5259"/>
                    <a:pt x="6694" y="4903"/>
                  </a:cubicBezTo>
                  <a:cubicBezTo>
                    <a:pt x="7151" y="4497"/>
                    <a:pt x="6946" y="3836"/>
                    <a:pt x="6738" y="3358"/>
                  </a:cubicBezTo>
                  <a:cubicBezTo>
                    <a:pt x="6443" y="2682"/>
                    <a:pt x="6008" y="2069"/>
                    <a:pt x="5558" y="1491"/>
                  </a:cubicBezTo>
                  <a:cubicBezTo>
                    <a:pt x="5185" y="1012"/>
                    <a:pt x="4775" y="495"/>
                    <a:pt x="4266" y="155"/>
                  </a:cubicBezTo>
                  <a:cubicBezTo>
                    <a:pt x="4103" y="46"/>
                    <a:pt x="3945" y="0"/>
                    <a:pt x="37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6629050" y="3597325"/>
              <a:ext cx="119300" cy="91125"/>
            </a:xfrm>
            <a:custGeom>
              <a:avLst/>
              <a:gdLst/>
              <a:ahLst/>
              <a:cxnLst/>
              <a:rect l="l" t="t" r="r" b="b"/>
              <a:pathLst>
                <a:path w="4772" h="3645" extrusionOk="0">
                  <a:moveTo>
                    <a:pt x="2480" y="1023"/>
                  </a:moveTo>
                  <a:cubicBezTo>
                    <a:pt x="2601" y="1136"/>
                    <a:pt x="2714" y="1257"/>
                    <a:pt x="2821" y="1383"/>
                  </a:cubicBezTo>
                  <a:cubicBezTo>
                    <a:pt x="2880" y="1452"/>
                    <a:pt x="2940" y="1525"/>
                    <a:pt x="2995" y="1596"/>
                  </a:cubicBezTo>
                  <a:lnTo>
                    <a:pt x="3016" y="1620"/>
                  </a:lnTo>
                  <a:lnTo>
                    <a:pt x="3026" y="1634"/>
                  </a:lnTo>
                  <a:cubicBezTo>
                    <a:pt x="3060" y="1682"/>
                    <a:pt x="3095" y="1728"/>
                    <a:pt x="3129" y="1776"/>
                  </a:cubicBezTo>
                  <a:cubicBezTo>
                    <a:pt x="3244" y="1934"/>
                    <a:pt x="3353" y="2099"/>
                    <a:pt x="3453" y="2268"/>
                  </a:cubicBezTo>
                  <a:cubicBezTo>
                    <a:pt x="3497" y="2344"/>
                    <a:pt x="3539" y="2419"/>
                    <a:pt x="3577" y="2497"/>
                  </a:cubicBezTo>
                  <a:cubicBezTo>
                    <a:pt x="3593" y="2528"/>
                    <a:pt x="3606" y="2559"/>
                    <a:pt x="3621" y="2589"/>
                  </a:cubicBezTo>
                  <a:cubicBezTo>
                    <a:pt x="3627" y="2603"/>
                    <a:pt x="3633" y="2618"/>
                    <a:pt x="3637" y="2633"/>
                  </a:cubicBezTo>
                  <a:cubicBezTo>
                    <a:pt x="3629" y="2633"/>
                    <a:pt x="3621" y="2637"/>
                    <a:pt x="3614" y="2637"/>
                  </a:cubicBezTo>
                  <a:cubicBezTo>
                    <a:pt x="3604" y="2639"/>
                    <a:pt x="3594" y="2643"/>
                    <a:pt x="3581" y="2647"/>
                  </a:cubicBezTo>
                  <a:lnTo>
                    <a:pt x="3570" y="2647"/>
                  </a:lnTo>
                  <a:cubicBezTo>
                    <a:pt x="3547" y="2649"/>
                    <a:pt x="3522" y="2650"/>
                    <a:pt x="3499" y="2654"/>
                  </a:cubicBezTo>
                  <a:cubicBezTo>
                    <a:pt x="3320" y="2672"/>
                    <a:pt x="3140" y="2679"/>
                    <a:pt x="2961" y="2679"/>
                  </a:cubicBezTo>
                  <a:cubicBezTo>
                    <a:pt x="2781" y="2679"/>
                    <a:pt x="2602" y="2672"/>
                    <a:pt x="2423" y="2660"/>
                  </a:cubicBezTo>
                  <a:cubicBezTo>
                    <a:pt x="2216" y="2649"/>
                    <a:pt x="2011" y="2626"/>
                    <a:pt x="1806" y="2603"/>
                  </a:cubicBezTo>
                  <a:cubicBezTo>
                    <a:pt x="1776" y="2599"/>
                    <a:pt x="1722" y="2591"/>
                    <a:pt x="1707" y="2589"/>
                  </a:cubicBezTo>
                  <a:cubicBezTo>
                    <a:pt x="1655" y="2582"/>
                    <a:pt x="1605" y="2572"/>
                    <a:pt x="1554" y="2564"/>
                  </a:cubicBezTo>
                  <a:cubicBezTo>
                    <a:pt x="1464" y="2547"/>
                    <a:pt x="1374" y="2530"/>
                    <a:pt x="1285" y="2509"/>
                  </a:cubicBezTo>
                  <a:cubicBezTo>
                    <a:pt x="1222" y="2495"/>
                    <a:pt x="1161" y="2478"/>
                    <a:pt x="1100" y="2461"/>
                  </a:cubicBezTo>
                  <a:cubicBezTo>
                    <a:pt x="1132" y="2413"/>
                    <a:pt x="1165" y="2365"/>
                    <a:pt x="1199" y="2317"/>
                  </a:cubicBezTo>
                  <a:cubicBezTo>
                    <a:pt x="1207" y="2306"/>
                    <a:pt x="1217" y="2294"/>
                    <a:pt x="1224" y="2283"/>
                  </a:cubicBezTo>
                  <a:cubicBezTo>
                    <a:pt x="1226" y="2279"/>
                    <a:pt x="1230" y="2275"/>
                    <a:pt x="1232" y="2273"/>
                  </a:cubicBezTo>
                  <a:cubicBezTo>
                    <a:pt x="1268" y="2227"/>
                    <a:pt x="1305" y="2183"/>
                    <a:pt x="1341" y="2141"/>
                  </a:cubicBezTo>
                  <a:cubicBezTo>
                    <a:pt x="1603" y="1825"/>
                    <a:pt x="1889" y="1530"/>
                    <a:pt x="2195" y="1257"/>
                  </a:cubicBezTo>
                  <a:cubicBezTo>
                    <a:pt x="2258" y="1199"/>
                    <a:pt x="2325" y="1144"/>
                    <a:pt x="2390" y="1090"/>
                  </a:cubicBezTo>
                  <a:cubicBezTo>
                    <a:pt x="2400" y="1082"/>
                    <a:pt x="2407" y="1077"/>
                    <a:pt x="2417" y="1069"/>
                  </a:cubicBezTo>
                  <a:cubicBezTo>
                    <a:pt x="2438" y="1054"/>
                    <a:pt x="2459" y="1038"/>
                    <a:pt x="2480" y="1023"/>
                  </a:cubicBezTo>
                  <a:close/>
                  <a:moveTo>
                    <a:pt x="963" y="2703"/>
                  </a:moveTo>
                  <a:cubicBezTo>
                    <a:pt x="957" y="2759"/>
                    <a:pt x="954" y="2777"/>
                    <a:pt x="953" y="2777"/>
                  </a:cubicBezTo>
                  <a:cubicBezTo>
                    <a:pt x="951" y="2777"/>
                    <a:pt x="956" y="2717"/>
                    <a:pt x="962" y="2706"/>
                  </a:cubicBezTo>
                  <a:cubicBezTo>
                    <a:pt x="962" y="2705"/>
                    <a:pt x="963" y="2704"/>
                    <a:pt x="963" y="2703"/>
                  </a:cubicBezTo>
                  <a:close/>
                  <a:moveTo>
                    <a:pt x="3675" y="2760"/>
                  </a:moveTo>
                  <a:lnTo>
                    <a:pt x="3675" y="2762"/>
                  </a:lnTo>
                  <a:cubicBezTo>
                    <a:pt x="3677" y="2769"/>
                    <a:pt x="3681" y="2779"/>
                    <a:pt x="3683" y="2785"/>
                  </a:cubicBezTo>
                  <a:lnTo>
                    <a:pt x="3683" y="2792"/>
                  </a:lnTo>
                  <a:cubicBezTo>
                    <a:pt x="3681" y="2804"/>
                    <a:pt x="3681" y="2809"/>
                    <a:pt x="3681" y="2809"/>
                  </a:cubicBezTo>
                  <a:cubicBezTo>
                    <a:pt x="3682" y="2809"/>
                    <a:pt x="3684" y="2804"/>
                    <a:pt x="3684" y="2798"/>
                  </a:cubicBezTo>
                  <a:cubicBezTo>
                    <a:pt x="3686" y="2807"/>
                    <a:pt x="3690" y="2817"/>
                    <a:pt x="3690" y="2817"/>
                  </a:cubicBezTo>
                  <a:cubicBezTo>
                    <a:pt x="3690" y="2817"/>
                    <a:pt x="3689" y="2817"/>
                    <a:pt x="3689" y="2817"/>
                  </a:cubicBezTo>
                  <a:cubicBezTo>
                    <a:pt x="3667" y="2817"/>
                    <a:pt x="3669" y="2780"/>
                    <a:pt x="3675" y="2760"/>
                  </a:cubicBezTo>
                  <a:close/>
                  <a:moveTo>
                    <a:pt x="2519" y="0"/>
                  </a:moveTo>
                  <a:cubicBezTo>
                    <a:pt x="2303" y="0"/>
                    <a:pt x="2093" y="107"/>
                    <a:pt x="1900" y="251"/>
                  </a:cubicBezTo>
                  <a:cubicBezTo>
                    <a:pt x="1475" y="573"/>
                    <a:pt x="1094" y="950"/>
                    <a:pt x="746" y="1350"/>
                  </a:cubicBezTo>
                  <a:cubicBezTo>
                    <a:pt x="466" y="1672"/>
                    <a:pt x="135" y="2040"/>
                    <a:pt x="33" y="2467"/>
                  </a:cubicBezTo>
                  <a:cubicBezTo>
                    <a:pt x="14" y="2518"/>
                    <a:pt x="5" y="2570"/>
                    <a:pt x="5" y="2624"/>
                  </a:cubicBezTo>
                  <a:cubicBezTo>
                    <a:pt x="1" y="2668"/>
                    <a:pt x="5" y="2714"/>
                    <a:pt x="18" y="2756"/>
                  </a:cubicBezTo>
                  <a:cubicBezTo>
                    <a:pt x="91" y="3097"/>
                    <a:pt x="456" y="3273"/>
                    <a:pt x="767" y="3372"/>
                  </a:cubicBezTo>
                  <a:cubicBezTo>
                    <a:pt x="1174" y="3501"/>
                    <a:pt x="1609" y="3552"/>
                    <a:pt x="2030" y="3596"/>
                  </a:cubicBezTo>
                  <a:cubicBezTo>
                    <a:pt x="2324" y="3629"/>
                    <a:pt x="2620" y="3645"/>
                    <a:pt x="2916" y="3645"/>
                  </a:cubicBezTo>
                  <a:cubicBezTo>
                    <a:pt x="3053" y="3645"/>
                    <a:pt x="3191" y="3641"/>
                    <a:pt x="3328" y="3635"/>
                  </a:cubicBezTo>
                  <a:cubicBezTo>
                    <a:pt x="3690" y="3614"/>
                    <a:pt x="4142" y="3585"/>
                    <a:pt x="4424" y="3326"/>
                  </a:cubicBezTo>
                  <a:cubicBezTo>
                    <a:pt x="4772" y="3007"/>
                    <a:pt x="4646" y="2526"/>
                    <a:pt x="4481" y="2151"/>
                  </a:cubicBezTo>
                  <a:cubicBezTo>
                    <a:pt x="4293" y="1722"/>
                    <a:pt x="4016" y="1337"/>
                    <a:pt x="3729" y="969"/>
                  </a:cubicBezTo>
                  <a:cubicBezTo>
                    <a:pt x="3489" y="663"/>
                    <a:pt x="3225" y="338"/>
                    <a:pt x="2898" y="119"/>
                  </a:cubicBezTo>
                  <a:cubicBezTo>
                    <a:pt x="2770" y="35"/>
                    <a:pt x="2643" y="0"/>
                    <a:pt x="25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6407825" y="3688425"/>
              <a:ext cx="181200" cy="135075"/>
            </a:xfrm>
            <a:custGeom>
              <a:avLst/>
              <a:gdLst/>
              <a:ahLst/>
              <a:cxnLst/>
              <a:rect l="l" t="t" r="r" b="b"/>
              <a:pathLst>
                <a:path w="7248" h="5403" extrusionOk="0">
                  <a:moveTo>
                    <a:pt x="3820" y="986"/>
                  </a:moveTo>
                  <a:cubicBezTo>
                    <a:pt x="3824" y="988"/>
                    <a:pt x="3828" y="990"/>
                    <a:pt x="3832" y="992"/>
                  </a:cubicBezTo>
                  <a:cubicBezTo>
                    <a:pt x="3849" y="1003"/>
                    <a:pt x="3851" y="1005"/>
                    <a:pt x="3858" y="1009"/>
                  </a:cubicBezTo>
                  <a:cubicBezTo>
                    <a:pt x="3858" y="1009"/>
                    <a:pt x="3860" y="1013"/>
                    <a:pt x="3874" y="1024"/>
                  </a:cubicBezTo>
                  <a:cubicBezTo>
                    <a:pt x="3916" y="1063"/>
                    <a:pt x="3960" y="1097"/>
                    <a:pt x="4000" y="1136"/>
                  </a:cubicBezTo>
                  <a:cubicBezTo>
                    <a:pt x="4203" y="1327"/>
                    <a:pt x="4396" y="1530"/>
                    <a:pt x="4578" y="1744"/>
                  </a:cubicBezTo>
                  <a:cubicBezTo>
                    <a:pt x="4988" y="2221"/>
                    <a:pt x="5356" y="2734"/>
                    <a:pt x="5675" y="3276"/>
                  </a:cubicBezTo>
                  <a:cubicBezTo>
                    <a:pt x="5809" y="3506"/>
                    <a:pt x="5951" y="3780"/>
                    <a:pt x="6014" y="3961"/>
                  </a:cubicBezTo>
                  <a:cubicBezTo>
                    <a:pt x="6045" y="4048"/>
                    <a:pt x="6068" y="4136"/>
                    <a:pt x="6087" y="4226"/>
                  </a:cubicBezTo>
                  <a:cubicBezTo>
                    <a:pt x="6087" y="4235"/>
                    <a:pt x="6089" y="4252"/>
                    <a:pt x="6091" y="4268"/>
                  </a:cubicBezTo>
                  <a:lnTo>
                    <a:pt x="6081" y="4275"/>
                  </a:lnTo>
                  <a:cubicBezTo>
                    <a:pt x="6068" y="4279"/>
                    <a:pt x="6051" y="4283"/>
                    <a:pt x="6030" y="4289"/>
                  </a:cubicBezTo>
                  <a:cubicBezTo>
                    <a:pt x="5938" y="4314"/>
                    <a:pt x="5848" y="4337"/>
                    <a:pt x="5754" y="4356"/>
                  </a:cubicBezTo>
                  <a:cubicBezTo>
                    <a:pt x="5710" y="4364"/>
                    <a:pt x="5668" y="4371"/>
                    <a:pt x="5626" y="4377"/>
                  </a:cubicBezTo>
                  <a:cubicBezTo>
                    <a:pt x="5626" y="4377"/>
                    <a:pt x="5625" y="4377"/>
                    <a:pt x="5625" y="4377"/>
                  </a:cubicBezTo>
                  <a:cubicBezTo>
                    <a:pt x="5612" y="4377"/>
                    <a:pt x="5496" y="4392"/>
                    <a:pt x="5476" y="4394"/>
                  </a:cubicBezTo>
                  <a:cubicBezTo>
                    <a:pt x="5180" y="4424"/>
                    <a:pt x="4883" y="4436"/>
                    <a:pt x="4586" y="4436"/>
                  </a:cubicBezTo>
                  <a:cubicBezTo>
                    <a:pt x="4289" y="4436"/>
                    <a:pt x="3991" y="4424"/>
                    <a:pt x="3696" y="4406"/>
                  </a:cubicBezTo>
                  <a:cubicBezTo>
                    <a:pt x="3014" y="4364"/>
                    <a:pt x="2388" y="4297"/>
                    <a:pt x="1725" y="4141"/>
                  </a:cubicBezTo>
                  <a:cubicBezTo>
                    <a:pt x="1593" y="4113"/>
                    <a:pt x="1463" y="4078"/>
                    <a:pt x="1335" y="4040"/>
                  </a:cubicBezTo>
                  <a:cubicBezTo>
                    <a:pt x="1276" y="4021"/>
                    <a:pt x="1214" y="4002"/>
                    <a:pt x="1157" y="3981"/>
                  </a:cubicBezTo>
                  <a:cubicBezTo>
                    <a:pt x="1132" y="3973"/>
                    <a:pt x="1109" y="3963"/>
                    <a:pt x="1084" y="3954"/>
                  </a:cubicBezTo>
                  <a:cubicBezTo>
                    <a:pt x="1067" y="3944"/>
                    <a:pt x="1050" y="3935"/>
                    <a:pt x="1032" y="3927"/>
                  </a:cubicBezTo>
                  <a:cubicBezTo>
                    <a:pt x="1076" y="3839"/>
                    <a:pt x="1124" y="3751"/>
                    <a:pt x="1178" y="3667"/>
                  </a:cubicBezTo>
                  <a:lnTo>
                    <a:pt x="1180" y="3667"/>
                  </a:lnTo>
                  <a:cubicBezTo>
                    <a:pt x="1331" y="3435"/>
                    <a:pt x="1498" y="3213"/>
                    <a:pt x="1678" y="3002"/>
                  </a:cubicBezTo>
                  <a:cubicBezTo>
                    <a:pt x="2112" y="2481"/>
                    <a:pt x="2585" y="1993"/>
                    <a:pt x="3091" y="1540"/>
                  </a:cubicBezTo>
                  <a:cubicBezTo>
                    <a:pt x="3198" y="1444"/>
                    <a:pt x="3305" y="1352"/>
                    <a:pt x="3416" y="1262"/>
                  </a:cubicBezTo>
                  <a:cubicBezTo>
                    <a:pt x="3495" y="1195"/>
                    <a:pt x="3577" y="1134"/>
                    <a:pt x="3663" y="1078"/>
                  </a:cubicBezTo>
                  <a:cubicBezTo>
                    <a:pt x="3715" y="1044"/>
                    <a:pt x="3768" y="1015"/>
                    <a:pt x="3820" y="986"/>
                  </a:cubicBezTo>
                  <a:close/>
                  <a:moveTo>
                    <a:pt x="3843" y="1"/>
                  </a:moveTo>
                  <a:cubicBezTo>
                    <a:pt x="3545" y="1"/>
                    <a:pt x="3262" y="169"/>
                    <a:pt x="2991" y="374"/>
                  </a:cubicBezTo>
                  <a:cubicBezTo>
                    <a:pt x="2309" y="887"/>
                    <a:pt x="1699" y="1501"/>
                    <a:pt x="1140" y="2145"/>
                  </a:cubicBezTo>
                  <a:cubicBezTo>
                    <a:pt x="724" y="2623"/>
                    <a:pt x="175" y="3211"/>
                    <a:pt x="37" y="3862"/>
                  </a:cubicBezTo>
                  <a:cubicBezTo>
                    <a:pt x="16" y="3916"/>
                    <a:pt x="6" y="3971"/>
                    <a:pt x="4" y="4028"/>
                  </a:cubicBezTo>
                  <a:cubicBezTo>
                    <a:pt x="0" y="4076"/>
                    <a:pt x="6" y="4126"/>
                    <a:pt x="23" y="4172"/>
                  </a:cubicBezTo>
                  <a:cubicBezTo>
                    <a:pt x="113" y="4620"/>
                    <a:pt x="642" y="4838"/>
                    <a:pt x="1036" y="4963"/>
                  </a:cubicBezTo>
                  <a:cubicBezTo>
                    <a:pt x="1681" y="5166"/>
                    <a:pt x="2373" y="5254"/>
                    <a:pt x="3043" y="5321"/>
                  </a:cubicBezTo>
                  <a:cubicBezTo>
                    <a:pt x="3540" y="5372"/>
                    <a:pt x="4042" y="5403"/>
                    <a:pt x="4543" y="5403"/>
                  </a:cubicBezTo>
                  <a:cubicBezTo>
                    <a:pt x="4761" y="5403"/>
                    <a:pt x="4979" y="5397"/>
                    <a:pt x="5197" y="5384"/>
                  </a:cubicBezTo>
                  <a:cubicBezTo>
                    <a:pt x="5706" y="5353"/>
                    <a:pt x="6378" y="5325"/>
                    <a:pt x="6784" y="4967"/>
                  </a:cubicBezTo>
                  <a:cubicBezTo>
                    <a:pt x="7247" y="4557"/>
                    <a:pt x="7039" y="3889"/>
                    <a:pt x="6828" y="3406"/>
                  </a:cubicBezTo>
                  <a:cubicBezTo>
                    <a:pt x="6531" y="2721"/>
                    <a:pt x="6089" y="2100"/>
                    <a:pt x="5631" y="1513"/>
                  </a:cubicBezTo>
                  <a:cubicBezTo>
                    <a:pt x="5254" y="1026"/>
                    <a:pt x="4839" y="502"/>
                    <a:pt x="4320" y="155"/>
                  </a:cubicBezTo>
                  <a:cubicBezTo>
                    <a:pt x="4156" y="46"/>
                    <a:pt x="3998" y="1"/>
                    <a:pt x="38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  <p:sp>
        <p:nvSpPr>
          <p:cNvPr id="190" name="Google Shape;190;p7"/>
          <p:cNvSpPr txBox="1">
            <a:spLocks noGrp="1"/>
          </p:cNvSpPr>
          <p:nvPr>
            <p:ph type="title"/>
          </p:nvPr>
        </p:nvSpPr>
        <p:spPr>
          <a:xfrm>
            <a:off x="713225" y="2109750"/>
            <a:ext cx="4046400" cy="9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399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399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399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399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399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399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399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399"/>
            </a:lvl9pPr>
          </a:lstStyle>
          <a:p>
            <a:endParaRPr/>
          </a:p>
        </p:txBody>
      </p:sp>
      <p:sp>
        <p:nvSpPr>
          <p:cNvPr id="191" name="Google Shape;191;p7"/>
          <p:cNvSpPr txBox="1">
            <a:spLocks noGrp="1"/>
          </p:cNvSpPr>
          <p:nvPr>
            <p:ph type="body" idx="1"/>
          </p:nvPr>
        </p:nvSpPr>
        <p:spPr>
          <a:xfrm>
            <a:off x="4384375" y="1378500"/>
            <a:ext cx="4046400" cy="23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094" lvl="0" indent="-304729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/>
            </a:lvl1pPr>
            <a:lvl2pPr marL="914186" lvl="1" indent="-304729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280" lvl="2" indent="-304729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373" lvl="3" indent="-304729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467" lvl="4" indent="-304729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2560" lvl="5" indent="-304729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9653" lvl="6" indent="-304729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6747" lvl="7" indent="-304729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3839" lvl="8" indent="-304729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17455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"/>
          <p:cNvSpPr/>
          <p:nvPr/>
        </p:nvSpPr>
        <p:spPr>
          <a:xfrm>
            <a:off x="5803538" y="-565325"/>
            <a:ext cx="2893766" cy="2758840"/>
          </a:xfrm>
          <a:custGeom>
            <a:avLst/>
            <a:gdLst/>
            <a:ahLst/>
            <a:cxnLst/>
            <a:rect l="l" t="t" r="r" b="b"/>
            <a:pathLst>
              <a:path w="20868" h="19895" extrusionOk="0">
                <a:moveTo>
                  <a:pt x="10517" y="0"/>
                </a:moveTo>
                <a:cubicBezTo>
                  <a:pt x="6460" y="0"/>
                  <a:pt x="8779" y="6937"/>
                  <a:pt x="8779" y="6937"/>
                </a:cubicBezTo>
                <a:cubicBezTo>
                  <a:pt x="8189" y="5687"/>
                  <a:pt x="6427" y="3878"/>
                  <a:pt x="4863" y="3878"/>
                </a:cubicBezTo>
                <a:cubicBezTo>
                  <a:pt x="4228" y="3878"/>
                  <a:pt x="3626" y="4176"/>
                  <a:pt x="3148" y="4930"/>
                </a:cubicBezTo>
                <a:cubicBezTo>
                  <a:pt x="1492" y="7542"/>
                  <a:pt x="6956" y="8943"/>
                  <a:pt x="6956" y="8943"/>
                </a:cubicBezTo>
                <a:cubicBezTo>
                  <a:pt x="6956" y="8943"/>
                  <a:pt x="0" y="10517"/>
                  <a:pt x="1633" y="13747"/>
                </a:cubicBezTo>
                <a:cubicBezTo>
                  <a:pt x="1978" y="14427"/>
                  <a:pt x="2498" y="14696"/>
                  <a:pt x="3104" y="14696"/>
                </a:cubicBezTo>
                <a:cubicBezTo>
                  <a:pt x="5376" y="14696"/>
                  <a:pt x="8861" y="10931"/>
                  <a:pt x="8861" y="10931"/>
                </a:cubicBezTo>
                <a:lnTo>
                  <a:pt x="8861" y="10931"/>
                </a:lnTo>
                <a:cubicBezTo>
                  <a:pt x="8861" y="10931"/>
                  <a:pt x="3562" y="18631"/>
                  <a:pt x="7867" y="19797"/>
                </a:cubicBezTo>
                <a:cubicBezTo>
                  <a:pt x="8113" y="19864"/>
                  <a:pt x="8343" y="19895"/>
                  <a:pt x="8558" y="19895"/>
                </a:cubicBezTo>
                <a:cubicBezTo>
                  <a:pt x="12105" y="19895"/>
                  <a:pt x="11563" y="11345"/>
                  <a:pt x="11563" y="11344"/>
                </a:cubicBezTo>
                <a:lnTo>
                  <a:pt x="11563" y="11344"/>
                </a:lnTo>
                <a:cubicBezTo>
                  <a:pt x="11563" y="11345"/>
                  <a:pt x="13756" y="17978"/>
                  <a:pt x="16475" y="17978"/>
                </a:cubicBezTo>
                <a:cubicBezTo>
                  <a:pt x="16854" y="17978"/>
                  <a:pt x="17243" y="17849"/>
                  <a:pt x="17638" y="17555"/>
                </a:cubicBezTo>
                <a:cubicBezTo>
                  <a:pt x="20868" y="15154"/>
                  <a:pt x="14243" y="10370"/>
                  <a:pt x="14243" y="10370"/>
                </a:cubicBezTo>
                <a:lnTo>
                  <a:pt x="14243" y="10370"/>
                </a:lnTo>
                <a:cubicBezTo>
                  <a:pt x="15376" y="10882"/>
                  <a:pt x="16870" y="11423"/>
                  <a:pt x="18090" y="11423"/>
                </a:cubicBezTo>
                <a:cubicBezTo>
                  <a:pt x="19278" y="11423"/>
                  <a:pt x="20206" y="10910"/>
                  <a:pt x="20287" y="9357"/>
                </a:cubicBezTo>
                <a:cubicBezTo>
                  <a:pt x="20367" y="7863"/>
                  <a:pt x="19044" y="7470"/>
                  <a:pt x="17634" y="7470"/>
                </a:cubicBezTo>
                <a:cubicBezTo>
                  <a:pt x="16789" y="7470"/>
                  <a:pt x="15912" y="7611"/>
                  <a:pt x="15287" y="7740"/>
                </a:cubicBezTo>
                <a:lnTo>
                  <a:pt x="15287" y="7740"/>
                </a:lnTo>
                <a:cubicBezTo>
                  <a:pt x="17424" y="6938"/>
                  <a:pt x="20821" y="4028"/>
                  <a:pt x="18384" y="2236"/>
                </a:cubicBezTo>
                <a:cubicBezTo>
                  <a:pt x="17982" y="1941"/>
                  <a:pt x="17561" y="1814"/>
                  <a:pt x="17135" y="1814"/>
                </a:cubicBezTo>
                <a:cubicBezTo>
                  <a:pt x="15074" y="1814"/>
                  <a:pt x="12893" y="4784"/>
                  <a:pt x="12128" y="5932"/>
                </a:cubicBezTo>
                <a:lnTo>
                  <a:pt x="12128" y="5932"/>
                </a:lnTo>
                <a:cubicBezTo>
                  <a:pt x="13052" y="4252"/>
                  <a:pt x="14180" y="0"/>
                  <a:pt x="105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216" name="Google Shape;216;p9"/>
          <p:cNvSpPr/>
          <p:nvPr/>
        </p:nvSpPr>
        <p:spPr>
          <a:xfrm rot="-7199897">
            <a:off x="133918" y="-303325"/>
            <a:ext cx="2603440" cy="2769249"/>
          </a:xfrm>
          <a:custGeom>
            <a:avLst/>
            <a:gdLst/>
            <a:ahLst/>
            <a:cxnLst/>
            <a:rect l="l" t="t" r="r" b="b"/>
            <a:pathLst>
              <a:path w="31736" h="33759" extrusionOk="0">
                <a:moveTo>
                  <a:pt x="15606" y="0"/>
                </a:moveTo>
                <a:cubicBezTo>
                  <a:pt x="12325" y="0"/>
                  <a:pt x="9051" y="842"/>
                  <a:pt x="5771" y="4616"/>
                </a:cubicBezTo>
                <a:cubicBezTo>
                  <a:pt x="2042" y="8907"/>
                  <a:pt x="1" y="9330"/>
                  <a:pt x="142" y="14186"/>
                </a:cubicBezTo>
                <a:cubicBezTo>
                  <a:pt x="276" y="18760"/>
                  <a:pt x="3845" y="21960"/>
                  <a:pt x="10620" y="21960"/>
                </a:cubicBezTo>
                <a:cubicBezTo>
                  <a:pt x="11033" y="21960"/>
                  <a:pt x="11458" y="21949"/>
                  <a:pt x="11894" y="21924"/>
                </a:cubicBezTo>
                <a:cubicBezTo>
                  <a:pt x="12443" y="21894"/>
                  <a:pt x="12956" y="21879"/>
                  <a:pt x="13434" y="21879"/>
                </a:cubicBezTo>
                <a:cubicBezTo>
                  <a:pt x="19576" y="21879"/>
                  <a:pt x="20076" y="24279"/>
                  <a:pt x="19880" y="26261"/>
                </a:cubicBezTo>
                <a:cubicBezTo>
                  <a:pt x="19668" y="28398"/>
                  <a:pt x="17945" y="33534"/>
                  <a:pt x="20688" y="33745"/>
                </a:cubicBezTo>
                <a:cubicBezTo>
                  <a:pt x="20808" y="33754"/>
                  <a:pt x="20929" y="33759"/>
                  <a:pt x="21053" y="33759"/>
                </a:cubicBezTo>
                <a:cubicBezTo>
                  <a:pt x="23772" y="33759"/>
                  <a:pt x="27439" y="31579"/>
                  <a:pt x="28921" y="28819"/>
                </a:cubicBezTo>
                <a:cubicBezTo>
                  <a:pt x="30470" y="25935"/>
                  <a:pt x="31735" y="23894"/>
                  <a:pt x="31314" y="19531"/>
                </a:cubicBezTo>
                <a:cubicBezTo>
                  <a:pt x="30891" y="15170"/>
                  <a:pt x="28042" y="4827"/>
                  <a:pt x="26777" y="3280"/>
                </a:cubicBezTo>
                <a:cubicBezTo>
                  <a:pt x="25509" y="1733"/>
                  <a:pt x="23009" y="393"/>
                  <a:pt x="16959" y="42"/>
                </a:cubicBezTo>
                <a:cubicBezTo>
                  <a:pt x="16508" y="16"/>
                  <a:pt x="16057" y="0"/>
                  <a:pt x="156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217" name="Google Shape;217;p9"/>
          <p:cNvSpPr/>
          <p:nvPr/>
        </p:nvSpPr>
        <p:spPr>
          <a:xfrm>
            <a:off x="622671" y="3588460"/>
            <a:ext cx="2958578" cy="1729016"/>
          </a:xfrm>
          <a:custGeom>
            <a:avLst/>
            <a:gdLst/>
            <a:ahLst/>
            <a:cxnLst/>
            <a:rect l="l" t="t" r="r" b="b"/>
            <a:pathLst>
              <a:path w="30874" h="18043" extrusionOk="0">
                <a:moveTo>
                  <a:pt x="15380" y="0"/>
                </a:moveTo>
                <a:cubicBezTo>
                  <a:pt x="11021" y="0"/>
                  <a:pt x="7438" y="2596"/>
                  <a:pt x="4423" y="5354"/>
                </a:cubicBezTo>
                <a:cubicBezTo>
                  <a:pt x="1" y="9402"/>
                  <a:pt x="1036" y="16932"/>
                  <a:pt x="2070" y="17684"/>
                </a:cubicBezTo>
                <a:cubicBezTo>
                  <a:pt x="2440" y="17953"/>
                  <a:pt x="3637" y="18043"/>
                  <a:pt x="5123" y="18043"/>
                </a:cubicBezTo>
                <a:cubicBezTo>
                  <a:pt x="7799" y="18043"/>
                  <a:pt x="11410" y="17751"/>
                  <a:pt x="12802" y="17684"/>
                </a:cubicBezTo>
                <a:cubicBezTo>
                  <a:pt x="16472" y="17508"/>
                  <a:pt x="29744" y="16932"/>
                  <a:pt x="30309" y="16273"/>
                </a:cubicBezTo>
                <a:cubicBezTo>
                  <a:pt x="30874" y="15615"/>
                  <a:pt x="29554" y="6296"/>
                  <a:pt x="22024" y="1952"/>
                </a:cubicBezTo>
                <a:cubicBezTo>
                  <a:pt x="19626" y="568"/>
                  <a:pt x="17418" y="0"/>
                  <a:pt x="1538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218" name="Google Shape;218;p9"/>
          <p:cNvSpPr/>
          <p:nvPr/>
        </p:nvSpPr>
        <p:spPr>
          <a:xfrm>
            <a:off x="5680936" y="3654927"/>
            <a:ext cx="3138981" cy="1729042"/>
          </a:xfrm>
          <a:custGeom>
            <a:avLst/>
            <a:gdLst/>
            <a:ahLst/>
            <a:cxnLst/>
            <a:rect l="l" t="t" r="r" b="b"/>
            <a:pathLst>
              <a:path w="42574" h="23451" extrusionOk="0">
                <a:moveTo>
                  <a:pt x="13151" y="0"/>
                </a:moveTo>
                <a:cubicBezTo>
                  <a:pt x="12816" y="0"/>
                  <a:pt x="12467" y="104"/>
                  <a:pt x="12104" y="331"/>
                </a:cubicBezTo>
                <a:cubicBezTo>
                  <a:pt x="8342" y="2690"/>
                  <a:pt x="15560" y="15878"/>
                  <a:pt x="14230" y="15980"/>
                </a:cubicBezTo>
                <a:cubicBezTo>
                  <a:pt x="14220" y="15980"/>
                  <a:pt x="14210" y="15981"/>
                  <a:pt x="14200" y="15981"/>
                </a:cubicBezTo>
                <a:cubicBezTo>
                  <a:pt x="12993" y="15981"/>
                  <a:pt x="10578" y="10364"/>
                  <a:pt x="8774" y="10364"/>
                </a:cubicBezTo>
                <a:cubicBezTo>
                  <a:pt x="8572" y="10364"/>
                  <a:pt x="8377" y="10435"/>
                  <a:pt x="8193" y="10592"/>
                </a:cubicBezTo>
                <a:cubicBezTo>
                  <a:pt x="6351" y="12162"/>
                  <a:pt x="11674" y="19458"/>
                  <a:pt x="10854" y="19562"/>
                </a:cubicBezTo>
                <a:cubicBezTo>
                  <a:pt x="10846" y="19563"/>
                  <a:pt x="10838" y="19563"/>
                  <a:pt x="10829" y="19563"/>
                </a:cubicBezTo>
                <a:cubicBezTo>
                  <a:pt x="10161" y="19563"/>
                  <a:pt x="7095" y="16813"/>
                  <a:pt x="4607" y="16813"/>
                </a:cubicBezTo>
                <a:cubicBezTo>
                  <a:pt x="3747" y="16813"/>
                  <a:pt x="2956" y="17141"/>
                  <a:pt x="2357" y="18026"/>
                </a:cubicBezTo>
                <a:cubicBezTo>
                  <a:pt x="0" y="21505"/>
                  <a:pt x="6453" y="23245"/>
                  <a:pt x="7988" y="23450"/>
                </a:cubicBezTo>
                <a:lnTo>
                  <a:pt x="31829" y="23450"/>
                </a:lnTo>
                <a:cubicBezTo>
                  <a:pt x="35411" y="22631"/>
                  <a:pt x="42574" y="16698"/>
                  <a:pt x="40213" y="14343"/>
                </a:cubicBezTo>
                <a:cubicBezTo>
                  <a:pt x="39785" y="13916"/>
                  <a:pt x="39261" y="13745"/>
                  <a:pt x="38683" y="13745"/>
                </a:cubicBezTo>
                <a:cubicBezTo>
                  <a:pt x="36326" y="13745"/>
                  <a:pt x="33087" y="16597"/>
                  <a:pt x="31924" y="16597"/>
                </a:cubicBezTo>
                <a:cubicBezTo>
                  <a:pt x="31798" y="16597"/>
                  <a:pt x="31697" y="16564"/>
                  <a:pt x="31624" y="16491"/>
                </a:cubicBezTo>
                <a:cubicBezTo>
                  <a:pt x="30703" y="15572"/>
                  <a:pt x="38787" y="8202"/>
                  <a:pt x="35308" y="5951"/>
                </a:cubicBezTo>
                <a:cubicBezTo>
                  <a:pt x="35010" y="5759"/>
                  <a:pt x="34694" y="5671"/>
                  <a:pt x="34363" y="5671"/>
                </a:cubicBezTo>
                <a:cubicBezTo>
                  <a:pt x="31212" y="5671"/>
                  <a:pt x="26778" y="13571"/>
                  <a:pt x="25628" y="13571"/>
                </a:cubicBezTo>
                <a:cubicBezTo>
                  <a:pt x="25486" y="13571"/>
                  <a:pt x="25394" y="13450"/>
                  <a:pt x="25361" y="13178"/>
                </a:cubicBezTo>
                <a:cubicBezTo>
                  <a:pt x="25048" y="10598"/>
                  <a:pt x="27877" y="1676"/>
                  <a:pt x="24983" y="1676"/>
                </a:cubicBezTo>
                <a:cubicBezTo>
                  <a:pt x="24849" y="1676"/>
                  <a:pt x="24703" y="1695"/>
                  <a:pt x="24544" y="1735"/>
                </a:cubicBezTo>
                <a:cubicBezTo>
                  <a:pt x="21302" y="2544"/>
                  <a:pt x="19934" y="11851"/>
                  <a:pt x="19171" y="11851"/>
                </a:cubicBezTo>
                <a:cubicBezTo>
                  <a:pt x="19085" y="11851"/>
                  <a:pt x="19008" y="11735"/>
                  <a:pt x="18936" y="11478"/>
                </a:cubicBezTo>
                <a:cubicBezTo>
                  <a:pt x="18289" y="9167"/>
                  <a:pt x="16304" y="0"/>
                  <a:pt x="131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grpSp>
        <p:nvGrpSpPr>
          <p:cNvPr id="219" name="Google Shape;219;p9"/>
          <p:cNvGrpSpPr/>
          <p:nvPr/>
        </p:nvGrpSpPr>
        <p:grpSpPr>
          <a:xfrm>
            <a:off x="-35998" y="1203000"/>
            <a:ext cx="749225" cy="773200"/>
            <a:chOff x="3348600" y="614425"/>
            <a:chExt cx="749225" cy="773200"/>
          </a:xfrm>
        </p:grpSpPr>
        <p:sp>
          <p:nvSpPr>
            <p:cNvPr id="220" name="Google Shape;220;p9"/>
            <p:cNvSpPr/>
            <p:nvPr/>
          </p:nvSpPr>
          <p:spPr>
            <a:xfrm>
              <a:off x="3348600" y="1001600"/>
              <a:ext cx="73550" cy="78150"/>
            </a:xfrm>
            <a:custGeom>
              <a:avLst/>
              <a:gdLst/>
              <a:ahLst/>
              <a:cxnLst/>
              <a:rect l="l" t="t" r="r" b="b"/>
              <a:pathLst>
                <a:path w="2942" h="3126" extrusionOk="0">
                  <a:moveTo>
                    <a:pt x="1421" y="0"/>
                  </a:moveTo>
                  <a:cubicBezTo>
                    <a:pt x="1368" y="0"/>
                    <a:pt x="1313" y="2"/>
                    <a:pt x="1257" y="6"/>
                  </a:cubicBezTo>
                  <a:cubicBezTo>
                    <a:pt x="805" y="37"/>
                    <a:pt x="418" y="363"/>
                    <a:pt x="221" y="879"/>
                  </a:cubicBezTo>
                  <a:cubicBezTo>
                    <a:pt x="1" y="1460"/>
                    <a:pt x="74" y="2145"/>
                    <a:pt x="411" y="2624"/>
                  </a:cubicBezTo>
                  <a:cubicBezTo>
                    <a:pt x="640" y="2951"/>
                    <a:pt x="1004" y="3125"/>
                    <a:pt x="1402" y="3125"/>
                  </a:cubicBezTo>
                  <a:cubicBezTo>
                    <a:pt x="1634" y="3123"/>
                    <a:pt x="1864" y="3068"/>
                    <a:pt x="2072" y="2963"/>
                  </a:cubicBezTo>
                  <a:cubicBezTo>
                    <a:pt x="2635" y="2681"/>
                    <a:pt x="2942" y="2122"/>
                    <a:pt x="2873" y="1502"/>
                  </a:cubicBezTo>
                  <a:cubicBezTo>
                    <a:pt x="2759" y="505"/>
                    <a:pt x="2274" y="0"/>
                    <a:pt x="14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3512025" y="857850"/>
              <a:ext cx="85075" cy="108125"/>
            </a:xfrm>
            <a:custGeom>
              <a:avLst/>
              <a:gdLst/>
              <a:ahLst/>
              <a:cxnLst/>
              <a:rect l="l" t="t" r="r" b="b"/>
              <a:pathLst>
                <a:path w="3403" h="4325" extrusionOk="0">
                  <a:moveTo>
                    <a:pt x="1645" y="0"/>
                  </a:moveTo>
                  <a:cubicBezTo>
                    <a:pt x="1583" y="0"/>
                    <a:pt x="1519" y="3"/>
                    <a:pt x="1454" y="9"/>
                  </a:cubicBezTo>
                  <a:cubicBezTo>
                    <a:pt x="931" y="51"/>
                    <a:pt x="483" y="503"/>
                    <a:pt x="257" y="1217"/>
                  </a:cubicBezTo>
                  <a:cubicBezTo>
                    <a:pt x="0" y="2021"/>
                    <a:pt x="87" y="2969"/>
                    <a:pt x="473" y="3629"/>
                  </a:cubicBezTo>
                  <a:cubicBezTo>
                    <a:pt x="739" y="4083"/>
                    <a:pt x="1163" y="4324"/>
                    <a:pt x="1620" y="4324"/>
                  </a:cubicBezTo>
                  <a:cubicBezTo>
                    <a:pt x="1875" y="4324"/>
                    <a:pt x="2139" y="4250"/>
                    <a:pt x="2396" y="4098"/>
                  </a:cubicBezTo>
                  <a:cubicBezTo>
                    <a:pt x="3046" y="3710"/>
                    <a:pt x="3403" y="2936"/>
                    <a:pt x="3320" y="2077"/>
                  </a:cubicBezTo>
                  <a:cubicBezTo>
                    <a:pt x="3191" y="700"/>
                    <a:pt x="2629" y="0"/>
                    <a:pt x="16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3559650" y="1053325"/>
              <a:ext cx="83550" cy="90375"/>
            </a:xfrm>
            <a:custGeom>
              <a:avLst/>
              <a:gdLst/>
              <a:ahLst/>
              <a:cxnLst/>
              <a:rect l="l" t="t" r="r" b="b"/>
              <a:pathLst>
                <a:path w="3342" h="3615" extrusionOk="0">
                  <a:moveTo>
                    <a:pt x="1613" y="0"/>
                  </a:moveTo>
                  <a:cubicBezTo>
                    <a:pt x="1553" y="0"/>
                    <a:pt x="1492" y="3"/>
                    <a:pt x="1429" y="7"/>
                  </a:cubicBezTo>
                  <a:cubicBezTo>
                    <a:pt x="914" y="43"/>
                    <a:pt x="473" y="421"/>
                    <a:pt x="251" y="1016"/>
                  </a:cubicBezTo>
                  <a:cubicBezTo>
                    <a:pt x="0" y="1690"/>
                    <a:pt x="85" y="2481"/>
                    <a:pt x="466" y="3034"/>
                  </a:cubicBezTo>
                  <a:cubicBezTo>
                    <a:pt x="726" y="3411"/>
                    <a:pt x="1141" y="3614"/>
                    <a:pt x="1591" y="3614"/>
                  </a:cubicBezTo>
                  <a:cubicBezTo>
                    <a:pt x="1858" y="3610"/>
                    <a:pt x="2118" y="3547"/>
                    <a:pt x="2353" y="3425"/>
                  </a:cubicBezTo>
                  <a:cubicBezTo>
                    <a:pt x="2995" y="3101"/>
                    <a:pt x="3341" y="2454"/>
                    <a:pt x="3263" y="1736"/>
                  </a:cubicBezTo>
                  <a:cubicBezTo>
                    <a:pt x="3135" y="585"/>
                    <a:pt x="2582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667100" y="861925"/>
              <a:ext cx="73550" cy="78200"/>
            </a:xfrm>
            <a:custGeom>
              <a:avLst/>
              <a:gdLst/>
              <a:ahLst/>
              <a:cxnLst/>
              <a:rect l="l" t="t" r="r" b="b"/>
              <a:pathLst>
                <a:path w="2942" h="3128" extrusionOk="0">
                  <a:moveTo>
                    <a:pt x="1422" y="1"/>
                  </a:moveTo>
                  <a:cubicBezTo>
                    <a:pt x="1369" y="1"/>
                    <a:pt x="1314" y="3"/>
                    <a:pt x="1259" y="7"/>
                  </a:cubicBezTo>
                  <a:cubicBezTo>
                    <a:pt x="805" y="37"/>
                    <a:pt x="418" y="365"/>
                    <a:pt x="221" y="880"/>
                  </a:cubicBezTo>
                  <a:cubicBezTo>
                    <a:pt x="1" y="1462"/>
                    <a:pt x="75" y="2147"/>
                    <a:pt x="410" y="2624"/>
                  </a:cubicBezTo>
                  <a:cubicBezTo>
                    <a:pt x="640" y="2951"/>
                    <a:pt x="1006" y="3127"/>
                    <a:pt x="1402" y="3127"/>
                  </a:cubicBezTo>
                  <a:cubicBezTo>
                    <a:pt x="1636" y="3125"/>
                    <a:pt x="1864" y="3070"/>
                    <a:pt x="2072" y="2963"/>
                  </a:cubicBezTo>
                  <a:cubicBezTo>
                    <a:pt x="2635" y="2681"/>
                    <a:pt x="2942" y="2122"/>
                    <a:pt x="2873" y="1502"/>
                  </a:cubicBezTo>
                  <a:cubicBezTo>
                    <a:pt x="2761" y="507"/>
                    <a:pt x="2274" y="1"/>
                    <a:pt x="14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3610575" y="678125"/>
              <a:ext cx="96575" cy="104375"/>
            </a:xfrm>
            <a:custGeom>
              <a:avLst/>
              <a:gdLst/>
              <a:ahLst/>
              <a:cxnLst/>
              <a:rect l="l" t="t" r="r" b="b"/>
              <a:pathLst>
                <a:path w="3863" h="4175" extrusionOk="0">
                  <a:moveTo>
                    <a:pt x="1866" y="0"/>
                  </a:moveTo>
                  <a:cubicBezTo>
                    <a:pt x="1796" y="0"/>
                    <a:pt x="1725" y="3"/>
                    <a:pt x="1651" y="8"/>
                  </a:cubicBezTo>
                  <a:cubicBezTo>
                    <a:pt x="1055" y="51"/>
                    <a:pt x="548" y="485"/>
                    <a:pt x="290" y="1174"/>
                  </a:cubicBezTo>
                  <a:cubicBezTo>
                    <a:pt x="1" y="1952"/>
                    <a:pt x="96" y="2865"/>
                    <a:pt x="539" y="3504"/>
                  </a:cubicBezTo>
                  <a:cubicBezTo>
                    <a:pt x="839" y="3941"/>
                    <a:pt x="1318" y="4175"/>
                    <a:pt x="1839" y="4175"/>
                  </a:cubicBezTo>
                  <a:cubicBezTo>
                    <a:pt x="2145" y="4173"/>
                    <a:pt x="2447" y="4096"/>
                    <a:pt x="2719" y="3956"/>
                  </a:cubicBezTo>
                  <a:cubicBezTo>
                    <a:pt x="3458" y="3581"/>
                    <a:pt x="3862" y="2834"/>
                    <a:pt x="3770" y="2005"/>
                  </a:cubicBezTo>
                  <a:cubicBezTo>
                    <a:pt x="3623" y="677"/>
                    <a:pt x="2985" y="0"/>
                    <a:pt x="1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3804775" y="614425"/>
              <a:ext cx="85025" cy="108100"/>
            </a:xfrm>
            <a:custGeom>
              <a:avLst/>
              <a:gdLst/>
              <a:ahLst/>
              <a:cxnLst/>
              <a:rect l="l" t="t" r="r" b="b"/>
              <a:pathLst>
                <a:path w="3401" h="4324" extrusionOk="0">
                  <a:moveTo>
                    <a:pt x="1643" y="0"/>
                  </a:moveTo>
                  <a:cubicBezTo>
                    <a:pt x="1582" y="0"/>
                    <a:pt x="1519" y="3"/>
                    <a:pt x="1455" y="8"/>
                  </a:cubicBezTo>
                  <a:cubicBezTo>
                    <a:pt x="931" y="52"/>
                    <a:pt x="483" y="504"/>
                    <a:pt x="257" y="1216"/>
                  </a:cubicBezTo>
                  <a:cubicBezTo>
                    <a:pt x="0" y="2022"/>
                    <a:pt x="86" y="2968"/>
                    <a:pt x="475" y="3631"/>
                  </a:cubicBezTo>
                  <a:cubicBezTo>
                    <a:pt x="739" y="4084"/>
                    <a:pt x="1162" y="4324"/>
                    <a:pt x="1622" y="4324"/>
                  </a:cubicBezTo>
                  <a:cubicBezTo>
                    <a:pt x="1875" y="4324"/>
                    <a:pt x="2141" y="4251"/>
                    <a:pt x="2395" y="4098"/>
                  </a:cubicBezTo>
                  <a:cubicBezTo>
                    <a:pt x="3046" y="3711"/>
                    <a:pt x="3400" y="2937"/>
                    <a:pt x="3322" y="2078"/>
                  </a:cubicBezTo>
                  <a:cubicBezTo>
                    <a:pt x="3192" y="700"/>
                    <a:pt x="2628" y="0"/>
                    <a:pt x="1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3796775" y="948225"/>
              <a:ext cx="73600" cy="78200"/>
            </a:xfrm>
            <a:custGeom>
              <a:avLst/>
              <a:gdLst/>
              <a:ahLst/>
              <a:cxnLst/>
              <a:rect l="l" t="t" r="r" b="b"/>
              <a:pathLst>
                <a:path w="2944" h="3128" extrusionOk="0">
                  <a:moveTo>
                    <a:pt x="1422" y="1"/>
                  </a:moveTo>
                  <a:cubicBezTo>
                    <a:pt x="1369" y="1"/>
                    <a:pt x="1314" y="3"/>
                    <a:pt x="1258" y="7"/>
                  </a:cubicBezTo>
                  <a:cubicBezTo>
                    <a:pt x="805" y="37"/>
                    <a:pt x="418" y="365"/>
                    <a:pt x="222" y="880"/>
                  </a:cubicBezTo>
                  <a:cubicBezTo>
                    <a:pt x="0" y="1462"/>
                    <a:pt x="75" y="2145"/>
                    <a:pt x="410" y="2624"/>
                  </a:cubicBezTo>
                  <a:cubicBezTo>
                    <a:pt x="640" y="2951"/>
                    <a:pt x="1006" y="3127"/>
                    <a:pt x="1402" y="3127"/>
                  </a:cubicBezTo>
                  <a:cubicBezTo>
                    <a:pt x="1635" y="3126"/>
                    <a:pt x="1863" y="3068"/>
                    <a:pt x="2072" y="2963"/>
                  </a:cubicBezTo>
                  <a:cubicBezTo>
                    <a:pt x="2637" y="2681"/>
                    <a:pt x="2943" y="2122"/>
                    <a:pt x="2872" y="1502"/>
                  </a:cubicBezTo>
                  <a:cubicBezTo>
                    <a:pt x="2761" y="507"/>
                    <a:pt x="2274" y="1"/>
                    <a:pt x="14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3872250" y="775375"/>
              <a:ext cx="85050" cy="108125"/>
            </a:xfrm>
            <a:custGeom>
              <a:avLst/>
              <a:gdLst/>
              <a:ahLst/>
              <a:cxnLst/>
              <a:rect l="l" t="t" r="r" b="b"/>
              <a:pathLst>
                <a:path w="3402" h="4325" extrusionOk="0">
                  <a:moveTo>
                    <a:pt x="1644" y="1"/>
                  </a:moveTo>
                  <a:cubicBezTo>
                    <a:pt x="1583" y="1"/>
                    <a:pt x="1519" y="3"/>
                    <a:pt x="1454" y="9"/>
                  </a:cubicBezTo>
                  <a:cubicBezTo>
                    <a:pt x="931" y="51"/>
                    <a:pt x="483" y="503"/>
                    <a:pt x="255" y="1217"/>
                  </a:cubicBezTo>
                  <a:cubicBezTo>
                    <a:pt x="1" y="2021"/>
                    <a:pt x="85" y="2969"/>
                    <a:pt x="474" y="3629"/>
                  </a:cubicBezTo>
                  <a:cubicBezTo>
                    <a:pt x="740" y="4083"/>
                    <a:pt x="1161" y="4324"/>
                    <a:pt x="1620" y="4324"/>
                  </a:cubicBezTo>
                  <a:cubicBezTo>
                    <a:pt x="1875" y="4324"/>
                    <a:pt x="2139" y="4250"/>
                    <a:pt x="2396" y="4098"/>
                  </a:cubicBezTo>
                  <a:cubicBezTo>
                    <a:pt x="3047" y="3710"/>
                    <a:pt x="3401" y="2936"/>
                    <a:pt x="3321" y="2079"/>
                  </a:cubicBezTo>
                  <a:cubicBezTo>
                    <a:pt x="3191" y="702"/>
                    <a:pt x="2629" y="1"/>
                    <a:pt x="1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3739425" y="1113600"/>
              <a:ext cx="96575" cy="104375"/>
            </a:xfrm>
            <a:custGeom>
              <a:avLst/>
              <a:gdLst/>
              <a:ahLst/>
              <a:cxnLst/>
              <a:rect l="l" t="t" r="r" b="b"/>
              <a:pathLst>
                <a:path w="3863" h="4175" extrusionOk="0">
                  <a:moveTo>
                    <a:pt x="1866" y="1"/>
                  </a:moveTo>
                  <a:cubicBezTo>
                    <a:pt x="1796" y="1"/>
                    <a:pt x="1725" y="3"/>
                    <a:pt x="1651" y="8"/>
                  </a:cubicBezTo>
                  <a:cubicBezTo>
                    <a:pt x="1058" y="51"/>
                    <a:pt x="548" y="485"/>
                    <a:pt x="292" y="1174"/>
                  </a:cubicBezTo>
                  <a:cubicBezTo>
                    <a:pt x="1" y="1952"/>
                    <a:pt x="98" y="2867"/>
                    <a:pt x="539" y="3505"/>
                  </a:cubicBezTo>
                  <a:cubicBezTo>
                    <a:pt x="839" y="3941"/>
                    <a:pt x="1320" y="4175"/>
                    <a:pt x="1841" y="4175"/>
                  </a:cubicBezTo>
                  <a:cubicBezTo>
                    <a:pt x="2147" y="4173"/>
                    <a:pt x="2448" y="4098"/>
                    <a:pt x="2719" y="3956"/>
                  </a:cubicBezTo>
                  <a:cubicBezTo>
                    <a:pt x="3460" y="3583"/>
                    <a:pt x="3862" y="2834"/>
                    <a:pt x="3771" y="2007"/>
                  </a:cubicBezTo>
                  <a:cubicBezTo>
                    <a:pt x="3623" y="677"/>
                    <a:pt x="2985" y="1"/>
                    <a:pt x="1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3552225" y="1231025"/>
              <a:ext cx="73550" cy="78175"/>
            </a:xfrm>
            <a:custGeom>
              <a:avLst/>
              <a:gdLst/>
              <a:ahLst/>
              <a:cxnLst/>
              <a:rect l="l" t="t" r="r" b="b"/>
              <a:pathLst>
                <a:path w="2942" h="3127" extrusionOk="0">
                  <a:moveTo>
                    <a:pt x="1420" y="0"/>
                  </a:moveTo>
                  <a:cubicBezTo>
                    <a:pt x="1367" y="0"/>
                    <a:pt x="1313" y="2"/>
                    <a:pt x="1257" y="6"/>
                  </a:cubicBezTo>
                  <a:cubicBezTo>
                    <a:pt x="805" y="37"/>
                    <a:pt x="418" y="364"/>
                    <a:pt x="221" y="879"/>
                  </a:cubicBezTo>
                  <a:cubicBezTo>
                    <a:pt x="1" y="1461"/>
                    <a:pt x="73" y="2147"/>
                    <a:pt x="410" y="2623"/>
                  </a:cubicBezTo>
                  <a:cubicBezTo>
                    <a:pt x="640" y="2951"/>
                    <a:pt x="1004" y="3127"/>
                    <a:pt x="1402" y="3127"/>
                  </a:cubicBezTo>
                  <a:cubicBezTo>
                    <a:pt x="1634" y="3125"/>
                    <a:pt x="1864" y="3068"/>
                    <a:pt x="2072" y="2962"/>
                  </a:cubicBezTo>
                  <a:cubicBezTo>
                    <a:pt x="2635" y="2683"/>
                    <a:pt x="2941" y="2122"/>
                    <a:pt x="2873" y="1501"/>
                  </a:cubicBezTo>
                  <a:cubicBezTo>
                    <a:pt x="2759" y="506"/>
                    <a:pt x="2274" y="0"/>
                    <a:pt x="14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791700" y="1297275"/>
              <a:ext cx="83600" cy="90350"/>
            </a:xfrm>
            <a:custGeom>
              <a:avLst/>
              <a:gdLst/>
              <a:ahLst/>
              <a:cxnLst/>
              <a:rect l="l" t="t" r="r" b="b"/>
              <a:pathLst>
                <a:path w="3344" h="3614" extrusionOk="0">
                  <a:moveTo>
                    <a:pt x="1618" y="1"/>
                  </a:moveTo>
                  <a:cubicBezTo>
                    <a:pt x="1558" y="1"/>
                    <a:pt x="1495" y="3"/>
                    <a:pt x="1431" y="8"/>
                  </a:cubicBezTo>
                  <a:cubicBezTo>
                    <a:pt x="916" y="42"/>
                    <a:pt x="475" y="419"/>
                    <a:pt x="253" y="1017"/>
                  </a:cubicBezTo>
                  <a:cubicBezTo>
                    <a:pt x="0" y="1689"/>
                    <a:pt x="85" y="2480"/>
                    <a:pt x="466" y="3033"/>
                  </a:cubicBezTo>
                  <a:cubicBezTo>
                    <a:pt x="728" y="3412"/>
                    <a:pt x="1142" y="3613"/>
                    <a:pt x="1593" y="3613"/>
                  </a:cubicBezTo>
                  <a:cubicBezTo>
                    <a:pt x="1858" y="3611"/>
                    <a:pt x="2120" y="3546"/>
                    <a:pt x="2355" y="3423"/>
                  </a:cubicBezTo>
                  <a:cubicBezTo>
                    <a:pt x="2995" y="3100"/>
                    <a:pt x="3343" y="2455"/>
                    <a:pt x="3265" y="1737"/>
                  </a:cubicBezTo>
                  <a:cubicBezTo>
                    <a:pt x="3137" y="586"/>
                    <a:pt x="2586" y="1"/>
                    <a:pt x="1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3930900" y="1111725"/>
              <a:ext cx="85025" cy="108125"/>
            </a:xfrm>
            <a:custGeom>
              <a:avLst/>
              <a:gdLst/>
              <a:ahLst/>
              <a:cxnLst/>
              <a:rect l="l" t="t" r="r" b="b"/>
              <a:pathLst>
                <a:path w="3401" h="4325" extrusionOk="0">
                  <a:moveTo>
                    <a:pt x="1641" y="1"/>
                  </a:moveTo>
                  <a:cubicBezTo>
                    <a:pt x="1580" y="1"/>
                    <a:pt x="1517" y="3"/>
                    <a:pt x="1453" y="9"/>
                  </a:cubicBezTo>
                  <a:cubicBezTo>
                    <a:pt x="931" y="53"/>
                    <a:pt x="483" y="503"/>
                    <a:pt x="255" y="1217"/>
                  </a:cubicBezTo>
                  <a:cubicBezTo>
                    <a:pt x="0" y="2023"/>
                    <a:pt x="84" y="2969"/>
                    <a:pt x="473" y="3631"/>
                  </a:cubicBezTo>
                  <a:cubicBezTo>
                    <a:pt x="739" y="4083"/>
                    <a:pt x="1160" y="4324"/>
                    <a:pt x="1620" y="4324"/>
                  </a:cubicBezTo>
                  <a:cubicBezTo>
                    <a:pt x="1875" y="4324"/>
                    <a:pt x="2139" y="4252"/>
                    <a:pt x="2395" y="4098"/>
                  </a:cubicBezTo>
                  <a:cubicBezTo>
                    <a:pt x="3046" y="3712"/>
                    <a:pt x="3400" y="2936"/>
                    <a:pt x="3320" y="2079"/>
                  </a:cubicBezTo>
                  <a:cubicBezTo>
                    <a:pt x="3190" y="701"/>
                    <a:pt x="2627" y="1"/>
                    <a:pt x="16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001250" y="949425"/>
              <a:ext cx="96575" cy="104325"/>
            </a:xfrm>
            <a:custGeom>
              <a:avLst/>
              <a:gdLst/>
              <a:ahLst/>
              <a:cxnLst/>
              <a:rect l="l" t="t" r="r" b="b"/>
              <a:pathLst>
                <a:path w="3863" h="4173" extrusionOk="0">
                  <a:moveTo>
                    <a:pt x="1867" y="0"/>
                  </a:moveTo>
                  <a:cubicBezTo>
                    <a:pt x="1797" y="0"/>
                    <a:pt x="1725" y="3"/>
                    <a:pt x="1651" y="8"/>
                  </a:cubicBezTo>
                  <a:cubicBezTo>
                    <a:pt x="1057" y="49"/>
                    <a:pt x="548" y="485"/>
                    <a:pt x="290" y="1174"/>
                  </a:cubicBezTo>
                  <a:cubicBezTo>
                    <a:pt x="1" y="1950"/>
                    <a:pt x="96" y="2865"/>
                    <a:pt x="539" y="3503"/>
                  </a:cubicBezTo>
                  <a:cubicBezTo>
                    <a:pt x="839" y="3941"/>
                    <a:pt x="1318" y="4173"/>
                    <a:pt x="1839" y="4173"/>
                  </a:cubicBezTo>
                  <a:cubicBezTo>
                    <a:pt x="2145" y="4171"/>
                    <a:pt x="2447" y="4096"/>
                    <a:pt x="2719" y="3954"/>
                  </a:cubicBezTo>
                  <a:cubicBezTo>
                    <a:pt x="3458" y="3581"/>
                    <a:pt x="3862" y="2832"/>
                    <a:pt x="3770" y="2005"/>
                  </a:cubicBezTo>
                  <a:cubicBezTo>
                    <a:pt x="3623" y="676"/>
                    <a:pt x="2985" y="0"/>
                    <a:pt x="18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023750" y="762750"/>
              <a:ext cx="73600" cy="78200"/>
            </a:xfrm>
            <a:custGeom>
              <a:avLst/>
              <a:gdLst/>
              <a:ahLst/>
              <a:cxnLst/>
              <a:rect l="l" t="t" r="r" b="b"/>
              <a:pathLst>
                <a:path w="2944" h="3128" extrusionOk="0">
                  <a:moveTo>
                    <a:pt x="1422" y="1"/>
                  </a:moveTo>
                  <a:cubicBezTo>
                    <a:pt x="1369" y="1"/>
                    <a:pt x="1314" y="3"/>
                    <a:pt x="1258" y="7"/>
                  </a:cubicBezTo>
                  <a:cubicBezTo>
                    <a:pt x="807" y="37"/>
                    <a:pt x="418" y="365"/>
                    <a:pt x="223" y="880"/>
                  </a:cubicBezTo>
                  <a:cubicBezTo>
                    <a:pt x="0" y="1462"/>
                    <a:pt x="75" y="2147"/>
                    <a:pt x="410" y="2624"/>
                  </a:cubicBezTo>
                  <a:cubicBezTo>
                    <a:pt x="640" y="2951"/>
                    <a:pt x="1006" y="3127"/>
                    <a:pt x="1402" y="3127"/>
                  </a:cubicBezTo>
                  <a:cubicBezTo>
                    <a:pt x="1636" y="3125"/>
                    <a:pt x="1865" y="3068"/>
                    <a:pt x="2072" y="2963"/>
                  </a:cubicBezTo>
                  <a:cubicBezTo>
                    <a:pt x="2635" y="2681"/>
                    <a:pt x="2943" y="2122"/>
                    <a:pt x="2872" y="1502"/>
                  </a:cubicBezTo>
                  <a:cubicBezTo>
                    <a:pt x="2761" y="507"/>
                    <a:pt x="2274" y="1"/>
                    <a:pt x="14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  <p:grpSp>
        <p:nvGrpSpPr>
          <p:cNvPr id="234" name="Google Shape;234;p9"/>
          <p:cNvGrpSpPr/>
          <p:nvPr/>
        </p:nvGrpSpPr>
        <p:grpSpPr>
          <a:xfrm>
            <a:off x="8109474" y="3726417"/>
            <a:ext cx="493110" cy="856378"/>
            <a:chOff x="6373500" y="3085625"/>
            <a:chExt cx="424875" cy="737875"/>
          </a:xfrm>
        </p:grpSpPr>
        <p:sp>
          <p:nvSpPr>
            <p:cNvPr id="235" name="Google Shape;235;p9"/>
            <p:cNvSpPr/>
            <p:nvPr/>
          </p:nvSpPr>
          <p:spPr>
            <a:xfrm>
              <a:off x="6373500" y="3173450"/>
              <a:ext cx="181200" cy="135100"/>
            </a:xfrm>
            <a:custGeom>
              <a:avLst/>
              <a:gdLst/>
              <a:ahLst/>
              <a:cxnLst/>
              <a:rect l="l" t="t" r="r" b="b"/>
              <a:pathLst>
                <a:path w="7248" h="5404" extrusionOk="0">
                  <a:moveTo>
                    <a:pt x="3820" y="986"/>
                  </a:moveTo>
                  <a:cubicBezTo>
                    <a:pt x="3824" y="988"/>
                    <a:pt x="3828" y="990"/>
                    <a:pt x="3832" y="994"/>
                  </a:cubicBezTo>
                  <a:cubicBezTo>
                    <a:pt x="3849" y="1003"/>
                    <a:pt x="3853" y="1005"/>
                    <a:pt x="3859" y="1009"/>
                  </a:cubicBezTo>
                  <a:cubicBezTo>
                    <a:pt x="3859" y="1009"/>
                    <a:pt x="3861" y="1015"/>
                    <a:pt x="3876" y="1026"/>
                  </a:cubicBezTo>
                  <a:cubicBezTo>
                    <a:pt x="3918" y="1063"/>
                    <a:pt x="3958" y="1099"/>
                    <a:pt x="4000" y="1137"/>
                  </a:cubicBezTo>
                  <a:cubicBezTo>
                    <a:pt x="4205" y="1329"/>
                    <a:pt x="4397" y="1532"/>
                    <a:pt x="4578" y="1746"/>
                  </a:cubicBezTo>
                  <a:cubicBezTo>
                    <a:pt x="4988" y="2223"/>
                    <a:pt x="5356" y="2734"/>
                    <a:pt x="5676" y="3278"/>
                  </a:cubicBezTo>
                  <a:cubicBezTo>
                    <a:pt x="5810" y="3507"/>
                    <a:pt x="5953" y="3779"/>
                    <a:pt x="6016" y="3961"/>
                  </a:cubicBezTo>
                  <a:cubicBezTo>
                    <a:pt x="6045" y="4047"/>
                    <a:pt x="6068" y="4135"/>
                    <a:pt x="6087" y="4225"/>
                  </a:cubicBezTo>
                  <a:cubicBezTo>
                    <a:pt x="6087" y="4235"/>
                    <a:pt x="6089" y="4250"/>
                    <a:pt x="6091" y="4268"/>
                  </a:cubicBezTo>
                  <a:cubicBezTo>
                    <a:pt x="6089" y="4269"/>
                    <a:pt x="6085" y="4271"/>
                    <a:pt x="6081" y="4273"/>
                  </a:cubicBezTo>
                  <a:cubicBezTo>
                    <a:pt x="6068" y="4279"/>
                    <a:pt x="6051" y="4283"/>
                    <a:pt x="6030" y="4289"/>
                  </a:cubicBezTo>
                  <a:cubicBezTo>
                    <a:pt x="5938" y="4314"/>
                    <a:pt x="5846" y="4337"/>
                    <a:pt x="5752" y="4356"/>
                  </a:cubicBezTo>
                  <a:cubicBezTo>
                    <a:pt x="5710" y="4363"/>
                    <a:pt x="5668" y="4371"/>
                    <a:pt x="5626" y="4377"/>
                  </a:cubicBezTo>
                  <a:cubicBezTo>
                    <a:pt x="5626" y="4377"/>
                    <a:pt x="5625" y="4377"/>
                    <a:pt x="5625" y="4377"/>
                  </a:cubicBezTo>
                  <a:cubicBezTo>
                    <a:pt x="5613" y="4377"/>
                    <a:pt x="5496" y="4392"/>
                    <a:pt x="5476" y="4394"/>
                  </a:cubicBezTo>
                  <a:cubicBezTo>
                    <a:pt x="5179" y="4423"/>
                    <a:pt x="4878" y="4435"/>
                    <a:pt x="4578" y="4435"/>
                  </a:cubicBezTo>
                  <a:cubicBezTo>
                    <a:pt x="4283" y="4435"/>
                    <a:pt x="3989" y="4423"/>
                    <a:pt x="3696" y="4405"/>
                  </a:cubicBezTo>
                  <a:cubicBezTo>
                    <a:pt x="3012" y="4363"/>
                    <a:pt x="2388" y="4296"/>
                    <a:pt x="1726" y="4141"/>
                  </a:cubicBezTo>
                  <a:cubicBezTo>
                    <a:pt x="1594" y="4113"/>
                    <a:pt x="1463" y="4078"/>
                    <a:pt x="1335" y="4040"/>
                  </a:cubicBezTo>
                  <a:cubicBezTo>
                    <a:pt x="1276" y="4021"/>
                    <a:pt x="1215" y="4001"/>
                    <a:pt x="1157" y="3980"/>
                  </a:cubicBezTo>
                  <a:cubicBezTo>
                    <a:pt x="1132" y="3973"/>
                    <a:pt x="1109" y="3963"/>
                    <a:pt x="1084" y="3954"/>
                  </a:cubicBezTo>
                  <a:cubicBezTo>
                    <a:pt x="1067" y="3944"/>
                    <a:pt x="1050" y="3934"/>
                    <a:pt x="1033" y="3925"/>
                  </a:cubicBezTo>
                  <a:cubicBezTo>
                    <a:pt x="1077" y="3839"/>
                    <a:pt x="1125" y="3753"/>
                    <a:pt x="1178" y="3666"/>
                  </a:cubicBezTo>
                  <a:lnTo>
                    <a:pt x="1180" y="3666"/>
                  </a:lnTo>
                  <a:cubicBezTo>
                    <a:pt x="1331" y="3435"/>
                    <a:pt x="1498" y="3213"/>
                    <a:pt x="1678" y="3004"/>
                  </a:cubicBezTo>
                  <a:cubicBezTo>
                    <a:pt x="2112" y="2483"/>
                    <a:pt x="2585" y="1995"/>
                    <a:pt x="3091" y="1541"/>
                  </a:cubicBezTo>
                  <a:cubicBezTo>
                    <a:pt x="3198" y="1445"/>
                    <a:pt x="3305" y="1352"/>
                    <a:pt x="3416" y="1262"/>
                  </a:cubicBezTo>
                  <a:cubicBezTo>
                    <a:pt x="3495" y="1197"/>
                    <a:pt x="3577" y="1135"/>
                    <a:pt x="3663" y="1078"/>
                  </a:cubicBezTo>
                  <a:cubicBezTo>
                    <a:pt x="3715" y="1045"/>
                    <a:pt x="3769" y="1017"/>
                    <a:pt x="3820" y="986"/>
                  </a:cubicBezTo>
                  <a:close/>
                  <a:moveTo>
                    <a:pt x="3843" y="1"/>
                  </a:moveTo>
                  <a:cubicBezTo>
                    <a:pt x="3545" y="1"/>
                    <a:pt x="3262" y="170"/>
                    <a:pt x="2989" y="375"/>
                  </a:cubicBezTo>
                  <a:cubicBezTo>
                    <a:pt x="2308" y="886"/>
                    <a:pt x="1697" y="1503"/>
                    <a:pt x="1140" y="2146"/>
                  </a:cubicBezTo>
                  <a:cubicBezTo>
                    <a:pt x="724" y="2625"/>
                    <a:pt x="175" y="3211"/>
                    <a:pt x="37" y="3864"/>
                  </a:cubicBezTo>
                  <a:cubicBezTo>
                    <a:pt x="16" y="3917"/>
                    <a:pt x="6" y="3973"/>
                    <a:pt x="4" y="4028"/>
                  </a:cubicBezTo>
                  <a:cubicBezTo>
                    <a:pt x="1" y="4078"/>
                    <a:pt x="8" y="4126"/>
                    <a:pt x="24" y="4172"/>
                  </a:cubicBezTo>
                  <a:cubicBezTo>
                    <a:pt x="112" y="4622"/>
                    <a:pt x="642" y="4838"/>
                    <a:pt x="1036" y="4963"/>
                  </a:cubicBezTo>
                  <a:cubicBezTo>
                    <a:pt x="1682" y="5167"/>
                    <a:pt x="2371" y="5254"/>
                    <a:pt x="3043" y="5321"/>
                  </a:cubicBezTo>
                  <a:cubicBezTo>
                    <a:pt x="3540" y="5371"/>
                    <a:pt x="4041" y="5403"/>
                    <a:pt x="4540" y="5403"/>
                  </a:cubicBezTo>
                  <a:cubicBezTo>
                    <a:pt x="4759" y="5403"/>
                    <a:pt x="4977" y="5397"/>
                    <a:pt x="5195" y="5384"/>
                  </a:cubicBezTo>
                  <a:cubicBezTo>
                    <a:pt x="5706" y="5355"/>
                    <a:pt x="6378" y="5326"/>
                    <a:pt x="6784" y="4966"/>
                  </a:cubicBezTo>
                  <a:cubicBezTo>
                    <a:pt x="7247" y="4557"/>
                    <a:pt x="7039" y="3890"/>
                    <a:pt x="6828" y="3408"/>
                  </a:cubicBezTo>
                  <a:cubicBezTo>
                    <a:pt x="6529" y="2721"/>
                    <a:pt x="6089" y="2100"/>
                    <a:pt x="5632" y="1512"/>
                  </a:cubicBezTo>
                  <a:cubicBezTo>
                    <a:pt x="5254" y="1028"/>
                    <a:pt x="4839" y="502"/>
                    <a:pt x="4320" y="155"/>
                  </a:cubicBezTo>
                  <a:cubicBezTo>
                    <a:pt x="4157" y="46"/>
                    <a:pt x="3998" y="1"/>
                    <a:pt x="38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6558700" y="3085625"/>
              <a:ext cx="119300" cy="91100"/>
            </a:xfrm>
            <a:custGeom>
              <a:avLst/>
              <a:gdLst/>
              <a:ahLst/>
              <a:cxnLst/>
              <a:rect l="l" t="t" r="r" b="b"/>
              <a:pathLst>
                <a:path w="4772" h="3644" extrusionOk="0">
                  <a:moveTo>
                    <a:pt x="1222" y="2288"/>
                  </a:moveTo>
                  <a:cubicBezTo>
                    <a:pt x="1214" y="2296"/>
                    <a:pt x="1208" y="2304"/>
                    <a:pt x="1209" y="2304"/>
                  </a:cubicBezTo>
                  <a:cubicBezTo>
                    <a:pt x="1209" y="2304"/>
                    <a:pt x="1213" y="2299"/>
                    <a:pt x="1222" y="2288"/>
                  </a:cubicBezTo>
                  <a:close/>
                  <a:moveTo>
                    <a:pt x="2482" y="1024"/>
                  </a:moveTo>
                  <a:cubicBezTo>
                    <a:pt x="2600" y="1137"/>
                    <a:pt x="2713" y="1256"/>
                    <a:pt x="2820" y="1382"/>
                  </a:cubicBezTo>
                  <a:cubicBezTo>
                    <a:pt x="2880" y="1453"/>
                    <a:pt x="2939" y="1524"/>
                    <a:pt x="2997" y="1596"/>
                  </a:cubicBezTo>
                  <a:cubicBezTo>
                    <a:pt x="3008" y="1612"/>
                    <a:pt x="3012" y="1616"/>
                    <a:pt x="3016" y="1619"/>
                  </a:cubicBezTo>
                  <a:cubicBezTo>
                    <a:pt x="3020" y="1623"/>
                    <a:pt x="3018" y="1623"/>
                    <a:pt x="3025" y="1635"/>
                  </a:cubicBezTo>
                  <a:cubicBezTo>
                    <a:pt x="3062" y="1683"/>
                    <a:pt x="3096" y="1727"/>
                    <a:pt x="3131" y="1774"/>
                  </a:cubicBezTo>
                  <a:cubicBezTo>
                    <a:pt x="3246" y="1933"/>
                    <a:pt x="3355" y="2098"/>
                    <a:pt x="3452" y="2268"/>
                  </a:cubicBezTo>
                  <a:cubicBezTo>
                    <a:pt x="3496" y="2343"/>
                    <a:pt x="3538" y="2420"/>
                    <a:pt x="3579" y="2496"/>
                  </a:cubicBezTo>
                  <a:cubicBezTo>
                    <a:pt x="3592" y="2527"/>
                    <a:pt x="3605" y="2558"/>
                    <a:pt x="3621" y="2588"/>
                  </a:cubicBezTo>
                  <a:cubicBezTo>
                    <a:pt x="3627" y="2603"/>
                    <a:pt x="3632" y="2617"/>
                    <a:pt x="3638" y="2632"/>
                  </a:cubicBezTo>
                  <a:cubicBezTo>
                    <a:pt x="3630" y="2634"/>
                    <a:pt x="3623" y="2636"/>
                    <a:pt x="3613" y="2638"/>
                  </a:cubicBezTo>
                  <a:cubicBezTo>
                    <a:pt x="3605" y="2638"/>
                    <a:pt x="3594" y="2642"/>
                    <a:pt x="3583" y="2646"/>
                  </a:cubicBezTo>
                  <a:lnTo>
                    <a:pt x="3569" y="2646"/>
                  </a:lnTo>
                  <a:cubicBezTo>
                    <a:pt x="3546" y="2648"/>
                    <a:pt x="3521" y="2651"/>
                    <a:pt x="3498" y="2653"/>
                  </a:cubicBezTo>
                  <a:cubicBezTo>
                    <a:pt x="3320" y="2671"/>
                    <a:pt x="3141" y="2678"/>
                    <a:pt x="2961" y="2678"/>
                  </a:cubicBezTo>
                  <a:cubicBezTo>
                    <a:pt x="2782" y="2678"/>
                    <a:pt x="2602" y="2671"/>
                    <a:pt x="2424" y="2659"/>
                  </a:cubicBezTo>
                  <a:cubicBezTo>
                    <a:pt x="2217" y="2648"/>
                    <a:pt x="2011" y="2626"/>
                    <a:pt x="1806" y="2602"/>
                  </a:cubicBezTo>
                  <a:cubicBezTo>
                    <a:pt x="1777" y="2598"/>
                    <a:pt x="1722" y="2590"/>
                    <a:pt x="1706" y="2588"/>
                  </a:cubicBezTo>
                  <a:cubicBezTo>
                    <a:pt x="1656" y="2581"/>
                    <a:pt x="1605" y="2571"/>
                    <a:pt x="1553" y="2563"/>
                  </a:cubicBezTo>
                  <a:cubicBezTo>
                    <a:pt x="1463" y="2546"/>
                    <a:pt x="1373" y="2529"/>
                    <a:pt x="1285" y="2508"/>
                  </a:cubicBezTo>
                  <a:cubicBezTo>
                    <a:pt x="1222" y="2494"/>
                    <a:pt x="1161" y="2477"/>
                    <a:pt x="1099" y="2460"/>
                  </a:cubicBezTo>
                  <a:cubicBezTo>
                    <a:pt x="1132" y="2412"/>
                    <a:pt x="1164" y="2364"/>
                    <a:pt x="1199" y="2316"/>
                  </a:cubicBezTo>
                  <a:cubicBezTo>
                    <a:pt x="1208" y="2303"/>
                    <a:pt x="1216" y="2293"/>
                    <a:pt x="1224" y="2282"/>
                  </a:cubicBezTo>
                  <a:lnTo>
                    <a:pt x="1233" y="2272"/>
                  </a:lnTo>
                  <a:cubicBezTo>
                    <a:pt x="1270" y="2228"/>
                    <a:pt x="1304" y="2184"/>
                    <a:pt x="1341" y="2140"/>
                  </a:cubicBezTo>
                  <a:cubicBezTo>
                    <a:pt x="1603" y="1826"/>
                    <a:pt x="1888" y="1529"/>
                    <a:pt x="2194" y="1258"/>
                  </a:cubicBezTo>
                  <a:cubicBezTo>
                    <a:pt x="2260" y="1200"/>
                    <a:pt x="2325" y="1145"/>
                    <a:pt x="2392" y="1089"/>
                  </a:cubicBezTo>
                  <a:cubicBezTo>
                    <a:pt x="2399" y="1081"/>
                    <a:pt x="2409" y="1076"/>
                    <a:pt x="2417" y="1068"/>
                  </a:cubicBezTo>
                  <a:cubicBezTo>
                    <a:pt x="2438" y="1053"/>
                    <a:pt x="2459" y="1039"/>
                    <a:pt x="2482" y="1024"/>
                  </a:cubicBezTo>
                  <a:close/>
                  <a:moveTo>
                    <a:pt x="965" y="2695"/>
                  </a:moveTo>
                  <a:cubicBezTo>
                    <a:pt x="958" y="2756"/>
                    <a:pt x="955" y="2776"/>
                    <a:pt x="954" y="2776"/>
                  </a:cubicBezTo>
                  <a:cubicBezTo>
                    <a:pt x="952" y="2776"/>
                    <a:pt x="957" y="2716"/>
                    <a:pt x="963" y="2705"/>
                  </a:cubicBezTo>
                  <a:cubicBezTo>
                    <a:pt x="963" y="2701"/>
                    <a:pt x="963" y="2699"/>
                    <a:pt x="965" y="2695"/>
                  </a:cubicBezTo>
                  <a:close/>
                  <a:moveTo>
                    <a:pt x="3674" y="2760"/>
                  </a:moveTo>
                  <a:lnTo>
                    <a:pt x="3682" y="2783"/>
                  </a:lnTo>
                  <a:lnTo>
                    <a:pt x="3682" y="2793"/>
                  </a:lnTo>
                  <a:cubicBezTo>
                    <a:pt x="3681" y="2804"/>
                    <a:pt x="3681" y="2808"/>
                    <a:pt x="3682" y="2808"/>
                  </a:cubicBezTo>
                  <a:cubicBezTo>
                    <a:pt x="3683" y="2808"/>
                    <a:pt x="3684" y="2804"/>
                    <a:pt x="3686" y="2797"/>
                  </a:cubicBezTo>
                  <a:cubicBezTo>
                    <a:pt x="3688" y="2803"/>
                    <a:pt x="3690" y="2810"/>
                    <a:pt x="3690" y="2816"/>
                  </a:cubicBezTo>
                  <a:cubicBezTo>
                    <a:pt x="3689" y="2816"/>
                    <a:pt x="3689" y="2816"/>
                    <a:pt x="3688" y="2816"/>
                  </a:cubicBezTo>
                  <a:cubicBezTo>
                    <a:pt x="3667" y="2816"/>
                    <a:pt x="3671" y="2779"/>
                    <a:pt x="3674" y="2760"/>
                  </a:cubicBezTo>
                  <a:close/>
                  <a:moveTo>
                    <a:pt x="2519" y="0"/>
                  </a:moveTo>
                  <a:cubicBezTo>
                    <a:pt x="2303" y="0"/>
                    <a:pt x="2094" y="107"/>
                    <a:pt x="1901" y="252"/>
                  </a:cubicBezTo>
                  <a:cubicBezTo>
                    <a:pt x="1476" y="572"/>
                    <a:pt x="1094" y="949"/>
                    <a:pt x="745" y="1351"/>
                  </a:cubicBezTo>
                  <a:cubicBezTo>
                    <a:pt x="467" y="1671"/>
                    <a:pt x="136" y="2041"/>
                    <a:pt x="33" y="2468"/>
                  </a:cubicBezTo>
                  <a:cubicBezTo>
                    <a:pt x="16" y="2517"/>
                    <a:pt x="6" y="2571"/>
                    <a:pt x="4" y="2625"/>
                  </a:cubicBezTo>
                  <a:cubicBezTo>
                    <a:pt x="0" y="2669"/>
                    <a:pt x="6" y="2713"/>
                    <a:pt x="18" y="2755"/>
                  </a:cubicBezTo>
                  <a:cubicBezTo>
                    <a:pt x="90" y="3096"/>
                    <a:pt x="456" y="3272"/>
                    <a:pt x="768" y="3371"/>
                  </a:cubicBezTo>
                  <a:cubicBezTo>
                    <a:pt x="1174" y="3500"/>
                    <a:pt x="1609" y="3553"/>
                    <a:pt x="2030" y="3595"/>
                  </a:cubicBezTo>
                  <a:cubicBezTo>
                    <a:pt x="2325" y="3628"/>
                    <a:pt x="2621" y="3644"/>
                    <a:pt x="2917" y="3644"/>
                  </a:cubicBezTo>
                  <a:cubicBezTo>
                    <a:pt x="3055" y="3644"/>
                    <a:pt x="3192" y="3640"/>
                    <a:pt x="3330" y="3634"/>
                  </a:cubicBezTo>
                  <a:cubicBezTo>
                    <a:pt x="3690" y="3612"/>
                    <a:pt x="4143" y="3584"/>
                    <a:pt x="4425" y="3325"/>
                  </a:cubicBezTo>
                  <a:cubicBezTo>
                    <a:pt x="4771" y="3006"/>
                    <a:pt x="4645" y="2525"/>
                    <a:pt x="4480" y="2152"/>
                  </a:cubicBezTo>
                  <a:cubicBezTo>
                    <a:pt x="4293" y="1723"/>
                    <a:pt x="4015" y="1338"/>
                    <a:pt x="3728" y="970"/>
                  </a:cubicBezTo>
                  <a:cubicBezTo>
                    <a:pt x="3489" y="662"/>
                    <a:pt x="3226" y="339"/>
                    <a:pt x="2897" y="120"/>
                  </a:cubicBezTo>
                  <a:cubicBezTo>
                    <a:pt x="2770" y="36"/>
                    <a:pt x="2643" y="0"/>
                    <a:pt x="25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6558600" y="3248125"/>
              <a:ext cx="239775" cy="176675"/>
            </a:xfrm>
            <a:custGeom>
              <a:avLst/>
              <a:gdLst/>
              <a:ahLst/>
              <a:cxnLst/>
              <a:rect l="l" t="t" r="r" b="b"/>
              <a:pathLst>
                <a:path w="9591" h="7067" extrusionOk="0">
                  <a:moveTo>
                    <a:pt x="5134" y="934"/>
                  </a:moveTo>
                  <a:cubicBezTo>
                    <a:pt x="5137" y="934"/>
                    <a:pt x="5140" y="934"/>
                    <a:pt x="5141" y="936"/>
                  </a:cubicBezTo>
                  <a:cubicBezTo>
                    <a:pt x="5132" y="936"/>
                    <a:pt x="5120" y="936"/>
                    <a:pt x="5111" y="938"/>
                  </a:cubicBezTo>
                  <a:cubicBezTo>
                    <a:pt x="5120" y="936"/>
                    <a:pt x="5128" y="934"/>
                    <a:pt x="5134" y="934"/>
                  </a:cubicBezTo>
                  <a:close/>
                  <a:moveTo>
                    <a:pt x="5072" y="955"/>
                  </a:moveTo>
                  <a:cubicBezTo>
                    <a:pt x="5072" y="955"/>
                    <a:pt x="5074" y="955"/>
                    <a:pt x="5074" y="957"/>
                  </a:cubicBezTo>
                  <a:cubicBezTo>
                    <a:pt x="5071" y="958"/>
                    <a:pt x="5069" y="958"/>
                    <a:pt x="5068" y="958"/>
                  </a:cubicBezTo>
                  <a:cubicBezTo>
                    <a:pt x="5067" y="958"/>
                    <a:pt x="5069" y="957"/>
                    <a:pt x="5072" y="955"/>
                  </a:cubicBezTo>
                  <a:close/>
                  <a:moveTo>
                    <a:pt x="8393" y="5771"/>
                  </a:moveTo>
                  <a:cubicBezTo>
                    <a:pt x="8397" y="5771"/>
                    <a:pt x="8401" y="5773"/>
                    <a:pt x="8404" y="5774"/>
                  </a:cubicBezTo>
                  <a:cubicBezTo>
                    <a:pt x="8403" y="5774"/>
                    <a:pt x="8402" y="5774"/>
                    <a:pt x="8401" y="5774"/>
                  </a:cubicBezTo>
                  <a:cubicBezTo>
                    <a:pt x="8397" y="5774"/>
                    <a:pt x="8393" y="5777"/>
                    <a:pt x="8388" y="5782"/>
                  </a:cubicBezTo>
                  <a:lnTo>
                    <a:pt x="8388" y="5772"/>
                  </a:lnTo>
                  <a:cubicBezTo>
                    <a:pt x="8390" y="5772"/>
                    <a:pt x="8392" y="5771"/>
                    <a:pt x="8393" y="5771"/>
                  </a:cubicBezTo>
                  <a:close/>
                  <a:moveTo>
                    <a:pt x="8384" y="5779"/>
                  </a:moveTo>
                  <a:cubicBezTo>
                    <a:pt x="8383" y="5780"/>
                    <a:pt x="8383" y="5782"/>
                    <a:pt x="8383" y="5784"/>
                  </a:cubicBezTo>
                  <a:cubicBezTo>
                    <a:pt x="8383" y="5782"/>
                    <a:pt x="8383" y="5781"/>
                    <a:pt x="8384" y="5779"/>
                  </a:cubicBezTo>
                  <a:close/>
                  <a:moveTo>
                    <a:pt x="5076" y="959"/>
                  </a:moveTo>
                  <a:cubicBezTo>
                    <a:pt x="5112" y="980"/>
                    <a:pt x="5147" y="1001"/>
                    <a:pt x="5181" y="1024"/>
                  </a:cubicBezTo>
                  <a:cubicBezTo>
                    <a:pt x="5269" y="1083"/>
                    <a:pt x="5336" y="1147"/>
                    <a:pt x="5449" y="1250"/>
                  </a:cubicBezTo>
                  <a:cubicBezTo>
                    <a:pt x="5731" y="1514"/>
                    <a:pt x="5995" y="1794"/>
                    <a:pt x="6244" y="2089"/>
                  </a:cubicBezTo>
                  <a:cubicBezTo>
                    <a:pt x="6820" y="2755"/>
                    <a:pt x="7335" y="3473"/>
                    <a:pt x="7783" y="4231"/>
                  </a:cubicBezTo>
                  <a:cubicBezTo>
                    <a:pt x="7965" y="4547"/>
                    <a:pt x="8145" y="4870"/>
                    <a:pt x="8268" y="5215"/>
                  </a:cubicBezTo>
                  <a:cubicBezTo>
                    <a:pt x="8316" y="5351"/>
                    <a:pt x="8363" y="5493"/>
                    <a:pt x="8383" y="5634"/>
                  </a:cubicBezTo>
                  <a:cubicBezTo>
                    <a:pt x="8381" y="5622"/>
                    <a:pt x="8380" y="5617"/>
                    <a:pt x="8380" y="5617"/>
                  </a:cubicBezTo>
                  <a:lnTo>
                    <a:pt x="8380" y="5617"/>
                  </a:lnTo>
                  <a:cubicBezTo>
                    <a:pt x="8378" y="5617"/>
                    <a:pt x="8388" y="5727"/>
                    <a:pt x="8386" y="5745"/>
                  </a:cubicBezTo>
                  <a:lnTo>
                    <a:pt x="8386" y="5767"/>
                  </a:lnTo>
                  <a:cubicBezTo>
                    <a:pt x="8386" y="5772"/>
                    <a:pt x="8385" y="5775"/>
                    <a:pt x="8384" y="5779"/>
                  </a:cubicBezTo>
                  <a:lnTo>
                    <a:pt x="8384" y="5779"/>
                  </a:lnTo>
                  <a:cubicBezTo>
                    <a:pt x="8385" y="5778"/>
                    <a:pt x="8386" y="5778"/>
                    <a:pt x="8386" y="5778"/>
                  </a:cubicBezTo>
                  <a:cubicBezTo>
                    <a:pt x="8386" y="5780"/>
                    <a:pt x="8386" y="5782"/>
                    <a:pt x="8386" y="5784"/>
                  </a:cubicBezTo>
                  <a:cubicBezTo>
                    <a:pt x="8381" y="5790"/>
                    <a:pt x="8379" y="5796"/>
                    <a:pt x="8381" y="5796"/>
                  </a:cubicBezTo>
                  <a:cubicBezTo>
                    <a:pt x="8382" y="5796"/>
                    <a:pt x="8382" y="5795"/>
                    <a:pt x="8383" y="5795"/>
                  </a:cubicBezTo>
                  <a:cubicBezTo>
                    <a:pt x="8383" y="5797"/>
                    <a:pt x="8383" y="5799"/>
                    <a:pt x="8383" y="5799"/>
                  </a:cubicBezTo>
                  <a:cubicBezTo>
                    <a:pt x="8385" y="5826"/>
                    <a:pt x="8385" y="5835"/>
                    <a:pt x="8384" y="5835"/>
                  </a:cubicBezTo>
                  <a:cubicBezTo>
                    <a:pt x="8382" y="5835"/>
                    <a:pt x="8380" y="5826"/>
                    <a:pt x="8379" y="5814"/>
                  </a:cubicBezTo>
                  <a:cubicBezTo>
                    <a:pt x="8379" y="5809"/>
                    <a:pt x="8379" y="5803"/>
                    <a:pt x="8379" y="5797"/>
                  </a:cubicBezTo>
                  <a:cubicBezTo>
                    <a:pt x="8229" y="5868"/>
                    <a:pt x="8318" y="5847"/>
                    <a:pt x="8162" y="5891"/>
                  </a:cubicBezTo>
                  <a:cubicBezTo>
                    <a:pt x="7896" y="5966"/>
                    <a:pt x="7626" y="6015"/>
                    <a:pt x="7353" y="6042"/>
                  </a:cubicBezTo>
                  <a:cubicBezTo>
                    <a:pt x="6950" y="6082"/>
                    <a:pt x="6544" y="6098"/>
                    <a:pt x="6138" y="6098"/>
                  </a:cubicBezTo>
                  <a:cubicBezTo>
                    <a:pt x="5726" y="6098"/>
                    <a:pt x="5314" y="6082"/>
                    <a:pt x="4904" y="6058"/>
                  </a:cubicBezTo>
                  <a:cubicBezTo>
                    <a:pt x="3977" y="6000"/>
                    <a:pt x="3049" y="5899"/>
                    <a:pt x="2145" y="5690"/>
                  </a:cubicBezTo>
                  <a:cubicBezTo>
                    <a:pt x="1846" y="5621"/>
                    <a:pt x="1421" y="5504"/>
                    <a:pt x="1218" y="5412"/>
                  </a:cubicBezTo>
                  <a:cubicBezTo>
                    <a:pt x="1159" y="5384"/>
                    <a:pt x="1101" y="5353"/>
                    <a:pt x="1044" y="5320"/>
                  </a:cubicBezTo>
                  <a:cubicBezTo>
                    <a:pt x="1036" y="5317"/>
                    <a:pt x="1023" y="5309"/>
                    <a:pt x="1009" y="5299"/>
                  </a:cubicBezTo>
                  <a:cubicBezTo>
                    <a:pt x="1019" y="5273"/>
                    <a:pt x="1025" y="5244"/>
                    <a:pt x="1031" y="5215"/>
                  </a:cubicBezTo>
                  <a:cubicBezTo>
                    <a:pt x="1103" y="5058"/>
                    <a:pt x="1188" y="4909"/>
                    <a:pt x="1285" y="4767"/>
                  </a:cubicBezTo>
                  <a:cubicBezTo>
                    <a:pt x="1502" y="4436"/>
                    <a:pt x="1741" y="4118"/>
                    <a:pt x="1997" y="3817"/>
                  </a:cubicBezTo>
                  <a:cubicBezTo>
                    <a:pt x="2597" y="3101"/>
                    <a:pt x="3246" y="2429"/>
                    <a:pt x="3943" y="1807"/>
                  </a:cubicBezTo>
                  <a:cubicBezTo>
                    <a:pt x="4205" y="1572"/>
                    <a:pt x="4473" y="1340"/>
                    <a:pt x="4766" y="1143"/>
                  </a:cubicBezTo>
                  <a:cubicBezTo>
                    <a:pt x="4865" y="1072"/>
                    <a:pt x="4969" y="1011"/>
                    <a:pt x="5076" y="959"/>
                  </a:cubicBezTo>
                  <a:close/>
                  <a:moveTo>
                    <a:pt x="5098" y="0"/>
                  </a:moveTo>
                  <a:cubicBezTo>
                    <a:pt x="4722" y="0"/>
                    <a:pt x="4368" y="227"/>
                    <a:pt x="4023" y="488"/>
                  </a:cubicBezTo>
                  <a:cubicBezTo>
                    <a:pt x="3100" y="1185"/>
                    <a:pt x="2273" y="2023"/>
                    <a:pt x="1515" y="2895"/>
                  </a:cubicBezTo>
                  <a:cubicBezTo>
                    <a:pt x="969" y="3523"/>
                    <a:pt x="211" y="4323"/>
                    <a:pt x="41" y="5186"/>
                  </a:cubicBezTo>
                  <a:cubicBezTo>
                    <a:pt x="22" y="5242"/>
                    <a:pt x="10" y="5299"/>
                    <a:pt x="8" y="5357"/>
                  </a:cubicBezTo>
                  <a:cubicBezTo>
                    <a:pt x="0" y="5431"/>
                    <a:pt x="10" y="5506"/>
                    <a:pt x="39" y="5577"/>
                  </a:cubicBezTo>
                  <a:cubicBezTo>
                    <a:pt x="182" y="6082"/>
                    <a:pt x="843" y="6324"/>
                    <a:pt x="1293" y="6465"/>
                  </a:cubicBezTo>
                  <a:cubicBezTo>
                    <a:pt x="2168" y="6741"/>
                    <a:pt x="3098" y="6862"/>
                    <a:pt x="4006" y="6954"/>
                  </a:cubicBezTo>
                  <a:cubicBezTo>
                    <a:pt x="4689" y="7023"/>
                    <a:pt x="5377" y="7066"/>
                    <a:pt x="6064" y="7066"/>
                  </a:cubicBezTo>
                  <a:cubicBezTo>
                    <a:pt x="6365" y="7066"/>
                    <a:pt x="6666" y="7058"/>
                    <a:pt x="6966" y="7040"/>
                  </a:cubicBezTo>
                  <a:cubicBezTo>
                    <a:pt x="7615" y="7001"/>
                    <a:pt x="8505" y="6975"/>
                    <a:pt x="9022" y="6519"/>
                  </a:cubicBezTo>
                  <a:cubicBezTo>
                    <a:pt x="9591" y="6019"/>
                    <a:pt x="9309" y="5181"/>
                    <a:pt x="9055" y="4595"/>
                  </a:cubicBezTo>
                  <a:cubicBezTo>
                    <a:pt x="8653" y="3664"/>
                    <a:pt x="8057" y="2822"/>
                    <a:pt x="7437" y="2027"/>
                  </a:cubicBezTo>
                  <a:cubicBezTo>
                    <a:pt x="6928" y="1372"/>
                    <a:pt x="6367" y="656"/>
                    <a:pt x="5670" y="187"/>
                  </a:cubicBezTo>
                  <a:cubicBezTo>
                    <a:pt x="5472" y="55"/>
                    <a:pt x="5282" y="0"/>
                    <a:pt x="50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6768100" y="3392650"/>
              <a:ext cx="75" cy="425"/>
            </a:xfrm>
            <a:custGeom>
              <a:avLst/>
              <a:gdLst/>
              <a:ahLst/>
              <a:cxnLst/>
              <a:rect l="l" t="t" r="r" b="b"/>
              <a:pathLst>
                <a:path w="3" h="17" extrusionOk="0">
                  <a:moveTo>
                    <a:pt x="1" y="1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2"/>
                    <a:pt x="1" y="14"/>
                    <a:pt x="1" y="16"/>
                  </a:cubicBezTo>
                  <a:lnTo>
                    <a:pt x="3" y="16"/>
                  </a:lnTo>
                  <a:lnTo>
                    <a:pt x="3" y="7"/>
                  </a:lnTo>
                  <a:cubicBezTo>
                    <a:pt x="3" y="5"/>
                    <a:pt x="3" y="3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6389450" y="3446050"/>
              <a:ext cx="178800" cy="133400"/>
            </a:xfrm>
            <a:custGeom>
              <a:avLst/>
              <a:gdLst/>
              <a:ahLst/>
              <a:cxnLst/>
              <a:rect l="l" t="t" r="r" b="b"/>
              <a:pathLst>
                <a:path w="7152" h="5336" extrusionOk="0">
                  <a:moveTo>
                    <a:pt x="3768" y="984"/>
                  </a:moveTo>
                  <a:cubicBezTo>
                    <a:pt x="3770" y="986"/>
                    <a:pt x="3774" y="988"/>
                    <a:pt x="3776" y="989"/>
                  </a:cubicBezTo>
                  <a:lnTo>
                    <a:pt x="3801" y="1005"/>
                  </a:lnTo>
                  <a:cubicBezTo>
                    <a:pt x="3801" y="1005"/>
                    <a:pt x="3803" y="1009"/>
                    <a:pt x="3816" y="1020"/>
                  </a:cubicBezTo>
                  <a:cubicBezTo>
                    <a:pt x="3858" y="1056"/>
                    <a:pt x="3900" y="1093"/>
                    <a:pt x="3940" y="1129"/>
                  </a:cubicBezTo>
                  <a:cubicBezTo>
                    <a:pt x="4142" y="1317"/>
                    <a:pt x="4331" y="1518"/>
                    <a:pt x="4509" y="1728"/>
                  </a:cubicBezTo>
                  <a:cubicBezTo>
                    <a:pt x="4913" y="2198"/>
                    <a:pt x="5275" y="2703"/>
                    <a:pt x="5589" y="3237"/>
                  </a:cubicBezTo>
                  <a:cubicBezTo>
                    <a:pt x="5660" y="3360"/>
                    <a:pt x="5729" y="3484"/>
                    <a:pt x="5792" y="3611"/>
                  </a:cubicBezTo>
                  <a:cubicBezTo>
                    <a:pt x="5844" y="3706"/>
                    <a:pt x="5888" y="3806"/>
                    <a:pt x="5922" y="3909"/>
                  </a:cubicBezTo>
                  <a:cubicBezTo>
                    <a:pt x="5951" y="3993"/>
                    <a:pt x="5976" y="4080"/>
                    <a:pt x="5995" y="4166"/>
                  </a:cubicBezTo>
                  <a:cubicBezTo>
                    <a:pt x="5995" y="4175"/>
                    <a:pt x="5997" y="4191"/>
                    <a:pt x="5999" y="4204"/>
                  </a:cubicBezTo>
                  <a:cubicBezTo>
                    <a:pt x="5997" y="4206"/>
                    <a:pt x="5993" y="4208"/>
                    <a:pt x="5991" y="4208"/>
                  </a:cubicBezTo>
                  <a:cubicBezTo>
                    <a:pt x="5980" y="4214"/>
                    <a:pt x="5962" y="4217"/>
                    <a:pt x="5943" y="4223"/>
                  </a:cubicBezTo>
                  <a:cubicBezTo>
                    <a:pt x="5851" y="4248"/>
                    <a:pt x="5763" y="4271"/>
                    <a:pt x="5669" y="4288"/>
                  </a:cubicBezTo>
                  <a:cubicBezTo>
                    <a:pt x="5629" y="4296"/>
                    <a:pt x="5589" y="4304"/>
                    <a:pt x="5547" y="4309"/>
                  </a:cubicBezTo>
                  <a:cubicBezTo>
                    <a:pt x="5547" y="4309"/>
                    <a:pt x="5547" y="4309"/>
                    <a:pt x="5546" y="4309"/>
                  </a:cubicBezTo>
                  <a:cubicBezTo>
                    <a:pt x="5536" y="4309"/>
                    <a:pt x="5419" y="4325"/>
                    <a:pt x="5399" y="4327"/>
                  </a:cubicBezTo>
                  <a:cubicBezTo>
                    <a:pt x="5108" y="4355"/>
                    <a:pt x="4816" y="4367"/>
                    <a:pt x="4523" y="4367"/>
                  </a:cubicBezTo>
                  <a:cubicBezTo>
                    <a:pt x="4231" y="4367"/>
                    <a:pt x="3938" y="4355"/>
                    <a:pt x="3646" y="4338"/>
                  </a:cubicBezTo>
                  <a:cubicBezTo>
                    <a:pt x="2972" y="4296"/>
                    <a:pt x="2363" y="4231"/>
                    <a:pt x="1708" y="4080"/>
                  </a:cubicBezTo>
                  <a:cubicBezTo>
                    <a:pt x="1580" y="4049"/>
                    <a:pt x="1451" y="4016"/>
                    <a:pt x="1325" y="3978"/>
                  </a:cubicBezTo>
                  <a:cubicBezTo>
                    <a:pt x="1266" y="3961"/>
                    <a:pt x="1208" y="3940"/>
                    <a:pt x="1149" y="3921"/>
                  </a:cubicBezTo>
                  <a:cubicBezTo>
                    <a:pt x="1124" y="3911"/>
                    <a:pt x="1101" y="3902"/>
                    <a:pt x="1076" y="3894"/>
                  </a:cubicBezTo>
                  <a:cubicBezTo>
                    <a:pt x="1063" y="3886"/>
                    <a:pt x="1048" y="3879"/>
                    <a:pt x="1032" y="3869"/>
                  </a:cubicBezTo>
                  <a:cubicBezTo>
                    <a:pt x="1076" y="3785"/>
                    <a:pt x="1122" y="3701"/>
                    <a:pt x="1174" y="3620"/>
                  </a:cubicBezTo>
                  <a:cubicBezTo>
                    <a:pt x="1323" y="3392"/>
                    <a:pt x="1486" y="3174"/>
                    <a:pt x="1662" y="2967"/>
                  </a:cubicBezTo>
                  <a:cubicBezTo>
                    <a:pt x="2093" y="2454"/>
                    <a:pt x="2558" y="1974"/>
                    <a:pt x="3056" y="1527"/>
                  </a:cubicBezTo>
                  <a:cubicBezTo>
                    <a:pt x="3270" y="1336"/>
                    <a:pt x="3418" y="1208"/>
                    <a:pt x="3619" y="1074"/>
                  </a:cubicBezTo>
                  <a:cubicBezTo>
                    <a:pt x="3667" y="1041"/>
                    <a:pt x="3718" y="1012"/>
                    <a:pt x="3768" y="984"/>
                  </a:cubicBezTo>
                  <a:close/>
                  <a:moveTo>
                    <a:pt x="3791" y="0"/>
                  </a:moveTo>
                  <a:cubicBezTo>
                    <a:pt x="3496" y="0"/>
                    <a:pt x="3216" y="167"/>
                    <a:pt x="2947" y="369"/>
                  </a:cubicBezTo>
                  <a:cubicBezTo>
                    <a:pt x="2277" y="875"/>
                    <a:pt x="1674" y="1482"/>
                    <a:pt x="1124" y="2115"/>
                  </a:cubicBezTo>
                  <a:cubicBezTo>
                    <a:pt x="714" y="2586"/>
                    <a:pt x="174" y="3166"/>
                    <a:pt x="37" y="3810"/>
                  </a:cubicBezTo>
                  <a:cubicBezTo>
                    <a:pt x="16" y="3861"/>
                    <a:pt x="6" y="3917"/>
                    <a:pt x="4" y="3974"/>
                  </a:cubicBezTo>
                  <a:cubicBezTo>
                    <a:pt x="0" y="4022"/>
                    <a:pt x="6" y="4072"/>
                    <a:pt x="21" y="4118"/>
                  </a:cubicBezTo>
                  <a:cubicBezTo>
                    <a:pt x="111" y="4562"/>
                    <a:pt x="636" y="4777"/>
                    <a:pt x="1026" y="4899"/>
                  </a:cubicBezTo>
                  <a:cubicBezTo>
                    <a:pt x="1662" y="5102"/>
                    <a:pt x="2342" y="5186"/>
                    <a:pt x="3004" y="5255"/>
                  </a:cubicBezTo>
                  <a:cubicBezTo>
                    <a:pt x="3493" y="5304"/>
                    <a:pt x="3986" y="5335"/>
                    <a:pt x="4478" y="5335"/>
                  </a:cubicBezTo>
                  <a:cubicBezTo>
                    <a:pt x="4694" y="5335"/>
                    <a:pt x="4909" y="5329"/>
                    <a:pt x="5124" y="5316"/>
                  </a:cubicBezTo>
                  <a:cubicBezTo>
                    <a:pt x="5629" y="5286"/>
                    <a:pt x="6292" y="5259"/>
                    <a:pt x="6694" y="4903"/>
                  </a:cubicBezTo>
                  <a:cubicBezTo>
                    <a:pt x="7151" y="4497"/>
                    <a:pt x="6946" y="3836"/>
                    <a:pt x="6738" y="3358"/>
                  </a:cubicBezTo>
                  <a:cubicBezTo>
                    <a:pt x="6443" y="2682"/>
                    <a:pt x="6008" y="2069"/>
                    <a:pt x="5558" y="1491"/>
                  </a:cubicBezTo>
                  <a:cubicBezTo>
                    <a:pt x="5185" y="1012"/>
                    <a:pt x="4775" y="495"/>
                    <a:pt x="4266" y="155"/>
                  </a:cubicBezTo>
                  <a:cubicBezTo>
                    <a:pt x="4103" y="46"/>
                    <a:pt x="3945" y="0"/>
                    <a:pt x="37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6629050" y="3597325"/>
              <a:ext cx="119300" cy="91125"/>
            </a:xfrm>
            <a:custGeom>
              <a:avLst/>
              <a:gdLst/>
              <a:ahLst/>
              <a:cxnLst/>
              <a:rect l="l" t="t" r="r" b="b"/>
              <a:pathLst>
                <a:path w="4772" h="3645" extrusionOk="0">
                  <a:moveTo>
                    <a:pt x="2480" y="1023"/>
                  </a:moveTo>
                  <a:cubicBezTo>
                    <a:pt x="2601" y="1136"/>
                    <a:pt x="2714" y="1257"/>
                    <a:pt x="2821" y="1383"/>
                  </a:cubicBezTo>
                  <a:cubicBezTo>
                    <a:pt x="2880" y="1452"/>
                    <a:pt x="2940" y="1525"/>
                    <a:pt x="2995" y="1596"/>
                  </a:cubicBezTo>
                  <a:lnTo>
                    <a:pt x="3016" y="1620"/>
                  </a:lnTo>
                  <a:lnTo>
                    <a:pt x="3026" y="1634"/>
                  </a:lnTo>
                  <a:cubicBezTo>
                    <a:pt x="3060" y="1682"/>
                    <a:pt x="3095" y="1728"/>
                    <a:pt x="3129" y="1776"/>
                  </a:cubicBezTo>
                  <a:cubicBezTo>
                    <a:pt x="3244" y="1934"/>
                    <a:pt x="3353" y="2099"/>
                    <a:pt x="3453" y="2268"/>
                  </a:cubicBezTo>
                  <a:cubicBezTo>
                    <a:pt x="3497" y="2344"/>
                    <a:pt x="3539" y="2419"/>
                    <a:pt x="3577" y="2497"/>
                  </a:cubicBezTo>
                  <a:cubicBezTo>
                    <a:pt x="3593" y="2528"/>
                    <a:pt x="3606" y="2559"/>
                    <a:pt x="3621" y="2589"/>
                  </a:cubicBezTo>
                  <a:cubicBezTo>
                    <a:pt x="3627" y="2603"/>
                    <a:pt x="3633" y="2618"/>
                    <a:pt x="3637" y="2633"/>
                  </a:cubicBezTo>
                  <a:cubicBezTo>
                    <a:pt x="3629" y="2633"/>
                    <a:pt x="3621" y="2637"/>
                    <a:pt x="3614" y="2637"/>
                  </a:cubicBezTo>
                  <a:cubicBezTo>
                    <a:pt x="3604" y="2639"/>
                    <a:pt x="3594" y="2643"/>
                    <a:pt x="3581" y="2647"/>
                  </a:cubicBezTo>
                  <a:lnTo>
                    <a:pt x="3570" y="2647"/>
                  </a:lnTo>
                  <a:cubicBezTo>
                    <a:pt x="3547" y="2649"/>
                    <a:pt x="3522" y="2650"/>
                    <a:pt x="3499" y="2654"/>
                  </a:cubicBezTo>
                  <a:cubicBezTo>
                    <a:pt x="3320" y="2672"/>
                    <a:pt x="3140" y="2679"/>
                    <a:pt x="2961" y="2679"/>
                  </a:cubicBezTo>
                  <a:cubicBezTo>
                    <a:pt x="2781" y="2679"/>
                    <a:pt x="2602" y="2672"/>
                    <a:pt x="2423" y="2660"/>
                  </a:cubicBezTo>
                  <a:cubicBezTo>
                    <a:pt x="2216" y="2649"/>
                    <a:pt x="2011" y="2626"/>
                    <a:pt x="1806" y="2603"/>
                  </a:cubicBezTo>
                  <a:cubicBezTo>
                    <a:pt x="1776" y="2599"/>
                    <a:pt x="1722" y="2591"/>
                    <a:pt x="1707" y="2589"/>
                  </a:cubicBezTo>
                  <a:cubicBezTo>
                    <a:pt x="1655" y="2582"/>
                    <a:pt x="1605" y="2572"/>
                    <a:pt x="1554" y="2564"/>
                  </a:cubicBezTo>
                  <a:cubicBezTo>
                    <a:pt x="1464" y="2547"/>
                    <a:pt x="1374" y="2530"/>
                    <a:pt x="1285" y="2509"/>
                  </a:cubicBezTo>
                  <a:cubicBezTo>
                    <a:pt x="1222" y="2495"/>
                    <a:pt x="1161" y="2478"/>
                    <a:pt x="1100" y="2461"/>
                  </a:cubicBezTo>
                  <a:cubicBezTo>
                    <a:pt x="1132" y="2413"/>
                    <a:pt x="1165" y="2365"/>
                    <a:pt x="1199" y="2317"/>
                  </a:cubicBezTo>
                  <a:cubicBezTo>
                    <a:pt x="1207" y="2306"/>
                    <a:pt x="1217" y="2294"/>
                    <a:pt x="1224" y="2283"/>
                  </a:cubicBezTo>
                  <a:cubicBezTo>
                    <a:pt x="1226" y="2279"/>
                    <a:pt x="1230" y="2275"/>
                    <a:pt x="1232" y="2273"/>
                  </a:cubicBezTo>
                  <a:cubicBezTo>
                    <a:pt x="1268" y="2227"/>
                    <a:pt x="1305" y="2183"/>
                    <a:pt x="1341" y="2141"/>
                  </a:cubicBezTo>
                  <a:cubicBezTo>
                    <a:pt x="1603" y="1825"/>
                    <a:pt x="1889" y="1530"/>
                    <a:pt x="2195" y="1257"/>
                  </a:cubicBezTo>
                  <a:cubicBezTo>
                    <a:pt x="2258" y="1199"/>
                    <a:pt x="2325" y="1144"/>
                    <a:pt x="2390" y="1090"/>
                  </a:cubicBezTo>
                  <a:cubicBezTo>
                    <a:pt x="2400" y="1082"/>
                    <a:pt x="2407" y="1077"/>
                    <a:pt x="2417" y="1069"/>
                  </a:cubicBezTo>
                  <a:cubicBezTo>
                    <a:pt x="2438" y="1054"/>
                    <a:pt x="2459" y="1038"/>
                    <a:pt x="2480" y="1023"/>
                  </a:cubicBezTo>
                  <a:close/>
                  <a:moveTo>
                    <a:pt x="963" y="2703"/>
                  </a:moveTo>
                  <a:cubicBezTo>
                    <a:pt x="957" y="2759"/>
                    <a:pt x="954" y="2777"/>
                    <a:pt x="953" y="2777"/>
                  </a:cubicBezTo>
                  <a:cubicBezTo>
                    <a:pt x="951" y="2777"/>
                    <a:pt x="956" y="2717"/>
                    <a:pt x="962" y="2706"/>
                  </a:cubicBezTo>
                  <a:cubicBezTo>
                    <a:pt x="962" y="2705"/>
                    <a:pt x="963" y="2704"/>
                    <a:pt x="963" y="2703"/>
                  </a:cubicBezTo>
                  <a:close/>
                  <a:moveTo>
                    <a:pt x="3675" y="2760"/>
                  </a:moveTo>
                  <a:lnTo>
                    <a:pt x="3675" y="2762"/>
                  </a:lnTo>
                  <a:cubicBezTo>
                    <a:pt x="3677" y="2769"/>
                    <a:pt x="3681" y="2779"/>
                    <a:pt x="3683" y="2785"/>
                  </a:cubicBezTo>
                  <a:lnTo>
                    <a:pt x="3683" y="2792"/>
                  </a:lnTo>
                  <a:cubicBezTo>
                    <a:pt x="3681" y="2804"/>
                    <a:pt x="3681" y="2809"/>
                    <a:pt x="3681" y="2809"/>
                  </a:cubicBezTo>
                  <a:cubicBezTo>
                    <a:pt x="3682" y="2809"/>
                    <a:pt x="3684" y="2804"/>
                    <a:pt x="3684" y="2798"/>
                  </a:cubicBezTo>
                  <a:cubicBezTo>
                    <a:pt x="3686" y="2807"/>
                    <a:pt x="3690" y="2817"/>
                    <a:pt x="3690" y="2817"/>
                  </a:cubicBezTo>
                  <a:cubicBezTo>
                    <a:pt x="3690" y="2817"/>
                    <a:pt x="3689" y="2817"/>
                    <a:pt x="3689" y="2817"/>
                  </a:cubicBezTo>
                  <a:cubicBezTo>
                    <a:pt x="3667" y="2817"/>
                    <a:pt x="3669" y="2780"/>
                    <a:pt x="3675" y="2760"/>
                  </a:cubicBezTo>
                  <a:close/>
                  <a:moveTo>
                    <a:pt x="2519" y="0"/>
                  </a:moveTo>
                  <a:cubicBezTo>
                    <a:pt x="2303" y="0"/>
                    <a:pt x="2093" y="107"/>
                    <a:pt x="1900" y="251"/>
                  </a:cubicBezTo>
                  <a:cubicBezTo>
                    <a:pt x="1475" y="573"/>
                    <a:pt x="1094" y="950"/>
                    <a:pt x="746" y="1350"/>
                  </a:cubicBezTo>
                  <a:cubicBezTo>
                    <a:pt x="466" y="1672"/>
                    <a:pt x="135" y="2040"/>
                    <a:pt x="33" y="2467"/>
                  </a:cubicBezTo>
                  <a:cubicBezTo>
                    <a:pt x="14" y="2518"/>
                    <a:pt x="5" y="2570"/>
                    <a:pt x="5" y="2624"/>
                  </a:cubicBezTo>
                  <a:cubicBezTo>
                    <a:pt x="1" y="2668"/>
                    <a:pt x="5" y="2714"/>
                    <a:pt x="18" y="2756"/>
                  </a:cubicBezTo>
                  <a:cubicBezTo>
                    <a:pt x="91" y="3097"/>
                    <a:pt x="456" y="3273"/>
                    <a:pt x="767" y="3372"/>
                  </a:cubicBezTo>
                  <a:cubicBezTo>
                    <a:pt x="1174" y="3501"/>
                    <a:pt x="1609" y="3552"/>
                    <a:pt x="2030" y="3596"/>
                  </a:cubicBezTo>
                  <a:cubicBezTo>
                    <a:pt x="2324" y="3629"/>
                    <a:pt x="2620" y="3645"/>
                    <a:pt x="2916" y="3645"/>
                  </a:cubicBezTo>
                  <a:cubicBezTo>
                    <a:pt x="3053" y="3645"/>
                    <a:pt x="3191" y="3641"/>
                    <a:pt x="3328" y="3635"/>
                  </a:cubicBezTo>
                  <a:cubicBezTo>
                    <a:pt x="3690" y="3614"/>
                    <a:pt x="4142" y="3585"/>
                    <a:pt x="4424" y="3326"/>
                  </a:cubicBezTo>
                  <a:cubicBezTo>
                    <a:pt x="4772" y="3007"/>
                    <a:pt x="4646" y="2526"/>
                    <a:pt x="4481" y="2151"/>
                  </a:cubicBezTo>
                  <a:cubicBezTo>
                    <a:pt x="4293" y="1722"/>
                    <a:pt x="4016" y="1337"/>
                    <a:pt x="3729" y="969"/>
                  </a:cubicBezTo>
                  <a:cubicBezTo>
                    <a:pt x="3489" y="663"/>
                    <a:pt x="3225" y="338"/>
                    <a:pt x="2898" y="119"/>
                  </a:cubicBezTo>
                  <a:cubicBezTo>
                    <a:pt x="2770" y="35"/>
                    <a:pt x="2643" y="0"/>
                    <a:pt x="25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6407825" y="3688425"/>
              <a:ext cx="181200" cy="135075"/>
            </a:xfrm>
            <a:custGeom>
              <a:avLst/>
              <a:gdLst/>
              <a:ahLst/>
              <a:cxnLst/>
              <a:rect l="l" t="t" r="r" b="b"/>
              <a:pathLst>
                <a:path w="7248" h="5403" extrusionOk="0">
                  <a:moveTo>
                    <a:pt x="3820" y="986"/>
                  </a:moveTo>
                  <a:cubicBezTo>
                    <a:pt x="3824" y="988"/>
                    <a:pt x="3828" y="990"/>
                    <a:pt x="3832" y="992"/>
                  </a:cubicBezTo>
                  <a:cubicBezTo>
                    <a:pt x="3849" y="1003"/>
                    <a:pt x="3851" y="1005"/>
                    <a:pt x="3858" y="1009"/>
                  </a:cubicBezTo>
                  <a:cubicBezTo>
                    <a:pt x="3858" y="1009"/>
                    <a:pt x="3860" y="1013"/>
                    <a:pt x="3874" y="1024"/>
                  </a:cubicBezTo>
                  <a:cubicBezTo>
                    <a:pt x="3916" y="1063"/>
                    <a:pt x="3960" y="1097"/>
                    <a:pt x="4000" y="1136"/>
                  </a:cubicBezTo>
                  <a:cubicBezTo>
                    <a:pt x="4203" y="1327"/>
                    <a:pt x="4396" y="1530"/>
                    <a:pt x="4578" y="1744"/>
                  </a:cubicBezTo>
                  <a:cubicBezTo>
                    <a:pt x="4988" y="2221"/>
                    <a:pt x="5356" y="2734"/>
                    <a:pt x="5675" y="3276"/>
                  </a:cubicBezTo>
                  <a:cubicBezTo>
                    <a:pt x="5809" y="3506"/>
                    <a:pt x="5951" y="3780"/>
                    <a:pt x="6014" y="3961"/>
                  </a:cubicBezTo>
                  <a:cubicBezTo>
                    <a:pt x="6045" y="4048"/>
                    <a:pt x="6068" y="4136"/>
                    <a:pt x="6087" y="4226"/>
                  </a:cubicBezTo>
                  <a:cubicBezTo>
                    <a:pt x="6087" y="4235"/>
                    <a:pt x="6089" y="4252"/>
                    <a:pt x="6091" y="4268"/>
                  </a:cubicBezTo>
                  <a:lnTo>
                    <a:pt x="6081" y="4275"/>
                  </a:lnTo>
                  <a:cubicBezTo>
                    <a:pt x="6068" y="4279"/>
                    <a:pt x="6051" y="4283"/>
                    <a:pt x="6030" y="4289"/>
                  </a:cubicBezTo>
                  <a:cubicBezTo>
                    <a:pt x="5938" y="4314"/>
                    <a:pt x="5848" y="4337"/>
                    <a:pt x="5754" y="4356"/>
                  </a:cubicBezTo>
                  <a:cubicBezTo>
                    <a:pt x="5710" y="4364"/>
                    <a:pt x="5668" y="4371"/>
                    <a:pt x="5626" y="4377"/>
                  </a:cubicBezTo>
                  <a:cubicBezTo>
                    <a:pt x="5626" y="4377"/>
                    <a:pt x="5625" y="4377"/>
                    <a:pt x="5625" y="4377"/>
                  </a:cubicBezTo>
                  <a:cubicBezTo>
                    <a:pt x="5612" y="4377"/>
                    <a:pt x="5496" y="4392"/>
                    <a:pt x="5476" y="4394"/>
                  </a:cubicBezTo>
                  <a:cubicBezTo>
                    <a:pt x="5180" y="4424"/>
                    <a:pt x="4883" y="4436"/>
                    <a:pt x="4586" y="4436"/>
                  </a:cubicBezTo>
                  <a:cubicBezTo>
                    <a:pt x="4289" y="4436"/>
                    <a:pt x="3991" y="4424"/>
                    <a:pt x="3696" y="4406"/>
                  </a:cubicBezTo>
                  <a:cubicBezTo>
                    <a:pt x="3014" y="4364"/>
                    <a:pt x="2388" y="4297"/>
                    <a:pt x="1725" y="4141"/>
                  </a:cubicBezTo>
                  <a:cubicBezTo>
                    <a:pt x="1593" y="4113"/>
                    <a:pt x="1463" y="4078"/>
                    <a:pt x="1335" y="4040"/>
                  </a:cubicBezTo>
                  <a:cubicBezTo>
                    <a:pt x="1276" y="4021"/>
                    <a:pt x="1214" y="4002"/>
                    <a:pt x="1157" y="3981"/>
                  </a:cubicBezTo>
                  <a:cubicBezTo>
                    <a:pt x="1132" y="3973"/>
                    <a:pt x="1109" y="3963"/>
                    <a:pt x="1084" y="3954"/>
                  </a:cubicBezTo>
                  <a:cubicBezTo>
                    <a:pt x="1067" y="3944"/>
                    <a:pt x="1050" y="3935"/>
                    <a:pt x="1032" y="3927"/>
                  </a:cubicBezTo>
                  <a:cubicBezTo>
                    <a:pt x="1076" y="3839"/>
                    <a:pt x="1124" y="3751"/>
                    <a:pt x="1178" y="3667"/>
                  </a:cubicBezTo>
                  <a:lnTo>
                    <a:pt x="1180" y="3667"/>
                  </a:lnTo>
                  <a:cubicBezTo>
                    <a:pt x="1331" y="3435"/>
                    <a:pt x="1498" y="3213"/>
                    <a:pt x="1678" y="3002"/>
                  </a:cubicBezTo>
                  <a:cubicBezTo>
                    <a:pt x="2112" y="2481"/>
                    <a:pt x="2585" y="1993"/>
                    <a:pt x="3091" y="1540"/>
                  </a:cubicBezTo>
                  <a:cubicBezTo>
                    <a:pt x="3198" y="1444"/>
                    <a:pt x="3305" y="1352"/>
                    <a:pt x="3416" y="1262"/>
                  </a:cubicBezTo>
                  <a:cubicBezTo>
                    <a:pt x="3495" y="1195"/>
                    <a:pt x="3577" y="1134"/>
                    <a:pt x="3663" y="1078"/>
                  </a:cubicBezTo>
                  <a:cubicBezTo>
                    <a:pt x="3715" y="1044"/>
                    <a:pt x="3768" y="1015"/>
                    <a:pt x="3820" y="986"/>
                  </a:cubicBezTo>
                  <a:close/>
                  <a:moveTo>
                    <a:pt x="3843" y="1"/>
                  </a:moveTo>
                  <a:cubicBezTo>
                    <a:pt x="3545" y="1"/>
                    <a:pt x="3262" y="169"/>
                    <a:pt x="2991" y="374"/>
                  </a:cubicBezTo>
                  <a:cubicBezTo>
                    <a:pt x="2309" y="887"/>
                    <a:pt x="1699" y="1501"/>
                    <a:pt x="1140" y="2145"/>
                  </a:cubicBezTo>
                  <a:cubicBezTo>
                    <a:pt x="724" y="2623"/>
                    <a:pt x="175" y="3211"/>
                    <a:pt x="37" y="3862"/>
                  </a:cubicBezTo>
                  <a:cubicBezTo>
                    <a:pt x="16" y="3916"/>
                    <a:pt x="6" y="3971"/>
                    <a:pt x="4" y="4028"/>
                  </a:cubicBezTo>
                  <a:cubicBezTo>
                    <a:pt x="0" y="4076"/>
                    <a:pt x="6" y="4126"/>
                    <a:pt x="23" y="4172"/>
                  </a:cubicBezTo>
                  <a:cubicBezTo>
                    <a:pt x="113" y="4620"/>
                    <a:pt x="642" y="4838"/>
                    <a:pt x="1036" y="4963"/>
                  </a:cubicBezTo>
                  <a:cubicBezTo>
                    <a:pt x="1681" y="5166"/>
                    <a:pt x="2373" y="5254"/>
                    <a:pt x="3043" y="5321"/>
                  </a:cubicBezTo>
                  <a:cubicBezTo>
                    <a:pt x="3540" y="5372"/>
                    <a:pt x="4042" y="5403"/>
                    <a:pt x="4543" y="5403"/>
                  </a:cubicBezTo>
                  <a:cubicBezTo>
                    <a:pt x="4761" y="5403"/>
                    <a:pt x="4979" y="5397"/>
                    <a:pt x="5197" y="5384"/>
                  </a:cubicBezTo>
                  <a:cubicBezTo>
                    <a:pt x="5706" y="5353"/>
                    <a:pt x="6378" y="5325"/>
                    <a:pt x="6784" y="4967"/>
                  </a:cubicBezTo>
                  <a:cubicBezTo>
                    <a:pt x="7247" y="4557"/>
                    <a:pt x="7039" y="3889"/>
                    <a:pt x="6828" y="3406"/>
                  </a:cubicBezTo>
                  <a:cubicBezTo>
                    <a:pt x="6531" y="2721"/>
                    <a:pt x="6089" y="2100"/>
                    <a:pt x="5631" y="1513"/>
                  </a:cubicBezTo>
                  <a:cubicBezTo>
                    <a:pt x="5254" y="1026"/>
                    <a:pt x="4839" y="502"/>
                    <a:pt x="4320" y="155"/>
                  </a:cubicBezTo>
                  <a:cubicBezTo>
                    <a:pt x="4156" y="46"/>
                    <a:pt x="3998" y="1"/>
                    <a:pt x="38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  <p:sp>
        <p:nvSpPr>
          <p:cNvPr id="242" name="Google Shape;242;p9"/>
          <p:cNvSpPr txBox="1">
            <a:spLocks noGrp="1"/>
          </p:cNvSpPr>
          <p:nvPr>
            <p:ph type="title"/>
          </p:nvPr>
        </p:nvSpPr>
        <p:spPr>
          <a:xfrm>
            <a:off x="2042400" y="1800675"/>
            <a:ext cx="5059200" cy="75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199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199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199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199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199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199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199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199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199"/>
            </a:lvl9pPr>
          </a:lstStyle>
          <a:p>
            <a:endParaRPr/>
          </a:p>
        </p:txBody>
      </p:sp>
      <p:sp>
        <p:nvSpPr>
          <p:cNvPr id="243" name="Google Shape;243;p9"/>
          <p:cNvSpPr txBox="1">
            <a:spLocks noGrp="1"/>
          </p:cNvSpPr>
          <p:nvPr>
            <p:ph type="subTitle" idx="1"/>
          </p:nvPr>
        </p:nvSpPr>
        <p:spPr>
          <a:xfrm>
            <a:off x="2042400" y="2648225"/>
            <a:ext cx="5059200" cy="10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99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771287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chemeClr val="dk2"/>
        </a:solid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3"/>
          <p:cNvSpPr txBox="1">
            <a:spLocks noGrp="1"/>
          </p:cNvSpPr>
          <p:nvPr>
            <p:ph type="subTitle" idx="1"/>
          </p:nvPr>
        </p:nvSpPr>
        <p:spPr>
          <a:xfrm>
            <a:off x="719624" y="2411864"/>
            <a:ext cx="25074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61" name="Google Shape;561;p13"/>
          <p:cNvSpPr txBox="1">
            <a:spLocks noGrp="1"/>
          </p:cNvSpPr>
          <p:nvPr>
            <p:ph type="title" hasCustomPrompt="1"/>
          </p:nvPr>
        </p:nvSpPr>
        <p:spPr>
          <a:xfrm>
            <a:off x="1279574" y="1582722"/>
            <a:ext cx="1387500" cy="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25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562" name="Google Shape;562;p13"/>
          <p:cNvSpPr txBox="1">
            <a:spLocks noGrp="1"/>
          </p:cNvSpPr>
          <p:nvPr>
            <p:ph type="subTitle" idx="2"/>
          </p:nvPr>
        </p:nvSpPr>
        <p:spPr>
          <a:xfrm>
            <a:off x="719624" y="4049900"/>
            <a:ext cx="25074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3"/>
          <p:cNvSpPr txBox="1">
            <a:spLocks noGrp="1"/>
          </p:cNvSpPr>
          <p:nvPr>
            <p:ph type="title" idx="3" hasCustomPrompt="1"/>
          </p:nvPr>
        </p:nvSpPr>
        <p:spPr>
          <a:xfrm>
            <a:off x="1279574" y="3221149"/>
            <a:ext cx="1387500" cy="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25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564" name="Google Shape;564;p13"/>
          <p:cNvSpPr txBox="1">
            <a:spLocks noGrp="1"/>
          </p:cNvSpPr>
          <p:nvPr>
            <p:ph type="subTitle" idx="4"/>
          </p:nvPr>
        </p:nvSpPr>
        <p:spPr>
          <a:xfrm>
            <a:off x="5916976" y="2415340"/>
            <a:ext cx="25074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3"/>
          <p:cNvSpPr txBox="1">
            <a:spLocks noGrp="1"/>
          </p:cNvSpPr>
          <p:nvPr>
            <p:ph type="title" idx="5" hasCustomPrompt="1"/>
          </p:nvPr>
        </p:nvSpPr>
        <p:spPr>
          <a:xfrm>
            <a:off x="6476926" y="1582725"/>
            <a:ext cx="1387500" cy="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25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566" name="Google Shape;566;p13"/>
          <p:cNvSpPr txBox="1">
            <a:spLocks noGrp="1"/>
          </p:cNvSpPr>
          <p:nvPr>
            <p:ph type="subTitle" idx="6"/>
          </p:nvPr>
        </p:nvSpPr>
        <p:spPr>
          <a:xfrm>
            <a:off x="5916976" y="4049900"/>
            <a:ext cx="25074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13"/>
          <p:cNvSpPr txBox="1">
            <a:spLocks noGrp="1"/>
          </p:cNvSpPr>
          <p:nvPr>
            <p:ph type="title" idx="7" hasCustomPrompt="1"/>
          </p:nvPr>
        </p:nvSpPr>
        <p:spPr>
          <a:xfrm>
            <a:off x="6476926" y="3221149"/>
            <a:ext cx="1387500" cy="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25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568" name="Google Shape;568;p13"/>
          <p:cNvSpPr txBox="1">
            <a:spLocks noGrp="1"/>
          </p:cNvSpPr>
          <p:nvPr>
            <p:ph type="subTitle" idx="8"/>
          </p:nvPr>
        </p:nvSpPr>
        <p:spPr>
          <a:xfrm>
            <a:off x="3318300" y="2411864"/>
            <a:ext cx="25074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3"/>
          <p:cNvSpPr txBox="1">
            <a:spLocks noGrp="1"/>
          </p:cNvSpPr>
          <p:nvPr>
            <p:ph type="title" idx="9" hasCustomPrompt="1"/>
          </p:nvPr>
        </p:nvSpPr>
        <p:spPr>
          <a:xfrm>
            <a:off x="3878250" y="1582725"/>
            <a:ext cx="1387500" cy="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25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570" name="Google Shape;570;p13"/>
          <p:cNvSpPr txBox="1">
            <a:spLocks noGrp="1"/>
          </p:cNvSpPr>
          <p:nvPr>
            <p:ph type="subTitle" idx="13"/>
          </p:nvPr>
        </p:nvSpPr>
        <p:spPr>
          <a:xfrm>
            <a:off x="3318300" y="4049900"/>
            <a:ext cx="25074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3"/>
          <p:cNvSpPr txBox="1">
            <a:spLocks noGrp="1"/>
          </p:cNvSpPr>
          <p:nvPr>
            <p:ph type="title" idx="14" hasCustomPrompt="1"/>
          </p:nvPr>
        </p:nvSpPr>
        <p:spPr>
          <a:xfrm>
            <a:off x="3878250" y="3221149"/>
            <a:ext cx="1387500" cy="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25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572" name="Google Shape;572;p13"/>
          <p:cNvSpPr txBox="1">
            <a:spLocks noGrp="1"/>
          </p:cNvSpPr>
          <p:nvPr>
            <p:ph type="title" idx="15"/>
          </p:nvPr>
        </p:nvSpPr>
        <p:spPr>
          <a:xfrm>
            <a:off x="716125" y="537000"/>
            <a:ext cx="7704900" cy="7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Fredoka One"/>
              <a:buNone/>
              <a:defRPr sz="35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73" name="Google Shape;573;p13"/>
          <p:cNvSpPr txBox="1">
            <a:spLocks noGrp="1"/>
          </p:cNvSpPr>
          <p:nvPr>
            <p:ph type="subTitle" idx="16"/>
          </p:nvPr>
        </p:nvSpPr>
        <p:spPr>
          <a:xfrm>
            <a:off x="719624" y="2102453"/>
            <a:ext cx="25074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74" name="Google Shape;574;p13"/>
          <p:cNvSpPr txBox="1">
            <a:spLocks noGrp="1"/>
          </p:cNvSpPr>
          <p:nvPr>
            <p:ph type="subTitle" idx="17"/>
          </p:nvPr>
        </p:nvSpPr>
        <p:spPr>
          <a:xfrm>
            <a:off x="719624" y="3740553"/>
            <a:ext cx="25074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75" name="Google Shape;575;p13"/>
          <p:cNvSpPr txBox="1">
            <a:spLocks noGrp="1"/>
          </p:cNvSpPr>
          <p:nvPr>
            <p:ph type="subTitle" idx="18"/>
          </p:nvPr>
        </p:nvSpPr>
        <p:spPr>
          <a:xfrm>
            <a:off x="3318300" y="3740553"/>
            <a:ext cx="25074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76" name="Google Shape;576;p13"/>
          <p:cNvSpPr txBox="1">
            <a:spLocks noGrp="1"/>
          </p:cNvSpPr>
          <p:nvPr>
            <p:ph type="subTitle" idx="19"/>
          </p:nvPr>
        </p:nvSpPr>
        <p:spPr>
          <a:xfrm>
            <a:off x="5916976" y="3740553"/>
            <a:ext cx="25074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77" name="Google Shape;577;p13"/>
          <p:cNvSpPr txBox="1">
            <a:spLocks noGrp="1"/>
          </p:cNvSpPr>
          <p:nvPr>
            <p:ph type="subTitle" idx="20"/>
          </p:nvPr>
        </p:nvSpPr>
        <p:spPr>
          <a:xfrm>
            <a:off x="3318300" y="2102453"/>
            <a:ext cx="25074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78" name="Google Shape;578;p13"/>
          <p:cNvSpPr txBox="1">
            <a:spLocks noGrp="1"/>
          </p:cNvSpPr>
          <p:nvPr>
            <p:ph type="subTitle" idx="21"/>
          </p:nvPr>
        </p:nvSpPr>
        <p:spPr>
          <a:xfrm>
            <a:off x="5916976" y="2102453"/>
            <a:ext cx="25074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17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CUSTOM_14_1_1_1">
    <p:bg>
      <p:bgPr>
        <a:solidFill>
          <a:schemeClr val="dk2"/>
        </a:solidFill>
        <a:effectLst/>
      </p:bgPr>
    </p:bg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18"/>
          <p:cNvSpPr txBox="1">
            <a:spLocks noGrp="1"/>
          </p:cNvSpPr>
          <p:nvPr>
            <p:ph type="title"/>
          </p:nvPr>
        </p:nvSpPr>
        <p:spPr>
          <a:xfrm>
            <a:off x="2105250" y="1855525"/>
            <a:ext cx="4895700" cy="7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Fredoka One"/>
              <a:buNone/>
              <a:defRPr sz="50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Fredoka One"/>
              <a:buNone/>
              <a:defRPr sz="50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Fredoka One"/>
              <a:buNone/>
              <a:defRPr sz="50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Fredoka One"/>
              <a:buNone/>
              <a:defRPr sz="50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Fredoka One"/>
              <a:buNone/>
              <a:defRPr sz="50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Fredoka One"/>
              <a:buNone/>
              <a:defRPr sz="50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Fredoka One"/>
              <a:buNone/>
              <a:defRPr sz="50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Fredoka One"/>
              <a:buNone/>
              <a:defRPr sz="50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Fredoka One"/>
              <a:buNone/>
              <a:defRPr sz="50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17" name="Google Shape;717;p18"/>
          <p:cNvSpPr txBox="1">
            <a:spLocks noGrp="1"/>
          </p:cNvSpPr>
          <p:nvPr>
            <p:ph type="subTitle" idx="1"/>
          </p:nvPr>
        </p:nvSpPr>
        <p:spPr>
          <a:xfrm>
            <a:off x="2105250" y="2761400"/>
            <a:ext cx="5006700" cy="3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18" name="Google Shape;718;p18"/>
          <p:cNvSpPr txBox="1">
            <a:spLocks noGrp="1"/>
          </p:cNvSpPr>
          <p:nvPr>
            <p:ph type="title" idx="2" hasCustomPrompt="1"/>
          </p:nvPr>
        </p:nvSpPr>
        <p:spPr>
          <a:xfrm>
            <a:off x="2169975" y="1143125"/>
            <a:ext cx="1060500" cy="616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719" name="Google Shape;719;p18"/>
          <p:cNvGrpSpPr/>
          <p:nvPr/>
        </p:nvGrpSpPr>
        <p:grpSpPr>
          <a:xfrm>
            <a:off x="-3369136" y="2644523"/>
            <a:ext cx="17032414" cy="5191717"/>
            <a:chOff x="-3369136" y="2644523"/>
            <a:chExt cx="17032414" cy="5191717"/>
          </a:xfrm>
        </p:grpSpPr>
        <p:grpSp>
          <p:nvGrpSpPr>
            <p:cNvPr id="720" name="Google Shape;720;p18"/>
            <p:cNvGrpSpPr/>
            <p:nvPr/>
          </p:nvGrpSpPr>
          <p:grpSpPr>
            <a:xfrm>
              <a:off x="-3369136" y="2644523"/>
              <a:ext cx="17032414" cy="5191717"/>
              <a:chOff x="-3369136" y="2644523"/>
              <a:chExt cx="17032414" cy="5191717"/>
            </a:xfrm>
          </p:grpSpPr>
          <p:sp>
            <p:nvSpPr>
              <p:cNvPr id="721" name="Google Shape;721;p18"/>
              <p:cNvSpPr/>
              <p:nvPr/>
            </p:nvSpPr>
            <p:spPr>
              <a:xfrm>
                <a:off x="7891171" y="2644523"/>
                <a:ext cx="1583719" cy="2052262"/>
              </a:xfrm>
              <a:custGeom>
                <a:avLst/>
                <a:gdLst/>
                <a:ahLst/>
                <a:cxnLst/>
                <a:rect l="l" t="t" r="r" b="b"/>
                <a:pathLst>
                  <a:path w="29373" h="38063" extrusionOk="0">
                    <a:moveTo>
                      <a:pt x="13680" y="0"/>
                    </a:moveTo>
                    <a:cubicBezTo>
                      <a:pt x="13563" y="0"/>
                      <a:pt x="13438" y="102"/>
                      <a:pt x="13465" y="254"/>
                    </a:cubicBezTo>
                    <a:cubicBezTo>
                      <a:pt x="14051" y="3542"/>
                      <a:pt x="12078" y="6783"/>
                      <a:pt x="9081" y="8107"/>
                    </a:cubicBezTo>
                    <a:cubicBezTo>
                      <a:pt x="8768" y="8245"/>
                      <a:pt x="8937" y="8728"/>
                      <a:pt x="9246" y="8728"/>
                    </a:cubicBezTo>
                    <a:cubicBezTo>
                      <a:pt x="9247" y="8728"/>
                      <a:pt x="9248" y="8728"/>
                      <a:pt x="9249" y="8728"/>
                    </a:cubicBezTo>
                    <a:cubicBezTo>
                      <a:pt x="9850" y="8723"/>
                      <a:pt x="10414" y="8696"/>
                      <a:pt x="10979" y="8614"/>
                    </a:cubicBezTo>
                    <a:lnTo>
                      <a:pt x="10979" y="8614"/>
                    </a:lnTo>
                    <a:cubicBezTo>
                      <a:pt x="10246" y="9349"/>
                      <a:pt x="9461" y="10016"/>
                      <a:pt x="8614" y="10637"/>
                    </a:cubicBezTo>
                    <a:cubicBezTo>
                      <a:pt x="8359" y="10825"/>
                      <a:pt x="8438" y="11226"/>
                      <a:pt x="8777" y="11240"/>
                    </a:cubicBezTo>
                    <a:cubicBezTo>
                      <a:pt x="9151" y="11256"/>
                      <a:pt x="9514" y="11279"/>
                      <a:pt x="9879" y="11284"/>
                    </a:cubicBezTo>
                    <a:cubicBezTo>
                      <a:pt x="8736" y="12146"/>
                      <a:pt x="7387" y="12726"/>
                      <a:pt x="5941" y="12800"/>
                    </a:cubicBezTo>
                    <a:cubicBezTo>
                      <a:pt x="5579" y="12818"/>
                      <a:pt x="5500" y="13326"/>
                      <a:pt x="5855" y="13434"/>
                    </a:cubicBezTo>
                    <a:cubicBezTo>
                      <a:pt x="6636" y="13671"/>
                      <a:pt x="7384" y="13821"/>
                      <a:pt x="8127" y="13821"/>
                    </a:cubicBezTo>
                    <a:cubicBezTo>
                      <a:pt x="8505" y="13821"/>
                      <a:pt x="8882" y="13783"/>
                      <a:pt x="9262" y="13696"/>
                    </a:cubicBezTo>
                    <a:lnTo>
                      <a:pt x="9262" y="13696"/>
                    </a:lnTo>
                    <a:cubicBezTo>
                      <a:pt x="8541" y="14532"/>
                      <a:pt x="7617" y="15073"/>
                      <a:pt x="6489" y="15346"/>
                    </a:cubicBezTo>
                    <a:cubicBezTo>
                      <a:pt x="6154" y="15427"/>
                      <a:pt x="6221" y="15953"/>
                      <a:pt x="6560" y="15953"/>
                    </a:cubicBezTo>
                    <a:cubicBezTo>
                      <a:pt x="6564" y="15953"/>
                      <a:pt x="6567" y="15953"/>
                      <a:pt x="6571" y="15953"/>
                    </a:cubicBezTo>
                    <a:cubicBezTo>
                      <a:pt x="7258" y="15930"/>
                      <a:pt x="7925" y="15850"/>
                      <a:pt x="8595" y="15747"/>
                    </a:cubicBezTo>
                    <a:lnTo>
                      <a:pt x="8595" y="15747"/>
                    </a:lnTo>
                    <a:cubicBezTo>
                      <a:pt x="7376" y="17412"/>
                      <a:pt x="5529" y="18394"/>
                      <a:pt x="3419" y="18475"/>
                    </a:cubicBezTo>
                    <a:cubicBezTo>
                      <a:pt x="3075" y="18488"/>
                      <a:pt x="2965" y="19038"/>
                      <a:pt x="3334" y="19101"/>
                    </a:cubicBezTo>
                    <a:cubicBezTo>
                      <a:pt x="4759" y="19346"/>
                      <a:pt x="6185" y="19496"/>
                      <a:pt x="7624" y="19556"/>
                    </a:cubicBezTo>
                    <a:cubicBezTo>
                      <a:pt x="6391" y="20336"/>
                      <a:pt x="5069" y="20907"/>
                      <a:pt x="3648" y="21321"/>
                    </a:cubicBezTo>
                    <a:cubicBezTo>
                      <a:pt x="3277" y="21429"/>
                      <a:pt x="3390" y="21909"/>
                      <a:pt x="3733" y="21951"/>
                    </a:cubicBezTo>
                    <a:cubicBezTo>
                      <a:pt x="4306" y="22020"/>
                      <a:pt x="4873" y="22053"/>
                      <a:pt x="5440" y="22053"/>
                    </a:cubicBezTo>
                    <a:cubicBezTo>
                      <a:pt x="5681" y="22053"/>
                      <a:pt x="5923" y="22047"/>
                      <a:pt x="6165" y="22036"/>
                    </a:cubicBezTo>
                    <a:lnTo>
                      <a:pt x="6165" y="22036"/>
                    </a:lnTo>
                    <a:cubicBezTo>
                      <a:pt x="4482" y="23314"/>
                      <a:pt x="2528" y="24516"/>
                      <a:pt x="423" y="24617"/>
                    </a:cubicBezTo>
                    <a:cubicBezTo>
                      <a:pt x="48" y="24636"/>
                      <a:pt x="0" y="25124"/>
                      <a:pt x="337" y="25250"/>
                    </a:cubicBezTo>
                    <a:cubicBezTo>
                      <a:pt x="1212" y="25575"/>
                      <a:pt x="2125" y="25741"/>
                      <a:pt x="3033" y="25741"/>
                    </a:cubicBezTo>
                    <a:cubicBezTo>
                      <a:pt x="4088" y="25741"/>
                      <a:pt x="5136" y="25518"/>
                      <a:pt x="6109" y="25065"/>
                    </a:cubicBezTo>
                    <a:lnTo>
                      <a:pt x="6109" y="25065"/>
                    </a:lnTo>
                    <a:cubicBezTo>
                      <a:pt x="4914" y="27144"/>
                      <a:pt x="2741" y="28298"/>
                      <a:pt x="575" y="29229"/>
                    </a:cubicBezTo>
                    <a:cubicBezTo>
                      <a:pt x="290" y="29351"/>
                      <a:pt x="422" y="29738"/>
                      <a:pt x="652" y="29822"/>
                    </a:cubicBezTo>
                    <a:cubicBezTo>
                      <a:pt x="1443" y="30110"/>
                      <a:pt x="2258" y="30234"/>
                      <a:pt x="3077" y="30234"/>
                    </a:cubicBezTo>
                    <a:cubicBezTo>
                      <a:pt x="5184" y="30234"/>
                      <a:pt x="7326" y="29418"/>
                      <a:pt x="9196" y="28490"/>
                    </a:cubicBezTo>
                    <a:lnTo>
                      <a:pt x="9196" y="28490"/>
                    </a:lnTo>
                    <a:cubicBezTo>
                      <a:pt x="9029" y="29678"/>
                      <a:pt x="8275" y="30610"/>
                      <a:pt x="7435" y="31481"/>
                    </a:cubicBezTo>
                    <a:cubicBezTo>
                      <a:pt x="7202" y="31724"/>
                      <a:pt x="7415" y="32041"/>
                      <a:pt x="7701" y="32041"/>
                    </a:cubicBezTo>
                    <a:cubicBezTo>
                      <a:pt x="7720" y="32041"/>
                      <a:pt x="7739" y="32040"/>
                      <a:pt x="7759" y="32037"/>
                    </a:cubicBezTo>
                    <a:cubicBezTo>
                      <a:pt x="9365" y="31796"/>
                      <a:pt x="10923" y="31336"/>
                      <a:pt x="12303" y="30545"/>
                    </a:cubicBezTo>
                    <a:lnTo>
                      <a:pt x="12303" y="30545"/>
                    </a:lnTo>
                    <a:cubicBezTo>
                      <a:pt x="12150" y="32928"/>
                      <a:pt x="12227" y="35344"/>
                      <a:pt x="12039" y="37704"/>
                    </a:cubicBezTo>
                    <a:cubicBezTo>
                      <a:pt x="12025" y="37899"/>
                      <a:pt x="12215" y="38063"/>
                      <a:pt x="12398" y="38063"/>
                    </a:cubicBezTo>
                    <a:cubicBezTo>
                      <a:pt x="12534" y="38063"/>
                      <a:pt x="12670" y="38063"/>
                      <a:pt x="12806" y="38063"/>
                    </a:cubicBezTo>
                    <a:cubicBezTo>
                      <a:pt x="13891" y="38063"/>
                      <a:pt x="14976" y="38060"/>
                      <a:pt x="16062" y="38060"/>
                    </a:cubicBezTo>
                    <a:cubicBezTo>
                      <a:pt x="16311" y="38060"/>
                      <a:pt x="16561" y="38060"/>
                      <a:pt x="16810" y="38061"/>
                    </a:cubicBezTo>
                    <a:cubicBezTo>
                      <a:pt x="17010" y="38061"/>
                      <a:pt x="17161" y="37897"/>
                      <a:pt x="17167" y="37704"/>
                    </a:cubicBezTo>
                    <a:cubicBezTo>
                      <a:pt x="17238" y="35410"/>
                      <a:pt x="16825" y="33157"/>
                      <a:pt x="16523" y="30893"/>
                    </a:cubicBezTo>
                    <a:lnTo>
                      <a:pt x="16523" y="30893"/>
                    </a:lnTo>
                    <a:cubicBezTo>
                      <a:pt x="18047" y="31648"/>
                      <a:pt x="19763" y="32048"/>
                      <a:pt x="21449" y="32355"/>
                    </a:cubicBezTo>
                    <a:cubicBezTo>
                      <a:pt x="21476" y="32360"/>
                      <a:pt x="21503" y="32362"/>
                      <a:pt x="21528" y="32362"/>
                    </a:cubicBezTo>
                    <a:cubicBezTo>
                      <a:pt x="21823" y="32362"/>
                      <a:pt x="21965" y="32040"/>
                      <a:pt x="21775" y="31794"/>
                    </a:cubicBezTo>
                    <a:cubicBezTo>
                      <a:pt x="21200" y="31049"/>
                      <a:pt x="20780" y="30247"/>
                      <a:pt x="20397" y="29407"/>
                    </a:cubicBezTo>
                    <a:lnTo>
                      <a:pt x="20397" y="29407"/>
                    </a:lnTo>
                    <a:cubicBezTo>
                      <a:pt x="22053" y="29898"/>
                      <a:pt x="23769" y="30246"/>
                      <a:pt x="25477" y="30246"/>
                    </a:cubicBezTo>
                    <a:cubicBezTo>
                      <a:pt x="26673" y="30246"/>
                      <a:pt x="27864" y="30076"/>
                      <a:pt x="29030" y="29666"/>
                    </a:cubicBezTo>
                    <a:cubicBezTo>
                      <a:pt x="29306" y="29568"/>
                      <a:pt x="29373" y="29099"/>
                      <a:pt x="29030" y="29040"/>
                    </a:cubicBezTo>
                    <a:cubicBezTo>
                      <a:pt x="26359" y="28562"/>
                      <a:pt x="23851" y="27394"/>
                      <a:pt x="21797" y="25640"/>
                    </a:cubicBezTo>
                    <a:lnTo>
                      <a:pt x="21797" y="25640"/>
                    </a:lnTo>
                    <a:cubicBezTo>
                      <a:pt x="22833" y="25925"/>
                      <a:pt x="23870" y="26106"/>
                      <a:pt x="24941" y="26106"/>
                    </a:cubicBezTo>
                    <a:cubicBezTo>
                      <a:pt x="25325" y="26106"/>
                      <a:pt x="25714" y="26083"/>
                      <a:pt x="26109" y="26033"/>
                    </a:cubicBezTo>
                    <a:cubicBezTo>
                      <a:pt x="26430" y="25993"/>
                      <a:pt x="26550" y="25526"/>
                      <a:pt x="26189" y="25432"/>
                    </a:cubicBezTo>
                    <a:cubicBezTo>
                      <a:pt x="24688" y="25041"/>
                      <a:pt x="23263" y="24554"/>
                      <a:pt x="22035" y="23636"/>
                    </a:cubicBezTo>
                    <a:cubicBezTo>
                      <a:pt x="22629" y="23529"/>
                      <a:pt x="23127" y="23240"/>
                      <a:pt x="23646" y="22793"/>
                    </a:cubicBezTo>
                    <a:cubicBezTo>
                      <a:pt x="23796" y="22665"/>
                      <a:pt x="23748" y="22401"/>
                      <a:pt x="23584" y="22311"/>
                    </a:cubicBezTo>
                    <a:cubicBezTo>
                      <a:pt x="22645" y="21788"/>
                      <a:pt x="21824" y="21138"/>
                      <a:pt x="21203" y="20255"/>
                    </a:cubicBezTo>
                    <a:lnTo>
                      <a:pt x="21203" y="20255"/>
                    </a:lnTo>
                    <a:cubicBezTo>
                      <a:pt x="21285" y="20256"/>
                      <a:pt x="21367" y="20257"/>
                      <a:pt x="21449" y="20257"/>
                    </a:cubicBezTo>
                    <a:cubicBezTo>
                      <a:pt x="22536" y="20257"/>
                      <a:pt x="23564" y="20125"/>
                      <a:pt x="24613" y="19719"/>
                    </a:cubicBezTo>
                    <a:cubicBezTo>
                      <a:pt x="24921" y="19599"/>
                      <a:pt x="24895" y="19121"/>
                      <a:pt x="24533" y="19119"/>
                    </a:cubicBezTo>
                    <a:cubicBezTo>
                      <a:pt x="22599" y="19110"/>
                      <a:pt x="21121" y="17719"/>
                      <a:pt x="19967" y="16277"/>
                    </a:cubicBezTo>
                    <a:cubicBezTo>
                      <a:pt x="20543" y="16254"/>
                      <a:pt x="21096" y="16150"/>
                      <a:pt x="21696" y="16103"/>
                    </a:cubicBezTo>
                    <a:cubicBezTo>
                      <a:pt x="21965" y="16081"/>
                      <a:pt x="22147" y="15675"/>
                      <a:pt x="21848" y="15539"/>
                    </a:cubicBezTo>
                    <a:cubicBezTo>
                      <a:pt x="20983" y="15144"/>
                      <a:pt x="20231" y="14664"/>
                      <a:pt x="19555" y="14034"/>
                    </a:cubicBezTo>
                    <a:cubicBezTo>
                      <a:pt x="20580" y="14006"/>
                      <a:pt x="21571" y="13914"/>
                      <a:pt x="22560" y="13555"/>
                    </a:cubicBezTo>
                    <a:cubicBezTo>
                      <a:pt x="22873" y="13440"/>
                      <a:pt x="22805" y="13028"/>
                      <a:pt x="22484" y="12993"/>
                    </a:cubicBezTo>
                    <a:cubicBezTo>
                      <a:pt x="20552" y="12782"/>
                      <a:pt x="18913" y="11878"/>
                      <a:pt x="17700" y="10406"/>
                    </a:cubicBezTo>
                    <a:cubicBezTo>
                      <a:pt x="18494" y="10391"/>
                      <a:pt x="19269" y="10333"/>
                      <a:pt x="20039" y="10087"/>
                    </a:cubicBezTo>
                    <a:cubicBezTo>
                      <a:pt x="20286" y="10009"/>
                      <a:pt x="20333" y="9589"/>
                      <a:pt x="20039" y="9538"/>
                    </a:cubicBezTo>
                    <a:cubicBezTo>
                      <a:pt x="19120" y="9375"/>
                      <a:pt x="18303" y="9100"/>
                      <a:pt x="17633" y="8513"/>
                    </a:cubicBezTo>
                    <a:cubicBezTo>
                      <a:pt x="18655" y="8491"/>
                      <a:pt x="19658" y="8413"/>
                      <a:pt x="20670" y="8197"/>
                    </a:cubicBezTo>
                    <a:cubicBezTo>
                      <a:pt x="20951" y="8137"/>
                      <a:pt x="20936" y="7716"/>
                      <a:pt x="20670" y="7647"/>
                    </a:cubicBezTo>
                    <a:cubicBezTo>
                      <a:pt x="17293" y="6760"/>
                      <a:pt x="14563" y="4095"/>
                      <a:pt x="14272" y="516"/>
                    </a:cubicBezTo>
                    <a:cubicBezTo>
                      <a:pt x="14257" y="327"/>
                      <a:pt x="14102" y="235"/>
                      <a:pt x="13954" y="235"/>
                    </a:cubicBezTo>
                    <a:cubicBezTo>
                      <a:pt x="13927" y="235"/>
                      <a:pt x="13901" y="238"/>
                      <a:pt x="13876" y="244"/>
                    </a:cubicBezTo>
                    <a:cubicBezTo>
                      <a:pt x="13869" y="212"/>
                      <a:pt x="13864" y="179"/>
                      <a:pt x="13856" y="146"/>
                    </a:cubicBezTo>
                    <a:cubicBezTo>
                      <a:pt x="13831" y="44"/>
                      <a:pt x="13758" y="0"/>
                      <a:pt x="13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18"/>
              <p:cNvSpPr/>
              <p:nvPr/>
            </p:nvSpPr>
            <p:spPr>
              <a:xfrm>
                <a:off x="7138002" y="3567848"/>
                <a:ext cx="919301" cy="1191372"/>
              </a:xfrm>
              <a:custGeom>
                <a:avLst/>
                <a:gdLst/>
                <a:ahLst/>
                <a:cxnLst/>
                <a:rect l="l" t="t" r="r" b="b"/>
                <a:pathLst>
                  <a:path w="29373" h="38063" extrusionOk="0">
                    <a:moveTo>
                      <a:pt x="13680" y="0"/>
                    </a:moveTo>
                    <a:cubicBezTo>
                      <a:pt x="13563" y="0"/>
                      <a:pt x="13438" y="102"/>
                      <a:pt x="13465" y="254"/>
                    </a:cubicBezTo>
                    <a:cubicBezTo>
                      <a:pt x="14051" y="3542"/>
                      <a:pt x="12078" y="6783"/>
                      <a:pt x="9081" y="8107"/>
                    </a:cubicBezTo>
                    <a:cubicBezTo>
                      <a:pt x="8768" y="8245"/>
                      <a:pt x="8937" y="8728"/>
                      <a:pt x="9246" y="8728"/>
                    </a:cubicBezTo>
                    <a:cubicBezTo>
                      <a:pt x="9247" y="8728"/>
                      <a:pt x="9248" y="8728"/>
                      <a:pt x="9249" y="8728"/>
                    </a:cubicBezTo>
                    <a:cubicBezTo>
                      <a:pt x="9850" y="8723"/>
                      <a:pt x="10414" y="8696"/>
                      <a:pt x="10979" y="8614"/>
                    </a:cubicBezTo>
                    <a:lnTo>
                      <a:pt x="10979" y="8614"/>
                    </a:lnTo>
                    <a:cubicBezTo>
                      <a:pt x="10246" y="9349"/>
                      <a:pt x="9461" y="10016"/>
                      <a:pt x="8614" y="10637"/>
                    </a:cubicBezTo>
                    <a:cubicBezTo>
                      <a:pt x="8359" y="10825"/>
                      <a:pt x="8438" y="11226"/>
                      <a:pt x="8777" y="11240"/>
                    </a:cubicBezTo>
                    <a:cubicBezTo>
                      <a:pt x="9151" y="11256"/>
                      <a:pt x="9514" y="11279"/>
                      <a:pt x="9879" y="11284"/>
                    </a:cubicBezTo>
                    <a:cubicBezTo>
                      <a:pt x="8736" y="12146"/>
                      <a:pt x="7387" y="12726"/>
                      <a:pt x="5941" y="12800"/>
                    </a:cubicBezTo>
                    <a:cubicBezTo>
                      <a:pt x="5579" y="12818"/>
                      <a:pt x="5500" y="13326"/>
                      <a:pt x="5855" y="13434"/>
                    </a:cubicBezTo>
                    <a:cubicBezTo>
                      <a:pt x="6636" y="13671"/>
                      <a:pt x="7384" y="13821"/>
                      <a:pt x="8127" y="13821"/>
                    </a:cubicBezTo>
                    <a:cubicBezTo>
                      <a:pt x="8505" y="13821"/>
                      <a:pt x="8882" y="13783"/>
                      <a:pt x="9262" y="13696"/>
                    </a:cubicBezTo>
                    <a:lnTo>
                      <a:pt x="9262" y="13696"/>
                    </a:lnTo>
                    <a:cubicBezTo>
                      <a:pt x="8541" y="14532"/>
                      <a:pt x="7617" y="15073"/>
                      <a:pt x="6489" y="15346"/>
                    </a:cubicBezTo>
                    <a:cubicBezTo>
                      <a:pt x="6154" y="15427"/>
                      <a:pt x="6221" y="15953"/>
                      <a:pt x="6560" y="15953"/>
                    </a:cubicBezTo>
                    <a:cubicBezTo>
                      <a:pt x="6564" y="15953"/>
                      <a:pt x="6567" y="15953"/>
                      <a:pt x="6571" y="15953"/>
                    </a:cubicBezTo>
                    <a:cubicBezTo>
                      <a:pt x="7258" y="15930"/>
                      <a:pt x="7925" y="15850"/>
                      <a:pt x="8595" y="15747"/>
                    </a:cubicBezTo>
                    <a:lnTo>
                      <a:pt x="8595" y="15747"/>
                    </a:lnTo>
                    <a:cubicBezTo>
                      <a:pt x="7376" y="17412"/>
                      <a:pt x="5529" y="18394"/>
                      <a:pt x="3419" y="18475"/>
                    </a:cubicBezTo>
                    <a:cubicBezTo>
                      <a:pt x="3075" y="18488"/>
                      <a:pt x="2965" y="19038"/>
                      <a:pt x="3334" y="19101"/>
                    </a:cubicBezTo>
                    <a:cubicBezTo>
                      <a:pt x="4759" y="19346"/>
                      <a:pt x="6185" y="19496"/>
                      <a:pt x="7624" y="19556"/>
                    </a:cubicBezTo>
                    <a:cubicBezTo>
                      <a:pt x="6391" y="20336"/>
                      <a:pt x="5069" y="20907"/>
                      <a:pt x="3648" y="21321"/>
                    </a:cubicBezTo>
                    <a:cubicBezTo>
                      <a:pt x="3277" y="21429"/>
                      <a:pt x="3390" y="21909"/>
                      <a:pt x="3733" y="21951"/>
                    </a:cubicBezTo>
                    <a:cubicBezTo>
                      <a:pt x="4306" y="22020"/>
                      <a:pt x="4873" y="22053"/>
                      <a:pt x="5440" y="22053"/>
                    </a:cubicBezTo>
                    <a:cubicBezTo>
                      <a:pt x="5681" y="22053"/>
                      <a:pt x="5923" y="22047"/>
                      <a:pt x="6165" y="22036"/>
                    </a:cubicBezTo>
                    <a:lnTo>
                      <a:pt x="6165" y="22036"/>
                    </a:lnTo>
                    <a:cubicBezTo>
                      <a:pt x="4482" y="23314"/>
                      <a:pt x="2528" y="24516"/>
                      <a:pt x="423" y="24617"/>
                    </a:cubicBezTo>
                    <a:cubicBezTo>
                      <a:pt x="48" y="24636"/>
                      <a:pt x="0" y="25124"/>
                      <a:pt x="337" y="25250"/>
                    </a:cubicBezTo>
                    <a:cubicBezTo>
                      <a:pt x="1212" y="25575"/>
                      <a:pt x="2125" y="25741"/>
                      <a:pt x="3033" y="25741"/>
                    </a:cubicBezTo>
                    <a:cubicBezTo>
                      <a:pt x="4088" y="25741"/>
                      <a:pt x="5136" y="25518"/>
                      <a:pt x="6109" y="25065"/>
                    </a:cubicBezTo>
                    <a:lnTo>
                      <a:pt x="6109" y="25065"/>
                    </a:lnTo>
                    <a:cubicBezTo>
                      <a:pt x="4914" y="27144"/>
                      <a:pt x="2741" y="28298"/>
                      <a:pt x="575" y="29229"/>
                    </a:cubicBezTo>
                    <a:cubicBezTo>
                      <a:pt x="290" y="29351"/>
                      <a:pt x="422" y="29738"/>
                      <a:pt x="652" y="29822"/>
                    </a:cubicBezTo>
                    <a:cubicBezTo>
                      <a:pt x="1443" y="30110"/>
                      <a:pt x="2258" y="30234"/>
                      <a:pt x="3077" y="30234"/>
                    </a:cubicBezTo>
                    <a:cubicBezTo>
                      <a:pt x="5184" y="30234"/>
                      <a:pt x="7326" y="29418"/>
                      <a:pt x="9196" y="28490"/>
                    </a:cubicBezTo>
                    <a:lnTo>
                      <a:pt x="9196" y="28490"/>
                    </a:lnTo>
                    <a:cubicBezTo>
                      <a:pt x="9029" y="29678"/>
                      <a:pt x="8275" y="30610"/>
                      <a:pt x="7435" y="31481"/>
                    </a:cubicBezTo>
                    <a:cubicBezTo>
                      <a:pt x="7202" y="31724"/>
                      <a:pt x="7415" y="32041"/>
                      <a:pt x="7701" y="32041"/>
                    </a:cubicBezTo>
                    <a:cubicBezTo>
                      <a:pt x="7720" y="32041"/>
                      <a:pt x="7739" y="32040"/>
                      <a:pt x="7759" y="32037"/>
                    </a:cubicBezTo>
                    <a:cubicBezTo>
                      <a:pt x="9365" y="31796"/>
                      <a:pt x="10923" y="31336"/>
                      <a:pt x="12303" y="30545"/>
                    </a:cubicBezTo>
                    <a:lnTo>
                      <a:pt x="12303" y="30545"/>
                    </a:lnTo>
                    <a:cubicBezTo>
                      <a:pt x="12150" y="32928"/>
                      <a:pt x="12227" y="35344"/>
                      <a:pt x="12039" y="37704"/>
                    </a:cubicBezTo>
                    <a:cubicBezTo>
                      <a:pt x="12025" y="37899"/>
                      <a:pt x="12215" y="38063"/>
                      <a:pt x="12398" y="38063"/>
                    </a:cubicBezTo>
                    <a:cubicBezTo>
                      <a:pt x="12534" y="38063"/>
                      <a:pt x="12670" y="38063"/>
                      <a:pt x="12806" y="38063"/>
                    </a:cubicBezTo>
                    <a:cubicBezTo>
                      <a:pt x="13891" y="38063"/>
                      <a:pt x="14976" y="38060"/>
                      <a:pt x="16062" y="38060"/>
                    </a:cubicBezTo>
                    <a:cubicBezTo>
                      <a:pt x="16311" y="38060"/>
                      <a:pt x="16561" y="38060"/>
                      <a:pt x="16810" y="38061"/>
                    </a:cubicBezTo>
                    <a:cubicBezTo>
                      <a:pt x="17010" y="38061"/>
                      <a:pt x="17161" y="37897"/>
                      <a:pt x="17167" y="37704"/>
                    </a:cubicBezTo>
                    <a:cubicBezTo>
                      <a:pt x="17238" y="35410"/>
                      <a:pt x="16825" y="33157"/>
                      <a:pt x="16523" y="30893"/>
                    </a:cubicBezTo>
                    <a:lnTo>
                      <a:pt x="16523" y="30893"/>
                    </a:lnTo>
                    <a:cubicBezTo>
                      <a:pt x="18047" y="31648"/>
                      <a:pt x="19763" y="32048"/>
                      <a:pt x="21449" y="32355"/>
                    </a:cubicBezTo>
                    <a:cubicBezTo>
                      <a:pt x="21476" y="32360"/>
                      <a:pt x="21503" y="32362"/>
                      <a:pt x="21528" y="32362"/>
                    </a:cubicBezTo>
                    <a:cubicBezTo>
                      <a:pt x="21823" y="32362"/>
                      <a:pt x="21965" y="32040"/>
                      <a:pt x="21775" y="31794"/>
                    </a:cubicBezTo>
                    <a:cubicBezTo>
                      <a:pt x="21200" y="31049"/>
                      <a:pt x="20780" y="30247"/>
                      <a:pt x="20397" y="29407"/>
                    </a:cubicBezTo>
                    <a:lnTo>
                      <a:pt x="20397" y="29407"/>
                    </a:lnTo>
                    <a:cubicBezTo>
                      <a:pt x="22053" y="29898"/>
                      <a:pt x="23769" y="30246"/>
                      <a:pt x="25477" y="30246"/>
                    </a:cubicBezTo>
                    <a:cubicBezTo>
                      <a:pt x="26673" y="30246"/>
                      <a:pt x="27864" y="30076"/>
                      <a:pt x="29030" y="29666"/>
                    </a:cubicBezTo>
                    <a:cubicBezTo>
                      <a:pt x="29306" y="29568"/>
                      <a:pt x="29373" y="29099"/>
                      <a:pt x="29030" y="29040"/>
                    </a:cubicBezTo>
                    <a:cubicBezTo>
                      <a:pt x="26359" y="28562"/>
                      <a:pt x="23851" y="27394"/>
                      <a:pt x="21797" y="25640"/>
                    </a:cubicBezTo>
                    <a:lnTo>
                      <a:pt x="21797" y="25640"/>
                    </a:lnTo>
                    <a:cubicBezTo>
                      <a:pt x="22833" y="25925"/>
                      <a:pt x="23870" y="26106"/>
                      <a:pt x="24941" y="26106"/>
                    </a:cubicBezTo>
                    <a:cubicBezTo>
                      <a:pt x="25325" y="26106"/>
                      <a:pt x="25714" y="26083"/>
                      <a:pt x="26109" y="26033"/>
                    </a:cubicBezTo>
                    <a:cubicBezTo>
                      <a:pt x="26430" y="25993"/>
                      <a:pt x="26550" y="25526"/>
                      <a:pt x="26189" y="25432"/>
                    </a:cubicBezTo>
                    <a:cubicBezTo>
                      <a:pt x="24688" y="25041"/>
                      <a:pt x="23263" y="24554"/>
                      <a:pt x="22035" y="23636"/>
                    </a:cubicBezTo>
                    <a:cubicBezTo>
                      <a:pt x="22629" y="23529"/>
                      <a:pt x="23127" y="23240"/>
                      <a:pt x="23646" y="22793"/>
                    </a:cubicBezTo>
                    <a:cubicBezTo>
                      <a:pt x="23796" y="22665"/>
                      <a:pt x="23748" y="22401"/>
                      <a:pt x="23584" y="22311"/>
                    </a:cubicBezTo>
                    <a:cubicBezTo>
                      <a:pt x="22645" y="21788"/>
                      <a:pt x="21824" y="21138"/>
                      <a:pt x="21203" y="20255"/>
                    </a:cubicBezTo>
                    <a:lnTo>
                      <a:pt x="21203" y="20255"/>
                    </a:lnTo>
                    <a:cubicBezTo>
                      <a:pt x="21285" y="20256"/>
                      <a:pt x="21367" y="20257"/>
                      <a:pt x="21449" y="20257"/>
                    </a:cubicBezTo>
                    <a:cubicBezTo>
                      <a:pt x="22536" y="20257"/>
                      <a:pt x="23564" y="20125"/>
                      <a:pt x="24613" y="19719"/>
                    </a:cubicBezTo>
                    <a:cubicBezTo>
                      <a:pt x="24921" y="19599"/>
                      <a:pt x="24895" y="19121"/>
                      <a:pt x="24533" y="19119"/>
                    </a:cubicBezTo>
                    <a:cubicBezTo>
                      <a:pt x="22599" y="19110"/>
                      <a:pt x="21121" y="17719"/>
                      <a:pt x="19967" y="16277"/>
                    </a:cubicBezTo>
                    <a:cubicBezTo>
                      <a:pt x="20543" y="16254"/>
                      <a:pt x="21096" y="16150"/>
                      <a:pt x="21696" y="16103"/>
                    </a:cubicBezTo>
                    <a:cubicBezTo>
                      <a:pt x="21965" y="16081"/>
                      <a:pt x="22147" y="15675"/>
                      <a:pt x="21848" y="15539"/>
                    </a:cubicBezTo>
                    <a:cubicBezTo>
                      <a:pt x="20983" y="15144"/>
                      <a:pt x="20231" y="14664"/>
                      <a:pt x="19555" y="14034"/>
                    </a:cubicBezTo>
                    <a:cubicBezTo>
                      <a:pt x="20580" y="14006"/>
                      <a:pt x="21571" y="13914"/>
                      <a:pt x="22560" y="13555"/>
                    </a:cubicBezTo>
                    <a:cubicBezTo>
                      <a:pt x="22873" y="13440"/>
                      <a:pt x="22805" y="13028"/>
                      <a:pt x="22484" y="12993"/>
                    </a:cubicBezTo>
                    <a:cubicBezTo>
                      <a:pt x="20552" y="12782"/>
                      <a:pt x="18913" y="11878"/>
                      <a:pt x="17700" y="10406"/>
                    </a:cubicBezTo>
                    <a:cubicBezTo>
                      <a:pt x="18494" y="10391"/>
                      <a:pt x="19269" y="10333"/>
                      <a:pt x="20039" y="10087"/>
                    </a:cubicBezTo>
                    <a:cubicBezTo>
                      <a:pt x="20286" y="10009"/>
                      <a:pt x="20333" y="9589"/>
                      <a:pt x="20039" y="9538"/>
                    </a:cubicBezTo>
                    <a:cubicBezTo>
                      <a:pt x="19120" y="9375"/>
                      <a:pt x="18303" y="9100"/>
                      <a:pt x="17633" y="8513"/>
                    </a:cubicBezTo>
                    <a:cubicBezTo>
                      <a:pt x="18655" y="8491"/>
                      <a:pt x="19658" y="8413"/>
                      <a:pt x="20670" y="8197"/>
                    </a:cubicBezTo>
                    <a:cubicBezTo>
                      <a:pt x="20951" y="8137"/>
                      <a:pt x="20936" y="7716"/>
                      <a:pt x="20670" y="7647"/>
                    </a:cubicBezTo>
                    <a:cubicBezTo>
                      <a:pt x="17293" y="6760"/>
                      <a:pt x="14563" y="4095"/>
                      <a:pt x="14272" y="516"/>
                    </a:cubicBezTo>
                    <a:cubicBezTo>
                      <a:pt x="14257" y="327"/>
                      <a:pt x="14102" y="235"/>
                      <a:pt x="13954" y="235"/>
                    </a:cubicBezTo>
                    <a:cubicBezTo>
                      <a:pt x="13927" y="235"/>
                      <a:pt x="13901" y="238"/>
                      <a:pt x="13876" y="244"/>
                    </a:cubicBezTo>
                    <a:cubicBezTo>
                      <a:pt x="13869" y="212"/>
                      <a:pt x="13864" y="179"/>
                      <a:pt x="13856" y="146"/>
                    </a:cubicBezTo>
                    <a:cubicBezTo>
                      <a:pt x="13831" y="44"/>
                      <a:pt x="13758" y="0"/>
                      <a:pt x="13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23" name="Google Shape;723;p18"/>
              <p:cNvGrpSpPr/>
              <p:nvPr/>
            </p:nvGrpSpPr>
            <p:grpSpPr>
              <a:xfrm>
                <a:off x="-3369136" y="3295925"/>
                <a:ext cx="17032414" cy="4540316"/>
                <a:chOff x="-3369136" y="3295925"/>
                <a:chExt cx="17032414" cy="4540316"/>
              </a:xfrm>
            </p:grpSpPr>
            <p:sp>
              <p:nvSpPr>
                <p:cNvPr id="724" name="Google Shape;724;p18"/>
                <p:cNvSpPr/>
                <p:nvPr/>
              </p:nvSpPr>
              <p:spPr>
                <a:xfrm rot="277051">
                  <a:off x="610696" y="4410176"/>
                  <a:ext cx="7922614" cy="2830673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18"/>
                <p:cNvSpPr/>
                <p:nvPr/>
              </p:nvSpPr>
              <p:spPr>
                <a:xfrm rot="-351819">
                  <a:off x="-3245262" y="4608334"/>
                  <a:ext cx="7922753" cy="2830612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726" name="Google Shape;726;p18"/>
                <p:cNvGrpSpPr/>
                <p:nvPr/>
              </p:nvGrpSpPr>
              <p:grpSpPr>
                <a:xfrm>
                  <a:off x="7834389" y="3295925"/>
                  <a:ext cx="596381" cy="1612230"/>
                  <a:chOff x="8500689" y="2571525"/>
                  <a:chExt cx="596381" cy="1612230"/>
                </a:xfrm>
              </p:grpSpPr>
              <p:sp>
                <p:nvSpPr>
                  <p:cNvPr id="727" name="Google Shape;727;p18"/>
                  <p:cNvSpPr/>
                  <p:nvPr/>
                </p:nvSpPr>
                <p:spPr>
                  <a:xfrm>
                    <a:off x="8776525" y="2844638"/>
                    <a:ext cx="34003" cy="13391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4" h="31596" extrusionOk="0">
                        <a:moveTo>
                          <a:pt x="390" y="0"/>
                        </a:moveTo>
                        <a:cubicBezTo>
                          <a:pt x="272" y="0"/>
                          <a:pt x="175" y="94"/>
                          <a:pt x="172" y="212"/>
                        </a:cubicBezTo>
                        <a:cubicBezTo>
                          <a:pt x="22" y="6690"/>
                          <a:pt x="1" y="13200"/>
                          <a:pt x="13" y="19682"/>
                        </a:cubicBezTo>
                        <a:cubicBezTo>
                          <a:pt x="29" y="23578"/>
                          <a:pt x="58" y="27471"/>
                          <a:pt x="151" y="31365"/>
                        </a:cubicBezTo>
                        <a:cubicBezTo>
                          <a:pt x="156" y="31490"/>
                          <a:pt x="256" y="31593"/>
                          <a:pt x="382" y="31595"/>
                        </a:cubicBezTo>
                        <a:cubicBezTo>
                          <a:pt x="384" y="31595"/>
                          <a:pt x="386" y="31595"/>
                          <a:pt x="388" y="31595"/>
                        </a:cubicBezTo>
                        <a:cubicBezTo>
                          <a:pt x="516" y="31595"/>
                          <a:pt x="622" y="31494"/>
                          <a:pt x="625" y="31365"/>
                        </a:cubicBezTo>
                        <a:cubicBezTo>
                          <a:pt x="687" y="28768"/>
                          <a:pt x="719" y="26172"/>
                          <a:pt x="740" y="23576"/>
                        </a:cubicBezTo>
                        <a:cubicBezTo>
                          <a:pt x="794" y="15797"/>
                          <a:pt x="779" y="7991"/>
                          <a:pt x="605" y="212"/>
                        </a:cubicBezTo>
                        <a:cubicBezTo>
                          <a:pt x="602" y="97"/>
                          <a:pt x="510" y="3"/>
                          <a:pt x="394" y="0"/>
                        </a:cubicBezTo>
                        <a:cubicBezTo>
                          <a:pt x="393" y="0"/>
                          <a:pt x="392" y="0"/>
                          <a:pt x="390" y="0"/>
                        </a:cubicBezTo>
                        <a:close/>
                      </a:path>
                    </a:pathLst>
                  </a:custGeom>
                  <a:noFill/>
                  <a:ln w="76200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dk2"/>
                      </a:solidFill>
                    </a:endParaRPr>
                  </a:p>
                </p:txBody>
              </p:sp>
              <p:sp>
                <p:nvSpPr>
                  <p:cNvPr id="728" name="Google Shape;728;p18"/>
                  <p:cNvSpPr/>
                  <p:nvPr/>
                </p:nvSpPr>
                <p:spPr>
                  <a:xfrm>
                    <a:off x="8500689" y="2571525"/>
                    <a:ext cx="596381" cy="9943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6" h="23462" extrusionOk="0">
                        <a:moveTo>
                          <a:pt x="6850" y="1"/>
                        </a:moveTo>
                        <a:cubicBezTo>
                          <a:pt x="6205" y="1"/>
                          <a:pt x="5545" y="371"/>
                          <a:pt x="5131" y="891"/>
                        </a:cubicBezTo>
                        <a:cubicBezTo>
                          <a:pt x="4575" y="1587"/>
                          <a:pt x="4356" y="2485"/>
                          <a:pt x="4153" y="3354"/>
                        </a:cubicBezTo>
                        <a:cubicBezTo>
                          <a:pt x="4063" y="3736"/>
                          <a:pt x="4016" y="4138"/>
                          <a:pt x="3926" y="4521"/>
                        </a:cubicBezTo>
                        <a:cubicBezTo>
                          <a:pt x="2788" y="5653"/>
                          <a:pt x="1584" y="6915"/>
                          <a:pt x="1413" y="8511"/>
                        </a:cubicBezTo>
                        <a:cubicBezTo>
                          <a:pt x="1282" y="9719"/>
                          <a:pt x="1778" y="10910"/>
                          <a:pt x="1794" y="12125"/>
                        </a:cubicBezTo>
                        <a:cubicBezTo>
                          <a:pt x="1801" y="12605"/>
                          <a:pt x="1729" y="13094"/>
                          <a:pt x="1519" y="13526"/>
                        </a:cubicBezTo>
                        <a:cubicBezTo>
                          <a:pt x="1306" y="13966"/>
                          <a:pt x="959" y="14327"/>
                          <a:pt x="700" y="14742"/>
                        </a:cubicBezTo>
                        <a:cubicBezTo>
                          <a:pt x="85" y="15726"/>
                          <a:pt x="0" y="16982"/>
                          <a:pt x="305" y="18101"/>
                        </a:cubicBezTo>
                        <a:cubicBezTo>
                          <a:pt x="610" y="19219"/>
                          <a:pt x="1276" y="20213"/>
                          <a:pt x="2066" y="21063"/>
                        </a:cubicBezTo>
                        <a:cubicBezTo>
                          <a:pt x="3186" y="22268"/>
                          <a:pt x="4645" y="23250"/>
                          <a:pt x="6280" y="23430"/>
                        </a:cubicBezTo>
                        <a:cubicBezTo>
                          <a:pt x="6474" y="23451"/>
                          <a:pt x="6669" y="23461"/>
                          <a:pt x="6866" y="23461"/>
                        </a:cubicBezTo>
                        <a:cubicBezTo>
                          <a:pt x="8989" y="23461"/>
                          <a:pt x="11241" y="22260"/>
                          <a:pt x="12454" y="20550"/>
                        </a:cubicBezTo>
                        <a:cubicBezTo>
                          <a:pt x="13784" y="18679"/>
                          <a:pt x="13925" y="15961"/>
                          <a:pt x="12572" y="14108"/>
                        </a:cubicBezTo>
                        <a:cubicBezTo>
                          <a:pt x="12256" y="13675"/>
                          <a:pt x="11861" y="13275"/>
                          <a:pt x="11715" y="12760"/>
                        </a:cubicBezTo>
                        <a:cubicBezTo>
                          <a:pt x="11441" y="11787"/>
                          <a:pt x="12137" y="10837"/>
                          <a:pt x="12418" y="9865"/>
                        </a:cubicBezTo>
                        <a:cubicBezTo>
                          <a:pt x="12753" y="8702"/>
                          <a:pt x="12446" y="7374"/>
                          <a:pt x="11635" y="6474"/>
                        </a:cubicBezTo>
                        <a:cubicBezTo>
                          <a:pt x="11099" y="5881"/>
                          <a:pt x="10371" y="5475"/>
                          <a:pt x="9885" y="4839"/>
                        </a:cubicBezTo>
                        <a:cubicBezTo>
                          <a:pt x="9046" y="3740"/>
                          <a:pt x="9086" y="2187"/>
                          <a:pt x="8378" y="1000"/>
                        </a:cubicBezTo>
                        <a:cubicBezTo>
                          <a:pt x="8163" y="642"/>
                          <a:pt x="7872" y="314"/>
                          <a:pt x="7493" y="139"/>
                        </a:cubicBezTo>
                        <a:cubicBezTo>
                          <a:pt x="7287" y="44"/>
                          <a:pt x="7069" y="1"/>
                          <a:pt x="6850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dk2"/>
                      </a:solidFill>
                    </a:endParaRPr>
                  </a:p>
                </p:txBody>
              </p:sp>
            </p:grpSp>
            <p:sp>
              <p:nvSpPr>
                <p:cNvPr id="729" name="Google Shape;729;p18"/>
                <p:cNvSpPr/>
                <p:nvPr/>
              </p:nvSpPr>
              <p:spPr>
                <a:xfrm rot="319248">
                  <a:off x="4135313" y="4359896"/>
                  <a:ext cx="9462975" cy="1841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13" h="43449" extrusionOk="0">
                      <a:moveTo>
                        <a:pt x="152820" y="1"/>
                      </a:moveTo>
                      <a:cubicBezTo>
                        <a:pt x="140399" y="1"/>
                        <a:pt x="127894" y="1071"/>
                        <a:pt x="115472" y="2409"/>
                      </a:cubicBezTo>
                      <a:cubicBezTo>
                        <a:pt x="75999" y="6660"/>
                        <a:pt x="35973" y="13772"/>
                        <a:pt x="1" y="30570"/>
                      </a:cubicBezTo>
                      <a:lnTo>
                        <a:pt x="1" y="43382"/>
                      </a:lnTo>
                      <a:lnTo>
                        <a:pt x="193712" y="43449"/>
                      </a:lnTo>
                      <a:lnTo>
                        <a:pt x="193712" y="5069"/>
                      </a:lnTo>
                      <a:cubicBezTo>
                        <a:pt x="180336" y="1323"/>
                        <a:pt x="166630" y="1"/>
                        <a:pt x="1528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lt1"/>
                    </a:solidFill>
                  </a:endParaRPr>
                </a:p>
              </p:txBody>
            </p:sp>
          </p:grpSp>
        </p:grpSp>
        <p:grpSp>
          <p:nvGrpSpPr>
            <p:cNvPr id="730" name="Google Shape;730;p18"/>
            <p:cNvGrpSpPr/>
            <p:nvPr/>
          </p:nvGrpSpPr>
          <p:grpSpPr>
            <a:xfrm>
              <a:off x="1160245" y="3999359"/>
              <a:ext cx="1040760" cy="709667"/>
              <a:chOff x="2595120" y="4251374"/>
              <a:chExt cx="463879" cy="316307"/>
            </a:xfrm>
          </p:grpSpPr>
          <p:sp>
            <p:nvSpPr>
              <p:cNvPr id="731" name="Google Shape;731;p18"/>
              <p:cNvSpPr/>
              <p:nvPr/>
            </p:nvSpPr>
            <p:spPr>
              <a:xfrm>
                <a:off x="2659872" y="4413010"/>
                <a:ext cx="49673" cy="133623"/>
              </a:xfrm>
              <a:custGeom>
                <a:avLst/>
                <a:gdLst/>
                <a:ahLst/>
                <a:cxnLst/>
                <a:rect l="l" t="t" r="r" b="b"/>
                <a:pathLst>
                  <a:path w="7389" h="19877" extrusionOk="0">
                    <a:moveTo>
                      <a:pt x="1643" y="1"/>
                    </a:moveTo>
                    <a:cubicBezTo>
                      <a:pt x="1643" y="1"/>
                      <a:pt x="1291" y="6692"/>
                      <a:pt x="611" y="9302"/>
                    </a:cubicBezTo>
                    <a:cubicBezTo>
                      <a:pt x="1" y="11648"/>
                      <a:pt x="398" y="17114"/>
                      <a:pt x="1654" y="19131"/>
                    </a:cubicBezTo>
                    <a:cubicBezTo>
                      <a:pt x="1766" y="19189"/>
                      <a:pt x="1876" y="19248"/>
                      <a:pt x="1989" y="19320"/>
                    </a:cubicBezTo>
                    <a:cubicBezTo>
                      <a:pt x="2683" y="19760"/>
                      <a:pt x="3378" y="19876"/>
                      <a:pt x="4500" y="19876"/>
                    </a:cubicBezTo>
                    <a:cubicBezTo>
                      <a:pt x="4584" y="19876"/>
                      <a:pt x="4670" y="19875"/>
                      <a:pt x="4758" y="19874"/>
                    </a:cubicBezTo>
                    <a:cubicBezTo>
                      <a:pt x="5091" y="19869"/>
                      <a:pt x="5388" y="19859"/>
                      <a:pt x="5667" y="19842"/>
                    </a:cubicBezTo>
                    <a:cubicBezTo>
                      <a:pt x="5685" y="19787"/>
                      <a:pt x="5703" y="19732"/>
                      <a:pt x="5719" y="19675"/>
                    </a:cubicBezTo>
                    <a:cubicBezTo>
                      <a:pt x="6084" y="18360"/>
                      <a:pt x="3481" y="8040"/>
                      <a:pt x="5434" y="4702"/>
                    </a:cubicBezTo>
                    <a:cubicBezTo>
                      <a:pt x="7389" y="1363"/>
                      <a:pt x="1643" y="1"/>
                      <a:pt x="1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18"/>
              <p:cNvSpPr/>
              <p:nvPr/>
            </p:nvSpPr>
            <p:spPr>
              <a:xfrm>
                <a:off x="2663650" y="4516637"/>
                <a:ext cx="35414" cy="29996"/>
              </a:xfrm>
              <a:custGeom>
                <a:avLst/>
                <a:gdLst/>
                <a:ahLst/>
                <a:cxnLst/>
                <a:rect l="l" t="t" r="r" b="b"/>
                <a:pathLst>
                  <a:path w="5268" h="446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7" y="1522"/>
                      <a:pt x="590" y="2904"/>
                      <a:pt x="1102" y="3721"/>
                    </a:cubicBezTo>
                    <a:cubicBezTo>
                      <a:pt x="1211" y="3778"/>
                      <a:pt x="1318" y="3836"/>
                      <a:pt x="1427" y="3905"/>
                    </a:cubicBezTo>
                    <a:cubicBezTo>
                      <a:pt x="2121" y="4345"/>
                      <a:pt x="2816" y="4461"/>
                      <a:pt x="3938" y="4461"/>
                    </a:cubicBezTo>
                    <a:cubicBezTo>
                      <a:pt x="4022" y="4461"/>
                      <a:pt x="4108" y="4460"/>
                      <a:pt x="4196" y="4459"/>
                    </a:cubicBezTo>
                    <a:cubicBezTo>
                      <a:pt x="4529" y="4454"/>
                      <a:pt x="4826" y="4444"/>
                      <a:pt x="5105" y="4427"/>
                    </a:cubicBezTo>
                    <a:cubicBezTo>
                      <a:pt x="5123" y="4372"/>
                      <a:pt x="5141" y="4317"/>
                      <a:pt x="5157" y="4260"/>
                    </a:cubicBezTo>
                    <a:cubicBezTo>
                      <a:pt x="5267" y="3857"/>
                      <a:pt x="5102" y="2616"/>
                      <a:pt x="4875" y="989"/>
                    </a:cubicBezTo>
                    <a:cubicBezTo>
                      <a:pt x="3245" y="685"/>
                      <a:pt x="1619" y="358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18"/>
              <p:cNvSpPr/>
              <p:nvPr/>
            </p:nvSpPr>
            <p:spPr>
              <a:xfrm>
                <a:off x="2717988" y="4397871"/>
                <a:ext cx="49733" cy="132837"/>
              </a:xfrm>
              <a:custGeom>
                <a:avLst/>
                <a:gdLst/>
                <a:ahLst/>
                <a:cxnLst/>
                <a:rect l="l" t="t" r="r" b="b"/>
                <a:pathLst>
                  <a:path w="7398" h="19760" extrusionOk="0">
                    <a:moveTo>
                      <a:pt x="1651" y="1"/>
                    </a:moveTo>
                    <a:cubicBezTo>
                      <a:pt x="1651" y="1"/>
                      <a:pt x="1300" y="6693"/>
                      <a:pt x="620" y="9303"/>
                    </a:cubicBezTo>
                    <a:cubicBezTo>
                      <a:pt x="1" y="11682"/>
                      <a:pt x="418" y="17274"/>
                      <a:pt x="1718" y="19218"/>
                    </a:cubicBezTo>
                    <a:cubicBezTo>
                      <a:pt x="2369" y="19391"/>
                      <a:pt x="3025" y="19535"/>
                      <a:pt x="3676" y="19633"/>
                    </a:cubicBezTo>
                    <a:cubicBezTo>
                      <a:pt x="4258" y="19722"/>
                      <a:pt x="4870" y="19759"/>
                      <a:pt x="5472" y="19759"/>
                    </a:cubicBezTo>
                    <a:cubicBezTo>
                      <a:pt x="5549" y="19759"/>
                      <a:pt x="5626" y="19759"/>
                      <a:pt x="5702" y="19757"/>
                    </a:cubicBezTo>
                    <a:cubicBezTo>
                      <a:pt x="5710" y="19730"/>
                      <a:pt x="5719" y="19703"/>
                      <a:pt x="5727" y="19674"/>
                    </a:cubicBezTo>
                    <a:cubicBezTo>
                      <a:pt x="6093" y="18359"/>
                      <a:pt x="3490" y="8040"/>
                      <a:pt x="5443" y="4702"/>
                    </a:cubicBezTo>
                    <a:cubicBezTo>
                      <a:pt x="7398" y="1363"/>
                      <a:pt x="1651" y="1"/>
                      <a:pt x="16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18"/>
              <p:cNvSpPr/>
              <p:nvPr/>
            </p:nvSpPr>
            <p:spPr>
              <a:xfrm>
                <a:off x="2722102" y="4503340"/>
                <a:ext cx="35139" cy="27367"/>
              </a:xfrm>
              <a:custGeom>
                <a:avLst/>
                <a:gdLst/>
                <a:ahLst/>
                <a:cxnLst/>
                <a:rect l="l" t="t" r="r" b="b"/>
                <a:pathLst>
                  <a:path w="5227" h="407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31" y="1467"/>
                      <a:pt x="607" y="2775"/>
                      <a:pt x="1117" y="3530"/>
                    </a:cubicBezTo>
                    <a:cubicBezTo>
                      <a:pt x="1764" y="3703"/>
                      <a:pt x="2415" y="3846"/>
                      <a:pt x="3064" y="3944"/>
                    </a:cubicBezTo>
                    <a:cubicBezTo>
                      <a:pt x="3646" y="4033"/>
                      <a:pt x="4258" y="4070"/>
                      <a:pt x="4860" y="4070"/>
                    </a:cubicBezTo>
                    <a:cubicBezTo>
                      <a:pt x="4937" y="4070"/>
                      <a:pt x="5014" y="4070"/>
                      <a:pt x="5090" y="4068"/>
                    </a:cubicBezTo>
                    <a:cubicBezTo>
                      <a:pt x="5098" y="4041"/>
                      <a:pt x="5107" y="4014"/>
                      <a:pt x="5115" y="3985"/>
                    </a:cubicBezTo>
                    <a:cubicBezTo>
                      <a:pt x="5226" y="3587"/>
                      <a:pt x="5064" y="2360"/>
                      <a:pt x="4840" y="752"/>
                    </a:cubicBezTo>
                    <a:cubicBezTo>
                      <a:pt x="3226" y="512"/>
                      <a:pt x="1613" y="262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18"/>
              <p:cNvSpPr/>
              <p:nvPr/>
            </p:nvSpPr>
            <p:spPr>
              <a:xfrm>
                <a:off x="2595120" y="4284832"/>
                <a:ext cx="125536" cy="124958"/>
              </a:xfrm>
              <a:custGeom>
                <a:avLst/>
                <a:gdLst/>
                <a:ahLst/>
                <a:cxnLst/>
                <a:rect l="l" t="t" r="r" b="b"/>
                <a:pathLst>
                  <a:path w="18674" h="18588" extrusionOk="0">
                    <a:moveTo>
                      <a:pt x="9857" y="1"/>
                    </a:moveTo>
                    <a:cubicBezTo>
                      <a:pt x="5961" y="1"/>
                      <a:pt x="5960" y="1605"/>
                      <a:pt x="5960" y="1605"/>
                    </a:cubicBezTo>
                    <a:cubicBezTo>
                      <a:pt x="5960" y="1605"/>
                      <a:pt x="1" y="1834"/>
                      <a:pt x="460" y="5960"/>
                    </a:cubicBezTo>
                    <a:cubicBezTo>
                      <a:pt x="803" y="9055"/>
                      <a:pt x="1920" y="9442"/>
                      <a:pt x="2457" y="9442"/>
                    </a:cubicBezTo>
                    <a:cubicBezTo>
                      <a:pt x="2636" y="9442"/>
                      <a:pt x="2751" y="9399"/>
                      <a:pt x="2751" y="9399"/>
                    </a:cubicBezTo>
                    <a:lnTo>
                      <a:pt x="2751" y="9399"/>
                    </a:lnTo>
                    <a:cubicBezTo>
                      <a:pt x="2751" y="9399"/>
                      <a:pt x="229" y="12853"/>
                      <a:pt x="1834" y="14450"/>
                    </a:cubicBezTo>
                    <a:cubicBezTo>
                      <a:pt x="3080" y="15689"/>
                      <a:pt x="5156" y="15828"/>
                      <a:pt x="6021" y="15828"/>
                    </a:cubicBezTo>
                    <a:cubicBezTo>
                      <a:pt x="6269" y="15828"/>
                      <a:pt x="6418" y="15816"/>
                      <a:pt x="6418" y="15816"/>
                    </a:cubicBezTo>
                    <a:cubicBezTo>
                      <a:pt x="6418" y="15816"/>
                      <a:pt x="7545" y="18588"/>
                      <a:pt x="10242" y="18588"/>
                    </a:cubicBezTo>
                    <a:cubicBezTo>
                      <a:pt x="10984" y="18588"/>
                      <a:pt x="11846" y="18377"/>
                      <a:pt x="12836" y="17841"/>
                    </a:cubicBezTo>
                    <a:cubicBezTo>
                      <a:pt x="17420" y="15357"/>
                      <a:pt x="18674" y="5311"/>
                      <a:pt x="14839" y="4604"/>
                    </a:cubicBezTo>
                    <a:cubicBezTo>
                      <a:pt x="14839" y="4604"/>
                      <a:pt x="13753" y="1"/>
                      <a:pt x="98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18"/>
              <p:cNvSpPr/>
              <p:nvPr/>
            </p:nvSpPr>
            <p:spPr>
              <a:xfrm>
                <a:off x="2833883" y="4483374"/>
                <a:ext cx="39864" cy="84307"/>
              </a:xfrm>
              <a:custGeom>
                <a:avLst/>
                <a:gdLst/>
                <a:ahLst/>
                <a:cxnLst/>
                <a:rect l="l" t="t" r="r" b="b"/>
                <a:pathLst>
                  <a:path w="5930" h="12541" extrusionOk="0">
                    <a:moveTo>
                      <a:pt x="4526" y="1"/>
                    </a:moveTo>
                    <a:lnTo>
                      <a:pt x="67" y="584"/>
                    </a:lnTo>
                    <a:lnTo>
                      <a:pt x="67" y="584"/>
                    </a:lnTo>
                    <a:cubicBezTo>
                      <a:pt x="67" y="585"/>
                      <a:pt x="1" y="11681"/>
                      <a:pt x="1482" y="12276"/>
                    </a:cubicBezTo>
                    <a:cubicBezTo>
                      <a:pt x="1614" y="12328"/>
                      <a:pt x="1755" y="12400"/>
                      <a:pt x="1900" y="12482"/>
                    </a:cubicBezTo>
                    <a:cubicBezTo>
                      <a:pt x="2224" y="12522"/>
                      <a:pt x="2544" y="12540"/>
                      <a:pt x="2863" y="12540"/>
                    </a:cubicBezTo>
                    <a:cubicBezTo>
                      <a:pt x="3850" y="12540"/>
                      <a:pt x="4818" y="12366"/>
                      <a:pt x="5826" y="12152"/>
                    </a:cubicBezTo>
                    <a:cubicBezTo>
                      <a:pt x="5929" y="8672"/>
                      <a:pt x="4526" y="1"/>
                      <a:pt x="45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18"/>
              <p:cNvSpPr/>
              <p:nvPr/>
            </p:nvSpPr>
            <p:spPr>
              <a:xfrm>
                <a:off x="2835934" y="4533423"/>
                <a:ext cx="37310" cy="34258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509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94" y="2404"/>
                      <a:pt x="545" y="4576"/>
                      <a:pt x="1177" y="4831"/>
                    </a:cubicBezTo>
                    <a:cubicBezTo>
                      <a:pt x="1309" y="4883"/>
                      <a:pt x="1450" y="4955"/>
                      <a:pt x="1595" y="5037"/>
                    </a:cubicBezTo>
                    <a:cubicBezTo>
                      <a:pt x="1919" y="5077"/>
                      <a:pt x="2239" y="5095"/>
                      <a:pt x="2558" y="5095"/>
                    </a:cubicBezTo>
                    <a:cubicBezTo>
                      <a:pt x="3545" y="5095"/>
                      <a:pt x="4512" y="4921"/>
                      <a:pt x="5519" y="4707"/>
                    </a:cubicBezTo>
                    <a:cubicBezTo>
                      <a:pt x="5550" y="3664"/>
                      <a:pt x="5447" y="2163"/>
                      <a:pt x="5287" y="560"/>
                    </a:cubicBezTo>
                    <a:cubicBezTo>
                      <a:pt x="3517" y="458"/>
                      <a:pt x="1753" y="272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8"/>
              <p:cNvSpPr/>
              <p:nvPr/>
            </p:nvSpPr>
            <p:spPr>
              <a:xfrm>
                <a:off x="2595120" y="4284832"/>
                <a:ext cx="125536" cy="124958"/>
              </a:xfrm>
              <a:custGeom>
                <a:avLst/>
                <a:gdLst/>
                <a:ahLst/>
                <a:cxnLst/>
                <a:rect l="l" t="t" r="r" b="b"/>
                <a:pathLst>
                  <a:path w="18674" h="18588" extrusionOk="0">
                    <a:moveTo>
                      <a:pt x="9857" y="1"/>
                    </a:moveTo>
                    <a:cubicBezTo>
                      <a:pt x="5961" y="1"/>
                      <a:pt x="5960" y="1605"/>
                      <a:pt x="5960" y="1605"/>
                    </a:cubicBezTo>
                    <a:cubicBezTo>
                      <a:pt x="5960" y="1605"/>
                      <a:pt x="1" y="1834"/>
                      <a:pt x="460" y="5960"/>
                    </a:cubicBezTo>
                    <a:cubicBezTo>
                      <a:pt x="803" y="9055"/>
                      <a:pt x="1920" y="9442"/>
                      <a:pt x="2457" y="9442"/>
                    </a:cubicBezTo>
                    <a:cubicBezTo>
                      <a:pt x="2636" y="9442"/>
                      <a:pt x="2751" y="9399"/>
                      <a:pt x="2751" y="9399"/>
                    </a:cubicBezTo>
                    <a:lnTo>
                      <a:pt x="2751" y="9399"/>
                    </a:lnTo>
                    <a:cubicBezTo>
                      <a:pt x="2751" y="9399"/>
                      <a:pt x="229" y="12853"/>
                      <a:pt x="1834" y="14450"/>
                    </a:cubicBezTo>
                    <a:cubicBezTo>
                      <a:pt x="3080" y="15689"/>
                      <a:pt x="5156" y="15828"/>
                      <a:pt x="6021" y="15828"/>
                    </a:cubicBezTo>
                    <a:cubicBezTo>
                      <a:pt x="6269" y="15828"/>
                      <a:pt x="6418" y="15816"/>
                      <a:pt x="6418" y="15816"/>
                    </a:cubicBezTo>
                    <a:cubicBezTo>
                      <a:pt x="6418" y="15816"/>
                      <a:pt x="7545" y="18588"/>
                      <a:pt x="10242" y="18588"/>
                    </a:cubicBezTo>
                    <a:cubicBezTo>
                      <a:pt x="10984" y="18588"/>
                      <a:pt x="11846" y="18377"/>
                      <a:pt x="12836" y="17841"/>
                    </a:cubicBezTo>
                    <a:cubicBezTo>
                      <a:pt x="17420" y="15357"/>
                      <a:pt x="18674" y="5311"/>
                      <a:pt x="14839" y="4604"/>
                    </a:cubicBezTo>
                    <a:cubicBezTo>
                      <a:pt x="14839" y="4604"/>
                      <a:pt x="13753" y="1"/>
                      <a:pt x="9857" y="1"/>
                    </a:cubicBezTo>
                    <a:close/>
                  </a:path>
                </a:pathLst>
              </a:custGeom>
              <a:solidFill>
                <a:schemeClr val="lt1">
                  <a:alpha val="245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18"/>
              <p:cNvSpPr/>
              <p:nvPr/>
            </p:nvSpPr>
            <p:spPr>
              <a:xfrm>
                <a:off x="2902695" y="4468235"/>
                <a:ext cx="40053" cy="84307"/>
              </a:xfrm>
              <a:custGeom>
                <a:avLst/>
                <a:gdLst/>
                <a:ahLst/>
                <a:cxnLst/>
                <a:rect l="l" t="t" r="r" b="b"/>
                <a:pathLst>
                  <a:path w="5958" h="12541" extrusionOk="0">
                    <a:moveTo>
                      <a:pt x="4526" y="0"/>
                    </a:moveTo>
                    <a:lnTo>
                      <a:pt x="67" y="584"/>
                    </a:lnTo>
                    <a:cubicBezTo>
                      <a:pt x="67" y="584"/>
                      <a:pt x="1" y="11682"/>
                      <a:pt x="1481" y="12276"/>
                    </a:cubicBezTo>
                    <a:cubicBezTo>
                      <a:pt x="1548" y="12303"/>
                      <a:pt x="1618" y="12336"/>
                      <a:pt x="1690" y="12372"/>
                    </a:cubicBezTo>
                    <a:cubicBezTo>
                      <a:pt x="2281" y="12487"/>
                      <a:pt x="2868" y="12541"/>
                      <a:pt x="3453" y="12541"/>
                    </a:cubicBezTo>
                    <a:cubicBezTo>
                      <a:pt x="4242" y="12541"/>
                      <a:pt x="5028" y="12443"/>
                      <a:pt x="5821" y="12262"/>
                    </a:cubicBezTo>
                    <a:cubicBezTo>
                      <a:pt x="5957" y="8858"/>
                      <a:pt x="4526" y="0"/>
                      <a:pt x="45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18"/>
              <p:cNvSpPr/>
              <p:nvPr/>
            </p:nvSpPr>
            <p:spPr>
              <a:xfrm>
                <a:off x="2905108" y="4522425"/>
                <a:ext cx="36980" cy="30117"/>
              </a:xfrm>
              <a:custGeom>
                <a:avLst/>
                <a:gdLst/>
                <a:ahLst/>
                <a:cxnLst/>
                <a:rect l="l" t="t" r="r" b="b"/>
                <a:pathLst>
                  <a:path w="5501" h="448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3" y="2149"/>
                      <a:pt x="544" y="3983"/>
                      <a:pt x="1122" y="4215"/>
                    </a:cubicBezTo>
                    <a:cubicBezTo>
                      <a:pt x="1189" y="4242"/>
                      <a:pt x="1259" y="4275"/>
                      <a:pt x="1331" y="4311"/>
                    </a:cubicBezTo>
                    <a:cubicBezTo>
                      <a:pt x="1922" y="4426"/>
                      <a:pt x="2508" y="4480"/>
                      <a:pt x="3093" y="4480"/>
                    </a:cubicBezTo>
                    <a:cubicBezTo>
                      <a:pt x="3881" y="4480"/>
                      <a:pt x="4667" y="4382"/>
                      <a:pt x="5460" y="4201"/>
                    </a:cubicBezTo>
                    <a:cubicBezTo>
                      <a:pt x="5500" y="3224"/>
                      <a:pt x="5412" y="1805"/>
                      <a:pt x="5263" y="266"/>
                    </a:cubicBezTo>
                    <a:cubicBezTo>
                      <a:pt x="3509" y="163"/>
                      <a:pt x="1756" y="76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18"/>
              <p:cNvSpPr/>
              <p:nvPr/>
            </p:nvSpPr>
            <p:spPr>
              <a:xfrm>
                <a:off x="2633634" y="4251374"/>
                <a:ext cx="341564" cy="261223"/>
              </a:xfrm>
              <a:custGeom>
                <a:avLst/>
                <a:gdLst/>
                <a:ahLst/>
                <a:cxnLst/>
                <a:rect l="l" t="t" r="r" b="b"/>
                <a:pathLst>
                  <a:path w="50809" h="38858" extrusionOk="0">
                    <a:moveTo>
                      <a:pt x="20976" y="0"/>
                    </a:moveTo>
                    <a:cubicBezTo>
                      <a:pt x="20592" y="0"/>
                      <a:pt x="20172" y="49"/>
                      <a:pt x="19711" y="158"/>
                    </a:cubicBezTo>
                    <a:cubicBezTo>
                      <a:pt x="16297" y="967"/>
                      <a:pt x="16757" y="3006"/>
                      <a:pt x="16922" y="3496"/>
                    </a:cubicBezTo>
                    <a:lnTo>
                      <a:pt x="16922" y="3496"/>
                    </a:lnTo>
                    <a:cubicBezTo>
                      <a:pt x="16605" y="3031"/>
                      <a:pt x="14482" y="2118"/>
                      <a:pt x="12457" y="2118"/>
                    </a:cubicBezTo>
                    <a:cubicBezTo>
                      <a:pt x="10993" y="2118"/>
                      <a:pt x="9582" y="2594"/>
                      <a:pt x="8940" y="4061"/>
                    </a:cubicBezTo>
                    <a:cubicBezTo>
                      <a:pt x="7336" y="7729"/>
                      <a:pt x="8940" y="9333"/>
                      <a:pt x="8940" y="9333"/>
                    </a:cubicBezTo>
                    <a:cubicBezTo>
                      <a:pt x="8940" y="9333"/>
                      <a:pt x="4585" y="9563"/>
                      <a:pt x="3898" y="12771"/>
                    </a:cubicBezTo>
                    <a:cubicBezTo>
                      <a:pt x="3211" y="15981"/>
                      <a:pt x="5272" y="16440"/>
                      <a:pt x="5272" y="16440"/>
                    </a:cubicBezTo>
                    <a:cubicBezTo>
                      <a:pt x="5272" y="16440"/>
                      <a:pt x="1" y="16668"/>
                      <a:pt x="459" y="21024"/>
                    </a:cubicBezTo>
                    <a:cubicBezTo>
                      <a:pt x="782" y="24088"/>
                      <a:pt x="2807" y="24542"/>
                      <a:pt x="3979" y="24542"/>
                    </a:cubicBezTo>
                    <a:cubicBezTo>
                      <a:pt x="4472" y="24542"/>
                      <a:pt x="4814" y="24462"/>
                      <a:pt x="4814" y="24462"/>
                    </a:cubicBezTo>
                    <a:lnTo>
                      <a:pt x="4814" y="24462"/>
                    </a:lnTo>
                    <a:cubicBezTo>
                      <a:pt x="4814" y="24462"/>
                      <a:pt x="3210" y="29734"/>
                      <a:pt x="6189" y="31567"/>
                    </a:cubicBezTo>
                    <a:cubicBezTo>
                      <a:pt x="6851" y="31974"/>
                      <a:pt x="7502" y="32133"/>
                      <a:pt x="8113" y="32133"/>
                    </a:cubicBezTo>
                    <a:cubicBezTo>
                      <a:pt x="10255" y="32133"/>
                      <a:pt x="11919" y="30192"/>
                      <a:pt x="11919" y="30192"/>
                    </a:cubicBezTo>
                    <a:lnTo>
                      <a:pt x="11919" y="30192"/>
                    </a:lnTo>
                    <a:cubicBezTo>
                      <a:pt x="11919" y="30192"/>
                      <a:pt x="11002" y="33401"/>
                      <a:pt x="13523" y="34547"/>
                    </a:cubicBezTo>
                    <a:cubicBezTo>
                      <a:pt x="13957" y="34745"/>
                      <a:pt x="14345" y="34827"/>
                      <a:pt x="14688" y="34827"/>
                    </a:cubicBezTo>
                    <a:cubicBezTo>
                      <a:pt x="16334" y="34827"/>
                      <a:pt x="16962" y="32944"/>
                      <a:pt x="16962" y="32944"/>
                    </a:cubicBezTo>
                    <a:cubicBezTo>
                      <a:pt x="16962" y="32944"/>
                      <a:pt x="18336" y="37985"/>
                      <a:pt x="21775" y="38215"/>
                    </a:cubicBezTo>
                    <a:cubicBezTo>
                      <a:pt x="21925" y="38225"/>
                      <a:pt x="22069" y="38230"/>
                      <a:pt x="22207" y="38230"/>
                    </a:cubicBezTo>
                    <a:cubicBezTo>
                      <a:pt x="25253" y="38230"/>
                      <a:pt x="25672" y="35924"/>
                      <a:pt x="25672" y="35924"/>
                    </a:cubicBezTo>
                    <a:cubicBezTo>
                      <a:pt x="25672" y="35924"/>
                      <a:pt x="26992" y="38857"/>
                      <a:pt x="30922" y="38857"/>
                    </a:cubicBezTo>
                    <a:cubicBezTo>
                      <a:pt x="31906" y="38857"/>
                      <a:pt x="33052" y="38674"/>
                      <a:pt x="34382" y="38215"/>
                    </a:cubicBezTo>
                    <a:cubicBezTo>
                      <a:pt x="41028" y="35924"/>
                      <a:pt x="39654" y="33860"/>
                      <a:pt x="39654" y="33860"/>
                    </a:cubicBezTo>
                    <a:lnTo>
                      <a:pt x="39654" y="33860"/>
                    </a:lnTo>
                    <a:cubicBezTo>
                      <a:pt x="39654" y="33860"/>
                      <a:pt x="40553" y="34209"/>
                      <a:pt x="41790" y="34209"/>
                    </a:cubicBezTo>
                    <a:cubicBezTo>
                      <a:pt x="43205" y="34209"/>
                      <a:pt x="45063" y="33753"/>
                      <a:pt x="46529" y="31798"/>
                    </a:cubicBezTo>
                    <a:cubicBezTo>
                      <a:pt x="49281" y="28130"/>
                      <a:pt x="46529" y="22820"/>
                      <a:pt x="46529" y="22820"/>
                    </a:cubicBezTo>
                    <a:cubicBezTo>
                      <a:pt x="46529" y="22820"/>
                      <a:pt x="50808" y="16897"/>
                      <a:pt x="47752" y="14377"/>
                    </a:cubicBezTo>
                    <a:cubicBezTo>
                      <a:pt x="44696" y="11855"/>
                      <a:pt x="42175" y="11626"/>
                      <a:pt x="42175" y="11626"/>
                    </a:cubicBezTo>
                    <a:cubicBezTo>
                      <a:pt x="42175" y="11626"/>
                      <a:pt x="44925" y="7729"/>
                      <a:pt x="41945" y="5667"/>
                    </a:cubicBezTo>
                    <a:cubicBezTo>
                      <a:pt x="40367" y="4575"/>
                      <a:pt x="38918" y="4318"/>
                      <a:pt x="37904" y="4318"/>
                    </a:cubicBezTo>
                    <a:cubicBezTo>
                      <a:pt x="37003" y="4318"/>
                      <a:pt x="36445" y="4521"/>
                      <a:pt x="36445" y="4521"/>
                    </a:cubicBezTo>
                    <a:cubicBezTo>
                      <a:pt x="36445" y="4521"/>
                      <a:pt x="34481" y="158"/>
                      <a:pt x="29916" y="158"/>
                    </a:cubicBezTo>
                    <a:cubicBezTo>
                      <a:pt x="29802" y="158"/>
                      <a:pt x="29686" y="161"/>
                      <a:pt x="29569" y="166"/>
                    </a:cubicBezTo>
                    <a:cubicBezTo>
                      <a:pt x="24755" y="395"/>
                      <a:pt x="24642" y="2688"/>
                      <a:pt x="24642" y="2688"/>
                    </a:cubicBezTo>
                    <a:cubicBezTo>
                      <a:pt x="24642" y="2688"/>
                      <a:pt x="23838" y="0"/>
                      <a:pt x="209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18"/>
              <p:cNvSpPr/>
              <p:nvPr/>
            </p:nvSpPr>
            <p:spPr>
              <a:xfrm>
                <a:off x="2868941" y="4331641"/>
                <a:ext cx="78922" cy="31327"/>
              </a:xfrm>
              <a:custGeom>
                <a:avLst/>
                <a:gdLst/>
                <a:ahLst/>
                <a:cxnLst/>
                <a:rect l="l" t="t" r="r" b="b"/>
                <a:pathLst>
                  <a:path w="11740" h="4660" extrusionOk="0">
                    <a:moveTo>
                      <a:pt x="4120" y="1"/>
                    </a:moveTo>
                    <a:cubicBezTo>
                      <a:pt x="2043" y="1"/>
                      <a:pt x="327" y="402"/>
                      <a:pt x="220" y="1704"/>
                    </a:cubicBezTo>
                    <a:cubicBezTo>
                      <a:pt x="1" y="4374"/>
                      <a:pt x="7063" y="4659"/>
                      <a:pt x="10093" y="4659"/>
                    </a:cubicBezTo>
                    <a:cubicBezTo>
                      <a:pt x="10917" y="4659"/>
                      <a:pt x="11443" y="4638"/>
                      <a:pt x="11443" y="4638"/>
                    </a:cubicBezTo>
                    <a:lnTo>
                      <a:pt x="11739" y="1041"/>
                    </a:lnTo>
                    <a:cubicBezTo>
                      <a:pt x="11739" y="1041"/>
                      <a:pt x="7463" y="1"/>
                      <a:pt x="41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18"/>
              <p:cNvSpPr/>
              <p:nvPr/>
            </p:nvSpPr>
            <p:spPr>
              <a:xfrm>
                <a:off x="2878158" y="4340118"/>
                <a:ext cx="59884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8908" h="1919" extrusionOk="0">
                    <a:moveTo>
                      <a:pt x="2260" y="1"/>
                    </a:moveTo>
                    <a:cubicBezTo>
                      <a:pt x="285" y="1"/>
                      <a:pt x="1" y="643"/>
                      <a:pt x="1" y="643"/>
                    </a:cubicBezTo>
                    <a:cubicBezTo>
                      <a:pt x="1" y="643"/>
                      <a:pt x="831" y="545"/>
                      <a:pt x="2485" y="407"/>
                    </a:cubicBezTo>
                    <a:cubicBezTo>
                      <a:pt x="2551" y="401"/>
                      <a:pt x="2622" y="399"/>
                      <a:pt x="2696" y="399"/>
                    </a:cubicBezTo>
                    <a:cubicBezTo>
                      <a:pt x="4473" y="399"/>
                      <a:pt x="8384" y="1919"/>
                      <a:pt x="8384" y="1919"/>
                    </a:cubicBezTo>
                    <a:lnTo>
                      <a:pt x="8908" y="1375"/>
                    </a:lnTo>
                    <a:cubicBezTo>
                      <a:pt x="8908" y="1375"/>
                      <a:pt x="7199" y="522"/>
                      <a:pt x="3810" y="106"/>
                    </a:cubicBezTo>
                    <a:cubicBezTo>
                      <a:pt x="3203" y="31"/>
                      <a:pt x="2691" y="1"/>
                      <a:pt x="22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18"/>
              <p:cNvSpPr/>
              <p:nvPr/>
            </p:nvSpPr>
            <p:spPr>
              <a:xfrm>
                <a:off x="2976300" y="4325348"/>
                <a:ext cx="82700" cy="39864"/>
              </a:xfrm>
              <a:custGeom>
                <a:avLst/>
                <a:gdLst/>
                <a:ahLst/>
                <a:cxnLst/>
                <a:rect l="l" t="t" r="r" b="b"/>
                <a:pathLst>
                  <a:path w="12302" h="5930" extrusionOk="0">
                    <a:moveTo>
                      <a:pt x="9095" y="1"/>
                    </a:moveTo>
                    <a:cubicBezTo>
                      <a:pt x="5713" y="1"/>
                      <a:pt x="1" y="2430"/>
                      <a:pt x="1" y="2430"/>
                    </a:cubicBezTo>
                    <a:lnTo>
                      <a:pt x="877" y="5929"/>
                    </a:lnTo>
                    <a:cubicBezTo>
                      <a:pt x="877" y="5929"/>
                      <a:pt x="12302" y="4515"/>
                      <a:pt x="11474" y="1209"/>
                    </a:cubicBezTo>
                    <a:cubicBezTo>
                      <a:pt x="11253" y="325"/>
                      <a:pt x="10329" y="1"/>
                      <a:pt x="90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18"/>
              <p:cNvSpPr/>
              <p:nvPr/>
            </p:nvSpPr>
            <p:spPr>
              <a:xfrm>
                <a:off x="2987735" y="4333624"/>
                <a:ext cx="58284" cy="20073"/>
              </a:xfrm>
              <a:custGeom>
                <a:avLst/>
                <a:gdLst/>
                <a:ahLst/>
                <a:cxnLst/>
                <a:rect l="l" t="t" r="r" b="b"/>
                <a:pathLst>
                  <a:path w="8670" h="2986" extrusionOk="0">
                    <a:moveTo>
                      <a:pt x="7388" y="1"/>
                    </a:moveTo>
                    <a:cubicBezTo>
                      <a:pt x="6811" y="1"/>
                      <a:pt x="5989" y="111"/>
                      <a:pt x="4824" y="452"/>
                    </a:cubicBezTo>
                    <a:cubicBezTo>
                      <a:pt x="1549" y="1414"/>
                      <a:pt x="0" y="2533"/>
                      <a:pt x="0" y="2533"/>
                    </a:cubicBezTo>
                    <a:lnTo>
                      <a:pt x="606" y="2986"/>
                    </a:lnTo>
                    <a:cubicBezTo>
                      <a:pt x="606" y="2986"/>
                      <a:pt x="4526" y="667"/>
                      <a:pt x="6181" y="534"/>
                    </a:cubicBezTo>
                    <a:cubicBezTo>
                      <a:pt x="7835" y="402"/>
                      <a:pt x="8669" y="362"/>
                      <a:pt x="8669" y="362"/>
                    </a:cubicBezTo>
                    <a:cubicBezTo>
                      <a:pt x="8669" y="362"/>
                      <a:pt x="8433" y="1"/>
                      <a:pt x="73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18"/>
              <p:cNvSpPr/>
              <p:nvPr/>
            </p:nvSpPr>
            <p:spPr>
              <a:xfrm>
                <a:off x="2907118" y="4316885"/>
                <a:ext cx="108299" cy="147451"/>
              </a:xfrm>
              <a:custGeom>
                <a:avLst/>
                <a:gdLst/>
                <a:ahLst/>
                <a:cxnLst/>
                <a:rect l="l" t="t" r="r" b="b"/>
                <a:pathLst>
                  <a:path w="16110" h="21934" extrusionOk="0">
                    <a:moveTo>
                      <a:pt x="7970" y="0"/>
                    </a:moveTo>
                    <a:cubicBezTo>
                      <a:pt x="4434" y="0"/>
                      <a:pt x="0" y="3047"/>
                      <a:pt x="2170" y="14444"/>
                    </a:cubicBezTo>
                    <a:cubicBezTo>
                      <a:pt x="3205" y="19881"/>
                      <a:pt x="6004" y="21933"/>
                      <a:pt x="8779" y="21933"/>
                    </a:cubicBezTo>
                    <a:cubicBezTo>
                      <a:pt x="12465" y="21933"/>
                      <a:pt x="16109" y="18315"/>
                      <a:pt x="15528" y="14202"/>
                    </a:cubicBezTo>
                    <a:cubicBezTo>
                      <a:pt x="14511" y="6989"/>
                      <a:pt x="15667" y="1334"/>
                      <a:pt x="9098" y="104"/>
                    </a:cubicBezTo>
                    <a:cubicBezTo>
                      <a:pt x="8740" y="37"/>
                      <a:pt x="8360" y="0"/>
                      <a:pt x="79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18"/>
              <p:cNvSpPr/>
              <p:nvPr/>
            </p:nvSpPr>
            <p:spPr>
              <a:xfrm>
                <a:off x="2905781" y="4280590"/>
                <a:ext cx="105348" cy="69611"/>
              </a:xfrm>
              <a:custGeom>
                <a:avLst/>
                <a:gdLst/>
                <a:ahLst/>
                <a:cxnLst/>
                <a:rect l="l" t="t" r="r" b="b"/>
                <a:pathLst>
                  <a:path w="15671" h="10355" extrusionOk="0">
                    <a:moveTo>
                      <a:pt x="4613" y="1"/>
                    </a:moveTo>
                    <a:cubicBezTo>
                      <a:pt x="4234" y="1"/>
                      <a:pt x="3852" y="112"/>
                      <a:pt x="3494" y="399"/>
                    </a:cubicBezTo>
                    <a:cubicBezTo>
                      <a:pt x="1902" y="1676"/>
                      <a:pt x="3186" y="2253"/>
                      <a:pt x="3186" y="2253"/>
                    </a:cubicBezTo>
                    <a:cubicBezTo>
                      <a:pt x="3186" y="2253"/>
                      <a:pt x="3172" y="2252"/>
                      <a:pt x="3146" y="2252"/>
                    </a:cubicBezTo>
                    <a:cubicBezTo>
                      <a:pt x="2882" y="2252"/>
                      <a:pt x="1374" y="2308"/>
                      <a:pt x="864" y="3549"/>
                    </a:cubicBezTo>
                    <a:cubicBezTo>
                      <a:pt x="305" y="4912"/>
                      <a:pt x="1615" y="5161"/>
                      <a:pt x="1615" y="5161"/>
                    </a:cubicBezTo>
                    <a:cubicBezTo>
                      <a:pt x="1615" y="5161"/>
                      <a:pt x="1" y="6208"/>
                      <a:pt x="524" y="7686"/>
                    </a:cubicBezTo>
                    <a:cubicBezTo>
                      <a:pt x="826" y="8540"/>
                      <a:pt x="1755" y="8720"/>
                      <a:pt x="2484" y="8720"/>
                    </a:cubicBezTo>
                    <a:cubicBezTo>
                      <a:pt x="3017" y="8720"/>
                      <a:pt x="3443" y="8624"/>
                      <a:pt x="3443" y="8624"/>
                    </a:cubicBezTo>
                    <a:cubicBezTo>
                      <a:pt x="3443" y="8624"/>
                      <a:pt x="4640" y="10354"/>
                      <a:pt x="6138" y="10354"/>
                    </a:cubicBezTo>
                    <a:cubicBezTo>
                      <a:pt x="6338" y="10354"/>
                      <a:pt x="6544" y="10324"/>
                      <a:pt x="6753" y="10253"/>
                    </a:cubicBezTo>
                    <a:cubicBezTo>
                      <a:pt x="8524" y="9658"/>
                      <a:pt x="8165" y="8314"/>
                      <a:pt x="8165" y="8314"/>
                    </a:cubicBezTo>
                    <a:lnTo>
                      <a:pt x="8165" y="8314"/>
                    </a:lnTo>
                    <a:cubicBezTo>
                      <a:pt x="8165" y="8314"/>
                      <a:pt x="9647" y="9911"/>
                      <a:pt x="11351" y="9911"/>
                    </a:cubicBezTo>
                    <a:cubicBezTo>
                      <a:pt x="11367" y="9911"/>
                      <a:pt x="11383" y="9911"/>
                      <a:pt x="11399" y="9910"/>
                    </a:cubicBezTo>
                    <a:cubicBezTo>
                      <a:pt x="13123" y="9880"/>
                      <a:pt x="13550" y="7947"/>
                      <a:pt x="13550" y="7947"/>
                    </a:cubicBezTo>
                    <a:cubicBezTo>
                      <a:pt x="13550" y="7947"/>
                      <a:pt x="13647" y="7960"/>
                      <a:pt x="13796" y="7960"/>
                    </a:cubicBezTo>
                    <a:cubicBezTo>
                      <a:pt x="14360" y="7960"/>
                      <a:pt x="15670" y="7771"/>
                      <a:pt x="15323" y="5967"/>
                    </a:cubicBezTo>
                    <a:cubicBezTo>
                      <a:pt x="15067" y="4638"/>
                      <a:pt x="14459" y="4360"/>
                      <a:pt x="13997" y="4360"/>
                    </a:cubicBezTo>
                    <a:cubicBezTo>
                      <a:pt x="13665" y="4360"/>
                      <a:pt x="13408" y="4503"/>
                      <a:pt x="13408" y="4503"/>
                    </a:cubicBezTo>
                    <a:cubicBezTo>
                      <a:pt x="13408" y="4503"/>
                      <a:pt x="14666" y="2807"/>
                      <a:pt x="12879" y="2034"/>
                    </a:cubicBezTo>
                    <a:cubicBezTo>
                      <a:pt x="12262" y="1766"/>
                      <a:pt x="11785" y="1679"/>
                      <a:pt x="11425" y="1679"/>
                    </a:cubicBezTo>
                    <a:cubicBezTo>
                      <a:pt x="10744" y="1679"/>
                      <a:pt x="10484" y="1993"/>
                      <a:pt x="10484" y="1993"/>
                    </a:cubicBezTo>
                    <a:cubicBezTo>
                      <a:pt x="10484" y="1993"/>
                      <a:pt x="10980" y="727"/>
                      <a:pt x="9286" y="380"/>
                    </a:cubicBezTo>
                    <a:cubicBezTo>
                      <a:pt x="9085" y="338"/>
                      <a:pt x="8903" y="320"/>
                      <a:pt x="8737" y="320"/>
                    </a:cubicBezTo>
                    <a:cubicBezTo>
                      <a:pt x="7501" y="320"/>
                      <a:pt x="7175" y="1328"/>
                      <a:pt x="7175" y="1328"/>
                    </a:cubicBezTo>
                    <a:cubicBezTo>
                      <a:pt x="7175" y="1328"/>
                      <a:pt x="5919" y="1"/>
                      <a:pt x="46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18"/>
              <p:cNvSpPr/>
              <p:nvPr/>
            </p:nvSpPr>
            <p:spPr>
              <a:xfrm>
                <a:off x="2907044" y="4317806"/>
                <a:ext cx="53639" cy="32396"/>
              </a:xfrm>
              <a:custGeom>
                <a:avLst/>
                <a:gdLst/>
                <a:ahLst/>
                <a:cxnLst/>
                <a:rect l="l" t="t" r="r" b="b"/>
                <a:pathLst>
                  <a:path w="7979" h="4819" extrusionOk="0">
                    <a:moveTo>
                      <a:pt x="980" y="0"/>
                    </a:moveTo>
                    <a:lnTo>
                      <a:pt x="980" y="0"/>
                    </a:lnTo>
                    <a:cubicBezTo>
                      <a:pt x="546" y="430"/>
                      <a:pt x="0" y="1201"/>
                      <a:pt x="337" y="2150"/>
                    </a:cubicBezTo>
                    <a:cubicBezTo>
                      <a:pt x="639" y="3004"/>
                      <a:pt x="1568" y="3184"/>
                      <a:pt x="2297" y="3184"/>
                    </a:cubicBezTo>
                    <a:cubicBezTo>
                      <a:pt x="2830" y="3184"/>
                      <a:pt x="3256" y="3088"/>
                      <a:pt x="3256" y="3088"/>
                    </a:cubicBezTo>
                    <a:cubicBezTo>
                      <a:pt x="3256" y="3088"/>
                      <a:pt x="4453" y="4819"/>
                      <a:pt x="5951" y="4819"/>
                    </a:cubicBezTo>
                    <a:cubicBezTo>
                      <a:pt x="6152" y="4819"/>
                      <a:pt x="6358" y="4788"/>
                      <a:pt x="6567" y="4717"/>
                    </a:cubicBezTo>
                    <a:cubicBezTo>
                      <a:pt x="7577" y="4378"/>
                      <a:pt x="7893" y="3796"/>
                      <a:pt x="7978" y="3358"/>
                    </a:cubicBezTo>
                    <a:lnTo>
                      <a:pt x="7978" y="3358"/>
                    </a:lnTo>
                    <a:cubicBezTo>
                      <a:pt x="7782" y="3503"/>
                      <a:pt x="7531" y="3637"/>
                      <a:pt x="7208" y="3746"/>
                    </a:cubicBezTo>
                    <a:cubicBezTo>
                      <a:pt x="6999" y="3817"/>
                      <a:pt x="6794" y="3848"/>
                      <a:pt x="6593" y="3848"/>
                    </a:cubicBezTo>
                    <a:cubicBezTo>
                      <a:pt x="5095" y="3848"/>
                      <a:pt x="3897" y="2116"/>
                      <a:pt x="3897" y="2116"/>
                    </a:cubicBezTo>
                    <a:cubicBezTo>
                      <a:pt x="3897" y="2116"/>
                      <a:pt x="3470" y="2212"/>
                      <a:pt x="2937" y="2212"/>
                    </a:cubicBezTo>
                    <a:cubicBezTo>
                      <a:pt x="2208" y="2212"/>
                      <a:pt x="1280" y="2032"/>
                      <a:pt x="978" y="1178"/>
                    </a:cubicBezTo>
                    <a:cubicBezTo>
                      <a:pt x="824" y="742"/>
                      <a:pt x="858" y="344"/>
                      <a:pt x="980" y="0"/>
                    </a:cubicBezTo>
                    <a:close/>
                  </a:path>
                </a:pathLst>
              </a:custGeom>
              <a:solidFill>
                <a:schemeClr val="lt1">
                  <a:alpha val="245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18"/>
              <p:cNvSpPr/>
              <p:nvPr/>
            </p:nvSpPr>
            <p:spPr>
              <a:xfrm>
                <a:off x="2962734" y="4329947"/>
                <a:ext cx="33189" cy="17263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2568" extrusionOk="0">
                    <a:moveTo>
                      <a:pt x="334" y="1"/>
                    </a:moveTo>
                    <a:cubicBezTo>
                      <a:pt x="334" y="1"/>
                      <a:pt x="508" y="663"/>
                      <a:pt x="0" y="1265"/>
                    </a:cubicBezTo>
                    <a:cubicBezTo>
                      <a:pt x="520" y="1723"/>
                      <a:pt x="1638" y="2568"/>
                      <a:pt x="2877" y="2568"/>
                    </a:cubicBezTo>
                    <a:cubicBezTo>
                      <a:pt x="2894" y="2568"/>
                      <a:pt x="2910" y="2568"/>
                      <a:pt x="2927" y="2567"/>
                    </a:cubicBezTo>
                    <a:cubicBezTo>
                      <a:pt x="4131" y="2546"/>
                      <a:pt x="4701" y="1598"/>
                      <a:pt x="4937" y="1028"/>
                    </a:cubicBezTo>
                    <a:lnTo>
                      <a:pt x="4937" y="1028"/>
                    </a:lnTo>
                    <a:cubicBezTo>
                      <a:pt x="4614" y="1341"/>
                      <a:pt x="4173" y="1585"/>
                      <a:pt x="3570" y="1597"/>
                    </a:cubicBezTo>
                    <a:cubicBezTo>
                      <a:pt x="3554" y="1598"/>
                      <a:pt x="3538" y="1598"/>
                      <a:pt x="3523" y="1598"/>
                    </a:cubicBezTo>
                    <a:cubicBezTo>
                      <a:pt x="1818" y="1598"/>
                      <a:pt x="334" y="1"/>
                      <a:pt x="334" y="1"/>
                    </a:cubicBezTo>
                    <a:close/>
                  </a:path>
                </a:pathLst>
              </a:custGeom>
              <a:solidFill>
                <a:schemeClr val="lt1">
                  <a:alpha val="245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18"/>
              <p:cNvSpPr/>
              <p:nvPr/>
            </p:nvSpPr>
            <p:spPr>
              <a:xfrm>
                <a:off x="2998228" y="4326175"/>
                <a:ext cx="10817" cy="7926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79" extrusionOk="0">
                    <a:moveTo>
                      <a:pt x="1609" y="1"/>
                    </a:moveTo>
                    <a:lnTo>
                      <a:pt x="1609" y="1"/>
                    </a:lnTo>
                    <a:cubicBezTo>
                      <a:pt x="1284" y="173"/>
                      <a:pt x="912" y="206"/>
                      <a:pt x="676" y="206"/>
                    </a:cubicBezTo>
                    <a:cubicBezTo>
                      <a:pt x="533" y="206"/>
                      <a:pt x="440" y="194"/>
                      <a:pt x="440" y="194"/>
                    </a:cubicBezTo>
                    <a:cubicBezTo>
                      <a:pt x="440" y="194"/>
                      <a:pt x="332" y="687"/>
                      <a:pt x="1" y="1178"/>
                    </a:cubicBezTo>
                    <a:cubicBezTo>
                      <a:pt x="15" y="1179"/>
                      <a:pt x="30" y="1179"/>
                      <a:pt x="45" y="1179"/>
                    </a:cubicBezTo>
                    <a:cubicBezTo>
                      <a:pt x="509" y="1179"/>
                      <a:pt x="1470" y="1046"/>
                      <a:pt x="1609" y="1"/>
                    </a:cubicBezTo>
                    <a:close/>
                  </a:path>
                </a:pathLst>
              </a:custGeom>
              <a:solidFill>
                <a:srgbClr val="C3E4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18"/>
              <p:cNvSpPr/>
              <p:nvPr/>
            </p:nvSpPr>
            <p:spPr>
              <a:xfrm>
                <a:off x="2956085" y="4412015"/>
                <a:ext cx="12605" cy="19771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941" extrusionOk="0">
                    <a:moveTo>
                      <a:pt x="573" y="0"/>
                    </a:moveTo>
                    <a:cubicBezTo>
                      <a:pt x="258" y="0"/>
                      <a:pt x="0" y="61"/>
                      <a:pt x="0" y="61"/>
                    </a:cubicBezTo>
                    <a:cubicBezTo>
                      <a:pt x="19" y="57"/>
                      <a:pt x="39" y="55"/>
                      <a:pt x="58" y="55"/>
                    </a:cubicBezTo>
                    <a:cubicBezTo>
                      <a:pt x="813" y="55"/>
                      <a:pt x="1699" y="2941"/>
                      <a:pt x="1699" y="2941"/>
                    </a:cubicBezTo>
                    <a:cubicBezTo>
                      <a:pt x="1699" y="2941"/>
                      <a:pt x="1874" y="1748"/>
                      <a:pt x="1699" y="727"/>
                    </a:cubicBezTo>
                    <a:cubicBezTo>
                      <a:pt x="1595" y="124"/>
                      <a:pt x="1025" y="0"/>
                      <a:pt x="5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18"/>
              <p:cNvSpPr/>
              <p:nvPr/>
            </p:nvSpPr>
            <p:spPr>
              <a:xfrm>
                <a:off x="2977234" y="4412015"/>
                <a:ext cx="12605" cy="19771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941" extrusionOk="0">
                    <a:moveTo>
                      <a:pt x="1301" y="0"/>
                    </a:moveTo>
                    <a:cubicBezTo>
                      <a:pt x="850" y="0"/>
                      <a:pt x="279" y="124"/>
                      <a:pt x="176" y="727"/>
                    </a:cubicBezTo>
                    <a:cubicBezTo>
                      <a:pt x="0" y="1748"/>
                      <a:pt x="176" y="2941"/>
                      <a:pt x="176" y="2941"/>
                    </a:cubicBezTo>
                    <a:cubicBezTo>
                      <a:pt x="176" y="2941"/>
                      <a:pt x="1063" y="55"/>
                      <a:pt x="1817" y="55"/>
                    </a:cubicBezTo>
                    <a:cubicBezTo>
                      <a:pt x="1836" y="55"/>
                      <a:pt x="1855" y="57"/>
                      <a:pt x="1874" y="61"/>
                    </a:cubicBezTo>
                    <a:cubicBezTo>
                      <a:pt x="1874" y="61"/>
                      <a:pt x="1617" y="0"/>
                      <a:pt x="1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18"/>
              <p:cNvSpPr/>
              <p:nvPr/>
            </p:nvSpPr>
            <p:spPr>
              <a:xfrm>
                <a:off x="2956293" y="4368117"/>
                <a:ext cx="5781" cy="27838"/>
              </a:xfrm>
              <a:custGeom>
                <a:avLst/>
                <a:gdLst/>
                <a:ahLst/>
                <a:cxnLst/>
                <a:rect l="l" t="t" r="r" b="b"/>
                <a:pathLst>
                  <a:path w="860" h="4141" extrusionOk="0">
                    <a:moveTo>
                      <a:pt x="430" y="1"/>
                    </a:moveTo>
                    <a:cubicBezTo>
                      <a:pt x="193" y="1"/>
                      <a:pt x="1" y="192"/>
                      <a:pt x="1" y="429"/>
                    </a:cubicBezTo>
                    <a:lnTo>
                      <a:pt x="1" y="3711"/>
                    </a:lnTo>
                    <a:cubicBezTo>
                      <a:pt x="1" y="3949"/>
                      <a:pt x="193" y="4140"/>
                      <a:pt x="430" y="4140"/>
                    </a:cubicBezTo>
                    <a:cubicBezTo>
                      <a:pt x="666" y="4140"/>
                      <a:pt x="857" y="3949"/>
                      <a:pt x="859" y="3711"/>
                    </a:cubicBezTo>
                    <a:lnTo>
                      <a:pt x="859" y="429"/>
                    </a:lnTo>
                    <a:cubicBezTo>
                      <a:pt x="859" y="192"/>
                      <a:pt x="667" y="1"/>
                      <a:pt x="4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18"/>
              <p:cNvSpPr/>
              <p:nvPr/>
            </p:nvSpPr>
            <p:spPr>
              <a:xfrm>
                <a:off x="2978108" y="4368117"/>
                <a:ext cx="5768" cy="27838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141" extrusionOk="0">
                    <a:moveTo>
                      <a:pt x="428" y="1"/>
                    </a:moveTo>
                    <a:cubicBezTo>
                      <a:pt x="192" y="1"/>
                      <a:pt x="0" y="192"/>
                      <a:pt x="0" y="429"/>
                    </a:cubicBezTo>
                    <a:lnTo>
                      <a:pt x="0" y="3711"/>
                    </a:lnTo>
                    <a:cubicBezTo>
                      <a:pt x="0" y="3949"/>
                      <a:pt x="192" y="4140"/>
                      <a:pt x="428" y="4140"/>
                    </a:cubicBezTo>
                    <a:cubicBezTo>
                      <a:pt x="666" y="4140"/>
                      <a:pt x="858" y="3949"/>
                      <a:pt x="858" y="3711"/>
                    </a:cubicBezTo>
                    <a:lnTo>
                      <a:pt x="858" y="429"/>
                    </a:lnTo>
                    <a:cubicBezTo>
                      <a:pt x="858" y="192"/>
                      <a:pt x="666" y="1"/>
                      <a:pt x="4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3">
    <p:bg>
      <p:bgPr>
        <a:solidFill>
          <a:schemeClr val="dk2"/>
        </a:solidFill>
        <a:effectLst/>
      </p:bgPr>
    </p:bg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20"/>
          <p:cNvSpPr txBox="1">
            <a:spLocks noGrp="1"/>
          </p:cNvSpPr>
          <p:nvPr>
            <p:ph type="title"/>
          </p:nvPr>
        </p:nvSpPr>
        <p:spPr>
          <a:xfrm>
            <a:off x="716125" y="537000"/>
            <a:ext cx="7704900" cy="78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Font typeface="Fredoka One"/>
              <a:buNone/>
              <a:defRPr sz="35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CUSTOM_19">
    <p:bg>
      <p:bgPr>
        <a:solidFill>
          <a:schemeClr val="dk2"/>
        </a:solidFill>
        <a:effectLst/>
      </p:bgPr>
    </p:bg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5"/>
          <p:cNvSpPr txBox="1">
            <a:spLocks noGrp="1"/>
          </p:cNvSpPr>
          <p:nvPr>
            <p:ph type="title"/>
          </p:nvPr>
        </p:nvSpPr>
        <p:spPr>
          <a:xfrm>
            <a:off x="716125" y="537000"/>
            <a:ext cx="7704900" cy="78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Font typeface="Fredoka One"/>
              <a:buNone/>
              <a:defRPr sz="35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943" name="Google Shape;943;p25"/>
          <p:cNvGrpSpPr/>
          <p:nvPr/>
        </p:nvGrpSpPr>
        <p:grpSpPr>
          <a:xfrm>
            <a:off x="-375662" y="153850"/>
            <a:ext cx="10340125" cy="6374061"/>
            <a:chOff x="-375662" y="153850"/>
            <a:chExt cx="10340125" cy="6374061"/>
          </a:xfrm>
        </p:grpSpPr>
        <p:sp>
          <p:nvSpPr>
            <p:cNvPr id="944" name="Google Shape;944;p25"/>
            <p:cNvSpPr/>
            <p:nvPr/>
          </p:nvSpPr>
          <p:spPr>
            <a:xfrm>
              <a:off x="-375662" y="992300"/>
              <a:ext cx="1833250" cy="550700"/>
            </a:xfrm>
            <a:custGeom>
              <a:avLst/>
              <a:gdLst/>
              <a:ahLst/>
              <a:cxnLst/>
              <a:rect l="l" t="t" r="r" b="b"/>
              <a:pathLst>
                <a:path w="73330" h="22028" extrusionOk="0">
                  <a:moveTo>
                    <a:pt x="42412" y="1"/>
                  </a:moveTo>
                  <a:cubicBezTo>
                    <a:pt x="42136" y="1"/>
                    <a:pt x="41853" y="7"/>
                    <a:pt x="41563" y="19"/>
                  </a:cubicBezTo>
                  <a:cubicBezTo>
                    <a:pt x="33538" y="353"/>
                    <a:pt x="31616" y="5056"/>
                    <a:pt x="31616" y="5056"/>
                  </a:cubicBezTo>
                  <a:cubicBezTo>
                    <a:pt x="30410" y="2974"/>
                    <a:pt x="26937" y="1260"/>
                    <a:pt x="23030" y="1260"/>
                  </a:cubicBezTo>
                  <a:cubicBezTo>
                    <a:pt x="20706" y="1260"/>
                    <a:pt x="18228" y="1867"/>
                    <a:pt x="15983" y="3363"/>
                  </a:cubicBezTo>
                  <a:cubicBezTo>
                    <a:pt x="9966" y="7376"/>
                    <a:pt x="11493" y="14358"/>
                    <a:pt x="11493" y="14358"/>
                  </a:cubicBezTo>
                  <a:cubicBezTo>
                    <a:pt x="10285" y="13917"/>
                    <a:pt x="9287" y="13735"/>
                    <a:pt x="8463" y="13735"/>
                  </a:cubicBezTo>
                  <a:cubicBezTo>
                    <a:pt x="4515" y="13735"/>
                    <a:pt x="4560" y="17916"/>
                    <a:pt x="4560" y="17916"/>
                  </a:cubicBezTo>
                  <a:cubicBezTo>
                    <a:pt x="4116" y="17832"/>
                    <a:pt x="3714" y="17794"/>
                    <a:pt x="3351" y="17794"/>
                  </a:cubicBezTo>
                  <a:cubicBezTo>
                    <a:pt x="121" y="17794"/>
                    <a:pt x="0" y="20801"/>
                    <a:pt x="602" y="21252"/>
                  </a:cubicBezTo>
                  <a:cubicBezTo>
                    <a:pt x="1003" y="21553"/>
                    <a:pt x="4404" y="21613"/>
                    <a:pt x="7066" y="21613"/>
                  </a:cubicBezTo>
                  <a:cubicBezTo>
                    <a:pt x="8848" y="21613"/>
                    <a:pt x="10300" y="21586"/>
                    <a:pt x="10300" y="21586"/>
                  </a:cubicBezTo>
                  <a:cubicBezTo>
                    <a:pt x="10300" y="21586"/>
                    <a:pt x="31545" y="22028"/>
                    <a:pt x="48667" y="22028"/>
                  </a:cubicBezTo>
                  <a:cubicBezTo>
                    <a:pt x="59428" y="22028"/>
                    <a:pt x="68560" y="21853"/>
                    <a:pt x="69765" y="21285"/>
                  </a:cubicBezTo>
                  <a:cubicBezTo>
                    <a:pt x="72889" y="19814"/>
                    <a:pt x="73330" y="13395"/>
                    <a:pt x="69484" y="10051"/>
                  </a:cubicBezTo>
                  <a:cubicBezTo>
                    <a:pt x="67812" y="8597"/>
                    <a:pt x="66046" y="8187"/>
                    <a:pt x="64583" y="8187"/>
                  </a:cubicBezTo>
                  <a:cubicBezTo>
                    <a:pt x="62681" y="8187"/>
                    <a:pt x="61293" y="8881"/>
                    <a:pt x="61293" y="8881"/>
                  </a:cubicBezTo>
                  <a:cubicBezTo>
                    <a:pt x="59766" y="7750"/>
                    <a:pt x="58309" y="7376"/>
                    <a:pt x="57049" y="7376"/>
                  </a:cubicBezTo>
                  <a:cubicBezTo>
                    <a:pt x="54581" y="7376"/>
                    <a:pt x="52868" y="8810"/>
                    <a:pt x="52868" y="8810"/>
                  </a:cubicBezTo>
                  <a:cubicBezTo>
                    <a:pt x="52646" y="4229"/>
                    <a:pt x="49806" y="1"/>
                    <a:pt x="42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5"/>
            <p:cNvSpPr/>
            <p:nvPr/>
          </p:nvSpPr>
          <p:spPr>
            <a:xfrm>
              <a:off x="8131213" y="153850"/>
              <a:ext cx="1833250" cy="550700"/>
            </a:xfrm>
            <a:custGeom>
              <a:avLst/>
              <a:gdLst/>
              <a:ahLst/>
              <a:cxnLst/>
              <a:rect l="l" t="t" r="r" b="b"/>
              <a:pathLst>
                <a:path w="73330" h="22028" extrusionOk="0">
                  <a:moveTo>
                    <a:pt x="42412" y="1"/>
                  </a:moveTo>
                  <a:cubicBezTo>
                    <a:pt x="42136" y="1"/>
                    <a:pt x="41853" y="7"/>
                    <a:pt x="41563" y="19"/>
                  </a:cubicBezTo>
                  <a:cubicBezTo>
                    <a:pt x="33538" y="353"/>
                    <a:pt x="31616" y="5056"/>
                    <a:pt x="31616" y="5056"/>
                  </a:cubicBezTo>
                  <a:cubicBezTo>
                    <a:pt x="30410" y="2974"/>
                    <a:pt x="26937" y="1260"/>
                    <a:pt x="23030" y="1260"/>
                  </a:cubicBezTo>
                  <a:cubicBezTo>
                    <a:pt x="20706" y="1260"/>
                    <a:pt x="18228" y="1867"/>
                    <a:pt x="15983" y="3363"/>
                  </a:cubicBezTo>
                  <a:cubicBezTo>
                    <a:pt x="9966" y="7376"/>
                    <a:pt x="11493" y="14358"/>
                    <a:pt x="11493" y="14358"/>
                  </a:cubicBezTo>
                  <a:cubicBezTo>
                    <a:pt x="10285" y="13917"/>
                    <a:pt x="9287" y="13735"/>
                    <a:pt x="8463" y="13735"/>
                  </a:cubicBezTo>
                  <a:cubicBezTo>
                    <a:pt x="4515" y="13735"/>
                    <a:pt x="4560" y="17916"/>
                    <a:pt x="4560" y="17916"/>
                  </a:cubicBezTo>
                  <a:cubicBezTo>
                    <a:pt x="4116" y="17832"/>
                    <a:pt x="3714" y="17794"/>
                    <a:pt x="3351" y="17794"/>
                  </a:cubicBezTo>
                  <a:cubicBezTo>
                    <a:pt x="121" y="17794"/>
                    <a:pt x="0" y="20801"/>
                    <a:pt x="602" y="21252"/>
                  </a:cubicBezTo>
                  <a:cubicBezTo>
                    <a:pt x="1003" y="21553"/>
                    <a:pt x="4404" y="21613"/>
                    <a:pt x="7066" y="21613"/>
                  </a:cubicBezTo>
                  <a:cubicBezTo>
                    <a:pt x="8848" y="21613"/>
                    <a:pt x="10300" y="21586"/>
                    <a:pt x="10300" y="21586"/>
                  </a:cubicBezTo>
                  <a:cubicBezTo>
                    <a:pt x="10300" y="21586"/>
                    <a:pt x="31545" y="22028"/>
                    <a:pt x="48667" y="22028"/>
                  </a:cubicBezTo>
                  <a:cubicBezTo>
                    <a:pt x="59428" y="22028"/>
                    <a:pt x="68560" y="21853"/>
                    <a:pt x="69765" y="21285"/>
                  </a:cubicBezTo>
                  <a:cubicBezTo>
                    <a:pt x="72889" y="19814"/>
                    <a:pt x="73330" y="13395"/>
                    <a:pt x="69484" y="10051"/>
                  </a:cubicBezTo>
                  <a:cubicBezTo>
                    <a:pt x="67812" y="8597"/>
                    <a:pt x="66046" y="8187"/>
                    <a:pt x="64583" y="8187"/>
                  </a:cubicBezTo>
                  <a:cubicBezTo>
                    <a:pt x="62681" y="8187"/>
                    <a:pt x="61293" y="8881"/>
                    <a:pt x="61293" y="8881"/>
                  </a:cubicBezTo>
                  <a:cubicBezTo>
                    <a:pt x="59766" y="7750"/>
                    <a:pt x="58309" y="7376"/>
                    <a:pt x="57049" y="7376"/>
                  </a:cubicBezTo>
                  <a:cubicBezTo>
                    <a:pt x="54581" y="7376"/>
                    <a:pt x="52868" y="8810"/>
                    <a:pt x="52868" y="8810"/>
                  </a:cubicBezTo>
                  <a:cubicBezTo>
                    <a:pt x="52646" y="4229"/>
                    <a:pt x="49806" y="1"/>
                    <a:pt x="42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5"/>
            <p:cNvSpPr/>
            <p:nvPr/>
          </p:nvSpPr>
          <p:spPr>
            <a:xfrm flipH="1">
              <a:off x="-159437" y="4686434"/>
              <a:ext cx="9462880" cy="1841477"/>
            </a:xfrm>
            <a:custGeom>
              <a:avLst/>
              <a:gdLst/>
              <a:ahLst/>
              <a:cxnLst/>
              <a:rect l="l" t="t" r="r" b="b"/>
              <a:pathLst>
                <a:path w="193713" h="43449" extrusionOk="0">
                  <a:moveTo>
                    <a:pt x="152820" y="1"/>
                  </a:moveTo>
                  <a:cubicBezTo>
                    <a:pt x="140399" y="1"/>
                    <a:pt x="127894" y="1071"/>
                    <a:pt x="115472" y="2409"/>
                  </a:cubicBezTo>
                  <a:cubicBezTo>
                    <a:pt x="75999" y="6660"/>
                    <a:pt x="35973" y="13772"/>
                    <a:pt x="1" y="30570"/>
                  </a:cubicBezTo>
                  <a:lnTo>
                    <a:pt x="1" y="43382"/>
                  </a:lnTo>
                  <a:lnTo>
                    <a:pt x="193712" y="43449"/>
                  </a:lnTo>
                  <a:lnTo>
                    <a:pt x="193712" y="5069"/>
                  </a:lnTo>
                  <a:cubicBezTo>
                    <a:pt x="180336" y="1323"/>
                    <a:pt x="166630" y="1"/>
                    <a:pt x="1528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</a:rPr>
                <a:t>      </a:t>
              </a:r>
              <a:endParaRPr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bg>
      <p:bgPr>
        <a:solidFill>
          <a:schemeClr val="dk2"/>
        </a:solidFill>
        <a:effectLst/>
      </p:bgPr>
    </p:bg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32"/>
          <p:cNvSpPr txBox="1">
            <a:spLocks noGrp="1"/>
          </p:cNvSpPr>
          <p:nvPr>
            <p:ph type="subTitle" idx="1"/>
          </p:nvPr>
        </p:nvSpPr>
        <p:spPr>
          <a:xfrm>
            <a:off x="1334675" y="3362219"/>
            <a:ext cx="29817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188" name="Google Shape;1188;p32"/>
          <p:cNvSpPr txBox="1">
            <a:spLocks noGrp="1"/>
          </p:cNvSpPr>
          <p:nvPr>
            <p:ph type="subTitle" idx="2"/>
          </p:nvPr>
        </p:nvSpPr>
        <p:spPr>
          <a:xfrm>
            <a:off x="1625800" y="3044225"/>
            <a:ext cx="2399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89" name="Google Shape;1189;p32"/>
          <p:cNvSpPr txBox="1">
            <a:spLocks noGrp="1"/>
          </p:cNvSpPr>
          <p:nvPr>
            <p:ph type="subTitle" idx="3"/>
          </p:nvPr>
        </p:nvSpPr>
        <p:spPr>
          <a:xfrm>
            <a:off x="4810310" y="3362219"/>
            <a:ext cx="29817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190" name="Google Shape;1190;p32"/>
          <p:cNvSpPr txBox="1">
            <a:spLocks noGrp="1"/>
          </p:cNvSpPr>
          <p:nvPr>
            <p:ph type="subTitle" idx="4"/>
          </p:nvPr>
        </p:nvSpPr>
        <p:spPr>
          <a:xfrm>
            <a:off x="5101500" y="3044225"/>
            <a:ext cx="2399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91" name="Google Shape;1191;p32"/>
          <p:cNvSpPr txBox="1">
            <a:spLocks noGrp="1"/>
          </p:cNvSpPr>
          <p:nvPr>
            <p:ph type="title"/>
          </p:nvPr>
        </p:nvSpPr>
        <p:spPr>
          <a:xfrm>
            <a:off x="716125" y="537000"/>
            <a:ext cx="7704900" cy="78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Fredoka One"/>
              <a:buNone/>
              <a:defRPr sz="35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1192" name="Google Shape;1192;p32"/>
          <p:cNvGrpSpPr/>
          <p:nvPr/>
        </p:nvGrpSpPr>
        <p:grpSpPr>
          <a:xfrm>
            <a:off x="-202396" y="3075575"/>
            <a:ext cx="9649828" cy="3066389"/>
            <a:chOff x="-202396" y="3075575"/>
            <a:chExt cx="9649828" cy="3066389"/>
          </a:xfrm>
        </p:grpSpPr>
        <p:sp>
          <p:nvSpPr>
            <p:cNvPr id="1193" name="Google Shape;1193;p32"/>
            <p:cNvSpPr/>
            <p:nvPr/>
          </p:nvSpPr>
          <p:spPr>
            <a:xfrm>
              <a:off x="-202396" y="3116622"/>
              <a:ext cx="785434" cy="1017805"/>
            </a:xfrm>
            <a:custGeom>
              <a:avLst/>
              <a:gdLst/>
              <a:ahLst/>
              <a:cxnLst/>
              <a:rect l="l" t="t" r="r" b="b"/>
              <a:pathLst>
                <a:path w="29373" h="38063" extrusionOk="0">
                  <a:moveTo>
                    <a:pt x="13680" y="0"/>
                  </a:moveTo>
                  <a:cubicBezTo>
                    <a:pt x="13563" y="0"/>
                    <a:pt x="13438" y="102"/>
                    <a:pt x="13465" y="254"/>
                  </a:cubicBezTo>
                  <a:cubicBezTo>
                    <a:pt x="14051" y="3542"/>
                    <a:pt x="12078" y="6783"/>
                    <a:pt x="9081" y="8107"/>
                  </a:cubicBezTo>
                  <a:cubicBezTo>
                    <a:pt x="8768" y="8245"/>
                    <a:pt x="8937" y="8728"/>
                    <a:pt x="9246" y="8728"/>
                  </a:cubicBezTo>
                  <a:cubicBezTo>
                    <a:pt x="9247" y="8728"/>
                    <a:pt x="9248" y="8728"/>
                    <a:pt x="9249" y="8728"/>
                  </a:cubicBezTo>
                  <a:cubicBezTo>
                    <a:pt x="9850" y="8723"/>
                    <a:pt x="10414" y="8696"/>
                    <a:pt x="10979" y="8614"/>
                  </a:cubicBezTo>
                  <a:lnTo>
                    <a:pt x="10979" y="8614"/>
                  </a:lnTo>
                  <a:cubicBezTo>
                    <a:pt x="10246" y="9349"/>
                    <a:pt x="9461" y="10016"/>
                    <a:pt x="8614" y="10637"/>
                  </a:cubicBezTo>
                  <a:cubicBezTo>
                    <a:pt x="8359" y="10825"/>
                    <a:pt x="8438" y="11226"/>
                    <a:pt x="8777" y="11240"/>
                  </a:cubicBezTo>
                  <a:cubicBezTo>
                    <a:pt x="9151" y="11256"/>
                    <a:pt x="9514" y="11279"/>
                    <a:pt x="9879" y="11284"/>
                  </a:cubicBezTo>
                  <a:cubicBezTo>
                    <a:pt x="8736" y="12146"/>
                    <a:pt x="7387" y="12726"/>
                    <a:pt x="5941" y="12800"/>
                  </a:cubicBezTo>
                  <a:cubicBezTo>
                    <a:pt x="5579" y="12818"/>
                    <a:pt x="5500" y="13326"/>
                    <a:pt x="5855" y="13434"/>
                  </a:cubicBezTo>
                  <a:cubicBezTo>
                    <a:pt x="6636" y="13671"/>
                    <a:pt x="7384" y="13821"/>
                    <a:pt x="8127" y="13821"/>
                  </a:cubicBezTo>
                  <a:cubicBezTo>
                    <a:pt x="8505" y="13821"/>
                    <a:pt x="8882" y="13783"/>
                    <a:pt x="9262" y="13696"/>
                  </a:cubicBezTo>
                  <a:lnTo>
                    <a:pt x="9262" y="13696"/>
                  </a:lnTo>
                  <a:cubicBezTo>
                    <a:pt x="8541" y="14532"/>
                    <a:pt x="7617" y="15073"/>
                    <a:pt x="6489" y="15346"/>
                  </a:cubicBezTo>
                  <a:cubicBezTo>
                    <a:pt x="6154" y="15427"/>
                    <a:pt x="6221" y="15953"/>
                    <a:pt x="6560" y="15953"/>
                  </a:cubicBezTo>
                  <a:cubicBezTo>
                    <a:pt x="6564" y="15953"/>
                    <a:pt x="6567" y="15953"/>
                    <a:pt x="6571" y="15953"/>
                  </a:cubicBezTo>
                  <a:cubicBezTo>
                    <a:pt x="7258" y="15930"/>
                    <a:pt x="7925" y="15850"/>
                    <a:pt x="8595" y="15747"/>
                  </a:cubicBezTo>
                  <a:lnTo>
                    <a:pt x="8595" y="15747"/>
                  </a:lnTo>
                  <a:cubicBezTo>
                    <a:pt x="7376" y="17412"/>
                    <a:pt x="5529" y="18394"/>
                    <a:pt x="3419" y="18475"/>
                  </a:cubicBezTo>
                  <a:cubicBezTo>
                    <a:pt x="3075" y="18488"/>
                    <a:pt x="2965" y="19038"/>
                    <a:pt x="3334" y="19101"/>
                  </a:cubicBezTo>
                  <a:cubicBezTo>
                    <a:pt x="4759" y="19346"/>
                    <a:pt x="6185" y="19496"/>
                    <a:pt x="7624" y="19556"/>
                  </a:cubicBezTo>
                  <a:cubicBezTo>
                    <a:pt x="6391" y="20336"/>
                    <a:pt x="5069" y="20907"/>
                    <a:pt x="3648" y="21321"/>
                  </a:cubicBezTo>
                  <a:cubicBezTo>
                    <a:pt x="3277" y="21429"/>
                    <a:pt x="3390" y="21909"/>
                    <a:pt x="3733" y="21951"/>
                  </a:cubicBezTo>
                  <a:cubicBezTo>
                    <a:pt x="4306" y="22020"/>
                    <a:pt x="4873" y="22053"/>
                    <a:pt x="5440" y="22053"/>
                  </a:cubicBezTo>
                  <a:cubicBezTo>
                    <a:pt x="5681" y="22053"/>
                    <a:pt x="5923" y="22047"/>
                    <a:pt x="6165" y="22036"/>
                  </a:cubicBezTo>
                  <a:lnTo>
                    <a:pt x="6165" y="22036"/>
                  </a:lnTo>
                  <a:cubicBezTo>
                    <a:pt x="4482" y="23314"/>
                    <a:pt x="2528" y="24516"/>
                    <a:pt x="423" y="24617"/>
                  </a:cubicBezTo>
                  <a:cubicBezTo>
                    <a:pt x="48" y="24636"/>
                    <a:pt x="0" y="25124"/>
                    <a:pt x="337" y="25250"/>
                  </a:cubicBezTo>
                  <a:cubicBezTo>
                    <a:pt x="1212" y="25575"/>
                    <a:pt x="2125" y="25741"/>
                    <a:pt x="3033" y="25741"/>
                  </a:cubicBezTo>
                  <a:cubicBezTo>
                    <a:pt x="4088" y="25741"/>
                    <a:pt x="5136" y="25518"/>
                    <a:pt x="6109" y="25065"/>
                  </a:cubicBezTo>
                  <a:lnTo>
                    <a:pt x="6109" y="25065"/>
                  </a:lnTo>
                  <a:cubicBezTo>
                    <a:pt x="4914" y="27144"/>
                    <a:pt x="2741" y="28298"/>
                    <a:pt x="575" y="29229"/>
                  </a:cubicBezTo>
                  <a:cubicBezTo>
                    <a:pt x="290" y="29351"/>
                    <a:pt x="422" y="29738"/>
                    <a:pt x="652" y="29822"/>
                  </a:cubicBezTo>
                  <a:cubicBezTo>
                    <a:pt x="1443" y="30110"/>
                    <a:pt x="2258" y="30234"/>
                    <a:pt x="3077" y="30234"/>
                  </a:cubicBezTo>
                  <a:cubicBezTo>
                    <a:pt x="5184" y="30234"/>
                    <a:pt x="7326" y="29418"/>
                    <a:pt x="9196" y="28490"/>
                  </a:cubicBezTo>
                  <a:lnTo>
                    <a:pt x="9196" y="28490"/>
                  </a:lnTo>
                  <a:cubicBezTo>
                    <a:pt x="9029" y="29678"/>
                    <a:pt x="8275" y="30610"/>
                    <a:pt x="7435" y="31481"/>
                  </a:cubicBezTo>
                  <a:cubicBezTo>
                    <a:pt x="7202" y="31724"/>
                    <a:pt x="7415" y="32041"/>
                    <a:pt x="7701" y="32041"/>
                  </a:cubicBezTo>
                  <a:cubicBezTo>
                    <a:pt x="7720" y="32041"/>
                    <a:pt x="7739" y="32040"/>
                    <a:pt x="7759" y="32037"/>
                  </a:cubicBezTo>
                  <a:cubicBezTo>
                    <a:pt x="9365" y="31796"/>
                    <a:pt x="10923" y="31336"/>
                    <a:pt x="12303" y="30545"/>
                  </a:cubicBezTo>
                  <a:lnTo>
                    <a:pt x="12303" y="30545"/>
                  </a:lnTo>
                  <a:cubicBezTo>
                    <a:pt x="12150" y="32928"/>
                    <a:pt x="12227" y="35344"/>
                    <a:pt x="12039" y="37704"/>
                  </a:cubicBezTo>
                  <a:cubicBezTo>
                    <a:pt x="12025" y="37899"/>
                    <a:pt x="12215" y="38063"/>
                    <a:pt x="12398" y="38063"/>
                  </a:cubicBezTo>
                  <a:cubicBezTo>
                    <a:pt x="12534" y="38063"/>
                    <a:pt x="12670" y="38063"/>
                    <a:pt x="12806" y="38063"/>
                  </a:cubicBezTo>
                  <a:cubicBezTo>
                    <a:pt x="13891" y="38063"/>
                    <a:pt x="14976" y="38060"/>
                    <a:pt x="16062" y="38060"/>
                  </a:cubicBezTo>
                  <a:cubicBezTo>
                    <a:pt x="16311" y="38060"/>
                    <a:pt x="16561" y="38060"/>
                    <a:pt x="16810" y="38061"/>
                  </a:cubicBezTo>
                  <a:cubicBezTo>
                    <a:pt x="17010" y="38061"/>
                    <a:pt x="17161" y="37897"/>
                    <a:pt x="17167" y="37704"/>
                  </a:cubicBezTo>
                  <a:cubicBezTo>
                    <a:pt x="17238" y="35410"/>
                    <a:pt x="16825" y="33157"/>
                    <a:pt x="16523" y="30893"/>
                  </a:cubicBezTo>
                  <a:lnTo>
                    <a:pt x="16523" y="30893"/>
                  </a:lnTo>
                  <a:cubicBezTo>
                    <a:pt x="18047" y="31648"/>
                    <a:pt x="19763" y="32048"/>
                    <a:pt x="21449" y="32355"/>
                  </a:cubicBezTo>
                  <a:cubicBezTo>
                    <a:pt x="21476" y="32360"/>
                    <a:pt x="21503" y="32362"/>
                    <a:pt x="21528" y="32362"/>
                  </a:cubicBezTo>
                  <a:cubicBezTo>
                    <a:pt x="21823" y="32362"/>
                    <a:pt x="21965" y="32040"/>
                    <a:pt x="21775" y="31794"/>
                  </a:cubicBezTo>
                  <a:cubicBezTo>
                    <a:pt x="21200" y="31049"/>
                    <a:pt x="20780" y="30247"/>
                    <a:pt x="20397" y="29407"/>
                  </a:cubicBezTo>
                  <a:lnTo>
                    <a:pt x="20397" y="29407"/>
                  </a:lnTo>
                  <a:cubicBezTo>
                    <a:pt x="22053" y="29898"/>
                    <a:pt x="23769" y="30246"/>
                    <a:pt x="25477" y="30246"/>
                  </a:cubicBezTo>
                  <a:cubicBezTo>
                    <a:pt x="26673" y="30246"/>
                    <a:pt x="27864" y="30076"/>
                    <a:pt x="29030" y="29666"/>
                  </a:cubicBezTo>
                  <a:cubicBezTo>
                    <a:pt x="29306" y="29568"/>
                    <a:pt x="29373" y="29099"/>
                    <a:pt x="29030" y="29040"/>
                  </a:cubicBezTo>
                  <a:cubicBezTo>
                    <a:pt x="26359" y="28562"/>
                    <a:pt x="23851" y="27394"/>
                    <a:pt x="21797" y="25640"/>
                  </a:cubicBezTo>
                  <a:lnTo>
                    <a:pt x="21797" y="25640"/>
                  </a:lnTo>
                  <a:cubicBezTo>
                    <a:pt x="22833" y="25925"/>
                    <a:pt x="23870" y="26106"/>
                    <a:pt x="24941" y="26106"/>
                  </a:cubicBezTo>
                  <a:cubicBezTo>
                    <a:pt x="25325" y="26106"/>
                    <a:pt x="25714" y="26083"/>
                    <a:pt x="26109" y="26033"/>
                  </a:cubicBezTo>
                  <a:cubicBezTo>
                    <a:pt x="26430" y="25993"/>
                    <a:pt x="26550" y="25526"/>
                    <a:pt x="26189" y="25432"/>
                  </a:cubicBezTo>
                  <a:cubicBezTo>
                    <a:pt x="24688" y="25041"/>
                    <a:pt x="23263" y="24554"/>
                    <a:pt x="22035" y="23636"/>
                  </a:cubicBezTo>
                  <a:cubicBezTo>
                    <a:pt x="22629" y="23529"/>
                    <a:pt x="23127" y="23240"/>
                    <a:pt x="23646" y="22793"/>
                  </a:cubicBezTo>
                  <a:cubicBezTo>
                    <a:pt x="23796" y="22665"/>
                    <a:pt x="23748" y="22401"/>
                    <a:pt x="23584" y="22311"/>
                  </a:cubicBezTo>
                  <a:cubicBezTo>
                    <a:pt x="22645" y="21788"/>
                    <a:pt x="21824" y="21138"/>
                    <a:pt x="21203" y="20255"/>
                  </a:cubicBezTo>
                  <a:lnTo>
                    <a:pt x="21203" y="20255"/>
                  </a:lnTo>
                  <a:cubicBezTo>
                    <a:pt x="21285" y="20256"/>
                    <a:pt x="21367" y="20257"/>
                    <a:pt x="21449" y="20257"/>
                  </a:cubicBezTo>
                  <a:cubicBezTo>
                    <a:pt x="22536" y="20257"/>
                    <a:pt x="23564" y="20125"/>
                    <a:pt x="24613" y="19719"/>
                  </a:cubicBezTo>
                  <a:cubicBezTo>
                    <a:pt x="24921" y="19599"/>
                    <a:pt x="24895" y="19121"/>
                    <a:pt x="24533" y="19119"/>
                  </a:cubicBezTo>
                  <a:cubicBezTo>
                    <a:pt x="22599" y="19110"/>
                    <a:pt x="21121" y="17719"/>
                    <a:pt x="19967" y="16277"/>
                  </a:cubicBezTo>
                  <a:cubicBezTo>
                    <a:pt x="20543" y="16254"/>
                    <a:pt x="21096" y="16150"/>
                    <a:pt x="21696" y="16103"/>
                  </a:cubicBezTo>
                  <a:cubicBezTo>
                    <a:pt x="21965" y="16081"/>
                    <a:pt x="22147" y="15675"/>
                    <a:pt x="21848" y="15539"/>
                  </a:cubicBezTo>
                  <a:cubicBezTo>
                    <a:pt x="20983" y="15144"/>
                    <a:pt x="20231" y="14664"/>
                    <a:pt x="19555" y="14034"/>
                  </a:cubicBezTo>
                  <a:cubicBezTo>
                    <a:pt x="20580" y="14006"/>
                    <a:pt x="21571" y="13914"/>
                    <a:pt x="22560" y="13555"/>
                  </a:cubicBezTo>
                  <a:cubicBezTo>
                    <a:pt x="22873" y="13440"/>
                    <a:pt x="22805" y="13028"/>
                    <a:pt x="22484" y="12993"/>
                  </a:cubicBezTo>
                  <a:cubicBezTo>
                    <a:pt x="20552" y="12782"/>
                    <a:pt x="18913" y="11878"/>
                    <a:pt x="17700" y="10406"/>
                  </a:cubicBezTo>
                  <a:cubicBezTo>
                    <a:pt x="18494" y="10391"/>
                    <a:pt x="19269" y="10333"/>
                    <a:pt x="20039" y="10087"/>
                  </a:cubicBezTo>
                  <a:cubicBezTo>
                    <a:pt x="20286" y="10009"/>
                    <a:pt x="20333" y="9589"/>
                    <a:pt x="20039" y="9538"/>
                  </a:cubicBezTo>
                  <a:cubicBezTo>
                    <a:pt x="19120" y="9375"/>
                    <a:pt x="18303" y="9100"/>
                    <a:pt x="17633" y="8513"/>
                  </a:cubicBezTo>
                  <a:cubicBezTo>
                    <a:pt x="18655" y="8491"/>
                    <a:pt x="19658" y="8413"/>
                    <a:pt x="20670" y="8197"/>
                  </a:cubicBezTo>
                  <a:cubicBezTo>
                    <a:pt x="20951" y="8137"/>
                    <a:pt x="20936" y="7716"/>
                    <a:pt x="20670" y="7647"/>
                  </a:cubicBezTo>
                  <a:cubicBezTo>
                    <a:pt x="17293" y="6760"/>
                    <a:pt x="14563" y="4095"/>
                    <a:pt x="14272" y="516"/>
                  </a:cubicBezTo>
                  <a:cubicBezTo>
                    <a:pt x="14257" y="327"/>
                    <a:pt x="14102" y="235"/>
                    <a:pt x="13954" y="235"/>
                  </a:cubicBezTo>
                  <a:cubicBezTo>
                    <a:pt x="13927" y="235"/>
                    <a:pt x="13901" y="238"/>
                    <a:pt x="13876" y="244"/>
                  </a:cubicBezTo>
                  <a:cubicBezTo>
                    <a:pt x="13869" y="212"/>
                    <a:pt x="13864" y="179"/>
                    <a:pt x="13856" y="146"/>
                  </a:cubicBezTo>
                  <a:cubicBezTo>
                    <a:pt x="13831" y="44"/>
                    <a:pt x="13758" y="0"/>
                    <a:pt x="136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2"/>
            <p:cNvSpPr/>
            <p:nvPr/>
          </p:nvSpPr>
          <p:spPr>
            <a:xfrm>
              <a:off x="199904" y="3331497"/>
              <a:ext cx="785434" cy="1017805"/>
            </a:xfrm>
            <a:custGeom>
              <a:avLst/>
              <a:gdLst/>
              <a:ahLst/>
              <a:cxnLst/>
              <a:rect l="l" t="t" r="r" b="b"/>
              <a:pathLst>
                <a:path w="29373" h="38063" extrusionOk="0">
                  <a:moveTo>
                    <a:pt x="13680" y="0"/>
                  </a:moveTo>
                  <a:cubicBezTo>
                    <a:pt x="13563" y="0"/>
                    <a:pt x="13438" y="102"/>
                    <a:pt x="13465" y="254"/>
                  </a:cubicBezTo>
                  <a:cubicBezTo>
                    <a:pt x="14051" y="3542"/>
                    <a:pt x="12078" y="6783"/>
                    <a:pt x="9081" y="8107"/>
                  </a:cubicBezTo>
                  <a:cubicBezTo>
                    <a:pt x="8768" y="8245"/>
                    <a:pt x="8937" y="8728"/>
                    <a:pt x="9246" y="8728"/>
                  </a:cubicBezTo>
                  <a:cubicBezTo>
                    <a:pt x="9247" y="8728"/>
                    <a:pt x="9248" y="8728"/>
                    <a:pt x="9249" y="8728"/>
                  </a:cubicBezTo>
                  <a:cubicBezTo>
                    <a:pt x="9850" y="8723"/>
                    <a:pt x="10414" y="8696"/>
                    <a:pt x="10979" y="8614"/>
                  </a:cubicBezTo>
                  <a:lnTo>
                    <a:pt x="10979" y="8614"/>
                  </a:lnTo>
                  <a:cubicBezTo>
                    <a:pt x="10246" y="9349"/>
                    <a:pt x="9461" y="10016"/>
                    <a:pt x="8614" y="10637"/>
                  </a:cubicBezTo>
                  <a:cubicBezTo>
                    <a:pt x="8359" y="10825"/>
                    <a:pt x="8438" y="11226"/>
                    <a:pt x="8777" y="11240"/>
                  </a:cubicBezTo>
                  <a:cubicBezTo>
                    <a:pt x="9151" y="11256"/>
                    <a:pt x="9514" y="11279"/>
                    <a:pt x="9879" y="11284"/>
                  </a:cubicBezTo>
                  <a:cubicBezTo>
                    <a:pt x="8736" y="12146"/>
                    <a:pt x="7387" y="12726"/>
                    <a:pt x="5941" y="12800"/>
                  </a:cubicBezTo>
                  <a:cubicBezTo>
                    <a:pt x="5579" y="12818"/>
                    <a:pt x="5500" y="13326"/>
                    <a:pt x="5855" y="13434"/>
                  </a:cubicBezTo>
                  <a:cubicBezTo>
                    <a:pt x="6636" y="13671"/>
                    <a:pt x="7384" y="13821"/>
                    <a:pt x="8127" y="13821"/>
                  </a:cubicBezTo>
                  <a:cubicBezTo>
                    <a:pt x="8505" y="13821"/>
                    <a:pt x="8882" y="13783"/>
                    <a:pt x="9262" y="13696"/>
                  </a:cubicBezTo>
                  <a:lnTo>
                    <a:pt x="9262" y="13696"/>
                  </a:lnTo>
                  <a:cubicBezTo>
                    <a:pt x="8541" y="14532"/>
                    <a:pt x="7617" y="15073"/>
                    <a:pt x="6489" y="15346"/>
                  </a:cubicBezTo>
                  <a:cubicBezTo>
                    <a:pt x="6154" y="15427"/>
                    <a:pt x="6221" y="15953"/>
                    <a:pt x="6560" y="15953"/>
                  </a:cubicBezTo>
                  <a:cubicBezTo>
                    <a:pt x="6564" y="15953"/>
                    <a:pt x="6567" y="15953"/>
                    <a:pt x="6571" y="15953"/>
                  </a:cubicBezTo>
                  <a:cubicBezTo>
                    <a:pt x="7258" y="15930"/>
                    <a:pt x="7925" y="15850"/>
                    <a:pt x="8595" y="15747"/>
                  </a:cubicBezTo>
                  <a:lnTo>
                    <a:pt x="8595" y="15747"/>
                  </a:lnTo>
                  <a:cubicBezTo>
                    <a:pt x="7376" y="17412"/>
                    <a:pt x="5529" y="18394"/>
                    <a:pt x="3419" y="18475"/>
                  </a:cubicBezTo>
                  <a:cubicBezTo>
                    <a:pt x="3075" y="18488"/>
                    <a:pt x="2965" y="19038"/>
                    <a:pt x="3334" y="19101"/>
                  </a:cubicBezTo>
                  <a:cubicBezTo>
                    <a:pt x="4759" y="19346"/>
                    <a:pt x="6185" y="19496"/>
                    <a:pt x="7624" y="19556"/>
                  </a:cubicBezTo>
                  <a:cubicBezTo>
                    <a:pt x="6391" y="20336"/>
                    <a:pt x="5069" y="20907"/>
                    <a:pt x="3648" y="21321"/>
                  </a:cubicBezTo>
                  <a:cubicBezTo>
                    <a:pt x="3277" y="21429"/>
                    <a:pt x="3390" y="21909"/>
                    <a:pt x="3733" y="21951"/>
                  </a:cubicBezTo>
                  <a:cubicBezTo>
                    <a:pt x="4306" y="22020"/>
                    <a:pt x="4873" y="22053"/>
                    <a:pt x="5440" y="22053"/>
                  </a:cubicBezTo>
                  <a:cubicBezTo>
                    <a:pt x="5681" y="22053"/>
                    <a:pt x="5923" y="22047"/>
                    <a:pt x="6165" y="22036"/>
                  </a:cubicBezTo>
                  <a:lnTo>
                    <a:pt x="6165" y="22036"/>
                  </a:lnTo>
                  <a:cubicBezTo>
                    <a:pt x="4482" y="23314"/>
                    <a:pt x="2528" y="24516"/>
                    <a:pt x="423" y="24617"/>
                  </a:cubicBezTo>
                  <a:cubicBezTo>
                    <a:pt x="48" y="24636"/>
                    <a:pt x="0" y="25124"/>
                    <a:pt x="337" y="25250"/>
                  </a:cubicBezTo>
                  <a:cubicBezTo>
                    <a:pt x="1212" y="25575"/>
                    <a:pt x="2125" y="25741"/>
                    <a:pt x="3033" y="25741"/>
                  </a:cubicBezTo>
                  <a:cubicBezTo>
                    <a:pt x="4088" y="25741"/>
                    <a:pt x="5136" y="25518"/>
                    <a:pt x="6109" y="25065"/>
                  </a:cubicBezTo>
                  <a:lnTo>
                    <a:pt x="6109" y="25065"/>
                  </a:lnTo>
                  <a:cubicBezTo>
                    <a:pt x="4914" y="27144"/>
                    <a:pt x="2741" y="28298"/>
                    <a:pt x="575" y="29229"/>
                  </a:cubicBezTo>
                  <a:cubicBezTo>
                    <a:pt x="290" y="29351"/>
                    <a:pt x="422" y="29738"/>
                    <a:pt x="652" y="29822"/>
                  </a:cubicBezTo>
                  <a:cubicBezTo>
                    <a:pt x="1443" y="30110"/>
                    <a:pt x="2258" y="30234"/>
                    <a:pt x="3077" y="30234"/>
                  </a:cubicBezTo>
                  <a:cubicBezTo>
                    <a:pt x="5184" y="30234"/>
                    <a:pt x="7326" y="29418"/>
                    <a:pt x="9196" y="28490"/>
                  </a:cubicBezTo>
                  <a:lnTo>
                    <a:pt x="9196" y="28490"/>
                  </a:lnTo>
                  <a:cubicBezTo>
                    <a:pt x="9029" y="29678"/>
                    <a:pt x="8275" y="30610"/>
                    <a:pt x="7435" y="31481"/>
                  </a:cubicBezTo>
                  <a:cubicBezTo>
                    <a:pt x="7202" y="31724"/>
                    <a:pt x="7415" y="32041"/>
                    <a:pt x="7701" y="32041"/>
                  </a:cubicBezTo>
                  <a:cubicBezTo>
                    <a:pt x="7720" y="32041"/>
                    <a:pt x="7739" y="32040"/>
                    <a:pt x="7759" y="32037"/>
                  </a:cubicBezTo>
                  <a:cubicBezTo>
                    <a:pt x="9365" y="31796"/>
                    <a:pt x="10923" y="31336"/>
                    <a:pt x="12303" y="30545"/>
                  </a:cubicBezTo>
                  <a:lnTo>
                    <a:pt x="12303" y="30545"/>
                  </a:lnTo>
                  <a:cubicBezTo>
                    <a:pt x="12150" y="32928"/>
                    <a:pt x="12227" y="35344"/>
                    <a:pt x="12039" y="37704"/>
                  </a:cubicBezTo>
                  <a:cubicBezTo>
                    <a:pt x="12025" y="37899"/>
                    <a:pt x="12215" y="38063"/>
                    <a:pt x="12398" y="38063"/>
                  </a:cubicBezTo>
                  <a:cubicBezTo>
                    <a:pt x="12534" y="38063"/>
                    <a:pt x="12670" y="38063"/>
                    <a:pt x="12806" y="38063"/>
                  </a:cubicBezTo>
                  <a:cubicBezTo>
                    <a:pt x="13891" y="38063"/>
                    <a:pt x="14976" y="38060"/>
                    <a:pt x="16062" y="38060"/>
                  </a:cubicBezTo>
                  <a:cubicBezTo>
                    <a:pt x="16311" y="38060"/>
                    <a:pt x="16561" y="38060"/>
                    <a:pt x="16810" y="38061"/>
                  </a:cubicBezTo>
                  <a:cubicBezTo>
                    <a:pt x="17010" y="38061"/>
                    <a:pt x="17161" y="37897"/>
                    <a:pt x="17167" y="37704"/>
                  </a:cubicBezTo>
                  <a:cubicBezTo>
                    <a:pt x="17238" y="35410"/>
                    <a:pt x="16825" y="33157"/>
                    <a:pt x="16523" y="30893"/>
                  </a:cubicBezTo>
                  <a:lnTo>
                    <a:pt x="16523" y="30893"/>
                  </a:lnTo>
                  <a:cubicBezTo>
                    <a:pt x="18047" y="31648"/>
                    <a:pt x="19763" y="32048"/>
                    <a:pt x="21449" y="32355"/>
                  </a:cubicBezTo>
                  <a:cubicBezTo>
                    <a:pt x="21476" y="32360"/>
                    <a:pt x="21503" y="32362"/>
                    <a:pt x="21528" y="32362"/>
                  </a:cubicBezTo>
                  <a:cubicBezTo>
                    <a:pt x="21823" y="32362"/>
                    <a:pt x="21965" y="32040"/>
                    <a:pt x="21775" y="31794"/>
                  </a:cubicBezTo>
                  <a:cubicBezTo>
                    <a:pt x="21200" y="31049"/>
                    <a:pt x="20780" y="30247"/>
                    <a:pt x="20397" y="29407"/>
                  </a:cubicBezTo>
                  <a:lnTo>
                    <a:pt x="20397" y="29407"/>
                  </a:lnTo>
                  <a:cubicBezTo>
                    <a:pt x="22053" y="29898"/>
                    <a:pt x="23769" y="30246"/>
                    <a:pt x="25477" y="30246"/>
                  </a:cubicBezTo>
                  <a:cubicBezTo>
                    <a:pt x="26673" y="30246"/>
                    <a:pt x="27864" y="30076"/>
                    <a:pt x="29030" y="29666"/>
                  </a:cubicBezTo>
                  <a:cubicBezTo>
                    <a:pt x="29306" y="29568"/>
                    <a:pt x="29373" y="29099"/>
                    <a:pt x="29030" y="29040"/>
                  </a:cubicBezTo>
                  <a:cubicBezTo>
                    <a:pt x="26359" y="28562"/>
                    <a:pt x="23851" y="27394"/>
                    <a:pt x="21797" y="25640"/>
                  </a:cubicBezTo>
                  <a:lnTo>
                    <a:pt x="21797" y="25640"/>
                  </a:lnTo>
                  <a:cubicBezTo>
                    <a:pt x="22833" y="25925"/>
                    <a:pt x="23870" y="26106"/>
                    <a:pt x="24941" y="26106"/>
                  </a:cubicBezTo>
                  <a:cubicBezTo>
                    <a:pt x="25325" y="26106"/>
                    <a:pt x="25714" y="26083"/>
                    <a:pt x="26109" y="26033"/>
                  </a:cubicBezTo>
                  <a:cubicBezTo>
                    <a:pt x="26430" y="25993"/>
                    <a:pt x="26550" y="25526"/>
                    <a:pt x="26189" y="25432"/>
                  </a:cubicBezTo>
                  <a:cubicBezTo>
                    <a:pt x="24688" y="25041"/>
                    <a:pt x="23263" y="24554"/>
                    <a:pt x="22035" y="23636"/>
                  </a:cubicBezTo>
                  <a:cubicBezTo>
                    <a:pt x="22629" y="23529"/>
                    <a:pt x="23127" y="23240"/>
                    <a:pt x="23646" y="22793"/>
                  </a:cubicBezTo>
                  <a:cubicBezTo>
                    <a:pt x="23796" y="22665"/>
                    <a:pt x="23748" y="22401"/>
                    <a:pt x="23584" y="22311"/>
                  </a:cubicBezTo>
                  <a:cubicBezTo>
                    <a:pt x="22645" y="21788"/>
                    <a:pt x="21824" y="21138"/>
                    <a:pt x="21203" y="20255"/>
                  </a:cubicBezTo>
                  <a:lnTo>
                    <a:pt x="21203" y="20255"/>
                  </a:lnTo>
                  <a:cubicBezTo>
                    <a:pt x="21285" y="20256"/>
                    <a:pt x="21367" y="20257"/>
                    <a:pt x="21449" y="20257"/>
                  </a:cubicBezTo>
                  <a:cubicBezTo>
                    <a:pt x="22536" y="20257"/>
                    <a:pt x="23564" y="20125"/>
                    <a:pt x="24613" y="19719"/>
                  </a:cubicBezTo>
                  <a:cubicBezTo>
                    <a:pt x="24921" y="19599"/>
                    <a:pt x="24895" y="19121"/>
                    <a:pt x="24533" y="19119"/>
                  </a:cubicBezTo>
                  <a:cubicBezTo>
                    <a:pt x="22599" y="19110"/>
                    <a:pt x="21121" y="17719"/>
                    <a:pt x="19967" y="16277"/>
                  </a:cubicBezTo>
                  <a:cubicBezTo>
                    <a:pt x="20543" y="16254"/>
                    <a:pt x="21096" y="16150"/>
                    <a:pt x="21696" y="16103"/>
                  </a:cubicBezTo>
                  <a:cubicBezTo>
                    <a:pt x="21965" y="16081"/>
                    <a:pt x="22147" y="15675"/>
                    <a:pt x="21848" y="15539"/>
                  </a:cubicBezTo>
                  <a:cubicBezTo>
                    <a:pt x="20983" y="15144"/>
                    <a:pt x="20231" y="14664"/>
                    <a:pt x="19555" y="14034"/>
                  </a:cubicBezTo>
                  <a:cubicBezTo>
                    <a:pt x="20580" y="14006"/>
                    <a:pt x="21571" y="13914"/>
                    <a:pt x="22560" y="13555"/>
                  </a:cubicBezTo>
                  <a:cubicBezTo>
                    <a:pt x="22873" y="13440"/>
                    <a:pt x="22805" y="13028"/>
                    <a:pt x="22484" y="12993"/>
                  </a:cubicBezTo>
                  <a:cubicBezTo>
                    <a:pt x="20552" y="12782"/>
                    <a:pt x="18913" y="11878"/>
                    <a:pt x="17700" y="10406"/>
                  </a:cubicBezTo>
                  <a:cubicBezTo>
                    <a:pt x="18494" y="10391"/>
                    <a:pt x="19269" y="10333"/>
                    <a:pt x="20039" y="10087"/>
                  </a:cubicBezTo>
                  <a:cubicBezTo>
                    <a:pt x="20286" y="10009"/>
                    <a:pt x="20333" y="9589"/>
                    <a:pt x="20039" y="9538"/>
                  </a:cubicBezTo>
                  <a:cubicBezTo>
                    <a:pt x="19120" y="9375"/>
                    <a:pt x="18303" y="9100"/>
                    <a:pt x="17633" y="8513"/>
                  </a:cubicBezTo>
                  <a:cubicBezTo>
                    <a:pt x="18655" y="8491"/>
                    <a:pt x="19658" y="8413"/>
                    <a:pt x="20670" y="8197"/>
                  </a:cubicBezTo>
                  <a:cubicBezTo>
                    <a:pt x="20951" y="8137"/>
                    <a:pt x="20936" y="7716"/>
                    <a:pt x="20670" y="7647"/>
                  </a:cubicBezTo>
                  <a:cubicBezTo>
                    <a:pt x="17293" y="6760"/>
                    <a:pt x="14563" y="4095"/>
                    <a:pt x="14272" y="516"/>
                  </a:cubicBezTo>
                  <a:cubicBezTo>
                    <a:pt x="14257" y="327"/>
                    <a:pt x="14102" y="235"/>
                    <a:pt x="13954" y="235"/>
                  </a:cubicBezTo>
                  <a:cubicBezTo>
                    <a:pt x="13927" y="235"/>
                    <a:pt x="13901" y="238"/>
                    <a:pt x="13876" y="244"/>
                  </a:cubicBezTo>
                  <a:cubicBezTo>
                    <a:pt x="13869" y="212"/>
                    <a:pt x="13864" y="179"/>
                    <a:pt x="13856" y="146"/>
                  </a:cubicBezTo>
                  <a:cubicBezTo>
                    <a:pt x="13831" y="44"/>
                    <a:pt x="13758" y="0"/>
                    <a:pt x="136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2"/>
            <p:cNvSpPr/>
            <p:nvPr/>
          </p:nvSpPr>
          <p:spPr>
            <a:xfrm>
              <a:off x="583054" y="3414472"/>
              <a:ext cx="785434" cy="1017805"/>
            </a:xfrm>
            <a:custGeom>
              <a:avLst/>
              <a:gdLst/>
              <a:ahLst/>
              <a:cxnLst/>
              <a:rect l="l" t="t" r="r" b="b"/>
              <a:pathLst>
                <a:path w="29373" h="38063" extrusionOk="0">
                  <a:moveTo>
                    <a:pt x="13680" y="0"/>
                  </a:moveTo>
                  <a:cubicBezTo>
                    <a:pt x="13563" y="0"/>
                    <a:pt x="13438" y="102"/>
                    <a:pt x="13465" y="254"/>
                  </a:cubicBezTo>
                  <a:cubicBezTo>
                    <a:pt x="14051" y="3542"/>
                    <a:pt x="12078" y="6783"/>
                    <a:pt x="9081" y="8107"/>
                  </a:cubicBezTo>
                  <a:cubicBezTo>
                    <a:pt x="8768" y="8245"/>
                    <a:pt x="8937" y="8728"/>
                    <a:pt x="9246" y="8728"/>
                  </a:cubicBezTo>
                  <a:cubicBezTo>
                    <a:pt x="9247" y="8728"/>
                    <a:pt x="9248" y="8728"/>
                    <a:pt x="9249" y="8728"/>
                  </a:cubicBezTo>
                  <a:cubicBezTo>
                    <a:pt x="9850" y="8723"/>
                    <a:pt x="10414" y="8696"/>
                    <a:pt x="10979" y="8614"/>
                  </a:cubicBezTo>
                  <a:lnTo>
                    <a:pt x="10979" y="8614"/>
                  </a:lnTo>
                  <a:cubicBezTo>
                    <a:pt x="10246" y="9349"/>
                    <a:pt x="9461" y="10016"/>
                    <a:pt x="8614" y="10637"/>
                  </a:cubicBezTo>
                  <a:cubicBezTo>
                    <a:pt x="8359" y="10825"/>
                    <a:pt x="8438" y="11226"/>
                    <a:pt x="8777" y="11240"/>
                  </a:cubicBezTo>
                  <a:cubicBezTo>
                    <a:pt x="9151" y="11256"/>
                    <a:pt x="9514" y="11279"/>
                    <a:pt x="9879" y="11284"/>
                  </a:cubicBezTo>
                  <a:cubicBezTo>
                    <a:pt x="8736" y="12146"/>
                    <a:pt x="7387" y="12726"/>
                    <a:pt x="5941" y="12800"/>
                  </a:cubicBezTo>
                  <a:cubicBezTo>
                    <a:pt x="5579" y="12818"/>
                    <a:pt x="5500" y="13326"/>
                    <a:pt x="5855" y="13434"/>
                  </a:cubicBezTo>
                  <a:cubicBezTo>
                    <a:pt x="6636" y="13671"/>
                    <a:pt x="7384" y="13821"/>
                    <a:pt x="8127" y="13821"/>
                  </a:cubicBezTo>
                  <a:cubicBezTo>
                    <a:pt x="8505" y="13821"/>
                    <a:pt x="8882" y="13783"/>
                    <a:pt x="9262" y="13696"/>
                  </a:cubicBezTo>
                  <a:lnTo>
                    <a:pt x="9262" y="13696"/>
                  </a:lnTo>
                  <a:cubicBezTo>
                    <a:pt x="8541" y="14532"/>
                    <a:pt x="7617" y="15073"/>
                    <a:pt x="6489" y="15346"/>
                  </a:cubicBezTo>
                  <a:cubicBezTo>
                    <a:pt x="6154" y="15427"/>
                    <a:pt x="6221" y="15953"/>
                    <a:pt x="6560" y="15953"/>
                  </a:cubicBezTo>
                  <a:cubicBezTo>
                    <a:pt x="6564" y="15953"/>
                    <a:pt x="6567" y="15953"/>
                    <a:pt x="6571" y="15953"/>
                  </a:cubicBezTo>
                  <a:cubicBezTo>
                    <a:pt x="7258" y="15930"/>
                    <a:pt x="7925" y="15850"/>
                    <a:pt x="8595" y="15747"/>
                  </a:cubicBezTo>
                  <a:lnTo>
                    <a:pt x="8595" y="15747"/>
                  </a:lnTo>
                  <a:cubicBezTo>
                    <a:pt x="7376" y="17412"/>
                    <a:pt x="5529" y="18394"/>
                    <a:pt x="3419" y="18475"/>
                  </a:cubicBezTo>
                  <a:cubicBezTo>
                    <a:pt x="3075" y="18488"/>
                    <a:pt x="2965" y="19038"/>
                    <a:pt x="3334" y="19101"/>
                  </a:cubicBezTo>
                  <a:cubicBezTo>
                    <a:pt x="4759" y="19346"/>
                    <a:pt x="6185" y="19496"/>
                    <a:pt x="7624" y="19556"/>
                  </a:cubicBezTo>
                  <a:cubicBezTo>
                    <a:pt x="6391" y="20336"/>
                    <a:pt x="5069" y="20907"/>
                    <a:pt x="3648" y="21321"/>
                  </a:cubicBezTo>
                  <a:cubicBezTo>
                    <a:pt x="3277" y="21429"/>
                    <a:pt x="3390" y="21909"/>
                    <a:pt x="3733" y="21951"/>
                  </a:cubicBezTo>
                  <a:cubicBezTo>
                    <a:pt x="4306" y="22020"/>
                    <a:pt x="4873" y="22053"/>
                    <a:pt x="5440" y="22053"/>
                  </a:cubicBezTo>
                  <a:cubicBezTo>
                    <a:pt x="5681" y="22053"/>
                    <a:pt x="5923" y="22047"/>
                    <a:pt x="6165" y="22036"/>
                  </a:cubicBezTo>
                  <a:lnTo>
                    <a:pt x="6165" y="22036"/>
                  </a:lnTo>
                  <a:cubicBezTo>
                    <a:pt x="4482" y="23314"/>
                    <a:pt x="2528" y="24516"/>
                    <a:pt x="423" y="24617"/>
                  </a:cubicBezTo>
                  <a:cubicBezTo>
                    <a:pt x="48" y="24636"/>
                    <a:pt x="0" y="25124"/>
                    <a:pt x="337" y="25250"/>
                  </a:cubicBezTo>
                  <a:cubicBezTo>
                    <a:pt x="1212" y="25575"/>
                    <a:pt x="2125" y="25741"/>
                    <a:pt x="3033" y="25741"/>
                  </a:cubicBezTo>
                  <a:cubicBezTo>
                    <a:pt x="4088" y="25741"/>
                    <a:pt x="5136" y="25518"/>
                    <a:pt x="6109" y="25065"/>
                  </a:cubicBezTo>
                  <a:lnTo>
                    <a:pt x="6109" y="25065"/>
                  </a:lnTo>
                  <a:cubicBezTo>
                    <a:pt x="4914" y="27144"/>
                    <a:pt x="2741" y="28298"/>
                    <a:pt x="575" y="29229"/>
                  </a:cubicBezTo>
                  <a:cubicBezTo>
                    <a:pt x="290" y="29351"/>
                    <a:pt x="422" y="29738"/>
                    <a:pt x="652" y="29822"/>
                  </a:cubicBezTo>
                  <a:cubicBezTo>
                    <a:pt x="1443" y="30110"/>
                    <a:pt x="2258" y="30234"/>
                    <a:pt x="3077" y="30234"/>
                  </a:cubicBezTo>
                  <a:cubicBezTo>
                    <a:pt x="5184" y="30234"/>
                    <a:pt x="7326" y="29418"/>
                    <a:pt x="9196" y="28490"/>
                  </a:cubicBezTo>
                  <a:lnTo>
                    <a:pt x="9196" y="28490"/>
                  </a:lnTo>
                  <a:cubicBezTo>
                    <a:pt x="9029" y="29678"/>
                    <a:pt x="8275" y="30610"/>
                    <a:pt x="7435" y="31481"/>
                  </a:cubicBezTo>
                  <a:cubicBezTo>
                    <a:pt x="7202" y="31724"/>
                    <a:pt x="7415" y="32041"/>
                    <a:pt x="7701" y="32041"/>
                  </a:cubicBezTo>
                  <a:cubicBezTo>
                    <a:pt x="7720" y="32041"/>
                    <a:pt x="7739" y="32040"/>
                    <a:pt x="7759" y="32037"/>
                  </a:cubicBezTo>
                  <a:cubicBezTo>
                    <a:pt x="9365" y="31796"/>
                    <a:pt x="10923" y="31336"/>
                    <a:pt x="12303" y="30545"/>
                  </a:cubicBezTo>
                  <a:lnTo>
                    <a:pt x="12303" y="30545"/>
                  </a:lnTo>
                  <a:cubicBezTo>
                    <a:pt x="12150" y="32928"/>
                    <a:pt x="12227" y="35344"/>
                    <a:pt x="12039" y="37704"/>
                  </a:cubicBezTo>
                  <a:cubicBezTo>
                    <a:pt x="12025" y="37899"/>
                    <a:pt x="12215" y="38063"/>
                    <a:pt x="12398" y="38063"/>
                  </a:cubicBezTo>
                  <a:cubicBezTo>
                    <a:pt x="12534" y="38063"/>
                    <a:pt x="12670" y="38063"/>
                    <a:pt x="12806" y="38063"/>
                  </a:cubicBezTo>
                  <a:cubicBezTo>
                    <a:pt x="13891" y="38063"/>
                    <a:pt x="14976" y="38060"/>
                    <a:pt x="16062" y="38060"/>
                  </a:cubicBezTo>
                  <a:cubicBezTo>
                    <a:pt x="16311" y="38060"/>
                    <a:pt x="16561" y="38060"/>
                    <a:pt x="16810" y="38061"/>
                  </a:cubicBezTo>
                  <a:cubicBezTo>
                    <a:pt x="17010" y="38061"/>
                    <a:pt x="17161" y="37897"/>
                    <a:pt x="17167" y="37704"/>
                  </a:cubicBezTo>
                  <a:cubicBezTo>
                    <a:pt x="17238" y="35410"/>
                    <a:pt x="16825" y="33157"/>
                    <a:pt x="16523" y="30893"/>
                  </a:cubicBezTo>
                  <a:lnTo>
                    <a:pt x="16523" y="30893"/>
                  </a:lnTo>
                  <a:cubicBezTo>
                    <a:pt x="18047" y="31648"/>
                    <a:pt x="19763" y="32048"/>
                    <a:pt x="21449" y="32355"/>
                  </a:cubicBezTo>
                  <a:cubicBezTo>
                    <a:pt x="21476" y="32360"/>
                    <a:pt x="21503" y="32362"/>
                    <a:pt x="21528" y="32362"/>
                  </a:cubicBezTo>
                  <a:cubicBezTo>
                    <a:pt x="21823" y="32362"/>
                    <a:pt x="21965" y="32040"/>
                    <a:pt x="21775" y="31794"/>
                  </a:cubicBezTo>
                  <a:cubicBezTo>
                    <a:pt x="21200" y="31049"/>
                    <a:pt x="20780" y="30247"/>
                    <a:pt x="20397" y="29407"/>
                  </a:cubicBezTo>
                  <a:lnTo>
                    <a:pt x="20397" y="29407"/>
                  </a:lnTo>
                  <a:cubicBezTo>
                    <a:pt x="22053" y="29898"/>
                    <a:pt x="23769" y="30246"/>
                    <a:pt x="25477" y="30246"/>
                  </a:cubicBezTo>
                  <a:cubicBezTo>
                    <a:pt x="26673" y="30246"/>
                    <a:pt x="27864" y="30076"/>
                    <a:pt x="29030" y="29666"/>
                  </a:cubicBezTo>
                  <a:cubicBezTo>
                    <a:pt x="29306" y="29568"/>
                    <a:pt x="29373" y="29099"/>
                    <a:pt x="29030" y="29040"/>
                  </a:cubicBezTo>
                  <a:cubicBezTo>
                    <a:pt x="26359" y="28562"/>
                    <a:pt x="23851" y="27394"/>
                    <a:pt x="21797" y="25640"/>
                  </a:cubicBezTo>
                  <a:lnTo>
                    <a:pt x="21797" y="25640"/>
                  </a:lnTo>
                  <a:cubicBezTo>
                    <a:pt x="22833" y="25925"/>
                    <a:pt x="23870" y="26106"/>
                    <a:pt x="24941" y="26106"/>
                  </a:cubicBezTo>
                  <a:cubicBezTo>
                    <a:pt x="25325" y="26106"/>
                    <a:pt x="25714" y="26083"/>
                    <a:pt x="26109" y="26033"/>
                  </a:cubicBezTo>
                  <a:cubicBezTo>
                    <a:pt x="26430" y="25993"/>
                    <a:pt x="26550" y="25526"/>
                    <a:pt x="26189" y="25432"/>
                  </a:cubicBezTo>
                  <a:cubicBezTo>
                    <a:pt x="24688" y="25041"/>
                    <a:pt x="23263" y="24554"/>
                    <a:pt x="22035" y="23636"/>
                  </a:cubicBezTo>
                  <a:cubicBezTo>
                    <a:pt x="22629" y="23529"/>
                    <a:pt x="23127" y="23240"/>
                    <a:pt x="23646" y="22793"/>
                  </a:cubicBezTo>
                  <a:cubicBezTo>
                    <a:pt x="23796" y="22665"/>
                    <a:pt x="23748" y="22401"/>
                    <a:pt x="23584" y="22311"/>
                  </a:cubicBezTo>
                  <a:cubicBezTo>
                    <a:pt x="22645" y="21788"/>
                    <a:pt x="21824" y="21138"/>
                    <a:pt x="21203" y="20255"/>
                  </a:cubicBezTo>
                  <a:lnTo>
                    <a:pt x="21203" y="20255"/>
                  </a:lnTo>
                  <a:cubicBezTo>
                    <a:pt x="21285" y="20256"/>
                    <a:pt x="21367" y="20257"/>
                    <a:pt x="21449" y="20257"/>
                  </a:cubicBezTo>
                  <a:cubicBezTo>
                    <a:pt x="22536" y="20257"/>
                    <a:pt x="23564" y="20125"/>
                    <a:pt x="24613" y="19719"/>
                  </a:cubicBezTo>
                  <a:cubicBezTo>
                    <a:pt x="24921" y="19599"/>
                    <a:pt x="24895" y="19121"/>
                    <a:pt x="24533" y="19119"/>
                  </a:cubicBezTo>
                  <a:cubicBezTo>
                    <a:pt x="22599" y="19110"/>
                    <a:pt x="21121" y="17719"/>
                    <a:pt x="19967" y="16277"/>
                  </a:cubicBezTo>
                  <a:cubicBezTo>
                    <a:pt x="20543" y="16254"/>
                    <a:pt x="21096" y="16150"/>
                    <a:pt x="21696" y="16103"/>
                  </a:cubicBezTo>
                  <a:cubicBezTo>
                    <a:pt x="21965" y="16081"/>
                    <a:pt x="22147" y="15675"/>
                    <a:pt x="21848" y="15539"/>
                  </a:cubicBezTo>
                  <a:cubicBezTo>
                    <a:pt x="20983" y="15144"/>
                    <a:pt x="20231" y="14664"/>
                    <a:pt x="19555" y="14034"/>
                  </a:cubicBezTo>
                  <a:cubicBezTo>
                    <a:pt x="20580" y="14006"/>
                    <a:pt x="21571" y="13914"/>
                    <a:pt x="22560" y="13555"/>
                  </a:cubicBezTo>
                  <a:cubicBezTo>
                    <a:pt x="22873" y="13440"/>
                    <a:pt x="22805" y="13028"/>
                    <a:pt x="22484" y="12993"/>
                  </a:cubicBezTo>
                  <a:cubicBezTo>
                    <a:pt x="20552" y="12782"/>
                    <a:pt x="18913" y="11878"/>
                    <a:pt x="17700" y="10406"/>
                  </a:cubicBezTo>
                  <a:cubicBezTo>
                    <a:pt x="18494" y="10391"/>
                    <a:pt x="19269" y="10333"/>
                    <a:pt x="20039" y="10087"/>
                  </a:cubicBezTo>
                  <a:cubicBezTo>
                    <a:pt x="20286" y="10009"/>
                    <a:pt x="20333" y="9589"/>
                    <a:pt x="20039" y="9538"/>
                  </a:cubicBezTo>
                  <a:cubicBezTo>
                    <a:pt x="19120" y="9375"/>
                    <a:pt x="18303" y="9100"/>
                    <a:pt x="17633" y="8513"/>
                  </a:cubicBezTo>
                  <a:cubicBezTo>
                    <a:pt x="18655" y="8491"/>
                    <a:pt x="19658" y="8413"/>
                    <a:pt x="20670" y="8197"/>
                  </a:cubicBezTo>
                  <a:cubicBezTo>
                    <a:pt x="20951" y="8137"/>
                    <a:pt x="20936" y="7716"/>
                    <a:pt x="20670" y="7647"/>
                  </a:cubicBezTo>
                  <a:cubicBezTo>
                    <a:pt x="17293" y="6760"/>
                    <a:pt x="14563" y="4095"/>
                    <a:pt x="14272" y="516"/>
                  </a:cubicBezTo>
                  <a:cubicBezTo>
                    <a:pt x="14257" y="327"/>
                    <a:pt x="14102" y="235"/>
                    <a:pt x="13954" y="235"/>
                  </a:cubicBezTo>
                  <a:cubicBezTo>
                    <a:pt x="13927" y="235"/>
                    <a:pt x="13901" y="238"/>
                    <a:pt x="13876" y="244"/>
                  </a:cubicBezTo>
                  <a:cubicBezTo>
                    <a:pt x="13869" y="212"/>
                    <a:pt x="13864" y="179"/>
                    <a:pt x="13856" y="146"/>
                  </a:cubicBezTo>
                  <a:cubicBezTo>
                    <a:pt x="13831" y="44"/>
                    <a:pt x="13758" y="0"/>
                    <a:pt x="136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6" name="Google Shape;1196;p32"/>
            <p:cNvGrpSpPr/>
            <p:nvPr/>
          </p:nvGrpSpPr>
          <p:grpSpPr>
            <a:xfrm>
              <a:off x="-161810" y="3075575"/>
              <a:ext cx="9609242" cy="3066389"/>
              <a:chOff x="-161810" y="3075575"/>
              <a:chExt cx="9609242" cy="3066389"/>
            </a:xfrm>
          </p:grpSpPr>
          <p:grpSp>
            <p:nvGrpSpPr>
              <p:cNvPr id="1197" name="Google Shape;1197;p32"/>
              <p:cNvGrpSpPr/>
              <p:nvPr/>
            </p:nvGrpSpPr>
            <p:grpSpPr>
              <a:xfrm>
                <a:off x="7380196" y="4685530"/>
                <a:ext cx="437636" cy="880279"/>
                <a:chOff x="1173271" y="4610392"/>
                <a:chExt cx="437636" cy="880279"/>
              </a:xfrm>
            </p:grpSpPr>
            <p:grpSp>
              <p:nvGrpSpPr>
                <p:cNvPr id="1198" name="Google Shape;1198;p32"/>
                <p:cNvGrpSpPr/>
                <p:nvPr/>
              </p:nvGrpSpPr>
              <p:grpSpPr>
                <a:xfrm>
                  <a:off x="1216042" y="4610930"/>
                  <a:ext cx="309313" cy="333842"/>
                  <a:chOff x="1215415" y="4605413"/>
                  <a:chExt cx="309313" cy="333842"/>
                </a:xfrm>
              </p:grpSpPr>
              <p:sp>
                <p:nvSpPr>
                  <p:cNvPr id="1199" name="Google Shape;1199;p32"/>
                  <p:cNvSpPr/>
                  <p:nvPr/>
                </p:nvSpPr>
                <p:spPr>
                  <a:xfrm flipH="1">
                    <a:off x="1215415" y="4648153"/>
                    <a:ext cx="254012" cy="288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93" h="12255" extrusionOk="0">
                        <a:moveTo>
                          <a:pt x="8832" y="1"/>
                        </a:moveTo>
                        <a:cubicBezTo>
                          <a:pt x="8213" y="1"/>
                          <a:pt x="7568" y="302"/>
                          <a:pt x="7025" y="644"/>
                        </a:cubicBezTo>
                        <a:cubicBezTo>
                          <a:pt x="3421" y="2913"/>
                          <a:pt x="1" y="8408"/>
                          <a:pt x="1120" y="11300"/>
                        </a:cubicBezTo>
                        <a:cubicBezTo>
                          <a:pt x="1357" y="11910"/>
                          <a:pt x="2032" y="12254"/>
                          <a:pt x="2689" y="12254"/>
                        </a:cubicBezTo>
                        <a:cubicBezTo>
                          <a:pt x="2741" y="12254"/>
                          <a:pt x="2792" y="12252"/>
                          <a:pt x="2843" y="12248"/>
                        </a:cubicBezTo>
                        <a:cubicBezTo>
                          <a:pt x="3546" y="12187"/>
                          <a:pt x="4179" y="11815"/>
                          <a:pt x="4765" y="11420"/>
                        </a:cubicBezTo>
                        <a:cubicBezTo>
                          <a:pt x="7701" y="9442"/>
                          <a:pt x="10190" y="6450"/>
                          <a:pt x="10578" y="2929"/>
                        </a:cubicBezTo>
                        <a:cubicBezTo>
                          <a:pt x="10693" y="1878"/>
                          <a:pt x="10491" y="603"/>
                          <a:pt x="9534" y="153"/>
                        </a:cubicBezTo>
                        <a:cubicBezTo>
                          <a:pt x="9309" y="46"/>
                          <a:pt x="9072" y="1"/>
                          <a:pt x="88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00" name="Google Shape;1200;p32"/>
                  <p:cNvSpPr/>
                  <p:nvPr/>
                </p:nvSpPr>
                <p:spPr>
                  <a:xfrm flipH="1">
                    <a:off x="1345853" y="4605413"/>
                    <a:ext cx="178875" cy="3338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0" h="14200" extrusionOk="0">
                        <a:moveTo>
                          <a:pt x="3514" y="0"/>
                        </a:moveTo>
                        <a:cubicBezTo>
                          <a:pt x="3409" y="0"/>
                          <a:pt x="3302" y="11"/>
                          <a:pt x="3194" y="34"/>
                        </a:cubicBezTo>
                        <a:cubicBezTo>
                          <a:pt x="2324" y="220"/>
                          <a:pt x="1807" y="1111"/>
                          <a:pt x="1494" y="1945"/>
                        </a:cubicBezTo>
                        <a:cubicBezTo>
                          <a:pt x="1" y="5934"/>
                          <a:pt x="605" y="12381"/>
                          <a:pt x="3247" y="14004"/>
                        </a:cubicBezTo>
                        <a:cubicBezTo>
                          <a:pt x="3466" y="14139"/>
                          <a:pt x="3714" y="14200"/>
                          <a:pt x="3966" y="14200"/>
                        </a:cubicBezTo>
                        <a:cubicBezTo>
                          <a:pt x="4406" y="14200"/>
                          <a:pt x="4859" y="14015"/>
                          <a:pt x="5191" y="13714"/>
                        </a:cubicBezTo>
                        <a:cubicBezTo>
                          <a:pt x="5716" y="13240"/>
                          <a:pt x="5994" y="12560"/>
                          <a:pt x="6221" y="11892"/>
                        </a:cubicBezTo>
                        <a:cubicBezTo>
                          <a:pt x="7360" y="8538"/>
                          <a:pt x="7529" y="4649"/>
                          <a:pt x="5706" y="1612"/>
                        </a:cubicBezTo>
                        <a:cubicBezTo>
                          <a:pt x="5218" y="801"/>
                          <a:pt x="4419" y="0"/>
                          <a:pt x="3514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201" name="Google Shape;1201;p32"/>
                <p:cNvGrpSpPr/>
                <p:nvPr/>
              </p:nvGrpSpPr>
              <p:grpSpPr>
                <a:xfrm>
                  <a:off x="1173271" y="4610392"/>
                  <a:ext cx="437636" cy="880279"/>
                  <a:chOff x="1128521" y="4507655"/>
                  <a:chExt cx="437636" cy="880279"/>
                </a:xfrm>
              </p:grpSpPr>
              <p:grpSp>
                <p:nvGrpSpPr>
                  <p:cNvPr id="1202" name="Google Shape;1202;p32"/>
                  <p:cNvGrpSpPr/>
                  <p:nvPr/>
                </p:nvGrpSpPr>
                <p:grpSpPr>
                  <a:xfrm>
                    <a:off x="1170695" y="4507655"/>
                    <a:ext cx="309313" cy="333842"/>
                    <a:chOff x="1170069" y="4502138"/>
                    <a:chExt cx="309313" cy="333842"/>
                  </a:xfrm>
                </p:grpSpPr>
                <p:sp>
                  <p:nvSpPr>
                    <p:cNvPr id="1203" name="Google Shape;1203;p32"/>
                    <p:cNvSpPr/>
                    <p:nvPr/>
                  </p:nvSpPr>
                  <p:spPr>
                    <a:xfrm flipH="1">
                      <a:off x="1170069" y="4544878"/>
                      <a:ext cx="254012" cy="2881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693" h="12255" extrusionOk="0">
                          <a:moveTo>
                            <a:pt x="8832" y="1"/>
                          </a:moveTo>
                          <a:cubicBezTo>
                            <a:pt x="8213" y="1"/>
                            <a:pt x="7568" y="302"/>
                            <a:pt x="7025" y="644"/>
                          </a:cubicBezTo>
                          <a:cubicBezTo>
                            <a:pt x="3421" y="2913"/>
                            <a:pt x="1" y="8408"/>
                            <a:pt x="1120" y="11300"/>
                          </a:cubicBezTo>
                          <a:cubicBezTo>
                            <a:pt x="1357" y="11910"/>
                            <a:pt x="2032" y="12254"/>
                            <a:pt x="2689" y="12254"/>
                          </a:cubicBezTo>
                          <a:cubicBezTo>
                            <a:pt x="2741" y="12254"/>
                            <a:pt x="2792" y="12252"/>
                            <a:pt x="2843" y="12248"/>
                          </a:cubicBezTo>
                          <a:cubicBezTo>
                            <a:pt x="3546" y="12187"/>
                            <a:pt x="4179" y="11815"/>
                            <a:pt x="4765" y="11420"/>
                          </a:cubicBezTo>
                          <a:cubicBezTo>
                            <a:pt x="7701" y="9442"/>
                            <a:pt x="10190" y="6450"/>
                            <a:pt x="10578" y="2929"/>
                          </a:cubicBezTo>
                          <a:cubicBezTo>
                            <a:pt x="10693" y="1878"/>
                            <a:pt x="10491" y="603"/>
                            <a:pt x="9534" y="153"/>
                          </a:cubicBezTo>
                          <a:cubicBezTo>
                            <a:pt x="9309" y="46"/>
                            <a:pt x="9072" y="1"/>
                            <a:pt x="8832" y="1"/>
                          </a:cubicBezTo>
                          <a:close/>
                        </a:path>
                      </a:pathLst>
                    </a:custGeom>
                    <a:solidFill>
                      <a:srgbClr val="000000">
                        <a:alpha val="1786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04" name="Google Shape;1204;p32"/>
                    <p:cNvSpPr/>
                    <p:nvPr/>
                  </p:nvSpPr>
                  <p:spPr>
                    <a:xfrm flipH="1">
                      <a:off x="1300507" y="4502138"/>
                      <a:ext cx="178875" cy="33384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30" h="14200" extrusionOk="0">
                          <a:moveTo>
                            <a:pt x="3514" y="0"/>
                          </a:moveTo>
                          <a:cubicBezTo>
                            <a:pt x="3409" y="0"/>
                            <a:pt x="3302" y="11"/>
                            <a:pt x="3194" y="34"/>
                          </a:cubicBezTo>
                          <a:cubicBezTo>
                            <a:pt x="2324" y="220"/>
                            <a:pt x="1807" y="1111"/>
                            <a:pt x="1494" y="1945"/>
                          </a:cubicBezTo>
                          <a:cubicBezTo>
                            <a:pt x="1" y="5934"/>
                            <a:pt x="605" y="12381"/>
                            <a:pt x="3247" y="14004"/>
                          </a:cubicBezTo>
                          <a:cubicBezTo>
                            <a:pt x="3466" y="14139"/>
                            <a:pt x="3714" y="14200"/>
                            <a:pt x="3966" y="14200"/>
                          </a:cubicBezTo>
                          <a:cubicBezTo>
                            <a:pt x="4406" y="14200"/>
                            <a:pt x="4859" y="14015"/>
                            <a:pt x="5191" y="13714"/>
                          </a:cubicBezTo>
                          <a:cubicBezTo>
                            <a:pt x="5716" y="13240"/>
                            <a:pt x="5994" y="12560"/>
                            <a:pt x="6221" y="11892"/>
                          </a:cubicBezTo>
                          <a:cubicBezTo>
                            <a:pt x="7360" y="8538"/>
                            <a:pt x="7529" y="4649"/>
                            <a:pt x="5706" y="1612"/>
                          </a:cubicBezTo>
                          <a:cubicBezTo>
                            <a:pt x="5218" y="801"/>
                            <a:pt x="4419" y="0"/>
                            <a:pt x="3514" y="0"/>
                          </a:cubicBezTo>
                          <a:close/>
                        </a:path>
                      </a:pathLst>
                    </a:custGeom>
                    <a:solidFill>
                      <a:srgbClr val="000000">
                        <a:alpha val="1786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205" name="Google Shape;1205;p32"/>
                  <p:cNvGrpSpPr/>
                  <p:nvPr/>
                </p:nvGrpSpPr>
                <p:grpSpPr>
                  <a:xfrm>
                    <a:off x="1128521" y="4526541"/>
                    <a:ext cx="395091" cy="348462"/>
                    <a:chOff x="1128521" y="4526541"/>
                    <a:chExt cx="395091" cy="348462"/>
                  </a:xfrm>
                </p:grpSpPr>
                <p:sp>
                  <p:nvSpPr>
                    <p:cNvPr id="1206" name="Google Shape;1206;p32"/>
                    <p:cNvSpPr/>
                    <p:nvPr/>
                  </p:nvSpPr>
                  <p:spPr>
                    <a:xfrm flipH="1">
                      <a:off x="1128521" y="4605884"/>
                      <a:ext cx="270997" cy="26911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08" h="11447" extrusionOk="0">
                          <a:moveTo>
                            <a:pt x="9538" y="1"/>
                          </a:moveTo>
                          <a:cubicBezTo>
                            <a:pt x="8994" y="1"/>
                            <a:pt x="8419" y="198"/>
                            <a:pt x="7917" y="435"/>
                          </a:cubicBezTo>
                          <a:cubicBezTo>
                            <a:pt x="4064" y="2250"/>
                            <a:pt x="0" y="7292"/>
                            <a:pt x="759" y="10297"/>
                          </a:cubicBezTo>
                          <a:cubicBezTo>
                            <a:pt x="932" y="10980"/>
                            <a:pt x="1650" y="11419"/>
                            <a:pt x="2355" y="11445"/>
                          </a:cubicBezTo>
                          <a:cubicBezTo>
                            <a:pt x="2383" y="11446"/>
                            <a:pt x="2412" y="11447"/>
                            <a:pt x="2441" y="11447"/>
                          </a:cubicBezTo>
                          <a:cubicBezTo>
                            <a:pt x="3113" y="11447"/>
                            <a:pt x="3759" y="11165"/>
                            <a:pt x="4362" y="10857"/>
                          </a:cubicBezTo>
                          <a:cubicBezTo>
                            <a:pt x="7517" y="9249"/>
                            <a:pt x="10352" y="6581"/>
                            <a:pt x="11164" y="3134"/>
                          </a:cubicBezTo>
                          <a:cubicBezTo>
                            <a:pt x="11408" y="2105"/>
                            <a:pt x="11361" y="816"/>
                            <a:pt x="10467" y="251"/>
                          </a:cubicBezTo>
                          <a:cubicBezTo>
                            <a:pt x="10184" y="72"/>
                            <a:pt x="9866" y="1"/>
                            <a:pt x="9538" y="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07" name="Google Shape;1207;p32"/>
                    <p:cNvSpPr/>
                    <p:nvPr/>
                  </p:nvSpPr>
                  <p:spPr>
                    <a:xfrm flipH="1">
                      <a:off x="1247011" y="4538648"/>
                      <a:ext cx="209923" cy="326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837" h="13872" extrusionOk="0">
                          <a:moveTo>
                            <a:pt x="5873" y="0"/>
                          </a:moveTo>
                          <a:cubicBezTo>
                            <a:pt x="5038" y="0"/>
                            <a:pt x="4333" y="676"/>
                            <a:pt x="3821" y="1353"/>
                          </a:cubicBezTo>
                          <a:cubicBezTo>
                            <a:pt x="1254" y="4750"/>
                            <a:pt x="0" y="11102"/>
                            <a:pt x="2070" y="13410"/>
                          </a:cubicBezTo>
                          <a:cubicBezTo>
                            <a:pt x="2353" y="13726"/>
                            <a:pt x="2769" y="13871"/>
                            <a:pt x="3194" y="13871"/>
                          </a:cubicBezTo>
                          <a:cubicBezTo>
                            <a:pt x="3477" y="13871"/>
                            <a:pt x="3764" y="13807"/>
                            <a:pt x="4018" y="13685"/>
                          </a:cubicBezTo>
                          <a:cubicBezTo>
                            <a:pt x="4654" y="13380"/>
                            <a:pt x="5115" y="12809"/>
                            <a:pt x="5521" y="12232"/>
                          </a:cubicBezTo>
                          <a:cubicBezTo>
                            <a:pt x="7568" y="9342"/>
                            <a:pt x="8836" y="5662"/>
                            <a:pt x="7953" y="2233"/>
                          </a:cubicBezTo>
                          <a:cubicBezTo>
                            <a:pt x="7689" y="1208"/>
                            <a:pt x="7047" y="89"/>
                            <a:pt x="5994" y="5"/>
                          </a:cubicBezTo>
                          <a:cubicBezTo>
                            <a:pt x="5954" y="2"/>
                            <a:pt x="5913" y="0"/>
                            <a:pt x="5873" y="0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08" name="Google Shape;1208;p32"/>
                    <p:cNvSpPr/>
                    <p:nvPr/>
                  </p:nvSpPr>
                  <p:spPr>
                    <a:xfrm flipH="1">
                      <a:off x="1339868" y="4526541"/>
                      <a:ext cx="183745" cy="3261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735" h="13873" extrusionOk="0">
                          <a:moveTo>
                            <a:pt x="2554" y="1"/>
                          </a:moveTo>
                          <a:cubicBezTo>
                            <a:pt x="2341" y="1"/>
                            <a:pt x="2128" y="41"/>
                            <a:pt x="1921" y="133"/>
                          </a:cubicBezTo>
                          <a:cubicBezTo>
                            <a:pt x="1106" y="492"/>
                            <a:pt x="784" y="1469"/>
                            <a:pt x="647" y="2350"/>
                          </a:cubicBezTo>
                          <a:cubicBezTo>
                            <a:pt x="0" y="6559"/>
                            <a:pt x="1909" y="12746"/>
                            <a:pt x="4825" y="13796"/>
                          </a:cubicBezTo>
                          <a:cubicBezTo>
                            <a:pt x="4969" y="13848"/>
                            <a:pt x="5119" y="13872"/>
                            <a:pt x="5268" y="13872"/>
                          </a:cubicBezTo>
                          <a:cubicBezTo>
                            <a:pt x="5805" y="13872"/>
                            <a:pt x="6344" y="13560"/>
                            <a:pt x="6669" y="13115"/>
                          </a:cubicBezTo>
                          <a:cubicBezTo>
                            <a:pt x="7086" y="12545"/>
                            <a:pt x="7219" y="11821"/>
                            <a:pt x="7304" y="11122"/>
                          </a:cubicBezTo>
                          <a:cubicBezTo>
                            <a:pt x="7734" y="7606"/>
                            <a:pt x="7108" y="3765"/>
                            <a:pt x="4703" y="1164"/>
                          </a:cubicBezTo>
                          <a:cubicBezTo>
                            <a:pt x="4138" y="553"/>
                            <a:pt x="3340" y="1"/>
                            <a:pt x="2554" y="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209" name="Google Shape;1209;p32"/>
                  <p:cNvGrpSpPr/>
                  <p:nvPr/>
                </p:nvGrpSpPr>
                <p:grpSpPr>
                  <a:xfrm>
                    <a:off x="1247462" y="4807734"/>
                    <a:ext cx="318695" cy="580200"/>
                    <a:chOff x="1247462" y="4807734"/>
                    <a:chExt cx="318695" cy="580200"/>
                  </a:xfrm>
                </p:grpSpPr>
                <p:sp>
                  <p:nvSpPr>
                    <p:cNvPr id="1210" name="Google Shape;1210;p32"/>
                    <p:cNvSpPr/>
                    <p:nvPr/>
                  </p:nvSpPr>
                  <p:spPr>
                    <a:xfrm flipH="1">
                      <a:off x="1377639" y="4864084"/>
                      <a:ext cx="84069" cy="523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539" h="22282" extrusionOk="0">
                          <a:moveTo>
                            <a:pt x="3384" y="1"/>
                          </a:moveTo>
                          <a:cubicBezTo>
                            <a:pt x="3342" y="1"/>
                            <a:pt x="3301" y="20"/>
                            <a:pt x="3274" y="56"/>
                          </a:cubicBezTo>
                          <a:lnTo>
                            <a:pt x="3215" y="134"/>
                          </a:lnTo>
                          <a:cubicBezTo>
                            <a:pt x="3210" y="140"/>
                            <a:pt x="3205" y="147"/>
                            <a:pt x="3201" y="154"/>
                          </a:cubicBezTo>
                          <a:lnTo>
                            <a:pt x="3188" y="172"/>
                          </a:lnTo>
                          <a:cubicBezTo>
                            <a:pt x="3079" y="336"/>
                            <a:pt x="2992" y="517"/>
                            <a:pt x="2911" y="697"/>
                          </a:cubicBezTo>
                          <a:cubicBezTo>
                            <a:pt x="2819" y="908"/>
                            <a:pt x="2727" y="1142"/>
                            <a:pt x="2652" y="1358"/>
                          </a:cubicBezTo>
                          <a:cubicBezTo>
                            <a:pt x="2357" y="2189"/>
                            <a:pt x="2128" y="3039"/>
                            <a:pt x="1912" y="3892"/>
                          </a:cubicBezTo>
                          <a:cubicBezTo>
                            <a:pt x="1338" y="6223"/>
                            <a:pt x="890" y="8583"/>
                            <a:pt x="533" y="10956"/>
                          </a:cubicBezTo>
                          <a:cubicBezTo>
                            <a:pt x="259" y="12813"/>
                            <a:pt x="67" y="14687"/>
                            <a:pt x="20" y="16563"/>
                          </a:cubicBezTo>
                          <a:cubicBezTo>
                            <a:pt x="0" y="17262"/>
                            <a:pt x="5" y="17985"/>
                            <a:pt x="40" y="18682"/>
                          </a:cubicBezTo>
                          <a:cubicBezTo>
                            <a:pt x="89" y="19626"/>
                            <a:pt x="191" y="20568"/>
                            <a:pt x="390" y="21493"/>
                          </a:cubicBezTo>
                          <a:cubicBezTo>
                            <a:pt x="441" y="21724"/>
                            <a:pt x="497" y="21953"/>
                            <a:pt x="563" y="22181"/>
                          </a:cubicBezTo>
                          <a:cubicBezTo>
                            <a:pt x="579" y="22239"/>
                            <a:pt x="634" y="22282"/>
                            <a:pt x="697" y="22282"/>
                          </a:cubicBezTo>
                          <a:cubicBezTo>
                            <a:pt x="700" y="22282"/>
                            <a:pt x="704" y="22281"/>
                            <a:pt x="707" y="22281"/>
                          </a:cubicBezTo>
                          <a:cubicBezTo>
                            <a:pt x="783" y="22276"/>
                            <a:pt x="840" y="22210"/>
                            <a:pt x="834" y="22133"/>
                          </a:cubicBezTo>
                          <a:cubicBezTo>
                            <a:pt x="804" y="21821"/>
                            <a:pt x="766" y="21400"/>
                            <a:pt x="745" y="21090"/>
                          </a:cubicBezTo>
                          <a:cubicBezTo>
                            <a:pt x="560" y="18200"/>
                            <a:pt x="666" y="15294"/>
                            <a:pt x="896" y="12409"/>
                          </a:cubicBezTo>
                          <a:cubicBezTo>
                            <a:pt x="1134" y="9453"/>
                            <a:pt x="1539" y="6499"/>
                            <a:pt x="2249" y="3616"/>
                          </a:cubicBezTo>
                          <a:cubicBezTo>
                            <a:pt x="2376" y="3109"/>
                            <a:pt x="2514" y="2602"/>
                            <a:pt x="2669" y="2105"/>
                          </a:cubicBezTo>
                          <a:cubicBezTo>
                            <a:pt x="2825" y="1610"/>
                            <a:pt x="2995" y="1117"/>
                            <a:pt x="3223" y="653"/>
                          </a:cubicBezTo>
                          <a:cubicBezTo>
                            <a:pt x="3262" y="579"/>
                            <a:pt x="3300" y="505"/>
                            <a:pt x="3345" y="432"/>
                          </a:cubicBezTo>
                          <a:cubicBezTo>
                            <a:pt x="3365" y="398"/>
                            <a:pt x="3390" y="364"/>
                            <a:pt x="3412" y="330"/>
                          </a:cubicBezTo>
                          <a:cubicBezTo>
                            <a:pt x="3430" y="302"/>
                            <a:pt x="3461" y="266"/>
                            <a:pt x="3484" y="237"/>
                          </a:cubicBezTo>
                          <a:cubicBezTo>
                            <a:pt x="3539" y="176"/>
                            <a:pt x="3531" y="82"/>
                            <a:pt x="3467" y="29"/>
                          </a:cubicBezTo>
                          <a:cubicBezTo>
                            <a:pt x="3442" y="10"/>
                            <a:pt x="3413" y="1"/>
                            <a:pt x="3384" y="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11" name="Google Shape;1211;p32"/>
                    <p:cNvSpPr/>
                    <p:nvPr/>
                  </p:nvSpPr>
                  <p:spPr>
                    <a:xfrm flipH="1">
                      <a:off x="1435909" y="4818030"/>
                      <a:ext cx="130249" cy="3173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83" h="13497" extrusionOk="0">
                          <a:moveTo>
                            <a:pt x="322" y="0"/>
                          </a:moveTo>
                          <a:cubicBezTo>
                            <a:pt x="461" y="159"/>
                            <a:pt x="50" y="1887"/>
                            <a:pt x="36" y="2205"/>
                          </a:cubicBezTo>
                          <a:cubicBezTo>
                            <a:pt x="1" y="2974"/>
                            <a:pt x="34" y="3746"/>
                            <a:pt x="127" y="4510"/>
                          </a:cubicBezTo>
                          <a:cubicBezTo>
                            <a:pt x="317" y="6069"/>
                            <a:pt x="768" y="7597"/>
                            <a:pt x="1449" y="9012"/>
                          </a:cubicBezTo>
                          <a:cubicBezTo>
                            <a:pt x="2129" y="10425"/>
                            <a:pt x="3039" y="11732"/>
                            <a:pt x="4153" y="12838"/>
                          </a:cubicBezTo>
                          <a:cubicBezTo>
                            <a:pt x="4623" y="13304"/>
                            <a:pt x="4915" y="13496"/>
                            <a:pt x="5095" y="13496"/>
                          </a:cubicBezTo>
                          <a:cubicBezTo>
                            <a:pt x="5483" y="13496"/>
                            <a:pt x="5354" y="12611"/>
                            <a:pt x="5369" y="11665"/>
                          </a:cubicBezTo>
                          <a:cubicBezTo>
                            <a:pt x="5401" y="9611"/>
                            <a:pt x="5282" y="7815"/>
                            <a:pt x="4425" y="5907"/>
                          </a:cubicBezTo>
                          <a:cubicBezTo>
                            <a:pt x="3441" y="3711"/>
                            <a:pt x="1904" y="1814"/>
                            <a:pt x="322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12" name="Google Shape;1212;p32"/>
                    <p:cNvSpPr/>
                    <p:nvPr/>
                  </p:nvSpPr>
                  <p:spPr>
                    <a:xfrm flipH="1">
                      <a:off x="1247462" y="4893095"/>
                      <a:ext cx="196881" cy="2431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288" h="10344" extrusionOk="0">
                          <a:moveTo>
                            <a:pt x="8288" y="0"/>
                          </a:moveTo>
                          <a:cubicBezTo>
                            <a:pt x="8288" y="0"/>
                            <a:pt x="8288" y="0"/>
                            <a:pt x="8288" y="0"/>
                          </a:cubicBezTo>
                          <a:lnTo>
                            <a:pt x="8288" y="0"/>
                          </a:lnTo>
                          <a:cubicBezTo>
                            <a:pt x="8288" y="0"/>
                            <a:pt x="8288" y="0"/>
                            <a:pt x="8288" y="0"/>
                          </a:cubicBezTo>
                          <a:close/>
                          <a:moveTo>
                            <a:pt x="8288" y="1"/>
                          </a:moveTo>
                          <a:lnTo>
                            <a:pt x="8288" y="1"/>
                          </a:lnTo>
                          <a:cubicBezTo>
                            <a:pt x="8150" y="473"/>
                            <a:pt x="5988" y="1588"/>
                            <a:pt x="5528" y="1979"/>
                          </a:cubicBezTo>
                          <a:cubicBezTo>
                            <a:pt x="4642" y="2737"/>
                            <a:pt x="3822" y="3572"/>
                            <a:pt x="3078" y="4473"/>
                          </a:cubicBezTo>
                          <a:cubicBezTo>
                            <a:pt x="1724" y="6111"/>
                            <a:pt x="183" y="8180"/>
                            <a:pt x="1" y="10344"/>
                          </a:cubicBezTo>
                          <a:cubicBezTo>
                            <a:pt x="2169" y="9587"/>
                            <a:pt x="4013" y="8052"/>
                            <a:pt x="5377" y="6203"/>
                          </a:cubicBezTo>
                          <a:cubicBezTo>
                            <a:pt x="6740" y="4356"/>
                            <a:pt x="7646" y="2204"/>
                            <a:pt x="8288" y="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13" name="Google Shape;1213;p32"/>
                    <p:cNvSpPr/>
                    <p:nvPr/>
                  </p:nvSpPr>
                  <p:spPr>
                    <a:xfrm flipH="1">
                      <a:off x="1291015" y="4852360"/>
                      <a:ext cx="96730" cy="265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72" h="1129" extrusionOk="0">
                          <a:moveTo>
                            <a:pt x="2132" y="1"/>
                          </a:moveTo>
                          <a:cubicBezTo>
                            <a:pt x="1429" y="1"/>
                            <a:pt x="732" y="145"/>
                            <a:pt x="133" y="504"/>
                          </a:cubicBezTo>
                          <a:cubicBezTo>
                            <a:pt x="102" y="522"/>
                            <a:pt x="72" y="542"/>
                            <a:pt x="51" y="572"/>
                          </a:cubicBezTo>
                          <a:cubicBezTo>
                            <a:pt x="0" y="647"/>
                            <a:pt x="36" y="755"/>
                            <a:pt x="105" y="814"/>
                          </a:cubicBezTo>
                          <a:cubicBezTo>
                            <a:pt x="174" y="873"/>
                            <a:pt x="265" y="892"/>
                            <a:pt x="353" y="910"/>
                          </a:cubicBezTo>
                          <a:lnTo>
                            <a:pt x="354" y="934"/>
                          </a:lnTo>
                          <a:cubicBezTo>
                            <a:pt x="902" y="1064"/>
                            <a:pt x="1464" y="1129"/>
                            <a:pt x="2025" y="1129"/>
                          </a:cubicBezTo>
                          <a:cubicBezTo>
                            <a:pt x="2405" y="1129"/>
                            <a:pt x="2785" y="1099"/>
                            <a:pt x="3160" y="1039"/>
                          </a:cubicBezTo>
                          <a:cubicBezTo>
                            <a:pt x="3502" y="985"/>
                            <a:pt x="3869" y="887"/>
                            <a:pt x="4072" y="604"/>
                          </a:cubicBezTo>
                          <a:cubicBezTo>
                            <a:pt x="3865" y="266"/>
                            <a:pt x="3445" y="143"/>
                            <a:pt x="3061" y="79"/>
                          </a:cubicBezTo>
                          <a:cubicBezTo>
                            <a:pt x="2756" y="29"/>
                            <a:pt x="2443" y="1"/>
                            <a:pt x="2132" y="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14" name="Google Shape;1214;p32"/>
                    <p:cNvSpPr/>
                    <p:nvPr/>
                  </p:nvSpPr>
                  <p:spPr>
                    <a:xfrm flipH="1">
                      <a:off x="1384597" y="4807734"/>
                      <a:ext cx="76135" cy="625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05" h="2659" extrusionOk="0">
                          <a:moveTo>
                            <a:pt x="298" y="0"/>
                          </a:moveTo>
                          <a:cubicBezTo>
                            <a:pt x="200" y="0"/>
                            <a:pt x="103" y="15"/>
                            <a:pt x="8" y="50"/>
                          </a:cubicBezTo>
                          <a:cubicBezTo>
                            <a:pt x="0" y="396"/>
                            <a:pt x="231" y="698"/>
                            <a:pt x="467" y="951"/>
                          </a:cubicBezTo>
                          <a:cubicBezTo>
                            <a:pt x="1111" y="1640"/>
                            <a:pt x="1890" y="2203"/>
                            <a:pt x="2746" y="2598"/>
                          </a:cubicBezTo>
                          <a:lnTo>
                            <a:pt x="2762" y="2582"/>
                          </a:lnTo>
                          <a:cubicBezTo>
                            <a:pt x="2839" y="2619"/>
                            <a:pt x="2920" y="2659"/>
                            <a:pt x="3007" y="2659"/>
                          </a:cubicBezTo>
                          <a:cubicBezTo>
                            <a:pt x="3010" y="2659"/>
                            <a:pt x="3013" y="2659"/>
                            <a:pt x="3016" y="2659"/>
                          </a:cubicBezTo>
                          <a:cubicBezTo>
                            <a:pt x="3105" y="2656"/>
                            <a:pt x="3200" y="2592"/>
                            <a:pt x="3203" y="2502"/>
                          </a:cubicBezTo>
                          <a:cubicBezTo>
                            <a:pt x="3205" y="2466"/>
                            <a:pt x="3191" y="2431"/>
                            <a:pt x="3179" y="2399"/>
                          </a:cubicBezTo>
                          <a:cubicBezTo>
                            <a:pt x="2806" y="1461"/>
                            <a:pt x="2005" y="749"/>
                            <a:pt x="1121" y="263"/>
                          </a:cubicBezTo>
                          <a:cubicBezTo>
                            <a:pt x="867" y="124"/>
                            <a:pt x="579" y="0"/>
                            <a:pt x="298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1215" name="Google Shape;1215;p32"/>
              <p:cNvGrpSpPr/>
              <p:nvPr/>
            </p:nvGrpSpPr>
            <p:grpSpPr>
              <a:xfrm>
                <a:off x="0" y="3075575"/>
                <a:ext cx="9101820" cy="2410047"/>
                <a:chOff x="-4750" y="2571525"/>
                <a:chExt cx="9101820" cy="2410047"/>
              </a:xfrm>
            </p:grpSpPr>
            <p:sp>
              <p:nvSpPr>
                <p:cNvPr id="1216" name="Google Shape;1216;p32"/>
                <p:cNvSpPr/>
                <p:nvPr/>
              </p:nvSpPr>
              <p:spPr>
                <a:xfrm rot="-658909">
                  <a:off x="54483" y="3444377"/>
                  <a:ext cx="4834222" cy="1086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52" h="41070" extrusionOk="0">
                      <a:moveTo>
                        <a:pt x="1" y="1"/>
                      </a:moveTo>
                      <a:lnTo>
                        <a:pt x="1" y="41069"/>
                      </a:lnTo>
                      <a:lnTo>
                        <a:pt x="179251" y="41069"/>
                      </a:lnTo>
                      <a:cubicBezTo>
                        <a:pt x="123872" y="20535"/>
                        <a:pt x="94370" y="14889"/>
                        <a:pt x="76001" y="9289"/>
                      </a:cubicBezTo>
                      <a:cubicBezTo>
                        <a:pt x="45539" y="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lt1"/>
                    </a:solidFill>
                  </a:endParaRPr>
                </a:p>
              </p:txBody>
            </p:sp>
            <p:grpSp>
              <p:nvGrpSpPr>
                <p:cNvPr id="1217" name="Google Shape;1217;p32"/>
                <p:cNvGrpSpPr/>
                <p:nvPr/>
              </p:nvGrpSpPr>
              <p:grpSpPr>
                <a:xfrm>
                  <a:off x="7865487" y="2571525"/>
                  <a:ext cx="1231583" cy="1612230"/>
                  <a:chOff x="7865487" y="2571525"/>
                  <a:chExt cx="1231583" cy="1612230"/>
                </a:xfrm>
              </p:grpSpPr>
              <p:sp>
                <p:nvSpPr>
                  <p:cNvPr id="1218" name="Google Shape;1218;p32"/>
                  <p:cNvSpPr/>
                  <p:nvPr/>
                </p:nvSpPr>
                <p:spPr>
                  <a:xfrm>
                    <a:off x="8581234" y="2820641"/>
                    <a:ext cx="111473" cy="1033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3" h="2439" extrusionOk="0">
                        <a:moveTo>
                          <a:pt x="0" y="2439"/>
                        </a:moveTo>
                        <a:lnTo>
                          <a:pt x="2602" y="0"/>
                        </a:lnTo>
                      </a:path>
                    </a:pathLst>
                  </a:custGeom>
                  <a:solidFill>
                    <a:srgbClr val="E1704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dk2"/>
                      </a:solidFill>
                    </a:endParaRPr>
                  </a:p>
                </p:txBody>
              </p:sp>
              <p:sp>
                <p:nvSpPr>
                  <p:cNvPr id="1219" name="Google Shape;1219;p32"/>
                  <p:cNvSpPr/>
                  <p:nvPr/>
                </p:nvSpPr>
                <p:spPr>
                  <a:xfrm>
                    <a:off x="8581234" y="3157455"/>
                    <a:ext cx="136526" cy="100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88" h="2369" extrusionOk="0">
                        <a:moveTo>
                          <a:pt x="0" y="2368"/>
                        </a:moveTo>
                        <a:lnTo>
                          <a:pt x="3187" y="1"/>
                        </a:lnTo>
                      </a:path>
                    </a:pathLst>
                  </a:custGeom>
                  <a:solidFill>
                    <a:srgbClr val="E1704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chemeClr val="dk2"/>
                      </a:solidFill>
                    </a:endParaRPr>
                  </a:p>
                </p:txBody>
              </p:sp>
              <p:grpSp>
                <p:nvGrpSpPr>
                  <p:cNvPr id="1220" name="Google Shape;1220;p32"/>
                  <p:cNvGrpSpPr/>
                  <p:nvPr/>
                </p:nvGrpSpPr>
                <p:grpSpPr>
                  <a:xfrm>
                    <a:off x="7865487" y="2571525"/>
                    <a:ext cx="1231583" cy="1612230"/>
                    <a:chOff x="7865487" y="2571525"/>
                    <a:chExt cx="1231583" cy="1612230"/>
                  </a:xfrm>
                </p:grpSpPr>
                <p:sp>
                  <p:nvSpPr>
                    <p:cNvPr id="1221" name="Google Shape;1221;p32"/>
                    <p:cNvSpPr/>
                    <p:nvPr/>
                  </p:nvSpPr>
                  <p:spPr>
                    <a:xfrm>
                      <a:off x="8776525" y="2844638"/>
                      <a:ext cx="34003" cy="13391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94" h="31596" extrusionOk="0">
                          <a:moveTo>
                            <a:pt x="390" y="0"/>
                          </a:moveTo>
                          <a:cubicBezTo>
                            <a:pt x="272" y="0"/>
                            <a:pt x="175" y="94"/>
                            <a:pt x="172" y="212"/>
                          </a:cubicBezTo>
                          <a:cubicBezTo>
                            <a:pt x="22" y="6690"/>
                            <a:pt x="1" y="13200"/>
                            <a:pt x="13" y="19682"/>
                          </a:cubicBezTo>
                          <a:cubicBezTo>
                            <a:pt x="29" y="23578"/>
                            <a:pt x="58" y="27471"/>
                            <a:pt x="151" y="31365"/>
                          </a:cubicBezTo>
                          <a:cubicBezTo>
                            <a:pt x="156" y="31490"/>
                            <a:pt x="256" y="31593"/>
                            <a:pt x="382" y="31595"/>
                          </a:cubicBezTo>
                          <a:cubicBezTo>
                            <a:pt x="384" y="31595"/>
                            <a:pt x="386" y="31595"/>
                            <a:pt x="388" y="31595"/>
                          </a:cubicBezTo>
                          <a:cubicBezTo>
                            <a:pt x="516" y="31595"/>
                            <a:pt x="622" y="31494"/>
                            <a:pt x="625" y="31365"/>
                          </a:cubicBezTo>
                          <a:cubicBezTo>
                            <a:pt x="687" y="28768"/>
                            <a:pt x="719" y="26172"/>
                            <a:pt x="740" y="23576"/>
                          </a:cubicBezTo>
                          <a:cubicBezTo>
                            <a:pt x="794" y="15797"/>
                            <a:pt x="779" y="7991"/>
                            <a:pt x="605" y="212"/>
                          </a:cubicBezTo>
                          <a:cubicBezTo>
                            <a:pt x="602" y="97"/>
                            <a:pt x="510" y="3"/>
                            <a:pt x="394" y="0"/>
                          </a:cubicBezTo>
                          <a:cubicBezTo>
                            <a:pt x="393" y="0"/>
                            <a:pt x="392" y="0"/>
                            <a:pt x="390" y="0"/>
                          </a:cubicBezTo>
                          <a:close/>
                        </a:path>
                      </a:pathLst>
                    </a:custGeom>
                    <a:noFill/>
                    <a:ln w="7620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</a:endParaRPr>
                    </a:p>
                  </p:txBody>
                </p:sp>
                <p:sp>
                  <p:nvSpPr>
                    <p:cNvPr id="1222" name="Google Shape;1222;p32"/>
                    <p:cNvSpPr/>
                    <p:nvPr/>
                  </p:nvSpPr>
                  <p:spPr>
                    <a:xfrm>
                      <a:off x="8135199" y="3014973"/>
                      <a:ext cx="26637" cy="1046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22" h="24680" extrusionOk="0">
                          <a:moveTo>
                            <a:pt x="308" y="0"/>
                          </a:moveTo>
                          <a:cubicBezTo>
                            <a:pt x="214" y="0"/>
                            <a:pt x="137" y="74"/>
                            <a:pt x="134" y="169"/>
                          </a:cubicBezTo>
                          <a:cubicBezTo>
                            <a:pt x="106" y="1183"/>
                            <a:pt x="89" y="2196"/>
                            <a:pt x="73" y="3210"/>
                          </a:cubicBezTo>
                          <a:cubicBezTo>
                            <a:pt x="19" y="6748"/>
                            <a:pt x="1" y="10311"/>
                            <a:pt x="4" y="13852"/>
                          </a:cubicBezTo>
                          <a:cubicBezTo>
                            <a:pt x="10" y="17391"/>
                            <a:pt x="33" y="20957"/>
                            <a:pt x="119" y="24494"/>
                          </a:cubicBezTo>
                          <a:cubicBezTo>
                            <a:pt x="123" y="24595"/>
                            <a:pt x="204" y="24677"/>
                            <a:pt x="304" y="24680"/>
                          </a:cubicBezTo>
                          <a:cubicBezTo>
                            <a:pt x="305" y="24680"/>
                            <a:pt x="307" y="24680"/>
                            <a:pt x="308" y="24680"/>
                          </a:cubicBezTo>
                          <a:cubicBezTo>
                            <a:pt x="412" y="24680"/>
                            <a:pt x="497" y="24598"/>
                            <a:pt x="499" y="24494"/>
                          </a:cubicBezTo>
                          <a:cubicBezTo>
                            <a:pt x="574" y="21452"/>
                            <a:pt x="598" y="18412"/>
                            <a:pt x="610" y="15372"/>
                          </a:cubicBezTo>
                          <a:cubicBezTo>
                            <a:pt x="622" y="10311"/>
                            <a:pt x="604" y="5224"/>
                            <a:pt x="484" y="168"/>
                          </a:cubicBezTo>
                          <a:cubicBezTo>
                            <a:pt x="481" y="76"/>
                            <a:pt x="408" y="1"/>
                            <a:pt x="312" y="0"/>
                          </a:cubicBezTo>
                          <a:cubicBezTo>
                            <a:pt x="311" y="0"/>
                            <a:pt x="310" y="0"/>
                            <a:pt x="308" y="0"/>
                          </a:cubicBezTo>
                          <a:close/>
                        </a:path>
                      </a:pathLst>
                    </a:custGeom>
                    <a:noFill/>
                    <a:ln w="762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</a:endParaRPr>
                    </a:p>
                  </p:txBody>
                </p:sp>
                <p:sp>
                  <p:nvSpPr>
                    <p:cNvPr id="1223" name="Google Shape;1223;p32"/>
                    <p:cNvSpPr/>
                    <p:nvPr/>
                  </p:nvSpPr>
                  <p:spPr>
                    <a:xfrm>
                      <a:off x="8500689" y="2571525"/>
                      <a:ext cx="596381" cy="9943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926" h="23462" extrusionOk="0">
                          <a:moveTo>
                            <a:pt x="6850" y="1"/>
                          </a:moveTo>
                          <a:cubicBezTo>
                            <a:pt x="6205" y="1"/>
                            <a:pt x="5545" y="371"/>
                            <a:pt x="5131" y="891"/>
                          </a:cubicBezTo>
                          <a:cubicBezTo>
                            <a:pt x="4575" y="1587"/>
                            <a:pt x="4356" y="2485"/>
                            <a:pt x="4153" y="3354"/>
                          </a:cubicBezTo>
                          <a:cubicBezTo>
                            <a:pt x="4063" y="3736"/>
                            <a:pt x="4016" y="4138"/>
                            <a:pt x="3926" y="4521"/>
                          </a:cubicBezTo>
                          <a:cubicBezTo>
                            <a:pt x="2788" y="5653"/>
                            <a:pt x="1584" y="6915"/>
                            <a:pt x="1413" y="8511"/>
                          </a:cubicBezTo>
                          <a:cubicBezTo>
                            <a:pt x="1282" y="9719"/>
                            <a:pt x="1778" y="10910"/>
                            <a:pt x="1794" y="12125"/>
                          </a:cubicBezTo>
                          <a:cubicBezTo>
                            <a:pt x="1801" y="12605"/>
                            <a:pt x="1729" y="13094"/>
                            <a:pt x="1519" y="13526"/>
                          </a:cubicBezTo>
                          <a:cubicBezTo>
                            <a:pt x="1306" y="13966"/>
                            <a:pt x="959" y="14327"/>
                            <a:pt x="700" y="14742"/>
                          </a:cubicBezTo>
                          <a:cubicBezTo>
                            <a:pt x="85" y="15726"/>
                            <a:pt x="0" y="16982"/>
                            <a:pt x="305" y="18101"/>
                          </a:cubicBezTo>
                          <a:cubicBezTo>
                            <a:pt x="610" y="19219"/>
                            <a:pt x="1276" y="20213"/>
                            <a:pt x="2066" y="21063"/>
                          </a:cubicBezTo>
                          <a:cubicBezTo>
                            <a:pt x="3186" y="22268"/>
                            <a:pt x="4645" y="23250"/>
                            <a:pt x="6280" y="23430"/>
                          </a:cubicBezTo>
                          <a:cubicBezTo>
                            <a:pt x="6474" y="23451"/>
                            <a:pt x="6669" y="23461"/>
                            <a:pt x="6866" y="23461"/>
                          </a:cubicBezTo>
                          <a:cubicBezTo>
                            <a:pt x="8989" y="23461"/>
                            <a:pt x="11241" y="22260"/>
                            <a:pt x="12454" y="20550"/>
                          </a:cubicBezTo>
                          <a:cubicBezTo>
                            <a:pt x="13784" y="18679"/>
                            <a:pt x="13925" y="15961"/>
                            <a:pt x="12572" y="14108"/>
                          </a:cubicBezTo>
                          <a:cubicBezTo>
                            <a:pt x="12256" y="13675"/>
                            <a:pt x="11861" y="13275"/>
                            <a:pt x="11715" y="12760"/>
                          </a:cubicBezTo>
                          <a:cubicBezTo>
                            <a:pt x="11441" y="11787"/>
                            <a:pt x="12137" y="10837"/>
                            <a:pt x="12418" y="9865"/>
                          </a:cubicBezTo>
                          <a:cubicBezTo>
                            <a:pt x="12753" y="8702"/>
                            <a:pt x="12446" y="7374"/>
                            <a:pt x="11635" y="6474"/>
                          </a:cubicBezTo>
                          <a:cubicBezTo>
                            <a:pt x="11099" y="5881"/>
                            <a:pt x="10371" y="5475"/>
                            <a:pt x="9885" y="4839"/>
                          </a:cubicBezTo>
                          <a:cubicBezTo>
                            <a:pt x="9046" y="3740"/>
                            <a:pt x="9086" y="2187"/>
                            <a:pt x="8378" y="1000"/>
                          </a:cubicBezTo>
                          <a:cubicBezTo>
                            <a:pt x="8163" y="642"/>
                            <a:pt x="7872" y="314"/>
                            <a:pt x="7493" y="139"/>
                          </a:cubicBezTo>
                          <a:cubicBezTo>
                            <a:pt x="7287" y="44"/>
                            <a:pt x="7069" y="1"/>
                            <a:pt x="6850" y="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</a:endParaRPr>
                    </a:p>
                  </p:txBody>
                </p:sp>
                <p:sp>
                  <p:nvSpPr>
                    <p:cNvPr id="1224" name="Google Shape;1224;p32"/>
                    <p:cNvSpPr/>
                    <p:nvPr/>
                  </p:nvSpPr>
                  <p:spPr>
                    <a:xfrm>
                      <a:off x="7865487" y="2846927"/>
                      <a:ext cx="595996" cy="58979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917" h="13916" extrusionOk="0">
                          <a:moveTo>
                            <a:pt x="6959" y="1"/>
                          </a:moveTo>
                          <a:cubicBezTo>
                            <a:pt x="5113" y="1"/>
                            <a:pt x="3343" y="734"/>
                            <a:pt x="2039" y="2039"/>
                          </a:cubicBezTo>
                          <a:cubicBezTo>
                            <a:pt x="734" y="3344"/>
                            <a:pt x="1" y="5113"/>
                            <a:pt x="1" y="6958"/>
                          </a:cubicBezTo>
                          <a:cubicBezTo>
                            <a:pt x="1" y="8803"/>
                            <a:pt x="734" y="10573"/>
                            <a:pt x="2039" y="11878"/>
                          </a:cubicBezTo>
                          <a:cubicBezTo>
                            <a:pt x="3343" y="13183"/>
                            <a:pt x="5113" y="13916"/>
                            <a:pt x="6959" y="13916"/>
                          </a:cubicBezTo>
                          <a:cubicBezTo>
                            <a:pt x="8804" y="13916"/>
                            <a:pt x="10574" y="13183"/>
                            <a:pt x="11878" y="11878"/>
                          </a:cubicBezTo>
                          <a:cubicBezTo>
                            <a:pt x="13183" y="10573"/>
                            <a:pt x="13916" y="8803"/>
                            <a:pt x="13916" y="6958"/>
                          </a:cubicBezTo>
                          <a:cubicBezTo>
                            <a:pt x="13916" y="5113"/>
                            <a:pt x="13183" y="3344"/>
                            <a:pt x="11878" y="2039"/>
                          </a:cubicBezTo>
                          <a:cubicBezTo>
                            <a:pt x="10574" y="734"/>
                            <a:pt x="8804" y="1"/>
                            <a:pt x="6959" y="1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1225" name="Google Shape;1225;p32"/>
              <p:cNvGrpSpPr/>
              <p:nvPr/>
            </p:nvGrpSpPr>
            <p:grpSpPr>
              <a:xfrm>
                <a:off x="-161810" y="3717121"/>
                <a:ext cx="9609242" cy="2424843"/>
                <a:chOff x="-161810" y="3390296"/>
                <a:chExt cx="9609242" cy="2424843"/>
              </a:xfrm>
            </p:grpSpPr>
            <p:sp>
              <p:nvSpPr>
                <p:cNvPr id="1226" name="Google Shape;1226;p32"/>
                <p:cNvSpPr/>
                <p:nvPr/>
              </p:nvSpPr>
              <p:spPr>
                <a:xfrm>
                  <a:off x="-159518" y="3491307"/>
                  <a:ext cx="5266812" cy="1612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16" h="38038" extrusionOk="0">
                      <a:moveTo>
                        <a:pt x="4" y="1"/>
                      </a:moveTo>
                      <a:lnTo>
                        <a:pt x="1" y="38038"/>
                      </a:lnTo>
                      <a:lnTo>
                        <a:pt x="1" y="38038"/>
                      </a:lnTo>
                      <a:lnTo>
                        <a:pt x="107754" y="37845"/>
                      </a:lnTo>
                      <a:lnTo>
                        <a:pt x="107815" y="17877"/>
                      </a:lnTo>
                      <a:lnTo>
                        <a:pt x="107815" y="17877"/>
                      </a:lnTo>
                      <a:cubicBezTo>
                        <a:pt x="96429" y="19237"/>
                        <a:pt x="86119" y="19821"/>
                        <a:pt x="76796" y="19821"/>
                      </a:cubicBezTo>
                      <a:cubicBezTo>
                        <a:pt x="30958" y="19821"/>
                        <a:pt x="8960" y="5685"/>
                        <a:pt x="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227" name="Google Shape;1227;p32"/>
                <p:cNvSpPr/>
                <p:nvPr/>
              </p:nvSpPr>
              <p:spPr>
                <a:xfrm>
                  <a:off x="-161810" y="3491304"/>
                  <a:ext cx="5266812" cy="1612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16" h="38038" extrusionOk="0">
                      <a:moveTo>
                        <a:pt x="4" y="1"/>
                      </a:moveTo>
                      <a:lnTo>
                        <a:pt x="1" y="38038"/>
                      </a:lnTo>
                      <a:lnTo>
                        <a:pt x="1" y="38038"/>
                      </a:lnTo>
                      <a:lnTo>
                        <a:pt x="107754" y="37845"/>
                      </a:lnTo>
                      <a:lnTo>
                        <a:pt x="107815" y="17877"/>
                      </a:lnTo>
                      <a:lnTo>
                        <a:pt x="107815" y="17877"/>
                      </a:lnTo>
                      <a:cubicBezTo>
                        <a:pt x="96429" y="19237"/>
                        <a:pt x="86119" y="19821"/>
                        <a:pt x="76796" y="19821"/>
                      </a:cubicBezTo>
                      <a:cubicBezTo>
                        <a:pt x="30958" y="19821"/>
                        <a:pt x="8960" y="5685"/>
                        <a:pt x="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6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228" name="Google Shape;1228;p32"/>
                <p:cNvSpPr/>
                <p:nvPr/>
              </p:nvSpPr>
              <p:spPr>
                <a:xfrm rot="213373">
                  <a:off x="-63291" y="3681997"/>
                  <a:ext cx="9462698" cy="1841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13" h="43449" extrusionOk="0">
                      <a:moveTo>
                        <a:pt x="152820" y="1"/>
                      </a:moveTo>
                      <a:cubicBezTo>
                        <a:pt x="140399" y="1"/>
                        <a:pt x="127894" y="1071"/>
                        <a:pt x="115472" y="2409"/>
                      </a:cubicBezTo>
                      <a:cubicBezTo>
                        <a:pt x="75999" y="6660"/>
                        <a:pt x="35973" y="13772"/>
                        <a:pt x="1" y="30570"/>
                      </a:cubicBezTo>
                      <a:lnTo>
                        <a:pt x="1" y="43382"/>
                      </a:lnTo>
                      <a:lnTo>
                        <a:pt x="193712" y="43449"/>
                      </a:lnTo>
                      <a:lnTo>
                        <a:pt x="193712" y="5069"/>
                      </a:lnTo>
                      <a:cubicBezTo>
                        <a:pt x="180336" y="1323"/>
                        <a:pt x="166630" y="1"/>
                        <a:pt x="1528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lt1"/>
                    </a:solidFill>
                  </a:endParaRPr>
                </a:p>
              </p:txBody>
            </p:sp>
          </p:grpSp>
          <p:grpSp>
            <p:nvGrpSpPr>
              <p:cNvPr id="1229" name="Google Shape;1229;p32"/>
              <p:cNvGrpSpPr/>
              <p:nvPr/>
            </p:nvGrpSpPr>
            <p:grpSpPr>
              <a:xfrm>
                <a:off x="343799" y="4747133"/>
                <a:ext cx="1059758" cy="818673"/>
                <a:chOff x="206924" y="4453733"/>
                <a:chExt cx="1059758" cy="818673"/>
              </a:xfrm>
            </p:grpSpPr>
            <p:sp>
              <p:nvSpPr>
                <p:cNvPr id="1230" name="Google Shape;1230;p32"/>
                <p:cNvSpPr/>
                <p:nvPr/>
              </p:nvSpPr>
              <p:spPr>
                <a:xfrm flipH="1">
                  <a:off x="779613" y="4634777"/>
                  <a:ext cx="236647" cy="522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62" h="22221" extrusionOk="0">
                      <a:moveTo>
                        <a:pt x="299" y="1"/>
                      </a:moveTo>
                      <a:cubicBezTo>
                        <a:pt x="280" y="1"/>
                        <a:pt x="262" y="3"/>
                        <a:pt x="243" y="6"/>
                      </a:cubicBezTo>
                      <a:cubicBezTo>
                        <a:pt x="97" y="37"/>
                        <a:pt x="0" y="181"/>
                        <a:pt x="30" y="329"/>
                      </a:cubicBezTo>
                      <a:cubicBezTo>
                        <a:pt x="421" y="2289"/>
                        <a:pt x="868" y="4235"/>
                        <a:pt x="1413" y="6159"/>
                      </a:cubicBezTo>
                      <a:cubicBezTo>
                        <a:pt x="2788" y="10965"/>
                        <a:pt x="4516" y="15781"/>
                        <a:pt x="7484" y="19854"/>
                      </a:cubicBezTo>
                      <a:cubicBezTo>
                        <a:pt x="7973" y="20511"/>
                        <a:pt x="8489" y="21149"/>
                        <a:pt x="9054" y="21742"/>
                      </a:cubicBezTo>
                      <a:cubicBezTo>
                        <a:pt x="9179" y="21873"/>
                        <a:pt x="9323" y="22019"/>
                        <a:pt x="9454" y="22144"/>
                      </a:cubicBezTo>
                      <a:cubicBezTo>
                        <a:pt x="9506" y="22193"/>
                        <a:pt x="9575" y="22221"/>
                        <a:pt x="9646" y="22221"/>
                      </a:cubicBezTo>
                      <a:cubicBezTo>
                        <a:pt x="9686" y="22221"/>
                        <a:pt x="9727" y="22212"/>
                        <a:pt x="9765" y="22193"/>
                      </a:cubicBezTo>
                      <a:cubicBezTo>
                        <a:pt x="9904" y="22126"/>
                        <a:pt x="9961" y="21960"/>
                        <a:pt x="9894" y="21822"/>
                      </a:cubicBezTo>
                      <a:cubicBezTo>
                        <a:pt x="9839" y="21708"/>
                        <a:pt x="9781" y="21595"/>
                        <a:pt x="9721" y="21484"/>
                      </a:cubicBezTo>
                      <a:lnTo>
                        <a:pt x="9633" y="21319"/>
                      </a:lnTo>
                      <a:lnTo>
                        <a:pt x="9544" y="21155"/>
                      </a:lnTo>
                      <a:cubicBezTo>
                        <a:pt x="8242" y="18782"/>
                        <a:pt x="6798" y="16495"/>
                        <a:pt x="5527" y="14105"/>
                      </a:cubicBezTo>
                      <a:cubicBezTo>
                        <a:pt x="3149" y="9786"/>
                        <a:pt x="1326" y="5122"/>
                        <a:pt x="569" y="232"/>
                      </a:cubicBezTo>
                      <a:cubicBezTo>
                        <a:pt x="547" y="97"/>
                        <a:pt x="430" y="1"/>
                        <a:pt x="29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" name="Google Shape;1231;p32"/>
                <p:cNvSpPr/>
                <p:nvPr/>
              </p:nvSpPr>
              <p:spPr>
                <a:xfrm flipH="1">
                  <a:off x="954426" y="4531924"/>
                  <a:ext cx="106731" cy="174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3" h="7402" extrusionOk="0">
                      <a:moveTo>
                        <a:pt x="1715" y="1"/>
                      </a:moveTo>
                      <a:cubicBezTo>
                        <a:pt x="1683" y="1"/>
                        <a:pt x="1651" y="2"/>
                        <a:pt x="1619" y="4"/>
                      </a:cubicBezTo>
                      <a:cubicBezTo>
                        <a:pt x="1030" y="49"/>
                        <a:pt x="527" y="499"/>
                        <a:pt x="278" y="1036"/>
                      </a:cubicBezTo>
                      <a:cubicBezTo>
                        <a:pt x="32" y="1571"/>
                        <a:pt x="1" y="2184"/>
                        <a:pt x="33" y="2774"/>
                      </a:cubicBezTo>
                      <a:cubicBezTo>
                        <a:pt x="101" y="3996"/>
                        <a:pt x="630" y="7402"/>
                        <a:pt x="2298" y="7402"/>
                      </a:cubicBezTo>
                      <a:cubicBezTo>
                        <a:pt x="2340" y="7402"/>
                        <a:pt x="2382" y="7400"/>
                        <a:pt x="2425" y="7395"/>
                      </a:cubicBezTo>
                      <a:cubicBezTo>
                        <a:pt x="4493" y="7183"/>
                        <a:pt x="3996" y="3972"/>
                        <a:pt x="3758" y="2711"/>
                      </a:cubicBezTo>
                      <a:cubicBezTo>
                        <a:pt x="3641" y="2088"/>
                        <a:pt x="3513" y="1452"/>
                        <a:pt x="3177" y="916"/>
                      </a:cubicBezTo>
                      <a:cubicBezTo>
                        <a:pt x="2859" y="408"/>
                        <a:pt x="2310" y="1"/>
                        <a:pt x="17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" name="Google Shape;1232;p32"/>
                <p:cNvSpPr/>
                <p:nvPr/>
              </p:nvSpPr>
              <p:spPr>
                <a:xfrm flipH="1">
                  <a:off x="685951" y="4651727"/>
                  <a:ext cx="72643" cy="493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0977" extrusionOk="0">
                      <a:moveTo>
                        <a:pt x="311" y="1"/>
                      </a:moveTo>
                      <a:cubicBezTo>
                        <a:pt x="282" y="1"/>
                        <a:pt x="252" y="6"/>
                        <a:pt x="223" y="16"/>
                      </a:cubicBezTo>
                      <a:cubicBezTo>
                        <a:pt x="80" y="63"/>
                        <a:pt x="1" y="217"/>
                        <a:pt x="49" y="361"/>
                      </a:cubicBezTo>
                      <a:cubicBezTo>
                        <a:pt x="1100" y="3622"/>
                        <a:pt x="1598" y="7055"/>
                        <a:pt x="1613" y="10477"/>
                      </a:cubicBezTo>
                      <a:cubicBezTo>
                        <a:pt x="1639" y="13034"/>
                        <a:pt x="1457" y="15577"/>
                        <a:pt x="1316" y="18128"/>
                      </a:cubicBezTo>
                      <a:cubicBezTo>
                        <a:pt x="1283" y="18770"/>
                        <a:pt x="1256" y="19411"/>
                        <a:pt x="1248" y="20055"/>
                      </a:cubicBezTo>
                      <a:cubicBezTo>
                        <a:pt x="1244" y="20266"/>
                        <a:pt x="1242" y="20496"/>
                        <a:pt x="1250" y="20706"/>
                      </a:cubicBezTo>
                      <a:cubicBezTo>
                        <a:pt x="1258" y="20880"/>
                        <a:pt x="1394" y="20976"/>
                        <a:pt x="1532" y="20976"/>
                      </a:cubicBezTo>
                      <a:cubicBezTo>
                        <a:pt x="1636" y="20976"/>
                        <a:pt x="1741" y="20921"/>
                        <a:pt x="1790" y="20800"/>
                      </a:cubicBezTo>
                      <a:cubicBezTo>
                        <a:pt x="1867" y="20603"/>
                        <a:pt x="1941" y="20375"/>
                        <a:pt x="2005" y="20176"/>
                      </a:cubicBezTo>
                      <a:cubicBezTo>
                        <a:pt x="2197" y="19547"/>
                        <a:pt x="2344" y="18906"/>
                        <a:pt x="2462" y="18259"/>
                      </a:cubicBezTo>
                      <a:cubicBezTo>
                        <a:pt x="3058" y="14806"/>
                        <a:pt x="2786" y="11267"/>
                        <a:pt x="2236" y="7828"/>
                      </a:cubicBezTo>
                      <a:cubicBezTo>
                        <a:pt x="1833" y="5254"/>
                        <a:pt x="1265" y="2712"/>
                        <a:pt x="572" y="202"/>
                      </a:cubicBezTo>
                      <a:cubicBezTo>
                        <a:pt x="539" y="81"/>
                        <a:pt x="430" y="1"/>
                        <a:pt x="31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" name="Google Shape;1233;p32"/>
                <p:cNvSpPr/>
                <p:nvPr/>
              </p:nvSpPr>
              <p:spPr>
                <a:xfrm flipH="1">
                  <a:off x="711249" y="4606754"/>
                  <a:ext cx="72667" cy="97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4138" extrusionOk="0">
                      <a:moveTo>
                        <a:pt x="901" y="0"/>
                      </a:moveTo>
                      <a:cubicBezTo>
                        <a:pt x="798" y="0"/>
                        <a:pt x="696" y="18"/>
                        <a:pt x="600" y="58"/>
                      </a:cubicBezTo>
                      <a:cubicBezTo>
                        <a:pt x="263" y="198"/>
                        <a:pt x="67" y="569"/>
                        <a:pt x="35" y="931"/>
                      </a:cubicBezTo>
                      <a:cubicBezTo>
                        <a:pt x="1" y="1295"/>
                        <a:pt x="99" y="1655"/>
                        <a:pt x="201" y="2006"/>
                      </a:cubicBezTo>
                      <a:cubicBezTo>
                        <a:pt x="384" y="2644"/>
                        <a:pt x="866" y="4138"/>
                        <a:pt x="1768" y="4138"/>
                      </a:cubicBezTo>
                      <a:cubicBezTo>
                        <a:pt x="1874" y="4138"/>
                        <a:pt x="1986" y="4117"/>
                        <a:pt x="2103" y="4072"/>
                      </a:cubicBezTo>
                      <a:cubicBezTo>
                        <a:pt x="3059" y="3706"/>
                        <a:pt x="2424" y="1735"/>
                        <a:pt x="2135" y="1071"/>
                      </a:cubicBezTo>
                      <a:cubicBezTo>
                        <a:pt x="1998" y="759"/>
                        <a:pt x="1824" y="452"/>
                        <a:pt x="1558" y="241"/>
                      </a:cubicBezTo>
                      <a:cubicBezTo>
                        <a:pt x="1372" y="94"/>
                        <a:pt x="1134" y="0"/>
                        <a:pt x="9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" name="Google Shape;1234;p32"/>
                <p:cNvSpPr/>
                <p:nvPr/>
              </p:nvSpPr>
              <p:spPr>
                <a:xfrm flipH="1">
                  <a:off x="441586" y="4593283"/>
                  <a:ext cx="76182" cy="493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7" h="20978" extrusionOk="0">
                      <a:moveTo>
                        <a:pt x="2897" y="0"/>
                      </a:moveTo>
                      <a:cubicBezTo>
                        <a:pt x="2777" y="0"/>
                        <a:pt x="2667" y="80"/>
                        <a:pt x="2634" y="202"/>
                      </a:cubicBezTo>
                      <a:cubicBezTo>
                        <a:pt x="2177" y="1877"/>
                        <a:pt x="1761" y="3560"/>
                        <a:pt x="1427" y="5263"/>
                      </a:cubicBezTo>
                      <a:cubicBezTo>
                        <a:pt x="605" y="9525"/>
                        <a:pt x="1" y="13938"/>
                        <a:pt x="744" y="18259"/>
                      </a:cubicBezTo>
                      <a:cubicBezTo>
                        <a:pt x="872" y="18959"/>
                        <a:pt x="1034" y="19656"/>
                        <a:pt x="1253" y="20333"/>
                      </a:cubicBezTo>
                      <a:cubicBezTo>
                        <a:pt x="1303" y="20483"/>
                        <a:pt x="1362" y="20652"/>
                        <a:pt x="1418" y="20800"/>
                      </a:cubicBezTo>
                      <a:cubicBezTo>
                        <a:pt x="1456" y="20898"/>
                        <a:pt x="1551" y="20972"/>
                        <a:pt x="1665" y="20977"/>
                      </a:cubicBezTo>
                      <a:cubicBezTo>
                        <a:pt x="1669" y="20977"/>
                        <a:pt x="1673" y="20977"/>
                        <a:pt x="1676" y="20977"/>
                      </a:cubicBezTo>
                      <a:cubicBezTo>
                        <a:pt x="1825" y="20977"/>
                        <a:pt x="1950" y="20861"/>
                        <a:pt x="1956" y="20711"/>
                      </a:cubicBezTo>
                      <a:cubicBezTo>
                        <a:pt x="1961" y="20599"/>
                        <a:pt x="1962" y="20489"/>
                        <a:pt x="1962" y="20379"/>
                      </a:cubicBezTo>
                      <a:lnTo>
                        <a:pt x="1961" y="20216"/>
                      </a:lnTo>
                      <a:lnTo>
                        <a:pt x="1958" y="20055"/>
                      </a:lnTo>
                      <a:cubicBezTo>
                        <a:pt x="1920" y="17710"/>
                        <a:pt x="1689" y="15377"/>
                        <a:pt x="1628" y="13033"/>
                      </a:cubicBezTo>
                      <a:cubicBezTo>
                        <a:pt x="1446" y="8764"/>
                        <a:pt x="1822" y="4437"/>
                        <a:pt x="3158" y="359"/>
                      </a:cubicBezTo>
                      <a:cubicBezTo>
                        <a:pt x="3206" y="213"/>
                        <a:pt x="3120" y="51"/>
                        <a:pt x="2970" y="10"/>
                      </a:cubicBezTo>
                      <a:cubicBezTo>
                        <a:pt x="2946" y="3"/>
                        <a:pt x="2921" y="0"/>
                        <a:pt x="289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5" name="Google Shape;1235;p32"/>
                <p:cNvSpPr/>
                <p:nvPr/>
              </p:nvSpPr>
              <p:spPr>
                <a:xfrm flipH="1">
                  <a:off x="396001" y="4506347"/>
                  <a:ext cx="102075" cy="136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7" h="5809" extrusionOk="0">
                      <a:moveTo>
                        <a:pt x="3031" y="1"/>
                      </a:moveTo>
                      <a:cubicBezTo>
                        <a:pt x="2704" y="1"/>
                        <a:pt x="2370" y="132"/>
                        <a:pt x="2110" y="339"/>
                      </a:cubicBezTo>
                      <a:cubicBezTo>
                        <a:pt x="1735" y="636"/>
                        <a:pt x="1490" y="1066"/>
                        <a:pt x="1298" y="1505"/>
                      </a:cubicBezTo>
                      <a:cubicBezTo>
                        <a:pt x="892" y="2436"/>
                        <a:pt x="0" y="5201"/>
                        <a:pt x="1346" y="5716"/>
                      </a:cubicBezTo>
                      <a:cubicBezTo>
                        <a:pt x="1511" y="5780"/>
                        <a:pt x="1668" y="5809"/>
                        <a:pt x="1817" y="5809"/>
                      </a:cubicBezTo>
                      <a:cubicBezTo>
                        <a:pt x="3081" y="5809"/>
                        <a:pt x="3757" y="3710"/>
                        <a:pt x="4015" y="2817"/>
                      </a:cubicBezTo>
                      <a:cubicBezTo>
                        <a:pt x="4157" y="2325"/>
                        <a:pt x="4297" y="1818"/>
                        <a:pt x="4249" y="1309"/>
                      </a:cubicBezTo>
                      <a:cubicBezTo>
                        <a:pt x="4201" y="798"/>
                        <a:pt x="3928" y="278"/>
                        <a:pt x="3454" y="83"/>
                      </a:cubicBezTo>
                      <a:cubicBezTo>
                        <a:pt x="3319" y="26"/>
                        <a:pt x="3176" y="1"/>
                        <a:pt x="30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6" name="Google Shape;1236;p32"/>
                <p:cNvSpPr/>
                <p:nvPr/>
              </p:nvSpPr>
              <p:spPr>
                <a:xfrm flipH="1">
                  <a:off x="206924" y="4453733"/>
                  <a:ext cx="1059758" cy="790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12" h="33609" extrusionOk="0">
                      <a:moveTo>
                        <a:pt x="29833" y="0"/>
                      </a:moveTo>
                      <a:cubicBezTo>
                        <a:pt x="28568" y="0"/>
                        <a:pt x="27739" y="1730"/>
                        <a:pt x="27453" y="3110"/>
                      </a:cubicBezTo>
                      <a:cubicBezTo>
                        <a:pt x="26111" y="9576"/>
                        <a:pt x="24941" y="16078"/>
                        <a:pt x="23940" y="22603"/>
                      </a:cubicBezTo>
                      <a:cubicBezTo>
                        <a:pt x="23032" y="18577"/>
                        <a:pt x="22059" y="14409"/>
                        <a:pt x="19544" y="11134"/>
                      </a:cubicBezTo>
                      <a:cubicBezTo>
                        <a:pt x="19098" y="10553"/>
                        <a:pt x="18457" y="9960"/>
                        <a:pt x="17768" y="9960"/>
                      </a:cubicBezTo>
                      <a:cubicBezTo>
                        <a:pt x="17655" y="9960"/>
                        <a:pt x="17539" y="9977"/>
                        <a:pt x="17423" y="10012"/>
                      </a:cubicBezTo>
                      <a:cubicBezTo>
                        <a:pt x="16686" y="10237"/>
                        <a:pt x="16381" y="11098"/>
                        <a:pt x="16205" y="11850"/>
                      </a:cubicBezTo>
                      <a:cubicBezTo>
                        <a:pt x="15508" y="14810"/>
                        <a:pt x="15153" y="17849"/>
                        <a:pt x="15151" y="20889"/>
                      </a:cubicBezTo>
                      <a:cubicBezTo>
                        <a:pt x="13006" y="18628"/>
                        <a:pt x="10861" y="16364"/>
                        <a:pt x="8715" y="14101"/>
                      </a:cubicBezTo>
                      <a:cubicBezTo>
                        <a:pt x="7092" y="12387"/>
                        <a:pt x="5180" y="10548"/>
                        <a:pt x="2832" y="10548"/>
                      </a:cubicBezTo>
                      <a:cubicBezTo>
                        <a:pt x="2804" y="10548"/>
                        <a:pt x="2776" y="10548"/>
                        <a:pt x="2749" y="10548"/>
                      </a:cubicBezTo>
                      <a:cubicBezTo>
                        <a:pt x="2176" y="10560"/>
                        <a:pt x="1587" y="10694"/>
                        <a:pt x="1131" y="11040"/>
                      </a:cubicBezTo>
                      <a:cubicBezTo>
                        <a:pt x="206" y="11740"/>
                        <a:pt x="68" y="13057"/>
                        <a:pt x="57" y="14215"/>
                      </a:cubicBezTo>
                      <a:cubicBezTo>
                        <a:pt x="1" y="20960"/>
                        <a:pt x="1719" y="27712"/>
                        <a:pt x="4993" y="33609"/>
                      </a:cubicBezTo>
                      <a:lnTo>
                        <a:pt x="34600" y="33120"/>
                      </a:lnTo>
                      <a:cubicBezTo>
                        <a:pt x="39383" y="25503"/>
                        <a:pt x="44611" y="8952"/>
                        <a:pt x="42441" y="7626"/>
                      </a:cubicBezTo>
                      <a:cubicBezTo>
                        <a:pt x="42028" y="7305"/>
                        <a:pt x="41525" y="7164"/>
                        <a:pt x="41006" y="7164"/>
                      </a:cubicBezTo>
                      <a:cubicBezTo>
                        <a:pt x="40325" y="7164"/>
                        <a:pt x="39617" y="7408"/>
                        <a:pt x="39058" y="7809"/>
                      </a:cubicBezTo>
                      <a:cubicBezTo>
                        <a:pt x="38073" y="8514"/>
                        <a:pt x="37440" y="9597"/>
                        <a:pt x="36836" y="10647"/>
                      </a:cubicBezTo>
                      <a:cubicBezTo>
                        <a:pt x="34590" y="14549"/>
                        <a:pt x="32346" y="18450"/>
                        <a:pt x="30100" y="22352"/>
                      </a:cubicBezTo>
                      <a:cubicBezTo>
                        <a:pt x="31449" y="15995"/>
                        <a:pt x="31989" y="9469"/>
                        <a:pt x="31702" y="2979"/>
                      </a:cubicBezTo>
                      <a:cubicBezTo>
                        <a:pt x="31650" y="1815"/>
                        <a:pt x="31368" y="380"/>
                        <a:pt x="30247" y="60"/>
                      </a:cubicBezTo>
                      <a:cubicBezTo>
                        <a:pt x="30104" y="19"/>
                        <a:pt x="29966" y="0"/>
                        <a:pt x="2983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7" name="Google Shape;1237;p32"/>
                <p:cNvSpPr/>
                <p:nvPr/>
              </p:nvSpPr>
              <p:spPr>
                <a:xfrm flipH="1">
                  <a:off x="400457" y="4855127"/>
                  <a:ext cx="786338" cy="417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02" h="17749" extrusionOk="0">
                      <a:moveTo>
                        <a:pt x="2654" y="1"/>
                      </a:moveTo>
                      <a:cubicBezTo>
                        <a:pt x="2516" y="1"/>
                        <a:pt x="2377" y="13"/>
                        <a:pt x="2237" y="40"/>
                      </a:cubicBezTo>
                      <a:cubicBezTo>
                        <a:pt x="1180" y="244"/>
                        <a:pt x="426" y="1257"/>
                        <a:pt x="212" y="2312"/>
                      </a:cubicBezTo>
                      <a:cubicBezTo>
                        <a:pt x="0" y="3364"/>
                        <a:pt x="225" y="4455"/>
                        <a:pt x="498" y="5497"/>
                      </a:cubicBezTo>
                      <a:cubicBezTo>
                        <a:pt x="1275" y="8456"/>
                        <a:pt x="2455" y="11307"/>
                        <a:pt x="3986" y="13955"/>
                      </a:cubicBezTo>
                      <a:cubicBezTo>
                        <a:pt x="5793" y="17076"/>
                        <a:pt x="6468" y="17467"/>
                        <a:pt x="10053" y="17599"/>
                      </a:cubicBezTo>
                      <a:cubicBezTo>
                        <a:pt x="12778" y="17699"/>
                        <a:pt x="15505" y="17749"/>
                        <a:pt x="18232" y="17749"/>
                      </a:cubicBezTo>
                      <a:cubicBezTo>
                        <a:pt x="22527" y="17749"/>
                        <a:pt x="26822" y="17625"/>
                        <a:pt x="31110" y="17377"/>
                      </a:cubicBezTo>
                      <a:cubicBezTo>
                        <a:pt x="32562" y="12593"/>
                        <a:pt x="33101" y="7535"/>
                        <a:pt x="32690" y="2552"/>
                      </a:cubicBezTo>
                      <a:cubicBezTo>
                        <a:pt x="32686" y="2552"/>
                        <a:pt x="32681" y="2552"/>
                        <a:pt x="32677" y="2552"/>
                      </a:cubicBezTo>
                      <a:cubicBezTo>
                        <a:pt x="29601" y="2552"/>
                        <a:pt x="27577" y="5667"/>
                        <a:pt x="26153" y="8397"/>
                      </a:cubicBezTo>
                      <a:cubicBezTo>
                        <a:pt x="25963" y="6001"/>
                        <a:pt x="25487" y="3628"/>
                        <a:pt x="24739" y="1344"/>
                      </a:cubicBezTo>
                      <a:cubicBezTo>
                        <a:pt x="24647" y="1059"/>
                        <a:pt x="24515" y="742"/>
                        <a:pt x="24231" y="648"/>
                      </a:cubicBezTo>
                      <a:cubicBezTo>
                        <a:pt x="24178" y="631"/>
                        <a:pt x="24125" y="623"/>
                        <a:pt x="24073" y="623"/>
                      </a:cubicBezTo>
                      <a:cubicBezTo>
                        <a:pt x="23757" y="623"/>
                        <a:pt x="23469" y="917"/>
                        <a:pt x="23264" y="1188"/>
                      </a:cubicBezTo>
                      <a:cubicBezTo>
                        <a:pt x="21613" y="3385"/>
                        <a:pt x="20277" y="5819"/>
                        <a:pt x="19312" y="8392"/>
                      </a:cubicBezTo>
                      <a:cubicBezTo>
                        <a:pt x="18521" y="6947"/>
                        <a:pt x="17663" y="5536"/>
                        <a:pt x="16749" y="4165"/>
                      </a:cubicBezTo>
                      <a:cubicBezTo>
                        <a:pt x="16541" y="3854"/>
                        <a:pt x="16300" y="3523"/>
                        <a:pt x="15941" y="3425"/>
                      </a:cubicBezTo>
                      <a:cubicBezTo>
                        <a:pt x="15868" y="3405"/>
                        <a:pt x="15795" y="3395"/>
                        <a:pt x="15724" y="3395"/>
                      </a:cubicBezTo>
                      <a:cubicBezTo>
                        <a:pt x="15226" y="3395"/>
                        <a:pt x="14777" y="3848"/>
                        <a:pt x="14493" y="4294"/>
                      </a:cubicBezTo>
                      <a:cubicBezTo>
                        <a:pt x="13557" y="5759"/>
                        <a:pt x="13193" y="7579"/>
                        <a:pt x="13494" y="9291"/>
                      </a:cubicBezTo>
                      <a:cubicBezTo>
                        <a:pt x="11067" y="6365"/>
                        <a:pt x="8346" y="3684"/>
                        <a:pt x="5386" y="1299"/>
                      </a:cubicBezTo>
                      <a:cubicBezTo>
                        <a:pt x="4587" y="655"/>
                        <a:pt x="3648" y="1"/>
                        <a:pt x="265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38" name="Google Shape;1238;p32"/>
              <p:cNvGrpSpPr/>
              <p:nvPr/>
            </p:nvGrpSpPr>
            <p:grpSpPr>
              <a:xfrm>
                <a:off x="-111327" y="4467193"/>
                <a:ext cx="546340" cy="1144005"/>
                <a:chOff x="-190602" y="4255105"/>
                <a:chExt cx="546340" cy="1144005"/>
              </a:xfrm>
            </p:grpSpPr>
            <p:sp>
              <p:nvSpPr>
                <p:cNvPr id="1239" name="Google Shape;1239;p32"/>
                <p:cNvSpPr/>
                <p:nvPr/>
              </p:nvSpPr>
              <p:spPr>
                <a:xfrm flipH="1">
                  <a:off x="-190602" y="4255105"/>
                  <a:ext cx="460942" cy="394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4" h="16791" extrusionOk="0">
                      <a:moveTo>
                        <a:pt x="7221" y="0"/>
                      </a:moveTo>
                      <a:cubicBezTo>
                        <a:pt x="6664" y="0"/>
                        <a:pt x="6306" y="659"/>
                        <a:pt x="6124" y="1214"/>
                      </a:cubicBezTo>
                      <a:cubicBezTo>
                        <a:pt x="5140" y="4205"/>
                        <a:pt x="4516" y="7313"/>
                        <a:pt x="4268" y="10451"/>
                      </a:cubicBezTo>
                      <a:cubicBezTo>
                        <a:pt x="3768" y="8123"/>
                        <a:pt x="3123" y="5827"/>
                        <a:pt x="2339" y="3579"/>
                      </a:cubicBezTo>
                      <a:cubicBezTo>
                        <a:pt x="2182" y="3127"/>
                        <a:pt x="1882" y="2590"/>
                        <a:pt x="1429" y="2590"/>
                      </a:cubicBezTo>
                      <a:cubicBezTo>
                        <a:pt x="1399" y="2590"/>
                        <a:pt x="1369" y="2592"/>
                        <a:pt x="1339" y="2597"/>
                      </a:cubicBezTo>
                      <a:cubicBezTo>
                        <a:pt x="1146" y="2627"/>
                        <a:pt x="983" y="2755"/>
                        <a:pt x="850" y="2899"/>
                      </a:cubicBezTo>
                      <a:cubicBezTo>
                        <a:pt x="0" y="3821"/>
                        <a:pt x="195" y="5266"/>
                        <a:pt x="494" y="6482"/>
                      </a:cubicBezTo>
                      <a:cubicBezTo>
                        <a:pt x="933" y="8270"/>
                        <a:pt x="1480" y="10029"/>
                        <a:pt x="2131" y="11750"/>
                      </a:cubicBezTo>
                      <a:cubicBezTo>
                        <a:pt x="2709" y="13272"/>
                        <a:pt x="3418" y="14831"/>
                        <a:pt x="4710" y="15823"/>
                      </a:cubicBezTo>
                      <a:cubicBezTo>
                        <a:pt x="5613" y="16515"/>
                        <a:pt x="6647" y="16791"/>
                        <a:pt x="7702" y="16791"/>
                      </a:cubicBezTo>
                      <a:cubicBezTo>
                        <a:pt x="8714" y="16791"/>
                        <a:pt x="9744" y="16537"/>
                        <a:pt x="10696" y="16153"/>
                      </a:cubicBezTo>
                      <a:cubicBezTo>
                        <a:pt x="13138" y="15167"/>
                        <a:pt x="15546" y="14189"/>
                        <a:pt x="17772" y="12765"/>
                      </a:cubicBezTo>
                      <a:cubicBezTo>
                        <a:pt x="18559" y="12260"/>
                        <a:pt x="19403" y="11568"/>
                        <a:pt x="19400" y="10632"/>
                      </a:cubicBezTo>
                      <a:cubicBezTo>
                        <a:pt x="19385" y="10244"/>
                        <a:pt x="18981" y="10102"/>
                        <a:pt x="18413" y="10102"/>
                      </a:cubicBezTo>
                      <a:cubicBezTo>
                        <a:pt x="17471" y="10102"/>
                        <a:pt x="16076" y="10492"/>
                        <a:pt x="15249" y="10796"/>
                      </a:cubicBezTo>
                      <a:cubicBezTo>
                        <a:pt x="13921" y="11285"/>
                        <a:pt x="12729" y="12074"/>
                        <a:pt x="11552" y="12858"/>
                      </a:cubicBezTo>
                      <a:cubicBezTo>
                        <a:pt x="12843" y="11786"/>
                        <a:pt x="14083" y="10655"/>
                        <a:pt x="15270" y="9470"/>
                      </a:cubicBezTo>
                      <a:cubicBezTo>
                        <a:pt x="16319" y="8423"/>
                        <a:pt x="17371" y="7244"/>
                        <a:pt x="17618" y="5782"/>
                      </a:cubicBezTo>
                      <a:cubicBezTo>
                        <a:pt x="17646" y="5612"/>
                        <a:pt x="17662" y="5429"/>
                        <a:pt x="17590" y="5273"/>
                      </a:cubicBezTo>
                      <a:cubicBezTo>
                        <a:pt x="17492" y="5061"/>
                        <a:pt x="17300" y="4980"/>
                        <a:pt x="17078" y="4980"/>
                      </a:cubicBezTo>
                      <a:cubicBezTo>
                        <a:pt x="16771" y="4980"/>
                        <a:pt x="16404" y="5136"/>
                        <a:pt x="16141" y="5321"/>
                      </a:cubicBezTo>
                      <a:cubicBezTo>
                        <a:pt x="13579" y="7130"/>
                        <a:pt x="11456" y="9479"/>
                        <a:pt x="9356" y="11809"/>
                      </a:cubicBezTo>
                      <a:cubicBezTo>
                        <a:pt x="10747" y="8873"/>
                        <a:pt x="12171" y="5788"/>
                        <a:pt x="12043" y="2541"/>
                      </a:cubicBezTo>
                      <a:cubicBezTo>
                        <a:pt x="12036" y="2372"/>
                        <a:pt x="12017" y="2185"/>
                        <a:pt x="11890" y="2071"/>
                      </a:cubicBezTo>
                      <a:cubicBezTo>
                        <a:pt x="11813" y="2001"/>
                        <a:pt x="11711" y="1976"/>
                        <a:pt x="11606" y="1976"/>
                      </a:cubicBezTo>
                      <a:cubicBezTo>
                        <a:pt x="11529" y="1976"/>
                        <a:pt x="11450" y="1989"/>
                        <a:pt x="11377" y="2010"/>
                      </a:cubicBezTo>
                      <a:cubicBezTo>
                        <a:pt x="10536" y="2253"/>
                        <a:pt x="10107" y="3164"/>
                        <a:pt x="9796" y="3982"/>
                      </a:cubicBezTo>
                      <a:cubicBezTo>
                        <a:pt x="9022" y="6020"/>
                        <a:pt x="8331" y="8088"/>
                        <a:pt x="7726" y="10185"/>
                      </a:cubicBezTo>
                      <a:cubicBezTo>
                        <a:pt x="7750" y="7906"/>
                        <a:pt x="7774" y="5627"/>
                        <a:pt x="7798" y="3349"/>
                      </a:cubicBezTo>
                      <a:cubicBezTo>
                        <a:pt x="7809" y="2213"/>
                        <a:pt x="8264" y="351"/>
                        <a:pt x="7318" y="7"/>
                      </a:cubicBezTo>
                      <a:cubicBezTo>
                        <a:pt x="7285" y="2"/>
                        <a:pt x="7252" y="0"/>
                        <a:pt x="722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0" name="Google Shape;1240;p32"/>
                <p:cNvSpPr/>
                <p:nvPr/>
              </p:nvSpPr>
              <p:spPr>
                <a:xfrm flipH="1">
                  <a:off x="-164541" y="4646414"/>
                  <a:ext cx="312283" cy="327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46" h="13927" extrusionOk="0">
                      <a:moveTo>
                        <a:pt x="13146" y="1"/>
                      </a:moveTo>
                      <a:lnTo>
                        <a:pt x="13146" y="1"/>
                      </a:lnTo>
                      <a:cubicBezTo>
                        <a:pt x="9977" y="1406"/>
                        <a:pt x="6751" y="2849"/>
                        <a:pt x="4178" y="5173"/>
                      </a:cubicBezTo>
                      <a:cubicBezTo>
                        <a:pt x="2047" y="7098"/>
                        <a:pt x="345" y="9787"/>
                        <a:pt x="123" y="12703"/>
                      </a:cubicBezTo>
                      <a:cubicBezTo>
                        <a:pt x="64" y="13475"/>
                        <a:pt x="0" y="13927"/>
                        <a:pt x="711" y="13927"/>
                      </a:cubicBezTo>
                      <a:cubicBezTo>
                        <a:pt x="758" y="13927"/>
                        <a:pt x="808" y="13925"/>
                        <a:pt x="862" y="13921"/>
                      </a:cubicBezTo>
                      <a:cubicBezTo>
                        <a:pt x="1643" y="13865"/>
                        <a:pt x="2682" y="13236"/>
                        <a:pt x="3382" y="12915"/>
                      </a:cubicBezTo>
                      <a:cubicBezTo>
                        <a:pt x="5017" y="12164"/>
                        <a:pt x="6575" y="11230"/>
                        <a:pt x="7942" y="10055"/>
                      </a:cubicBezTo>
                      <a:cubicBezTo>
                        <a:pt x="10146" y="8159"/>
                        <a:pt x="11844" y="5580"/>
                        <a:pt x="12317" y="2712"/>
                      </a:cubicBezTo>
                      <a:cubicBezTo>
                        <a:pt x="12474" y="1766"/>
                        <a:pt x="12525" y="730"/>
                        <a:pt x="1314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1" name="Google Shape;1241;p32"/>
                <p:cNvSpPr/>
                <p:nvPr/>
              </p:nvSpPr>
              <p:spPr>
                <a:xfrm flipH="1">
                  <a:off x="145079" y="4523062"/>
                  <a:ext cx="210659" cy="354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68" h="15091" extrusionOk="0">
                      <a:moveTo>
                        <a:pt x="1" y="0"/>
                      </a:moveTo>
                      <a:cubicBezTo>
                        <a:pt x="273" y="3041"/>
                        <a:pt x="559" y="6136"/>
                        <a:pt x="1730" y="8955"/>
                      </a:cubicBezTo>
                      <a:cubicBezTo>
                        <a:pt x="2791" y="11507"/>
                        <a:pt x="4886" y="14232"/>
                        <a:pt x="7675" y="15004"/>
                      </a:cubicBezTo>
                      <a:cubicBezTo>
                        <a:pt x="7891" y="15063"/>
                        <a:pt x="8064" y="15091"/>
                        <a:pt x="8201" y="15091"/>
                      </a:cubicBezTo>
                      <a:cubicBezTo>
                        <a:pt x="8867" y="15091"/>
                        <a:pt x="8701" y="14446"/>
                        <a:pt x="8410" y="13651"/>
                      </a:cubicBezTo>
                      <a:cubicBezTo>
                        <a:pt x="7898" y="12250"/>
                        <a:pt x="7395" y="10832"/>
                        <a:pt x="6807" y="9462"/>
                      </a:cubicBezTo>
                      <a:cubicBezTo>
                        <a:pt x="6215" y="8083"/>
                        <a:pt x="5616" y="6692"/>
                        <a:pt x="4736" y="5475"/>
                      </a:cubicBezTo>
                      <a:cubicBezTo>
                        <a:pt x="3319" y="3517"/>
                        <a:pt x="1224" y="2085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2" name="Google Shape;1242;p32"/>
                <p:cNvSpPr/>
                <p:nvPr/>
              </p:nvSpPr>
              <p:spPr>
                <a:xfrm flipH="1">
                  <a:off x="-43867" y="4645191"/>
                  <a:ext cx="256198" cy="753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5" h="32068" extrusionOk="0">
                      <a:moveTo>
                        <a:pt x="3377" y="1"/>
                      </a:moveTo>
                      <a:cubicBezTo>
                        <a:pt x="3273" y="1"/>
                        <a:pt x="3169" y="57"/>
                        <a:pt x="3123" y="181"/>
                      </a:cubicBezTo>
                      <a:cubicBezTo>
                        <a:pt x="3012" y="500"/>
                        <a:pt x="2900" y="868"/>
                        <a:pt x="2807" y="1191"/>
                      </a:cubicBezTo>
                      <a:cubicBezTo>
                        <a:pt x="1" y="11607"/>
                        <a:pt x="3880" y="23585"/>
                        <a:pt x="10271" y="31962"/>
                      </a:cubicBezTo>
                      <a:cubicBezTo>
                        <a:pt x="10324" y="32031"/>
                        <a:pt x="10404" y="32068"/>
                        <a:pt x="10484" y="32068"/>
                      </a:cubicBezTo>
                      <a:cubicBezTo>
                        <a:pt x="10544" y="32068"/>
                        <a:pt x="10604" y="32048"/>
                        <a:pt x="10653" y="32007"/>
                      </a:cubicBezTo>
                      <a:cubicBezTo>
                        <a:pt x="10768" y="31914"/>
                        <a:pt x="10785" y="31745"/>
                        <a:pt x="10692" y="31629"/>
                      </a:cubicBezTo>
                      <a:cubicBezTo>
                        <a:pt x="3827" y="23149"/>
                        <a:pt x="2365" y="12412"/>
                        <a:pt x="3494" y="1846"/>
                      </a:cubicBezTo>
                      <a:cubicBezTo>
                        <a:pt x="3544" y="1334"/>
                        <a:pt x="3602" y="808"/>
                        <a:pt x="3648" y="296"/>
                      </a:cubicBezTo>
                      <a:cubicBezTo>
                        <a:pt x="3661" y="108"/>
                        <a:pt x="3519" y="1"/>
                        <a:pt x="337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3" name="Google Shape;1243;p32"/>
                <p:cNvSpPr/>
                <p:nvPr/>
              </p:nvSpPr>
              <p:spPr>
                <a:xfrm flipH="1">
                  <a:off x="17017" y="4569868"/>
                  <a:ext cx="182652" cy="121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9" h="5154" extrusionOk="0">
                      <a:moveTo>
                        <a:pt x="1122" y="1"/>
                      </a:moveTo>
                      <a:cubicBezTo>
                        <a:pt x="927" y="1"/>
                        <a:pt x="732" y="17"/>
                        <a:pt x="539" y="49"/>
                      </a:cubicBezTo>
                      <a:cubicBezTo>
                        <a:pt x="383" y="75"/>
                        <a:pt x="216" y="119"/>
                        <a:pt x="116" y="241"/>
                      </a:cubicBezTo>
                      <a:cubicBezTo>
                        <a:pt x="1" y="377"/>
                        <a:pt x="0" y="574"/>
                        <a:pt x="16" y="750"/>
                      </a:cubicBezTo>
                      <a:cubicBezTo>
                        <a:pt x="99" y="1655"/>
                        <a:pt x="487" y="2501"/>
                        <a:pt x="870" y="3326"/>
                      </a:cubicBezTo>
                      <a:cubicBezTo>
                        <a:pt x="1061" y="3738"/>
                        <a:pt x="2257" y="5147"/>
                        <a:pt x="2710" y="5153"/>
                      </a:cubicBezTo>
                      <a:cubicBezTo>
                        <a:pt x="2727" y="5153"/>
                        <a:pt x="2743" y="5153"/>
                        <a:pt x="2760" y="5153"/>
                      </a:cubicBezTo>
                      <a:cubicBezTo>
                        <a:pt x="4291" y="5153"/>
                        <a:pt x="5522" y="4124"/>
                        <a:pt x="6655" y="3663"/>
                      </a:cubicBezTo>
                      <a:cubicBezTo>
                        <a:pt x="7134" y="3467"/>
                        <a:pt x="7689" y="3125"/>
                        <a:pt x="7650" y="2608"/>
                      </a:cubicBezTo>
                      <a:cubicBezTo>
                        <a:pt x="7614" y="2131"/>
                        <a:pt x="7087" y="1859"/>
                        <a:pt x="6619" y="1765"/>
                      </a:cubicBezTo>
                      <a:cubicBezTo>
                        <a:pt x="6150" y="1672"/>
                        <a:pt x="5626" y="1642"/>
                        <a:pt x="5288" y="1304"/>
                      </a:cubicBezTo>
                      <a:cubicBezTo>
                        <a:pt x="5086" y="1103"/>
                        <a:pt x="4988" y="826"/>
                        <a:pt x="4848" y="580"/>
                      </a:cubicBezTo>
                      <a:cubicBezTo>
                        <a:pt x="4706" y="334"/>
                        <a:pt x="4482" y="95"/>
                        <a:pt x="4199" y="87"/>
                      </a:cubicBezTo>
                      <a:cubicBezTo>
                        <a:pt x="4194" y="87"/>
                        <a:pt x="4188" y="87"/>
                        <a:pt x="4183" y="87"/>
                      </a:cubicBezTo>
                      <a:cubicBezTo>
                        <a:pt x="3892" y="87"/>
                        <a:pt x="3651" y="322"/>
                        <a:pt x="3368" y="398"/>
                      </a:cubicBezTo>
                      <a:cubicBezTo>
                        <a:pt x="3295" y="417"/>
                        <a:pt x="3223" y="425"/>
                        <a:pt x="3150" y="425"/>
                      </a:cubicBezTo>
                      <a:cubicBezTo>
                        <a:pt x="2855" y="425"/>
                        <a:pt x="2558" y="289"/>
                        <a:pt x="2272" y="191"/>
                      </a:cubicBezTo>
                      <a:cubicBezTo>
                        <a:pt x="1902" y="65"/>
                        <a:pt x="1512" y="1"/>
                        <a:pt x="112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44" name="Google Shape;1244;p32"/>
              <p:cNvGrpSpPr/>
              <p:nvPr/>
            </p:nvGrpSpPr>
            <p:grpSpPr>
              <a:xfrm>
                <a:off x="1369121" y="4685530"/>
                <a:ext cx="437636" cy="880279"/>
                <a:chOff x="1173271" y="4610392"/>
                <a:chExt cx="437636" cy="880279"/>
              </a:xfrm>
            </p:grpSpPr>
            <p:grpSp>
              <p:nvGrpSpPr>
                <p:cNvPr id="1245" name="Google Shape;1245;p32"/>
                <p:cNvGrpSpPr/>
                <p:nvPr/>
              </p:nvGrpSpPr>
              <p:grpSpPr>
                <a:xfrm>
                  <a:off x="1216042" y="4610930"/>
                  <a:ext cx="309313" cy="333842"/>
                  <a:chOff x="1215415" y="4605413"/>
                  <a:chExt cx="309313" cy="333842"/>
                </a:xfrm>
              </p:grpSpPr>
              <p:sp>
                <p:nvSpPr>
                  <p:cNvPr id="1246" name="Google Shape;1246;p32"/>
                  <p:cNvSpPr/>
                  <p:nvPr/>
                </p:nvSpPr>
                <p:spPr>
                  <a:xfrm flipH="1">
                    <a:off x="1215415" y="4648153"/>
                    <a:ext cx="254012" cy="288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93" h="12255" extrusionOk="0">
                        <a:moveTo>
                          <a:pt x="8832" y="1"/>
                        </a:moveTo>
                        <a:cubicBezTo>
                          <a:pt x="8213" y="1"/>
                          <a:pt x="7568" y="302"/>
                          <a:pt x="7025" y="644"/>
                        </a:cubicBezTo>
                        <a:cubicBezTo>
                          <a:pt x="3421" y="2913"/>
                          <a:pt x="1" y="8408"/>
                          <a:pt x="1120" y="11300"/>
                        </a:cubicBezTo>
                        <a:cubicBezTo>
                          <a:pt x="1357" y="11910"/>
                          <a:pt x="2032" y="12254"/>
                          <a:pt x="2689" y="12254"/>
                        </a:cubicBezTo>
                        <a:cubicBezTo>
                          <a:pt x="2741" y="12254"/>
                          <a:pt x="2792" y="12252"/>
                          <a:pt x="2843" y="12248"/>
                        </a:cubicBezTo>
                        <a:cubicBezTo>
                          <a:pt x="3546" y="12187"/>
                          <a:pt x="4179" y="11815"/>
                          <a:pt x="4765" y="11420"/>
                        </a:cubicBezTo>
                        <a:cubicBezTo>
                          <a:pt x="7701" y="9442"/>
                          <a:pt x="10190" y="6450"/>
                          <a:pt x="10578" y="2929"/>
                        </a:cubicBezTo>
                        <a:cubicBezTo>
                          <a:pt x="10693" y="1878"/>
                          <a:pt x="10491" y="603"/>
                          <a:pt x="9534" y="153"/>
                        </a:cubicBezTo>
                        <a:cubicBezTo>
                          <a:pt x="9309" y="46"/>
                          <a:pt x="9072" y="1"/>
                          <a:pt x="88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47" name="Google Shape;1247;p32"/>
                  <p:cNvSpPr/>
                  <p:nvPr/>
                </p:nvSpPr>
                <p:spPr>
                  <a:xfrm flipH="1">
                    <a:off x="1345853" y="4605413"/>
                    <a:ext cx="178875" cy="3338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0" h="14200" extrusionOk="0">
                        <a:moveTo>
                          <a:pt x="3514" y="0"/>
                        </a:moveTo>
                        <a:cubicBezTo>
                          <a:pt x="3409" y="0"/>
                          <a:pt x="3302" y="11"/>
                          <a:pt x="3194" y="34"/>
                        </a:cubicBezTo>
                        <a:cubicBezTo>
                          <a:pt x="2324" y="220"/>
                          <a:pt x="1807" y="1111"/>
                          <a:pt x="1494" y="1945"/>
                        </a:cubicBezTo>
                        <a:cubicBezTo>
                          <a:pt x="1" y="5934"/>
                          <a:pt x="605" y="12381"/>
                          <a:pt x="3247" y="14004"/>
                        </a:cubicBezTo>
                        <a:cubicBezTo>
                          <a:pt x="3466" y="14139"/>
                          <a:pt x="3714" y="14200"/>
                          <a:pt x="3966" y="14200"/>
                        </a:cubicBezTo>
                        <a:cubicBezTo>
                          <a:pt x="4406" y="14200"/>
                          <a:pt x="4859" y="14015"/>
                          <a:pt x="5191" y="13714"/>
                        </a:cubicBezTo>
                        <a:cubicBezTo>
                          <a:pt x="5716" y="13240"/>
                          <a:pt x="5994" y="12560"/>
                          <a:pt x="6221" y="11892"/>
                        </a:cubicBezTo>
                        <a:cubicBezTo>
                          <a:pt x="7360" y="8538"/>
                          <a:pt x="7529" y="4649"/>
                          <a:pt x="5706" y="1612"/>
                        </a:cubicBezTo>
                        <a:cubicBezTo>
                          <a:pt x="5218" y="801"/>
                          <a:pt x="4419" y="0"/>
                          <a:pt x="3514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248" name="Google Shape;1248;p32"/>
                <p:cNvGrpSpPr/>
                <p:nvPr/>
              </p:nvGrpSpPr>
              <p:grpSpPr>
                <a:xfrm>
                  <a:off x="1173271" y="4610392"/>
                  <a:ext cx="437636" cy="880279"/>
                  <a:chOff x="1128521" y="4507655"/>
                  <a:chExt cx="437636" cy="880279"/>
                </a:xfrm>
              </p:grpSpPr>
              <p:grpSp>
                <p:nvGrpSpPr>
                  <p:cNvPr id="1249" name="Google Shape;1249;p32"/>
                  <p:cNvGrpSpPr/>
                  <p:nvPr/>
                </p:nvGrpSpPr>
                <p:grpSpPr>
                  <a:xfrm>
                    <a:off x="1170695" y="4507655"/>
                    <a:ext cx="309313" cy="333842"/>
                    <a:chOff x="1170069" y="4502138"/>
                    <a:chExt cx="309313" cy="333842"/>
                  </a:xfrm>
                </p:grpSpPr>
                <p:sp>
                  <p:nvSpPr>
                    <p:cNvPr id="1250" name="Google Shape;1250;p32"/>
                    <p:cNvSpPr/>
                    <p:nvPr/>
                  </p:nvSpPr>
                  <p:spPr>
                    <a:xfrm flipH="1">
                      <a:off x="1170069" y="4544878"/>
                      <a:ext cx="254012" cy="2881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693" h="12255" extrusionOk="0">
                          <a:moveTo>
                            <a:pt x="8832" y="1"/>
                          </a:moveTo>
                          <a:cubicBezTo>
                            <a:pt x="8213" y="1"/>
                            <a:pt x="7568" y="302"/>
                            <a:pt x="7025" y="644"/>
                          </a:cubicBezTo>
                          <a:cubicBezTo>
                            <a:pt x="3421" y="2913"/>
                            <a:pt x="1" y="8408"/>
                            <a:pt x="1120" y="11300"/>
                          </a:cubicBezTo>
                          <a:cubicBezTo>
                            <a:pt x="1357" y="11910"/>
                            <a:pt x="2032" y="12254"/>
                            <a:pt x="2689" y="12254"/>
                          </a:cubicBezTo>
                          <a:cubicBezTo>
                            <a:pt x="2741" y="12254"/>
                            <a:pt x="2792" y="12252"/>
                            <a:pt x="2843" y="12248"/>
                          </a:cubicBezTo>
                          <a:cubicBezTo>
                            <a:pt x="3546" y="12187"/>
                            <a:pt x="4179" y="11815"/>
                            <a:pt x="4765" y="11420"/>
                          </a:cubicBezTo>
                          <a:cubicBezTo>
                            <a:pt x="7701" y="9442"/>
                            <a:pt x="10190" y="6450"/>
                            <a:pt x="10578" y="2929"/>
                          </a:cubicBezTo>
                          <a:cubicBezTo>
                            <a:pt x="10693" y="1878"/>
                            <a:pt x="10491" y="603"/>
                            <a:pt x="9534" y="153"/>
                          </a:cubicBezTo>
                          <a:cubicBezTo>
                            <a:pt x="9309" y="46"/>
                            <a:pt x="9072" y="1"/>
                            <a:pt x="8832" y="1"/>
                          </a:cubicBezTo>
                          <a:close/>
                        </a:path>
                      </a:pathLst>
                    </a:custGeom>
                    <a:solidFill>
                      <a:srgbClr val="000000">
                        <a:alpha val="1786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51" name="Google Shape;1251;p32"/>
                    <p:cNvSpPr/>
                    <p:nvPr/>
                  </p:nvSpPr>
                  <p:spPr>
                    <a:xfrm flipH="1">
                      <a:off x="1300507" y="4502138"/>
                      <a:ext cx="178875" cy="33384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30" h="14200" extrusionOk="0">
                          <a:moveTo>
                            <a:pt x="3514" y="0"/>
                          </a:moveTo>
                          <a:cubicBezTo>
                            <a:pt x="3409" y="0"/>
                            <a:pt x="3302" y="11"/>
                            <a:pt x="3194" y="34"/>
                          </a:cubicBezTo>
                          <a:cubicBezTo>
                            <a:pt x="2324" y="220"/>
                            <a:pt x="1807" y="1111"/>
                            <a:pt x="1494" y="1945"/>
                          </a:cubicBezTo>
                          <a:cubicBezTo>
                            <a:pt x="1" y="5934"/>
                            <a:pt x="605" y="12381"/>
                            <a:pt x="3247" y="14004"/>
                          </a:cubicBezTo>
                          <a:cubicBezTo>
                            <a:pt x="3466" y="14139"/>
                            <a:pt x="3714" y="14200"/>
                            <a:pt x="3966" y="14200"/>
                          </a:cubicBezTo>
                          <a:cubicBezTo>
                            <a:pt x="4406" y="14200"/>
                            <a:pt x="4859" y="14015"/>
                            <a:pt x="5191" y="13714"/>
                          </a:cubicBezTo>
                          <a:cubicBezTo>
                            <a:pt x="5716" y="13240"/>
                            <a:pt x="5994" y="12560"/>
                            <a:pt x="6221" y="11892"/>
                          </a:cubicBezTo>
                          <a:cubicBezTo>
                            <a:pt x="7360" y="8538"/>
                            <a:pt x="7529" y="4649"/>
                            <a:pt x="5706" y="1612"/>
                          </a:cubicBezTo>
                          <a:cubicBezTo>
                            <a:pt x="5218" y="801"/>
                            <a:pt x="4419" y="0"/>
                            <a:pt x="3514" y="0"/>
                          </a:cubicBezTo>
                          <a:close/>
                        </a:path>
                      </a:pathLst>
                    </a:custGeom>
                    <a:solidFill>
                      <a:srgbClr val="000000">
                        <a:alpha val="1786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252" name="Google Shape;1252;p32"/>
                  <p:cNvGrpSpPr/>
                  <p:nvPr/>
                </p:nvGrpSpPr>
                <p:grpSpPr>
                  <a:xfrm>
                    <a:off x="1128521" y="4526541"/>
                    <a:ext cx="395091" cy="348462"/>
                    <a:chOff x="1128521" y="4526541"/>
                    <a:chExt cx="395091" cy="348462"/>
                  </a:xfrm>
                </p:grpSpPr>
                <p:sp>
                  <p:nvSpPr>
                    <p:cNvPr id="1253" name="Google Shape;1253;p32"/>
                    <p:cNvSpPr/>
                    <p:nvPr/>
                  </p:nvSpPr>
                  <p:spPr>
                    <a:xfrm flipH="1">
                      <a:off x="1128521" y="4605884"/>
                      <a:ext cx="270997" cy="26911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08" h="11447" extrusionOk="0">
                          <a:moveTo>
                            <a:pt x="9538" y="1"/>
                          </a:moveTo>
                          <a:cubicBezTo>
                            <a:pt x="8994" y="1"/>
                            <a:pt x="8419" y="198"/>
                            <a:pt x="7917" y="435"/>
                          </a:cubicBezTo>
                          <a:cubicBezTo>
                            <a:pt x="4064" y="2250"/>
                            <a:pt x="0" y="7292"/>
                            <a:pt x="759" y="10297"/>
                          </a:cubicBezTo>
                          <a:cubicBezTo>
                            <a:pt x="932" y="10980"/>
                            <a:pt x="1650" y="11419"/>
                            <a:pt x="2355" y="11445"/>
                          </a:cubicBezTo>
                          <a:cubicBezTo>
                            <a:pt x="2383" y="11446"/>
                            <a:pt x="2412" y="11447"/>
                            <a:pt x="2441" y="11447"/>
                          </a:cubicBezTo>
                          <a:cubicBezTo>
                            <a:pt x="3113" y="11447"/>
                            <a:pt x="3759" y="11165"/>
                            <a:pt x="4362" y="10857"/>
                          </a:cubicBezTo>
                          <a:cubicBezTo>
                            <a:pt x="7517" y="9249"/>
                            <a:pt x="10352" y="6581"/>
                            <a:pt x="11164" y="3134"/>
                          </a:cubicBezTo>
                          <a:cubicBezTo>
                            <a:pt x="11408" y="2105"/>
                            <a:pt x="11361" y="816"/>
                            <a:pt x="10467" y="251"/>
                          </a:cubicBezTo>
                          <a:cubicBezTo>
                            <a:pt x="10184" y="72"/>
                            <a:pt x="9866" y="1"/>
                            <a:pt x="9538" y="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54" name="Google Shape;1254;p32"/>
                    <p:cNvSpPr/>
                    <p:nvPr/>
                  </p:nvSpPr>
                  <p:spPr>
                    <a:xfrm flipH="1">
                      <a:off x="1247011" y="4538648"/>
                      <a:ext cx="209923" cy="326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837" h="13872" extrusionOk="0">
                          <a:moveTo>
                            <a:pt x="5873" y="0"/>
                          </a:moveTo>
                          <a:cubicBezTo>
                            <a:pt x="5038" y="0"/>
                            <a:pt x="4333" y="676"/>
                            <a:pt x="3821" y="1353"/>
                          </a:cubicBezTo>
                          <a:cubicBezTo>
                            <a:pt x="1254" y="4750"/>
                            <a:pt x="0" y="11102"/>
                            <a:pt x="2070" y="13410"/>
                          </a:cubicBezTo>
                          <a:cubicBezTo>
                            <a:pt x="2353" y="13726"/>
                            <a:pt x="2769" y="13871"/>
                            <a:pt x="3194" y="13871"/>
                          </a:cubicBezTo>
                          <a:cubicBezTo>
                            <a:pt x="3477" y="13871"/>
                            <a:pt x="3764" y="13807"/>
                            <a:pt x="4018" y="13685"/>
                          </a:cubicBezTo>
                          <a:cubicBezTo>
                            <a:pt x="4654" y="13380"/>
                            <a:pt x="5115" y="12809"/>
                            <a:pt x="5521" y="12232"/>
                          </a:cubicBezTo>
                          <a:cubicBezTo>
                            <a:pt x="7568" y="9342"/>
                            <a:pt x="8836" y="5662"/>
                            <a:pt x="7953" y="2233"/>
                          </a:cubicBezTo>
                          <a:cubicBezTo>
                            <a:pt x="7689" y="1208"/>
                            <a:pt x="7047" y="89"/>
                            <a:pt x="5994" y="5"/>
                          </a:cubicBezTo>
                          <a:cubicBezTo>
                            <a:pt x="5954" y="2"/>
                            <a:pt x="5913" y="0"/>
                            <a:pt x="5873" y="0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55" name="Google Shape;1255;p32"/>
                    <p:cNvSpPr/>
                    <p:nvPr/>
                  </p:nvSpPr>
                  <p:spPr>
                    <a:xfrm flipH="1">
                      <a:off x="1339868" y="4526541"/>
                      <a:ext cx="183745" cy="3261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735" h="13873" extrusionOk="0">
                          <a:moveTo>
                            <a:pt x="2554" y="1"/>
                          </a:moveTo>
                          <a:cubicBezTo>
                            <a:pt x="2341" y="1"/>
                            <a:pt x="2128" y="41"/>
                            <a:pt x="1921" y="133"/>
                          </a:cubicBezTo>
                          <a:cubicBezTo>
                            <a:pt x="1106" y="492"/>
                            <a:pt x="784" y="1469"/>
                            <a:pt x="647" y="2350"/>
                          </a:cubicBezTo>
                          <a:cubicBezTo>
                            <a:pt x="0" y="6559"/>
                            <a:pt x="1909" y="12746"/>
                            <a:pt x="4825" y="13796"/>
                          </a:cubicBezTo>
                          <a:cubicBezTo>
                            <a:pt x="4969" y="13848"/>
                            <a:pt x="5119" y="13872"/>
                            <a:pt x="5268" y="13872"/>
                          </a:cubicBezTo>
                          <a:cubicBezTo>
                            <a:pt x="5805" y="13872"/>
                            <a:pt x="6344" y="13560"/>
                            <a:pt x="6669" y="13115"/>
                          </a:cubicBezTo>
                          <a:cubicBezTo>
                            <a:pt x="7086" y="12545"/>
                            <a:pt x="7219" y="11821"/>
                            <a:pt x="7304" y="11122"/>
                          </a:cubicBezTo>
                          <a:cubicBezTo>
                            <a:pt x="7734" y="7606"/>
                            <a:pt x="7108" y="3765"/>
                            <a:pt x="4703" y="1164"/>
                          </a:cubicBezTo>
                          <a:cubicBezTo>
                            <a:pt x="4138" y="553"/>
                            <a:pt x="3340" y="1"/>
                            <a:pt x="2554" y="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256" name="Google Shape;1256;p32"/>
                  <p:cNvGrpSpPr/>
                  <p:nvPr/>
                </p:nvGrpSpPr>
                <p:grpSpPr>
                  <a:xfrm>
                    <a:off x="1247462" y="4807734"/>
                    <a:ext cx="318695" cy="580200"/>
                    <a:chOff x="1247462" y="4807734"/>
                    <a:chExt cx="318695" cy="580200"/>
                  </a:xfrm>
                </p:grpSpPr>
                <p:sp>
                  <p:nvSpPr>
                    <p:cNvPr id="1257" name="Google Shape;1257;p32"/>
                    <p:cNvSpPr/>
                    <p:nvPr/>
                  </p:nvSpPr>
                  <p:spPr>
                    <a:xfrm flipH="1">
                      <a:off x="1377639" y="4864084"/>
                      <a:ext cx="84069" cy="523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539" h="22282" extrusionOk="0">
                          <a:moveTo>
                            <a:pt x="3384" y="1"/>
                          </a:moveTo>
                          <a:cubicBezTo>
                            <a:pt x="3342" y="1"/>
                            <a:pt x="3301" y="20"/>
                            <a:pt x="3274" y="56"/>
                          </a:cubicBezTo>
                          <a:lnTo>
                            <a:pt x="3215" y="134"/>
                          </a:lnTo>
                          <a:cubicBezTo>
                            <a:pt x="3210" y="140"/>
                            <a:pt x="3205" y="147"/>
                            <a:pt x="3201" y="154"/>
                          </a:cubicBezTo>
                          <a:lnTo>
                            <a:pt x="3188" y="172"/>
                          </a:lnTo>
                          <a:cubicBezTo>
                            <a:pt x="3079" y="336"/>
                            <a:pt x="2992" y="517"/>
                            <a:pt x="2911" y="697"/>
                          </a:cubicBezTo>
                          <a:cubicBezTo>
                            <a:pt x="2819" y="908"/>
                            <a:pt x="2727" y="1142"/>
                            <a:pt x="2652" y="1358"/>
                          </a:cubicBezTo>
                          <a:cubicBezTo>
                            <a:pt x="2357" y="2189"/>
                            <a:pt x="2128" y="3039"/>
                            <a:pt x="1912" y="3892"/>
                          </a:cubicBezTo>
                          <a:cubicBezTo>
                            <a:pt x="1338" y="6223"/>
                            <a:pt x="890" y="8583"/>
                            <a:pt x="533" y="10956"/>
                          </a:cubicBezTo>
                          <a:cubicBezTo>
                            <a:pt x="259" y="12813"/>
                            <a:pt x="67" y="14687"/>
                            <a:pt x="20" y="16563"/>
                          </a:cubicBezTo>
                          <a:cubicBezTo>
                            <a:pt x="0" y="17262"/>
                            <a:pt x="5" y="17985"/>
                            <a:pt x="40" y="18682"/>
                          </a:cubicBezTo>
                          <a:cubicBezTo>
                            <a:pt x="89" y="19626"/>
                            <a:pt x="191" y="20568"/>
                            <a:pt x="390" y="21493"/>
                          </a:cubicBezTo>
                          <a:cubicBezTo>
                            <a:pt x="441" y="21724"/>
                            <a:pt x="497" y="21953"/>
                            <a:pt x="563" y="22181"/>
                          </a:cubicBezTo>
                          <a:cubicBezTo>
                            <a:pt x="579" y="22239"/>
                            <a:pt x="634" y="22282"/>
                            <a:pt x="697" y="22282"/>
                          </a:cubicBezTo>
                          <a:cubicBezTo>
                            <a:pt x="700" y="22282"/>
                            <a:pt x="704" y="22281"/>
                            <a:pt x="707" y="22281"/>
                          </a:cubicBezTo>
                          <a:cubicBezTo>
                            <a:pt x="783" y="22276"/>
                            <a:pt x="840" y="22210"/>
                            <a:pt x="834" y="22133"/>
                          </a:cubicBezTo>
                          <a:cubicBezTo>
                            <a:pt x="804" y="21821"/>
                            <a:pt x="766" y="21400"/>
                            <a:pt x="745" y="21090"/>
                          </a:cubicBezTo>
                          <a:cubicBezTo>
                            <a:pt x="560" y="18200"/>
                            <a:pt x="666" y="15294"/>
                            <a:pt x="896" y="12409"/>
                          </a:cubicBezTo>
                          <a:cubicBezTo>
                            <a:pt x="1134" y="9453"/>
                            <a:pt x="1539" y="6499"/>
                            <a:pt x="2249" y="3616"/>
                          </a:cubicBezTo>
                          <a:cubicBezTo>
                            <a:pt x="2376" y="3109"/>
                            <a:pt x="2514" y="2602"/>
                            <a:pt x="2669" y="2105"/>
                          </a:cubicBezTo>
                          <a:cubicBezTo>
                            <a:pt x="2825" y="1610"/>
                            <a:pt x="2995" y="1117"/>
                            <a:pt x="3223" y="653"/>
                          </a:cubicBezTo>
                          <a:cubicBezTo>
                            <a:pt x="3262" y="579"/>
                            <a:pt x="3300" y="505"/>
                            <a:pt x="3345" y="432"/>
                          </a:cubicBezTo>
                          <a:cubicBezTo>
                            <a:pt x="3365" y="398"/>
                            <a:pt x="3390" y="364"/>
                            <a:pt x="3412" y="330"/>
                          </a:cubicBezTo>
                          <a:cubicBezTo>
                            <a:pt x="3430" y="302"/>
                            <a:pt x="3461" y="266"/>
                            <a:pt x="3484" y="237"/>
                          </a:cubicBezTo>
                          <a:cubicBezTo>
                            <a:pt x="3539" y="176"/>
                            <a:pt x="3531" y="82"/>
                            <a:pt x="3467" y="29"/>
                          </a:cubicBezTo>
                          <a:cubicBezTo>
                            <a:pt x="3442" y="10"/>
                            <a:pt x="3413" y="1"/>
                            <a:pt x="3384" y="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58" name="Google Shape;1258;p32"/>
                    <p:cNvSpPr/>
                    <p:nvPr/>
                  </p:nvSpPr>
                  <p:spPr>
                    <a:xfrm flipH="1">
                      <a:off x="1435909" y="4818030"/>
                      <a:ext cx="130249" cy="3173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83" h="13497" extrusionOk="0">
                          <a:moveTo>
                            <a:pt x="322" y="0"/>
                          </a:moveTo>
                          <a:cubicBezTo>
                            <a:pt x="461" y="159"/>
                            <a:pt x="50" y="1887"/>
                            <a:pt x="36" y="2205"/>
                          </a:cubicBezTo>
                          <a:cubicBezTo>
                            <a:pt x="1" y="2974"/>
                            <a:pt x="34" y="3746"/>
                            <a:pt x="127" y="4510"/>
                          </a:cubicBezTo>
                          <a:cubicBezTo>
                            <a:pt x="317" y="6069"/>
                            <a:pt x="768" y="7597"/>
                            <a:pt x="1449" y="9012"/>
                          </a:cubicBezTo>
                          <a:cubicBezTo>
                            <a:pt x="2129" y="10425"/>
                            <a:pt x="3039" y="11732"/>
                            <a:pt x="4153" y="12838"/>
                          </a:cubicBezTo>
                          <a:cubicBezTo>
                            <a:pt x="4623" y="13304"/>
                            <a:pt x="4915" y="13496"/>
                            <a:pt x="5095" y="13496"/>
                          </a:cubicBezTo>
                          <a:cubicBezTo>
                            <a:pt x="5483" y="13496"/>
                            <a:pt x="5354" y="12611"/>
                            <a:pt x="5369" y="11665"/>
                          </a:cubicBezTo>
                          <a:cubicBezTo>
                            <a:pt x="5401" y="9611"/>
                            <a:pt x="5282" y="7815"/>
                            <a:pt x="4425" y="5907"/>
                          </a:cubicBezTo>
                          <a:cubicBezTo>
                            <a:pt x="3441" y="3711"/>
                            <a:pt x="1904" y="1814"/>
                            <a:pt x="322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59" name="Google Shape;1259;p32"/>
                    <p:cNvSpPr/>
                    <p:nvPr/>
                  </p:nvSpPr>
                  <p:spPr>
                    <a:xfrm flipH="1">
                      <a:off x="1247462" y="4893095"/>
                      <a:ext cx="196881" cy="2431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288" h="10344" extrusionOk="0">
                          <a:moveTo>
                            <a:pt x="8288" y="0"/>
                          </a:moveTo>
                          <a:cubicBezTo>
                            <a:pt x="8288" y="0"/>
                            <a:pt x="8288" y="0"/>
                            <a:pt x="8288" y="0"/>
                          </a:cubicBezTo>
                          <a:lnTo>
                            <a:pt x="8288" y="0"/>
                          </a:lnTo>
                          <a:cubicBezTo>
                            <a:pt x="8288" y="0"/>
                            <a:pt x="8288" y="0"/>
                            <a:pt x="8288" y="0"/>
                          </a:cubicBezTo>
                          <a:close/>
                          <a:moveTo>
                            <a:pt x="8288" y="1"/>
                          </a:moveTo>
                          <a:lnTo>
                            <a:pt x="8288" y="1"/>
                          </a:lnTo>
                          <a:cubicBezTo>
                            <a:pt x="8150" y="473"/>
                            <a:pt x="5988" y="1588"/>
                            <a:pt x="5528" y="1979"/>
                          </a:cubicBezTo>
                          <a:cubicBezTo>
                            <a:pt x="4642" y="2737"/>
                            <a:pt x="3822" y="3572"/>
                            <a:pt x="3078" y="4473"/>
                          </a:cubicBezTo>
                          <a:cubicBezTo>
                            <a:pt x="1724" y="6111"/>
                            <a:pt x="183" y="8180"/>
                            <a:pt x="1" y="10344"/>
                          </a:cubicBezTo>
                          <a:cubicBezTo>
                            <a:pt x="2169" y="9587"/>
                            <a:pt x="4013" y="8052"/>
                            <a:pt x="5377" y="6203"/>
                          </a:cubicBezTo>
                          <a:cubicBezTo>
                            <a:pt x="6740" y="4356"/>
                            <a:pt x="7646" y="2204"/>
                            <a:pt x="8288" y="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60" name="Google Shape;1260;p32"/>
                    <p:cNvSpPr/>
                    <p:nvPr/>
                  </p:nvSpPr>
                  <p:spPr>
                    <a:xfrm flipH="1">
                      <a:off x="1291015" y="4852360"/>
                      <a:ext cx="96730" cy="265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72" h="1129" extrusionOk="0">
                          <a:moveTo>
                            <a:pt x="2132" y="1"/>
                          </a:moveTo>
                          <a:cubicBezTo>
                            <a:pt x="1429" y="1"/>
                            <a:pt x="732" y="145"/>
                            <a:pt x="133" y="504"/>
                          </a:cubicBezTo>
                          <a:cubicBezTo>
                            <a:pt x="102" y="522"/>
                            <a:pt x="72" y="542"/>
                            <a:pt x="51" y="572"/>
                          </a:cubicBezTo>
                          <a:cubicBezTo>
                            <a:pt x="0" y="647"/>
                            <a:pt x="36" y="755"/>
                            <a:pt x="105" y="814"/>
                          </a:cubicBezTo>
                          <a:cubicBezTo>
                            <a:pt x="174" y="873"/>
                            <a:pt x="265" y="892"/>
                            <a:pt x="353" y="910"/>
                          </a:cubicBezTo>
                          <a:lnTo>
                            <a:pt x="354" y="934"/>
                          </a:lnTo>
                          <a:cubicBezTo>
                            <a:pt x="902" y="1064"/>
                            <a:pt x="1464" y="1129"/>
                            <a:pt x="2025" y="1129"/>
                          </a:cubicBezTo>
                          <a:cubicBezTo>
                            <a:pt x="2405" y="1129"/>
                            <a:pt x="2785" y="1099"/>
                            <a:pt x="3160" y="1039"/>
                          </a:cubicBezTo>
                          <a:cubicBezTo>
                            <a:pt x="3502" y="985"/>
                            <a:pt x="3869" y="887"/>
                            <a:pt x="4072" y="604"/>
                          </a:cubicBezTo>
                          <a:cubicBezTo>
                            <a:pt x="3865" y="266"/>
                            <a:pt x="3445" y="143"/>
                            <a:pt x="3061" y="79"/>
                          </a:cubicBezTo>
                          <a:cubicBezTo>
                            <a:pt x="2756" y="29"/>
                            <a:pt x="2443" y="1"/>
                            <a:pt x="2132" y="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61" name="Google Shape;1261;p32"/>
                    <p:cNvSpPr/>
                    <p:nvPr/>
                  </p:nvSpPr>
                  <p:spPr>
                    <a:xfrm flipH="1">
                      <a:off x="1384597" y="4807734"/>
                      <a:ext cx="76135" cy="625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05" h="2659" extrusionOk="0">
                          <a:moveTo>
                            <a:pt x="298" y="0"/>
                          </a:moveTo>
                          <a:cubicBezTo>
                            <a:pt x="200" y="0"/>
                            <a:pt x="103" y="15"/>
                            <a:pt x="8" y="50"/>
                          </a:cubicBezTo>
                          <a:cubicBezTo>
                            <a:pt x="0" y="396"/>
                            <a:pt x="231" y="698"/>
                            <a:pt x="467" y="951"/>
                          </a:cubicBezTo>
                          <a:cubicBezTo>
                            <a:pt x="1111" y="1640"/>
                            <a:pt x="1890" y="2203"/>
                            <a:pt x="2746" y="2598"/>
                          </a:cubicBezTo>
                          <a:lnTo>
                            <a:pt x="2762" y="2582"/>
                          </a:lnTo>
                          <a:cubicBezTo>
                            <a:pt x="2839" y="2619"/>
                            <a:pt x="2920" y="2659"/>
                            <a:pt x="3007" y="2659"/>
                          </a:cubicBezTo>
                          <a:cubicBezTo>
                            <a:pt x="3010" y="2659"/>
                            <a:pt x="3013" y="2659"/>
                            <a:pt x="3016" y="2659"/>
                          </a:cubicBezTo>
                          <a:cubicBezTo>
                            <a:pt x="3105" y="2656"/>
                            <a:pt x="3200" y="2592"/>
                            <a:pt x="3203" y="2502"/>
                          </a:cubicBezTo>
                          <a:cubicBezTo>
                            <a:pt x="3205" y="2466"/>
                            <a:pt x="3191" y="2431"/>
                            <a:pt x="3179" y="2399"/>
                          </a:cubicBezTo>
                          <a:cubicBezTo>
                            <a:pt x="2806" y="1461"/>
                            <a:pt x="2005" y="749"/>
                            <a:pt x="1121" y="263"/>
                          </a:cubicBezTo>
                          <a:cubicBezTo>
                            <a:pt x="867" y="124"/>
                            <a:pt x="579" y="0"/>
                            <a:pt x="298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1262" name="Google Shape;1262;p32"/>
              <p:cNvGrpSpPr/>
              <p:nvPr/>
            </p:nvGrpSpPr>
            <p:grpSpPr>
              <a:xfrm>
                <a:off x="2354374" y="4747133"/>
                <a:ext cx="1059758" cy="818673"/>
                <a:chOff x="206924" y="4453733"/>
                <a:chExt cx="1059758" cy="818673"/>
              </a:xfrm>
            </p:grpSpPr>
            <p:sp>
              <p:nvSpPr>
                <p:cNvPr id="1263" name="Google Shape;1263;p32"/>
                <p:cNvSpPr/>
                <p:nvPr/>
              </p:nvSpPr>
              <p:spPr>
                <a:xfrm flipH="1">
                  <a:off x="779613" y="4634777"/>
                  <a:ext cx="236647" cy="522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62" h="22221" extrusionOk="0">
                      <a:moveTo>
                        <a:pt x="299" y="1"/>
                      </a:moveTo>
                      <a:cubicBezTo>
                        <a:pt x="280" y="1"/>
                        <a:pt x="262" y="3"/>
                        <a:pt x="243" y="6"/>
                      </a:cubicBezTo>
                      <a:cubicBezTo>
                        <a:pt x="97" y="37"/>
                        <a:pt x="0" y="181"/>
                        <a:pt x="30" y="329"/>
                      </a:cubicBezTo>
                      <a:cubicBezTo>
                        <a:pt x="421" y="2289"/>
                        <a:pt x="868" y="4235"/>
                        <a:pt x="1413" y="6159"/>
                      </a:cubicBezTo>
                      <a:cubicBezTo>
                        <a:pt x="2788" y="10965"/>
                        <a:pt x="4516" y="15781"/>
                        <a:pt x="7484" y="19854"/>
                      </a:cubicBezTo>
                      <a:cubicBezTo>
                        <a:pt x="7973" y="20511"/>
                        <a:pt x="8489" y="21149"/>
                        <a:pt x="9054" y="21742"/>
                      </a:cubicBezTo>
                      <a:cubicBezTo>
                        <a:pt x="9179" y="21873"/>
                        <a:pt x="9323" y="22019"/>
                        <a:pt x="9454" y="22144"/>
                      </a:cubicBezTo>
                      <a:cubicBezTo>
                        <a:pt x="9506" y="22193"/>
                        <a:pt x="9575" y="22221"/>
                        <a:pt x="9646" y="22221"/>
                      </a:cubicBezTo>
                      <a:cubicBezTo>
                        <a:pt x="9686" y="22221"/>
                        <a:pt x="9727" y="22212"/>
                        <a:pt x="9765" y="22193"/>
                      </a:cubicBezTo>
                      <a:cubicBezTo>
                        <a:pt x="9904" y="22126"/>
                        <a:pt x="9961" y="21960"/>
                        <a:pt x="9894" y="21822"/>
                      </a:cubicBezTo>
                      <a:cubicBezTo>
                        <a:pt x="9839" y="21708"/>
                        <a:pt x="9781" y="21595"/>
                        <a:pt x="9721" y="21484"/>
                      </a:cubicBezTo>
                      <a:lnTo>
                        <a:pt x="9633" y="21319"/>
                      </a:lnTo>
                      <a:lnTo>
                        <a:pt x="9544" y="21155"/>
                      </a:lnTo>
                      <a:cubicBezTo>
                        <a:pt x="8242" y="18782"/>
                        <a:pt x="6798" y="16495"/>
                        <a:pt x="5527" y="14105"/>
                      </a:cubicBezTo>
                      <a:cubicBezTo>
                        <a:pt x="3149" y="9786"/>
                        <a:pt x="1326" y="5122"/>
                        <a:pt x="569" y="232"/>
                      </a:cubicBezTo>
                      <a:cubicBezTo>
                        <a:pt x="547" y="97"/>
                        <a:pt x="430" y="1"/>
                        <a:pt x="29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4" name="Google Shape;1264;p32"/>
                <p:cNvSpPr/>
                <p:nvPr/>
              </p:nvSpPr>
              <p:spPr>
                <a:xfrm flipH="1">
                  <a:off x="954426" y="4531924"/>
                  <a:ext cx="106731" cy="174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3" h="7402" extrusionOk="0">
                      <a:moveTo>
                        <a:pt x="1715" y="1"/>
                      </a:moveTo>
                      <a:cubicBezTo>
                        <a:pt x="1683" y="1"/>
                        <a:pt x="1651" y="2"/>
                        <a:pt x="1619" y="4"/>
                      </a:cubicBezTo>
                      <a:cubicBezTo>
                        <a:pt x="1030" y="49"/>
                        <a:pt x="527" y="499"/>
                        <a:pt x="278" y="1036"/>
                      </a:cubicBezTo>
                      <a:cubicBezTo>
                        <a:pt x="32" y="1571"/>
                        <a:pt x="1" y="2184"/>
                        <a:pt x="33" y="2774"/>
                      </a:cubicBezTo>
                      <a:cubicBezTo>
                        <a:pt x="101" y="3996"/>
                        <a:pt x="630" y="7402"/>
                        <a:pt x="2298" y="7402"/>
                      </a:cubicBezTo>
                      <a:cubicBezTo>
                        <a:pt x="2340" y="7402"/>
                        <a:pt x="2382" y="7400"/>
                        <a:pt x="2425" y="7395"/>
                      </a:cubicBezTo>
                      <a:cubicBezTo>
                        <a:pt x="4493" y="7183"/>
                        <a:pt x="3996" y="3972"/>
                        <a:pt x="3758" y="2711"/>
                      </a:cubicBezTo>
                      <a:cubicBezTo>
                        <a:pt x="3641" y="2088"/>
                        <a:pt x="3513" y="1452"/>
                        <a:pt x="3177" y="916"/>
                      </a:cubicBezTo>
                      <a:cubicBezTo>
                        <a:pt x="2859" y="408"/>
                        <a:pt x="2310" y="1"/>
                        <a:pt x="17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" name="Google Shape;1265;p32"/>
                <p:cNvSpPr/>
                <p:nvPr/>
              </p:nvSpPr>
              <p:spPr>
                <a:xfrm flipH="1">
                  <a:off x="685951" y="4651727"/>
                  <a:ext cx="72643" cy="493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0977" extrusionOk="0">
                      <a:moveTo>
                        <a:pt x="311" y="1"/>
                      </a:moveTo>
                      <a:cubicBezTo>
                        <a:pt x="282" y="1"/>
                        <a:pt x="252" y="6"/>
                        <a:pt x="223" y="16"/>
                      </a:cubicBezTo>
                      <a:cubicBezTo>
                        <a:pt x="80" y="63"/>
                        <a:pt x="1" y="217"/>
                        <a:pt x="49" y="361"/>
                      </a:cubicBezTo>
                      <a:cubicBezTo>
                        <a:pt x="1100" y="3622"/>
                        <a:pt x="1598" y="7055"/>
                        <a:pt x="1613" y="10477"/>
                      </a:cubicBezTo>
                      <a:cubicBezTo>
                        <a:pt x="1639" y="13034"/>
                        <a:pt x="1457" y="15577"/>
                        <a:pt x="1316" y="18128"/>
                      </a:cubicBezTo>
                      <a:cubicBezTo>
                        <a:pt x="1283" y="18770"/>
                        <a:pt x="1256" y="19411"/>
                        <a:pt x="1248" y="20055"/>
                      </a:cubicBezTo>
                      <a:cubicBezTo>
                        <a:pt x="1244" y="20266"/>
                        <a:pt x="1242" y="20496"/>
                        <a:pt x="1250" y="20706"/>
                      </a:cubicBezTo>
                      <a:cubicBezTo>
                        <a:pt x="1258" y="20880"/>
                        <a:pt x="1394" y="20976"/>
                        <a:pt x="1532" y="20976"/>
                      </a:cubicBezTo>
                      <a:cubicBezTo>
                        <a:pt x="1636" y="20976"/>
                        <a:pt x="1741" y="20921"/>
                        <a:pt x="1790" y="20800"/>
                      </a:cubicBezTo>
                      <a:cubicBezTo>
                        <a:pt x="1867" y="20603"/>
                        <a:pt x="1941" y="20375"/>
                        <a:pt x="2005" y="20176"/>
                      </a:cubicBezTo>
                      <a:cubicBezTo>
                        <a:pt x="2197" y="19547"/>
                        <a:pt x="2344" y="18906"/>
                        <a:pt x="2462" y="18259"/>
                      </a:cubicBezTo>
                      <a:cubicBezTo>
                        <a:pt x="3058" y="14806"/>
                        <a:pt x="2786" y="11267"/>
                        <a:pt x="2236" y="7828"/>
                      </a:cubicBezTo>
                      <a:cubicBezTo>
                        <a:pt x="1833" y="5254"/>
                        <a:pt x="1265" y="2712"/>
                        <a:pt x="572" y="202"/>
                      </a:cubicBezTo>
                      <a:cubicBezTo>
                        <a:pt x="539" y="81"/>
                        <a:pt x="430" y="1"/>
                        <a:pt x="31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" name="Google Shape;1266;p32"/>
                <p:cNvSpPr/>
                <p:nvPr/>
              </p:nvSpPr>
              <p:spPr>
                <a:xfrm flipH="1">
                  <a:off x="711249" y="4606754"/>
                  <a:ext cx="72667" cy="97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4138" extrusionOk="0">
                      <a:moveTo>
                        <a:pt x="901" y="0"/>
                      </a:moveTo>
                      <a:cubicBezTo>
                        <a:pt x="798" y="0"/>
                        <a:pt x="696" y="18"/>
                        <a:pt x="600" y="58"/>
                      </a:cubicBezTo>
                      <a:cubicBezTo>
                        <a:pt x="263" y="198"/>
                        <a:pt x="67" y="569"/>
                        <a:pt x="35" y="931"/>
                      </a:cubicBezTo>
                      <a:cubicBezTo>
                        <a:pt x="1" y="1295"/>
                        <a:pt x="99" y="1655"/>
                        <a:pt x="201" y="2006"/>
                      </a:cubicBezTo>
                      <a:cubicBezTo>
                        <a:pt x="384" y="2644"/>
                        <a:pt x="866" y="4138"/>
                        <a:pt x="1768" y="4138"/>
                      </a:cubicBezTo>
                      <a:cubicBezTo>
                        <a:pt x="1874" y="4138"/>
                        <a:pt x="1986" y="4117"/>
                        <a:pt x="2103" y="4072"/>
                      </a:cubicBezTo>
                      <a:cubicBezTo>
                        <a:pt x="3059" y="3706"/>
                        <a:pt x="2424" y="1735"/>
                        <a:pt x="2135" y="1071"/>
                      </a:cubicBezTo>
                      <a:cubicBezTo>
                        <a:pt x="1998" y="759"/>
                        <a:pt x="1824" y="452"/>
                        <a:pt x="1558" y="241"/>
                      </a:cubicBezTo>
                      <a:cubicBezTo>
                        <a:pt x="1372" y="94"/>
                        <a:pt x="1134" y="0"/>
                        <a:pt x="9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" name="Google Shape;1267;p32"/>
                <p:cNvSpPr/>
                <p:nvPr/>
              </p:nvSpPr>
              <p:spPr>
                <a:xfrm flipH="1">
                  <a:off x="441586" y="4593283"/>
                  <a:ext cx="76182" cy="493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7" h="20978" extrusionOk="0">
                      <a:moveTo>
                        <a:pt x="2897" y="0"/>
                      </a:moveTo>
                      <a:cubicBezTo>
                        <a:pt x="2777" y="0"/>
                        <a:pt x="2667" y="80"/>
                        <a:pt x="2634" y="202"/>
                      </a:cubicBezTo>
                      <a:cubicBezTo>
                        <a:pt x="2177" y="1877"/>
                        <a:pt x="1761" y="3560"/>
                        <a:pt x="1427" y="5263"/>
                      </a:cubicBezTo>
                      <a:cubicBezTo>
                        <a:pt x="605" y="9525"/>
                        <a:pt x="1" y="13938"/>
                        <a:pt x="744" y="18259"/>
                      </a:cubicBezTo>
                      <a:cubicBezTo>
                        <a:pt x="872" y="18959"/>
                        <a:pt x="1034" y="19656"/>
                        <a:pt x="1253" y="20333"/>
                      </a:cubicBezTo>
                      <a:cubicBezTo>
                        <a:pt x="1303" y="20483"/>
                        <a:pt x="1362" y="20652"/>
                        <a:pt x="1418" y="20800"/>
                      </a:cubicBezTo>
                      <a:cubicBezTo>
                        <a:pt x="1456" y="20898"/>
                        <a:pt x="1551" y="20972"/>
                        <a:pt x="1665" y="20977"/>
                      </a:cubicBezTo>
                      <a:cubicBezTo>
                        <a:pt x="1669" y="20977"/>
                        <a:pt x="1673" y="20977"/>
                        <a:pt x="1676" y="20977"/>
                      </a:cubicBezTo>
                      <a:cubicBezTo>
                        <a:pt x="1825" y="20977"/>
                        <a:pt x="1950" y="20861"/>
                        <a:pt x="1956" y="20711"/>
                      </a:cubicBezTo>
                      <a:cubicBezTo>
                        <a:pt x="1961" y="20599"/>
                        <a:pt x="1962" y="20489"/>
                        <a:pt x="1962" y="20379"/>
                      </a:cubicBezTo>
                      <a:lnTo>
                        <a:pt x="1961" y="20216"/>
                      </a:lnTo>
                      <a:lnTo>
                        <a:pt x="1958" y="20055"/>
                      </a:lnTo>
                      <a:cubicBezTo>
                        <a:pt x="1920" y="17710"/>
                        <a:pt x="1689" y="15377"/>
                        <a:pt x="1628" y="13033"/>
                      </a:cubicBezTo>
                      <a:cubicBezTo>
                        <a:pt x="1446" y="8764"/>
                        <a:pt x="1822" y="4437"/>
                        <a:pt x="3158" y="359"/>
                      </a:cubicBezTo>
                      <a:cubicBezTo>
                        <a:pt x="3206" y="213"/>
                        <a:pt x="3120" y="51"/>
                        <a:pt x="2970" y="10"/>
                      </a:cubicBezTo>
                      <a:cubicBezTo>
                        <a:pt x="2946" y="3"/>
                        <a:pt x="2921" y="0"/>
                        <a:pt x="289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" name="Google Shape;1268;p32"/>
                <p:cNvSpPr/>
                <p:nvPr/>
              </p:nvSpPr>
              <p:spPr>
                <a:xfrm flipH="1">
                  <a:off x="396001" y="4506347"/>
                  <a:ext cx="102075" cy="136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7" h="5809" extrusionOk="0">
                      <a:moveTo>
                        <a:pt x="3031" y="1"/>
                      </a:moveTo>
                      <a:cubicBezTo>
                        <a:pt x="2704" y="1"/>
                        <a:pt x="2370" y="132"/>
                        <a:pt x="2110" y="339"/>
                      </a:cubicBezTo>
                      <a:cubicBezTo>
                        <a:pt x="1735" y="636"/>
                        <a:pt x="1490" y="1066"/>
                        <a:pt x="1298" y="1505"/>
                      </a:cubicBezTo>
                      <a:cubicBezTo>
                        <a:pt x="892" y="2436"/>
                        <a:pt x="0" y="5201"/>
                        <a:pt x="1346" y="5716"/>
                      </a:cubicBezTo>
                      <a:cubicBezTo>
                        <a:pt x="1511" y="5780"/>
                        <a:pt x="1668" y="5809"/>
                        <a:pt x="1817" y="5809"/>
                      </a:cubicBezTo>
                      <a:cubicBezTo>
                        <a:pt x="3081" y="5809"/>
                        <a:pt x="3757" y="3710"/>
                        <a:pt x="4015" y="2817"/>
                      </a:cubicBezTo>
                      <a:cubicBezTo>
                        <a:pt x="4157" y="2325"/>
                        <a:pt x="4297" y="1818"/>
                        <a:pt x="4249" y="1309"/>
                      </a:cubicBezTo>
                      <a:cubicBezTo>
                        <a:pt x="4201" y="798"/>
                        <a:pt x="3928" y="278"/>
                        <a:pt x="3454" y="83"/>
                      </a:cubicBezTo>
                      <a:cubicBezTo>
                        <a:pt x="3319" y="26"/>
                        <a:pt x="3176" y="1"/>
                        <a:pt x="30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" name="Google Shape;1269;p32"/>
                <p:cNvSpPr/>
                <p:nvPr/>
              </p:nvSpPr>
              <p:spPr>
                <a:xfrm flipH="1">
                  <a:off x="206924" y="4453733"/>
                  <a:ext cx="1059758" cy="790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12" h="33609" extrusionOk="0">
                      <a:moveTo>
                        <a:pt x="29833" y="0"/>
                      </a:moveTo>
                      <a:cubicBezTo>
                        <a:pt x="28568" y="0"/>
                        <a:pt x="27739" y="1730"/>
                        <a:pt x="27453" y="3110"/>
                      </a:cubicBezTo>
                      <a:cubicBezTo>
                        <a:pt x="26111" y="9576"/>
                        <a:pt x="24941" y="16078"/>
                        <a:pt x="23940" y="22603"/>
                      </a:cubicBezTo>
                      <a:cubicBezTo>
                        <a:pt x="23032" y="18577"/>
                        <a:pt x="22059" y="14409"/>
                        <a:pt x="19544" y="11134"/>
                      </a:cubicBezTo>
                      <a:cubicBezTo>
                        <a:pt x="19098" y="10553"/>
                        <a:pt x="18457" y="9960"/>
                        <a:pt x="17768" y="9960"/>
                      </a:cubicBezTo>
                      <a:cubicBezTo>
                        <a:pt x="17655" y="9960"/>
                        <a:pt x="17539" y="9977"/>
                        <a:pt x="17423" y="10012"/>
                      </a:cubicBezTo>
                      <a:cubicBezTo>
                        <a:pt x="16686" y="10237"/>
                        <a:pt x="16381" y="11098"/>
                        <a:pt x="16205" y="11850"/>
                      </a:cubicBezTo>
                      <a:cubicBezTo>
                        <a:pt x="15508" y="14810"/>
                        <a:pt x="15153" y="17849"/>
                        <a:pt x="15151" y="20889"/>
                      </a:cubicBezTo>
                      <a:cubicBezTo>
                        <a:pt x="13006" y="18628"/>
                        <a:pt x="10861" y="16364"/>
                        <a:pt x="8715" y="14101"/>
                      </a:cubicBezTo>
                      <a:cubicBezTo>
                        <a:pt x="7092" y="12387"/>
                        <a:pt x="5180" y="10548"/>
                        <a:pt x="2832" y="10548"/>
                      </a:cubicBezTo>
                      <a:cubicBezTo>
                        <a:pt x="2804" y="10548"/>
                        <a:pt x="2776" y="10548"/>
                        <a:pt x="2749" y="10548"/>
                      </a:cubicBezTo>
                      <a:cubicBezTo>
                        <a:pt x="2176" y="10560"/>
                        <a:pt x="1587" y="10694"/>
                        <a:pt x="1131" y="11040"/>
                      </a:cubicBezTo>
                      <a:cubicBezTo>
                        <a:pt x="206" y="11740"/>
                        <a:pt x="68" y="13057"/>
                        <a:pt x="57" y="14215"/>
                      </a:cubicBezTo>
                      <a:cubicBezTo>
                        <a:pt x="1" y="20960"/>
                        <a:pt x="1719" y="27712"/>
                        <a:pt x="4993" y="33609"/>
                      </a:cubicBezTo>
                      <a:lnTo>
                        <a:pt x="34600" y="33120"/>
                      </a:lnTo>
                      <a:cubicBezTo>
                        <a:pt x="39383" y="25503"/>
                        <a:pt x="44611" y="8952"/>
                        <a:pt x="42441" y="7626"/>
                      </a:cubicBezTo>
                      <a:cubicBezTo>
                        <a:pt x="42028" y="7305"/>
                        <a:pt x="41525" y="7164"/>
                        <a:pt x="41006" y="7164"/>
                      </a:cubicBezTo>
                      <a:cubicBezTo>
                        <a:pt x="40325" y="7164"/>
                        <a:pt x="39617" y="7408"/>
                        <a:pt x="39058" y="7809"/>
                      </a:cubicBezTo>
                      <a:cubicBezTo>
                        <a:pt x="38073" y="8514"/>
                        <a:pt x="37440" y="9597"/>
                        <a:pt x="36836" y="10647"/>
                      </a:cubicBezTo>
                      <a:cubicBezTo>
                        <a:pt x="34590" y="14549"/>
                        <a:pt x="32346" y="18450"/>
                        <a:pt x="30100" y="22352"/>
                      </a:cubicBezTo>
                      <a:cubicBezTo>
                        <a:pt x="31449" y="15995"/>
                        <a:pt x="31989" y="9469"/>
                        <a:pt x="31702" y="2979"/>
                      </a:cubicBezTo>
                      <a:cubicBezTo>
                        <a:pt x="31650" y="1815"/>
                        <a:pt x="31368" y="380"/>
                        <a:pt x="30247" y="60"/>
                      </a:cubicBezTo>
                      <a:cubicBezTo>
                        <a:pt x="30104" y="19"/>
                        <a:pt x="29966" y="0"/>
                        <a:pt x="2983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" name="Google Shape;1270;p32"/>
                <p:cNvSpPr/>
                <p:nvPr/>
              </p:nvSpPr>
              <p:spPr>
                <a:xfrm flipH="1">
                  <a:off x="400457" y="4855127"/>
                  <a:ext cx="786338" cy="417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02" h="17749" extrusionOk="0">
                      <a:moveTo>
                        <a:pt x="2654" y="1"/>
                      </a:moveTo>
                      <a:cubicBezTo>
                        <a:pt x="2516" y="1"/>
                        <a:pt x="2377" y="13"/>
                        <a:pt x="2237" y="40"/>
                      </a:cubicBezTo>
                      <a:cubicBezTo>
                        <a:pt x="1180" y="244"/>
                        <a:pt x="426" y="1257"/>
                        <a:pt x="212" y="2312"/>
                      </a:cubicBezTo>
                      <a:cubicBezTo>
                        <a:pt x="0" y="3364"/>
                        <a:pt x="225" y="4455"/>
                        <a:pt x="498" y="5497"/>
                      </a:cubicBezTo>
                      <a:cubicBezTo>
                        <a:pt x="1275" y="8456"/>
                        <a:pt x="2455" y="11307"/>
                        <a:pt x="3986" y="13955"/>
                      </a:cubicBezTo>
                      <a:cubicBezTo>
                        <a:pt x="5793" y="17076"/>
                        <a:pt x="6468" y="17467"/>
                        <a:pt x="10053" y="17599"/>
                      </a:cubicBezTo>
                      <a:cubicBezTo>
                        <a:pt x="12778" y="17699"/>
                        <a:pt x="15505" y="17749"/>
                        <a:pt x="18232" y="17749"/>
                      </a:cubicBezTo>
                      <a:cubicBezTo>
                        <a:pt x="22527" y="17749"/>
                        <a:pt x="26822" y="17625"/>
                        <a:pt x="31110" y="17377"/>
                      </a:cubicBezTo>
                      <a:cubicBezTo>
                        <a:pt x="32562" y="12593"/>
                        <a:pt x="33101" y="7535"/>
                        <a:pt x="32690" y="2552"/>
                      </a:cubicBezTo>
                      <a:cubicBezTo>
                        <a:pt x="32686" y="2552"/>
                        <a:pt x="32681" y="2552"/>
                        <a:pt x="32677" y="2552"/>
                      </a:cubicBezTo>
                      <a:cubicBezTo>
                        <a:pt x="29601" y="2552"/>
                        <a:pt x="27577" y="5667"/>
                        <a:pt x="26153" y="8397"/>
                      </a:cubicBezTo>
                      <a:cubicBezTo>
                        <a:pt x="25963" y="6001"/>
                        <a:pt x="25487" y="3628"/>
                        <a:pt x="24739" y="1344"/>
                      </a:cubicBezTo>
                      <a:cubicBezTo>
                        <a:pt x="24647" y="1059"/>
                        <a:pt x="24515" y="742"/>
                        <a:pt x="24231" y="648"/>
                      </a:cubicBezTo>
                      <a:cubicBezTo>
                        <a:pt x="24178" y="631"/>
                        <a:pt x="24125" y="623"/>
                        <a:pt x="24073" y="623"/>
                      </a:cubicBezTo>
                      <a:cubicBezTo>
                        <a:pt x="23757" y="623"/>
                        <a:pt x="23469" y="917"/>
                        <a:pt x="23264" y="1188"/>
                      </a:cubicBezTo>
                      <a:cubicBezTo>
                        <a:pt x="21613" y="3385"/>
                        <a:pt x="20277" y="5819"/>
                        <a:pt x="19312" y="8392"/>
                      </a:cubicBezTo>
                      <a:cubicBezTo>
                        <a:pt x="18521" y="6947"/>
                        <a:pt x="17663" y="5536"/>
                        <a:pt x="16749" y="4165"/>
                      </a:cubicBezTo>
                      <a:cubicBezTo>
                        <a:pt x="16541" y="3854"/>
                        <a:pt x="16300" y="3523"/>
                        <a:pt x="15941" y="3425"/>
                      </a:cubicBezTo>
                      <a:cubicBezTo>
                        <a:pt x="15868" y="3405"/>
                        <a:pt x="15795" y="3395"/>
                        <a:pt x="15724" y="3395"/>
                      </a:cubicBezTo>
                      <a:cubicBezTo>
                        <a:pt x="15226" y="3395"/>
                        <a:pt x="14777" y="3848"/>
                        <a:pt x="14493" y="4294"/>
                      </a:cubicBezTo>
                      <a:cubicBezTo>
                        <a:pt x="13557" y="5759"/>
                        <a:pt x="13193" y="7579"/>
                        <a:pt x="13494" y="9291"/>
                      </a:cubicBezTo>
                      <a:cubicBezTo>
                        <a:pt x="11067" y="6365"/>
                        <a:pt x="8346" y="3684"/>
                        <a:pt x="5386" y="1299"/>
                      </a:cubicBezTo>
                      <a:cubicBezTo>
                        <a:pt x="4587" y="655"/>
                        <a:pt x="3648" y="1"/>
                        <a:pt x="265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71" name="Google Shape;1271;p32"/>
              <p:cNvGrpSpPr/>
              <p:nvPr/>
            </p:nvGrpSpPr>
            <p:grpSpPr>
              <a:xfrm>
                <a:off x="1899248" y="4467193"/>
                <a:ext cx="546340" cy="1144005"/>
                <a:chOff x="-190602" y="4255105"/>
                <a:chExt cx="546340" cy="1144005"/>
              </a:xfrm>
            </p:grpSpPr>
            <p:sp>
              <p:nvSpPr>
                <p:cNvPr id="1272" name="Google Shape;1272;p32"/>
                <p:cNvSpPr/>
                <p:nvPr/>
              </p:nvSpPr>
              <p:spPr>
                <a:xfrm flipH="1">
                  <a:off x="-190602" y="4255105"/>
                  <a:ext cx="460942" cy="394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4" h="16791" extrusionOk="0">
                      <a:moveTo>
                        <a:pt x="7221" y="0"/>
                      </a:moveTo>
                      <a:cubicBezTo>
                        <a:pt x="6664" y="0"/>
                        <a:pt x="6306" y="659"/>
                        <a:pt x="6124" y="1214"/>
                      </a:cubicBezTo>
                      <a:cubicBezTo>
                        <a:pt x="5140" y="4205"/>
                        <a:pt x="4516" y="7313"/>
                        <a:pt x="4268" y="10451"/>
                      </a:cubicBezTo>
                      <a:cubicBezTo>
                        <a:pt x="3768" y="8123"/>
                        <a:pt x="3123" y="5827"/>
                        <a:pt x="2339" y="3579"/>
                      </a:cubicBezTo>
                      <a:cubicBezTo>
                        <a:pt x="2182" y="3127"/>
                        <a:pt x="1882" y="2590"/>
                        <a:pt x="1429" y="2590"/>
                      </a:cubicBezTo>
                      <a:cubicBezTo>
                        <a:pt x="1399" y="2590"/>
                        <a:pt x="1369" y="2592"/>
                        <a:pt x="1339" y="2597"/>
                      </a:cubicBezTo>
                      <a:cubicBezTo>
                        <a:pt x="1146" y="2627"/>
                        <a:pt x="983" y="2755"/>
                        <a:pt x="850" y="2899"/>
                      </a:cubicBezTo>
                      <a:cubicBezTo>
                        <a:pt x="0" y="3821"/>
                        <a:pt x="195" y="5266"/>
                        <a:pt x="494" y="6482"/>
                      </a:cubicBezTo>
                      <a:cubicBezTo>
                        <a:pt x="933" y="8270"/>
                        <a:pt x="1480" y="10029"/>
                        <a:pt x="2131" y="11750"/>
                      </a:cubicBezTo>
                      <a:cubicBezTo>
                        <a:pt x="2709" y="13272"/>
                        <a:pt x="3418" y="14831"/>
                        <a:pt x="4710" y="15823"/>
                      </a:cubicBezTo>
                      <a:cubicBezTo>
                        <a:pt x="5613" y="16515"/>
                        <a:pt x="6647" y="16791"/>
                        <a:pt x="7702" y="16791"/>
                      </a:cubicBezTo>
                      <a:cubicBezTo>
                        <a:pt x="8714" y="16791"/>
                        <a:pt x="9744" y="16537"/>
                        <a:pt x="10696" y="16153"/>
                      </a:cubicBezTo>
                      <a:cubicBezTo>
                        <a:pt x="13138" y="15167"/>
                        <a:pt x="15546" y="14189"/>
                        <a:pt x="17772" y="12765"/>
                      </a:cubicBezTo>
                      <a:cubicBezTo>
                        <a:pt x="18559" y="12260"/>
                        <a:pt x="19403" y="11568"/>
                        <a:pt x="19400" y="10632"/>
                      </a:cubicBezTo>
                      <a:cubicBezTo>
                        <a:pt x="19385" y="10244"/>
                        <a:pt x="18981" y="10102"/>
                        <a:pt x="18413" y="10102"/>
                      </a:cubicBezTo>
                      <a:cubicBezTo>
                        <a:pt x="17471" y="10102"/>
                        <a:pt x="16076" y="10492"/>
                        <a:pt x="15249" y="10796"/>
                      </a:cubicBezTo>
                      <a:cubicBezTo>
                        <a:pt x="13921" y="11285"/>
                        <a:pt x="12729" y="12074"/>
                        <a:pt x="11552" y="12858"/>
                      </a:cubicBezTo>
                      <a:cubicBezTo>
                        <a:pt x="12843" y="11786"/>
                        <a:pt x="14083" y="10655"/>
                        <a:pt x="15270" y="9470"/>
                      </a:cubicBezTo>
                      <a:cubicBezTo>
                        <a:pt x="16319" y="8423"/>
                        <a:pt x="17371" y="7244"/>
                        <a:pt x="17618" y="5782"/>
                      </a:cubicBezTo>
                      <a:cubicBezTo>
                        <a:pt x="17646" y="5612"/>
                        <a:pt x="17662" y="5429"/>
                        <a:pt x="17590" y="5273"/>
                      </a:cubicBezTo>
                      <a:cubicBezTo>
                        <a:pt x="17492" y="5061"/>
                        <a:pt x="17300" y="4980"/>
                        <a:pt x="17078" y="4980"/>
                      </a:cubicBezTo>
                      <a:cubicBezTo>
                        <a:pt x="16771" y="4980"/>
                        <a:pt x="16404" y="5136"/>
                        <a:pt x="16141" y="5321"/>
                      </a:cubicBezTo>
                      <a:cubicBezTo>
                        <a:pt x="13579" y="7130"/>
                        <a:pt x="11456" y="9479"/>
                        <a:pt x="9356" y="11809"/>
                      </a:cubicBezTo>
                      <a:cubicBezTo>
                        <a:pt x="10747" y="8873"/>
                        <a:pt x="12171" y="5788"/>
                        <a:pt x="12043" y="2541"/>
                      </a:cubicBezTo>
                      <a:cubicBezTo>
                        <a:pt x="12036" y="2372"/>
                        <a:pt x="12017" y="2185"/>
                        <a:pt x="11890" y="2071"/>
                      </a:cubicBezTo>
                      <a:cubicBezTo>
                        <a:pt x="11813" y="2001"/>
                        <a:pt x="11711" y="1976"/>
                        <a:pt x="11606" y="1976"/>
                      </a:cubicBezTo>
                      <a:cubicBezTo>
                        <a:pt x="11529" y="1976"/>
                        <a:pt x="11450" y="1989"/>
                        <a:pt x="11377" y="2010"/>
                      </a:cubicBezTo>
                      <a:cubicBezTo>
                        <a:pt x="10536" y="2253"/>
                        <a:pt x="10107" y="3164"/>
                        <a:pt x="9796" y="3982"/>
                      </a:cubicBezTo>
                      <a:cubicBezTo>
                        <a:pt x="9022" y="6020"/>
                        <a:pt x="8331" y="8088"/>
                        <a:pt x="7726" y="10185"/>
                      </a:cubicBezTo>
                      <a:cubicBezTo>
                        <a:pt x="7750" y="7906"/>
                        <a:pt x="7774" y="5627"/>
                        <a:pt x="7798" y="3349"/>
                      </a:cubicBezTo>
                      <a:cubicBezTo>
                        <a:pt x="7809" y="2213"/>
                        <a:pt x="8264" y="351"/>
                        <a:pt x="7318" y="7"/>
                      </a:cubicBezTo>
                      <a:cubicBezTo>
                        <a:pt x="7285" y="2"/>
                        <a:pt x="7252" y="0"/>
                        <a:pt x="722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3" name="Google Shape;1273;p32"/>
                <p:cNvSpPr/>
                <p:nvPr/>
              </p:nvSpPr>
              <p:spPr>
                <a:xfrm flipH="1">
                  <a:off x="-164541" y="4646414"/>
                  <a:ext cx="312283" cy="327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46" h="13927" extrusionOk="0">
                      <a:moveTo>
                        <a:pt x="13146" y="1"/>
                      </a:moveTo>
                      <a:lnTo>
                        <a:pt x="13146" y="1"/>
                      </a:lnTo>
                      <a:cubicBezTo>
                        <a:pt x="9977" y="1406"/>
                        <a:pt x="6751" y="2849"/>
                        <a:pt x="4178" y="5173"/>
                      </a:cubicBezTo>
                      <a:cubicBezTo>
                        <a:pt x="2047" y="7098"/>
                        <a:pt x="345" y="9787"/>
                        <a:pt x="123" y="12703"/>
                      </a:cubicBezTo>
                      <a:cubicBezTo>
                        <a:pt x="64" y="13475"/>
                        <a:pt x="0" y="13927"/>
                        <a:pt x="711" y="13927"/>
                      </a:cubicBezTo>
                      <a:cubicBezTo>
                        <a:pt x="758" y="13927"/>
                        <a:pt x="808" y="13925"/>
                        <a:pt x="862" y="13921"/>
                      </a:cubicBezTo>
                      <a:cubicBezTo>
                        <a:pt x="1643" y="13865"/>
                        <a:pt x="2682" y="13236"/>
                        <a:pt x="3382" y="12915"/>
                      </a:cubicBezTo>
                      <a:cubicBezTo>
                        <a:pt x="5017" y="12164"/>
                        <a:pt x="6575" y="11230"/>
                        <a:pt x="7942" y="10055"/>
                      </a:cubicBezTo>
                      <a:cubicBezTo>
                        <a:pt x="10146" y="8159"/>
                        <a:pt x="11844" y="5580"/>
                        <a:pt x="12317" y="2712"/>
                      </a:cubicBezTo>
                      <a:cubicBezTo>
                        <a:pt x="12474" y="1766"/>
                        <a:pt x="12525" y="730"/>
                        <a:pt x="1314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4" name="Google Shape;1274;p32"/>
                <p:cNvSpPr/>
                <p:nvPr/>
              </p:nvSpPr>
              <p:spPr>
                <a:xfrm flipH="1">
                  <a:off x="145079" y="4523062"/>
                  <a:ext cx="210659" cy="354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68" h="15091" extrusionOk="0">
                      <a:moveTo>
                        <a:pt x="1" y="0"/>
                      </a:moveTo>
                      <a:cubicBezTo>
                        <a:pt x="273" y="3041"/>
                        <a:pt x="559" y="6136"/>
                        <a:pt x="1730" y="8955"/>
                      </a:cubicBezTo>
                      <a:cubicBezTo>
                        <a:pt x="2791" y="11507"/>
                        <a:pt x="4886" y="14232"/>
                        <a:pt x="7675" y="15004"/>
                      </a:cubicBezTo>
                      <a:cubicBezTo>
                        <a:pt x="7891" y="15063"/>
                        <a:pt x="8064" y="15091"/>
                        <a:pt x="8201" y="15091"/>
                      </a:cubicBezTo>
                      <a:cubicBezTo>
                        <a:pt x="8867" y="15091"/>
                        <a:pt x="8701" y="14446"/>
                        <a:pt x="8410" y="13651"/>
                      </a:cubicBezTo>
                      <a:cubicBezTo>
                        <a:pt x="7898" y="12250"/>
                        <a:pt x="7395" y="10832"/>
                        <a:pt x="6807" y="9462"/>
                      </a:cubicBezTo>
                      <a:cubicBezTo>
                        <a:pt x="6215" y="8083"/>
                        <a:pt x="5616" y="6692"/>
                        <a:pt x="4736" y="5475"/>
                      </a:cubicBezTo>
                      <a:cubicBezTo>
                        <a:pt x="3319" y="3517"/>
                        <a:pt x="1224" y="2085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5" name="Google Shape;1275;p32"/>
                <p:cNvSpPr/>
                <p:nvPr/>
              </p:nvSpPr>
              <p:spPr>
                <a:xfrm flipH="1">
                  <a:off x="-43867" y="4645191"/>
                  <a:ext cx="256198" cy="753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5" h="32068" extrusionOk="0">
                      <a:moveTo>
                        <a:pt x="3377" y="1"/>
                      </a:moveTo>
                      <a:cubicBezTo>
                        <a:pt x="3273" y="1"/>
                        <a:pt x="3169" y="57"/>
                        <a:pt x="3123" y="181"/>
                      </a:cubicBezTo>
                      <a:cubicBezTo>
                        <a:pt x="3012" y="500"/>
                        <a:pt x="2900" y="868"/>
                        <a:pt x="2807" y="1191"/>
                      </a:cubicBezTo>
                      <a:cubicBezTo>
                        <a:pt x="1" y="11607"/>
                        <a:pt x="3880" y="23585"/>
                        <a:pt x="10271" y="31962"/>
                      </a:cubicBezTo>
                      <a:cubicBezTo>
                        <a:pt x="10324" y="32031"/>
                        <a:pt x="10404" y="32068"/>
                        <a:pt x="10484" y="32068"/>
                      </a:cubicBezTo>
                      <a:cubicBezTo>
                        <a:pt x="10544" y="32068"/>
                        <a:pt x="10604" y="32048"/>
                        <a:pt x="10653" y="32007"/>
                      </a:cubicBezTo>
                      <a:cubicBezTo>
                        <a:pt x="10768" y="31914"/>
                        <a:pt x="10785" y="31745"/>
                        <a:pt x="10692" y="31629"/>
                      </a:cubicBezTo>
                      <a:cubicBezTo>
                        <a:pt x="3827" y="23149"/>
                        <a:pt x="2365" y="12412"/>
                        <a:pt x="3494" y="1846"/>
                      </a:cubicBezTo>
                      <a:cubicBezTo>
                        <a:pt x="3544" y="1334"/>
                        <a:pt x="3602" y="808"/>
                        <a:pt x="3648" y="296"/>
                      </a:cubicBezTo>
                      <a:cubicBezTo>
                        <a:pt x="3661" y="108"/>
                        <a:pt x="3519" y="1"/>
                        <a:pt x="337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6" name="Google Shape;1276;p32"/>
                <p:cNvSpPr/>
                <p:nvPr/>
              </p:nvSpPr>
              <p:spPr>
                <a:xfrm flipH="1">
                  <a:off x="17017" y="4569868"/>
                  <a:ext cx="182652" cy="121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9" h="5154" extrusionOk="0">
                      <a:moveTo>
                        <a:pt x="1122" y="1"/>
                      </a:moveTo>
                      <a:cubicBezTo>
                        <a:pt x="927" y="1"/>
                        <a:pt x="732" y="17"/>
                        <a:pt x="539" y="49"/>
                      </a:cubicBezTo>
                      <a:cubicBezTo>
                        <a:pt x="383" y="75"/>
                        <a:pt x="216" y="119"/>
                        <a:pt x="116" y="241"/>
                      </a:cubicBezTo>
                      <a:cubicBezTo>
                        <a:pt x="1" y="377"/>
                        <a:pt x="0" y="574"/>
                        <a:pt x="16" y="750"/>
                      </a:cubicBezTo>
                      <a:cubicBezTo>
                        <a:pt x="99" y="1655"/>
                        <a:pt x="487" y="2501"/>
                        <a:pt x="870" y="3326"/>
                      </a:cubicBezTo>
                      <a:cubicBezTo>
                        <a:pt x="1061" y="3738"/>
                        <a:pt x="2257" y="5147"/>
                        <a:pt x="2710" y="5153"/>
                      </a:cubicBezTo>
                      <a:cubicBezTo>
                        <a:pt x="2727" y="5153"/>
                        <a:pt x="2743" y="5153"/>
                        <a:pt x="2760" y="5153"/>
                      </a:cubicBezTo>
                      <a:cubicBezTo>
                        <a:pt x="4291" y="5153"/>
                        <a:pt x="5522" y="4124"/>
                        <a:pt x="6655" y="3663"/>
                      </a:cubicBezTo>
                      <a:cubicBezTo>
                        <a:pt x="7134" y="3467"/>
                        <a:pt x="7689" y="3125"/>
                        <a:pt x="7650" y="2608"/>
                      </a:cubicBezTo>
                      <a:cubicBezTo>
                        <a:pt x="7614" y="2131"/>
                        <a:pt x="7087" y="1859"/>
                        <a:pt x="6619" y="1765"/>
                      </a:cubicBezTo>
                      <a:cubicBezTo>
                        <a:pt x="6150" y="1672"/>
                        <a:pt x="5626" y="1642"/>
                        <a:pt x="5288" y="1304"/>
                      </a:cubicBezTo>
                      <a:cubicBezTo>
                        <a:pt x="5086" y="1103"/>
                        <a:pt x="4988" y="826"/>
                        <a:pt x="4848" y="580"/>
                      </a:cubicBezTo>
                      <a:cubicBezTo>
                        <a:pt x="4706" y="334"/>
                        <a:pt x="4482" y="95"/>
                        <a:pt x="4199" y="87"/>
                      </a:cubicBezTo>
                      <a:cubicBezTo>
                        <a:pt x="4194" y="87"/>
                        <a:pt x="4188" y="87"/>
                        <a:pt x="4183" y="87"/>
                      </a:cubicBezTo>
                      <a:cubicBezTo>
                        <a:pt x="3892" y="87"/>
                        <a:pt x="3651" y="322"/>
                        <a:pt x="3368" y="398"/>
                      </a:cubicBezTo>
                      <a:cubicBezTo>
                        <a:pt x="3295" y="417"/>
                        <a:pt x="3223" y="425"/>
                        <a:pt x="3150" y="425"/>
                      </a:cubicBezTo>
                      <a:cubicBezTo>
                        <a:pt x="2855" y="425"/>
                        <a:pt x="2558" y="289"/>
                        <a:pt x="2272" y="191"/>
                      </a:cubicBezTo>
                      <a:cubicBezTo>
                        <a:pt x="1902" y="65"/>
                        <a:pt x="1512" y="1"/>
                        <a:pt x="112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77" name="Google Shape;1277;p32"/>
              <p:cNvGrpSpPr/>
              <p:nvPr/>
            </p:nvGrpSpPr>
            <p:grpSpPr>
              <a:xfrm>
                <a:off x="3379696" y="4685530"/>
                <a:ext cx="437636" cy="880279"/>
                <a:chOff x="1173271" y="4610392"/>
                <a:chExt cx="437636" cy="880279"/>
              </a:xfrm>
            </p:grpSpPr>
            <p:grpSp>
              <p:nvGrpSpPr>
                <p:cNvPr id="1278" name="Google Shape;1278;p32"/>
                <p:cNvGrpSpPr/>
                <p:nvPr/>
              </p:nvGrpSpPr>
              <p:grpSpPr>
                <a:xfrm>
                  <a:off x="1216042" y="4610930"/>
                  <a:ext cx="309313" cy="333842"/>
                  <a:chOff x="1215415" y="4605413"/>
                  <a:chExt cx="309313" cy="333842"/>
                </a:xfrm>
              </p:grpSpPr>
              <p:sp>
                <p:nvSpPr>
                  <p:cNvPr id="1279" name="Google Shape;1279;p32"/>
                  <p:cNvSpPr/>
                  <p:nvPr/>
                </p:nvSpPr>
                <p:spPr>
                  <a:xfrm flipH="1">
                    <a:off x="1215415" y="4648153"/>
                    <a:ext cx="254012" cy="288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93" h="12255" extrusionOk="0">
                        <a:moveTo>
                          <a:pt x="8832" y="1"/>
                        </a:moveTo>
                        <a:cubicBezTo>
                          <a:pt x="8213" y="1"/>
                          <a:pt x="7568" y="302"/>
                          <a:pt x="7025" y="644"/>
                        </a:cubicBezTo>
                        <a:cubicBezTo>
                          <a:pt x="3421" y="2913"/>
                          <a:pt x="1" y="8408"/>
                          <a:pt x="1120" y="11300"/>
                        </a:cubicBezTo>
                        <a:cubicBezTo>
                          <a:pt x="1357" y="11910"/>
                          <a:pt x="2032" y="12254"/>
                          <a:pt x="2689" y="12254"/>
                        </a:cubicBezTo>
                        <a:cubicBezTo>
                          <a:pt x="2741" y="12254"/>
                          <a:pt x="2792" y="12252"/>
                          <a:pt x="2843" y="12248"/>
                        </a:cubicBezTo>
                        <a:cubicBezTo>
                          <a:pt x="3546" y="12187"/>
                          <a:pt x="4179" y="11815"/>
                          <a:pt x="4765" y="11420"/>
                        </a:cubicBezTo>
                        <a:cubicBezTo>
                          <a:pt x="7701" y="9442"/>
                          <a:pt x="10190" y="6450"/>
                          <a:pt x="10578" y="2929"/>
                        </a:cubicBezTo>
                        <a:cubicBezTo>
                          <a:pt x="10693" y="1878"/>
                          <a:pt x="10491" y="603"/>
                          <a:pt x="9534" y="153"/>
                        </a:cubicBezTo>
                        <a:cubicBezTo>
                          <a:pt x="9309" y="46"/>
                          <a:pt x="9072" y="1"/>
                          <a:pt x="88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80" name="Google Shape;1280;p32"/>
                  <p:cNvSpPr/>
                  <p:nvPr/>
                </p:nvSpPr>
                <p:spPr>
                  <a:xfrm flipH="1">
                    <a:off x="1345853" y="4605413"/>
                    <a:ext cx="178875" cy="3338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0" h="14200" extrusionOk="0">
                        <a:moveTo>
                          <a:pt x="3514" y="0"/>
                        </a:moveTo>
                        <a:cubicBezTo>
                          <a:pt x="3409" y="0"/>
                          <a:pt x="3302" y="11"/>
                          <a:pt x="3194" y="34"/>
                        </a:cubicBezTo>
                        <a:cubicBezTo>
                          <a:pt x="2324" y="220"/>
                          <a:pt x="1807" y="1111"/>
                          <a:pt x="1494" y="1945"/>
                        </a:cubicBezTo>
                        <a:cubicBezTo>
                          <a:pt x="1" y="5934"/>
                          <a:pt x="605" y="12381"/>
                          <a:pt x="3247" y="14004"/>
                        </a:cubicBezTo>
                        <a:cubicBezTo>
                          <a:pt x="3466" y="14139"/>
                          <a:pt x="3714" y="14200"/>
                          <a:pt x="3966" y="14200"/>
                        </a:cubicBezTo>
                        <a:cubicBezTo>
                          <a:pt x="4406" y="14200"/>
                          <a:pt x="4859" y="14015"/>
                          <a:pt x="5191" y="13714"/>
                        </a:cubicBezTo>
                        <a:cubicBezTo>
                          <a:pt x="5716" y="13240"/>
                          <a:pt x="5994" y="12560"/>
                          <a:pt x="6221" y="11892"/>
                        </a:cubicBezTo>
                        <a:cubicBezTo>
                          <a:pt x="7360" y="8538"/>
                          <a:pt x="7529" y="4649"/>
                          <a:pt x="5706" y="1612"/>
                        </a:cubicBezTo>
                        <a:cubicBezTo>
                          <a:pt x="5218" y="801"/>
                          <a:pt x="4419" y="0"/>
                          <a:pt x="3514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281" name="Google Shape;1281;p32"/>
                <p:cNvGrpSpPr/>
                <p:nvPr/>
              </p:nvGrpSpPr>
              <p:grpSpPr>
                <a:xfrm>
                  <a:off x="1173271" y="4610392"/>
                  <a:ext cx="437636" cy="880279"/>
                  <a:chOff x="1128521" y="4507655"/>
                  <a:chExt cx="437636" cy="880279"/>
                </a:xfrm>
              </p:grpSpPr>
              <p:grpSp>
                <p:nvGrpSpPr>
                  <p:cNvPr id="1282" name="Google Shape;1282;p32"/>
                  <p:cNvGrpSpPr/>
                  <p:nvPr/>
                </p:nvGrpSpPr>
                <p:grpSpPr>
                  <a:xfrm>
                    <a:off x="1170695" y="4507655"/>
                    <a:ext cx="309313" cy="333842"/>
                    <a:chOff x="1170069" y="4502138"/>
                    <a:chExt cx="309313" cy="333842"/>
                  </a:xfrm>
                </p:grpSpPr>
                <p:sp>
                  <p:nvSpPr>
                    <p:cNvPr id="1283" name="Google Shape;1283;p32"/>
                    <p:cNvSpPr/>
                    <p:nvPr/>
                  </p:nvSpPr>
                  <p:spPr>
                    <a:xfrm flipH="1">
                      <a:off x="1170069" y="4544878"/>
                      <a:ext cx="254012" cy="2881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693" h="12255" extrusionOk="0">
                          <a:moveTo>
                            <a:pt x="8832" y="1"/>
                          </a:moveTo>
                          <a:cubicBezTo>
                            <a:pt x="8213" y="1"/>
                            <a:pt x="7568" y="302"/>
                            <a:pt x="7025" y="644"/>
                          </a:cubicBezTo>
                          <a:cubicBezTo>
                            <a:pt x="3421" y="2913"/>
                            <a:pt x="1" y="8408"/>
                            <a:pt x="1120" y="11300"/>
                          </a:cubicBezTo>
                          <a:cubicBezTo>
                            <a:pt x="1357" y="11910"/>
                            <a:pt x="2032" y="12254"/>
                            <a:pt x="2689" y="12254"/>
                          </a:cubicBezTo>
                          <a:cubicBezTo>
                            <a:pt x="2741" y="12254"/>
                            <a:pt x="2792" y="12252"/>
                            <a:pt x="2843" y="12248"/>
                          </a:cubicBezTo>
                          <a:cubicBezTo>
                            <a:pt x="3546" y="12187"/>
                            <a:pt x="4179" y="11815"/>
                            <a:pt x="4765" y="11420"/>
                          </a:cubicBezTo>
                          <a:cubicBezTo>
                            <a:pt x="7701" y="9442"/>
                            <a:pt x="10190" y="6450"/>
                            <a:pt x="10578" y="2929"/>
                          </a:cubicBezTo>
                          <a:cubicBezTo>
                            <a:pt x="10693" y="1878"/>
                            <a:pt x="10491" y="603"/>
                            <a:pt x="9534" y="153"/>
                          </a:cubicBezTo>
                          <a:cubicBezTo>
                            <a:pt x="9309" y="46"/>
                            <a:pt x="9072" y="1"/>
                            <a:pt x="8832" y="1"/>
                          </a:cubicBezTo>
                          <a:close/>
                        </a:path>
                      </a:pathLst>
                    </a:custGeom>
                    <a:solidFill>
                      <a:srgbClr val="000000">
                        <a:alpha val="1786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84" name="Google Shape;1284;p32"/>
                    <p:cNvSpPr/>
                    <p:nvPr/>
                  </p:nvSpPr>
                  <p:spPr>
                    <a:xfrm flipH="1">
                      <a:off x="1300507" y="4502138"/>
                      <a:ext cx="178875" cy="33384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30" h="14200" extrusionOk="0">
                          <a:moveTo>
                            <a:pt x="3514" y="0"/>
                          </a:moveTo>
                          <a:cubicBezTo>
                            <a:pt x="3409" y="0"/>
                            <a:pt x="3302" y="11"/>
                            <a:pt x="3194" y="34"/>
                          </a:cubicBezTo>
                          <a:cubicBezTo>
                            <a:pt x="2324" y="220"/>
                            <a:pt x="1807" y="1111"/>
                            <a:pt x="1494" y="1945"/>
                          </a:cubicBezTo>
                          <a:cubicBezTo>
                            <a:pt x="1" y="5934"/>
                            <a:pt x="605" y="12381"/>
                            <a:pt x="3247" y="14004"/>
                          </a:cubicBezTo>
                          <a:cubicBezTo>
                            <a:pt x="3466" y="14139"/>
                            <a:pt x="3714" y="14200"/>
                            <a:pt x="3966" y="14200"/>
                          </a:cubicBezTo>
                          <a:cubicBezTo>
                            <a:pt x="4406" y="14200"/>
                            <a:pt x="4859" y="14015"/>
                            <a:pt x="5191" y="13714"/>
                          </a:cubicBezTo>
                          <a:cubicBezTo>
                            <a:pt x="5716" y="13240"/>
                            <a:pt x="5994" y="12560"/>
                            <a:pt x="6221" y="11892"/>
                          </a:cubicBezTo>
                          <a:cubicBezTo>
                            <a:pt x="7360" y="8538"/>
                            <a:pt x="7529" y="4649"/>
                            <a:pt x="5706" y="1612"/>
                          </a:cubicBezTo>
                          <a:cubicBezTo>
                            <a:pt x="5218" y="801"/>
                            <a:pt x="4419" y="0"/>
                            <a:pt x="3514" y="0"/>
                          </a:cubicBezTo>
                          <a:close/>
                        </a:path>
                      </a:pathLst>
                    </a:custGeom>
                    <a:solidFill>
                      <a:srgbClr val="000000">
                        <a:alpha val="1786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285" name="Google Shape;1285;p32"/>
                  <p:cNvGrpSpPr/>
                  <p:nvPr/>
                </p:nvGrpSpPr>
                <p:grpSpPr>
                  <a:xfrm>
                    <a:off x="1128521" y="4526541"/>
                    <a:ext cx="395091" cy="348462"/>
                    <a:chOff x="1128521" y="4526541"/>
                    <a:chExt cx="395091" cy="348462"/>
                  </a:xfrm>
                </p:grpSpPr>
                <p:sp>
                  <p:nvSpPr>
                    <p:cNvPr id="1286" name="Google Shape;1286;p32"/>
                    <p:cNvSpPr/>
                    <p:nvPr/>
                  </p:nvSpPr>
                  <p:spPr>
                    <a:xfrm flipH="1">
                      <a:off x="1128521" y="4605884"/>
                      <a:ext cx="270997" cy="26911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08" h="11447" extrusionOk="0">
                          <a:moveTo>
                            <a:pt x="9538" y="1"/>
                          </a:moveTo>
                          <a:cubicBezTo>
                            <a:pt x="8994" y="1"/>
                            <a:pt x="8419" y="198"/>
                            <a:pt x="7917" y="435"/>
                          </a:cubicBezTo>
                          <a:cubicBezTo>
                            <a:pt x="4064" y="2250"/>
                            <a:pt x="0" y="7292"/>
                            <a:pt x="759" y="10297"/>
                          </a:cubicBezTo>
                          <a:cubicBezTo>
                            <a:pt x="932" y="10980"/>
                            <a:pt x="1650" y="11419"/>
                            <a:pt x="2355" y="11445"/>
                          </a:cubicBezTo>
                          <a:cubicBezTo>
                            <a:pt x="2383" y="11446"/>
                            <a:pt x="2412" y="11447"/>
                            <a:pt x="2441" y="11447"/>
                          </a:cubicBezTo>
                          <a:cubicBezTo>
                            <a:pt x="3113" y="11447"/>
                            <a:pt x="3759" y="11165"/>
                            <a:pt x="4362" y="10857"/>
                          </a:cubicBezTo>
                          <a:cubicBezTo>
                            <a:pt x="7517" y="9249"/>
                            <a:pt x="10352" y="6581"/>
                            <a:pt x="11164" y="3134"/>
                          </a:cubicBezTo>
                          <a:cubicBezTo>
                            <a:pt x="11408" y="2105"/>
                            <a:pt x="11361" y="816"/>
                            <a:pt x="10467" y="251"/>
                          </a:cubicBezTo>
                          <a:cubicBezTo>
                            <a:pt x="10184" y="72"/>
                            <a:pt x="9866" y="1"/>
                            <a:pt x="9538" y="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87" name="Google Shape;1287;p32"/>
                    <p:cNvSpPr/>
                    <p:nvPr/>
                  </p:nvSpPr>
                  <p:spPr>
                    <a:xfrm flipH="1">
                      <a:off x="1247011" y="4538648"/>
                      <a:ext cx="209923" cy="326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837" h="13872" extrusionOk="0">
                          <a:moveTo>
                            <a:pt x="5873" y="0"/>
                          </a:moveTo>
                          <a:cubicBezTo>
                            <a:pt x="5038" y="0"/>
                            <a:pt x="4333" y="676"/>
                            <a:pt x="3821" y="1353"/>
                          </a:cubicBezTo>
                          <a:cubicBezTo>
                            <a:pt x="1254" y="4750"/>
                            <a:pt x="0" y="11102"/>
                            <a:pt x="2070" y="13410"/>
                          </a:cubicBezTo>
                          <a:cubicBezTo>
                            <a:pt x="2353" y="13726"/>
                            <a:pt x="2769" y="13871"/>
                            <a:pt x="3194" y="13871"/>
                          </a:cubicBezTo>
                          <a:cubicBezTo>
                            <a:pt x="3477" y="13871"/>
                            <a:pt x="3764" y="13807"/>
                            <a:pt x="4018" y="13685"/>
                          </a:cubicBezTo>
                          <a:cubicBezTo>
                            <a:pt x="4654" y="13380"/>
                            <a:pt x="5115" y="12809"/>
                            <a:pt x="5521" y="12232"/>
                          </a:cubicBezTo>
                          <a:cubicBezTo>
                            <a:pt x="7568" y="9342"/>
                            <a:pt x="8836" y="5662"/>
                            <a:pt x="7953" y="2233"/>
                          </a:cubicBezTo>
                          <a:cubicBezTo>
                            <a:pt x="7689" y="1208"/>
                            <a:pt x="7047" y="89"/>
                            <a:pt x="5994" y="5"/>
                          </a:cubicBezTo>
                          <a:cubicBezTo>
                            <a:pt x="5954" y="2"/>
                            <a:pt x="5913" y="0"/>
                            <a:pt x="5873" y="0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88" name="Google Shape;1288;p32"/>
                    <p:cNvSpPr/>
                    <p:nvPr/>
                  </p:nvSpPr>
                  <p:spPr>
                    <a:xfrm flipH="1">
                      <a:off x="1339868" y="4526541"/>
                      <a:ext cx="183745" cy="3261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735" h="13873" extrusionOk="0">
                          <a:moveTo>
                            <a:pt x="2554" y="1"/>
                          </a:moveTo>
                          <a:cubicBezTo>
                            <a:pt x="2341" y="1"/>
                            <a:pt x="2128" y="41"/>
                            <a:pt x="1921" y="133"/>
                          </a:cubicBezTo>
                          <a:cubicBezTo>
                            <a:pt x="1106" y="492"/>
                            <a:pt x="784" y="1469"/>
                            <a:pt x="647" y="2350"/>
                          </a:cubicBezTo>
                          <a:cubicBezTo>
                            <a:pt x="0" y="6559"/>
                            <a:pt x="1909" y="12746"/>
                            <a:pt x="4825" y="13796"/>
                          </a:cubicBezTo>
                          <a:cubicBezTo>
                            <a:pt x="4969" y="13848"/>
                            <a:pt x="5119" y="13872"/>
                            <a:pt x="5268" y="13872"/>
                          </a:cubicBezTo>
                          <a:cubicBezTo>
                            <a:pt x="5805" y="13872"/>
                            <a:pt x="6344" y="13560"/>
                            <a:pt x="6669" y="13115"/>
                          </a:cubicBezTo>
                          <a:cubicBezTo>
                            <a:pt x="7086" y="12545"/>
                            <a:pt x="7219" y="11821"/>
                            <a:pt x="7304" y="11122"/>
                          </a:cubicBezTo>
                          <a:cubicBezTo>
                            <a:pt x="7734" y="7606"/>
                            <a:pt x="7108" y="3765"/>
                            <a:pt x="4703" y="1164"/>
                          </a:cubicBezTo>
                          <a:cubicBezTo>
                            <a:pt x="4138" y="553"/>
                            <a:pt x="3340" y="1"/>
                            <a:pt x="2554" y="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289" name="Google Shape;1289;p32"/>
                  <p:cNvGrpSpPr/>
                  <p:nvPr/>
                </p:nvGrpSpPr>
                <p:grpSpPr>
                  <a:xfrm>
                    <a:off x="1247462" y="4807734"/>
                    <a:ext cx="318695" cy="580200"/>
                    <a:chOff x="1247462" y="4807734"/>
                    <a:chExt cx="318695" cy="580200"/>
                  </a:xfrm>
                </p:grpSpPr>
                <p:sp>
                  <p:nvSpPr>
                    <p:cNvPr id="1290" name="Google Shape;1290;p32"/>
                    <p:cNvSpPr/>
                    <p:nvPr/>
                  </p:nvSpPr>
                  <p:spPr>
                    <a:xfrm flipH="1">
                      <a:off x="1377639" y="4864084"/>
                      <a:ext cx="84069" cy="523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539" h="22282" extrusionOk="0">
                          <a:moveTo>
                            <a:pt x="3384" y="1"/>
                          </a:moveTo>
                          <a:cubicBezTo>
                            <a:pt x="3342" y="1"/>
                            <a:pt x="3301" y="20"/>
                            <a:pt x="3274" y="56"/>
                          </a:cubicBezTo>
                          <a:lnTo>
                            <a:pt x="3215" y="134"/>
                          </a:lnTo>
                          <a:cubicBezTo>
                            <a:pt x="3210" y="140"/>
                            <a:pt x="3205" y="147"/>
                            <a:pt x="3201" y="154"/>
                          </a:cubicBezTo>
                          <a:lnTo>
                            <a:pt x="3188" y="172"/>
                          </a:lnTo>
                          <a:cubicBezTo>
                            <a:pt x="3079" y="336"/>
                            <a:pt x="2992" y="517"/>
                            <a:pt x="2911" y="697"/>
                          </a:cubicBezTo>
                          <a:cubicBezTo>
                            <a:pt x="2819" y="908"/>
                            <a:pt x="2727" y="1142"/>
                            <a:pt x="2652" y="1358"/>
                          </a:cubicBezTo>
                          <a:cubicBezTo>
                            <a:pt x="2357" y="2189"/>
                            <a:pt x="2128" y="3039"/>
                            <a:pt x="1912" y="3892"/>
                          </a:cubicBezTo>
                          <a:cubicBezTo>
                            <a:pt x="1338" y="6223"/>
                            <a:pt x="890" y="8583"/>
                            <a:pt x="533" y="10956"/>
                          </a:cubicBezTo>
                          <a:cubicBezTo>
                            <a:pt x="259" y="12813"/>
                            <a:pt x="67" y="14687"/>
                            <a:pt x="20" y="16563"/>
                          </a:cubicBezTo>
                          <a:cubicBezTo>
                            <a:pt x="0" y="17262"/>
                            <a:pt x="5" y="17985"/>
                            <a:pt x="40" y="18682"/>
                          </a:cubicBezTo>
                          <a:cubicBezTo>
                            <a:pt x="89" y="19626"/>
                            <a:pt x="191" y="20568"/>
                            <a:pt x="390" y="21493"/>
                          </a:cubicBezTo>
                          <a:cubicBezTo>
                            <a:pt x="441" y="21724"/>
                            <a:pt x="497" y="21953"/>
                            <a:pt x="563" y="22181"/>
                          </a:cubicBezTo>
                          <a:cubicBezTo>
                            <a:pt x="579" y="22239"/>
                            <a:pt x="634" y="22282"/>
                            <a:pt x="697" y="22282"/>
                          </a:cubicBezTo>
                          <a:cubicBezTo>
                            <a:pt x="700" y="22282"/>
                            <a:pt x="704" y="22281"/>
                            <a:pt x="707" y="22281"/>
                          </a:cubicBezTo>
                          <a:cubicBezTo>
                            <a:pt x="783" y="22276"/>
                            <a:pt x="840" y="22210"/>
                            <a:pt x="834" y="22133"/>
                          </a:cubicBezTo>
                          <a:cubicBezTo>
                            <a:pt x="804" y="21821"/>
                            <a:pt x="766" y="21400"/>
                            <a:pt x="745" y="21090"/>
                          </a:cubicBezTo>
                          <a:cubicBezTo>
                            <a:pt x="560" y="18200"/>
                            <a:pt x="666" y="15294"/>
                            <a:pt x="896" y="12409"/>
                          </a:cubicBezTo>
                          <a:cubicBezTo>
                            <a:pt x="1134" y="9453"/>
                            <a:pt x="1539" y="6499"/>
                            <a:pt x="2249" y="3616"/>
                          </a:cubicBezTo>
                          <a:cubicBezTo>
                            <a:pt x="2376" y="3109"/>
                            <a:pt x="2514" y="2602"/>
                            <a:pt x="2669" y="2105"/>
                          </a:cubicBezTo>
                          <a:cubicBezTo>
                            <a:pt x="2825" y="1610"/>
                            <a:pt x="2995" y="1117"/>
                            <a:pt x="3223" y="653"/>
                          </a:cubicBezTo>
                          <a:cubicBezTo>
                            <a:pt x="3262" y="579"/>
                            <a:pt x="3300" y="505"/>
                            <a:pt x="3345" y="432"/>
                          </a:cubicBezTo>
                          <a:cubicBezTo>
                            <a:pt x="3365" y="398"/>
                            <a:pt x="3390" y="364"/>
                            <a:pt x="3412" y="330"/>
                          </a:cubicBezTo>
                          <a:cubicBezTo>
                            <a:pt x="3430" y="302"/>
                            <a:pt x="3461" y="266"/>
                            <a:pt x="3484" y="237"/>
                          </a:cubicBezTo>
                          <a:cubicBezTo>
                            <a:pt x="3539" y="176"/>
                            <a:pt x="3531" y="82"/>
                            <a:pt x="3467" y="29"/>
                          </a:cubicBezTo>
                          <a:cubicBezTo>
                            <a:pt x="3442" y="10"/>
                            <a:pt x="3413" y="1"/>
                            <a:pt x="3384" y="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91" name="Google Shape;1291;p32"/>
                    <p:cNvSpPr/>
                    <p:nvPr/>
                  </p:nvSpPr>
                  <p:spPr>
                    <a:xfrm flipH="1">
                      <a:off x="1435909" y="4818030"/>
                      <a:ext cx="130249" cy="3173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83" h="13497" extrusionOk="0">
                          <a:moveTo>
                            <a:pt x="322" y="0"/>
                          </a:moveTo>
                          <a:cubicBezTo>
                            <a:pt x="461" y="159"/>
                            <a:pt x="50" y="1887"/>
                            <a:pt x="36" y="2205"/>
                          </a:cubicBezTo>
                          <a:cubicBezTo>
                            <a:pt x="1" y="2974"/>
                            <a:pt x="34" y="3746"/>
                            <a:pt x="127" y="4510"/>
                          </a:cubicBezTo>
                          <a:cubicBezTo>
                            <a:pt x="317" y="6069"/>
                            <a:pt x="768" y="7597"/>
                            <a:pt x="1449" y="9012"/>
                          </a:cubicBezTo>
                          <a:cubicBezTo>
                            <a:pt x="2129" y="10425"/>
                            <a:pt x="3039" y="11732"/>
                            <a:pt x="4153" y="12838"/>
                          </a:cubicBezTo>
                          <a:cubicBezTo>
                            <a:pt x="4623" y="13304"/>
                            <a:pt x="4915" y="13496"/>
                            <a:pt x="5095" y="13496"/>
                          </a:cubicBezTo>
                          <a:cubicBezTo>
                            <a:pt x="5483" y="13496"/>
                            <a:pt x="5354" y="12611"/>
                            <a:pt x="5369" y="11665"/>
                          </a:cubicBezTo>
                          <a:cubicBezTo>
                            <a:pt x="5401" y="9611"/>
                            <a:pt x="5282" y="7815"/>
                            <a:pt x="4425" y="5907"/>
                          </a:cubicBezTo>
                          <a:cubicBezTo>
                            <a:pt x="3441" y="3711"/>
                            <a:pt x="1904" y="1814"/>
                            <a:pt x="322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92" name="Google Shape;1292;p32"/>
                    <p:cNvSpPr/>
                    <p:nvPr/>
                  </p:nvSpPr>
                  <p:spPr>
                    <a:xfrm flipH="1">
                      <a:off x="1247462" y="4893095"/>
                      <a:ext cx="196881" cy="2431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288" h="10344" extrusionOk="0">
                          <a:moveTo>
                            <a:pt x="8288" y="0"/>
                          </a:moveTo>
                          <a:cubicBezTo>
                            <a:pt x="8288" y="0"/>
                            <a:pt x="8288" y="0"/>
                            <a:pt x="8288" y="0"/>
                          </a:cubicBezTo>
                          <a:lnTo>
                            <a:pt x="8288" y="0"/>
                          </a:lnTo>
                          <a:cubicBezTo>
                            <a:pt x="8288" y="0"/>
                            <a:pt x="8288" y="0"/>
                            <a:pt x="8288" y="0"/>
                          </a:cubicBezTo>
                          <a:close/>
                          <a:moveTo>
                            <a:pt x="8288" y="1"/>
                          </a:moveTo>
                          <a:lnTo>
                            <a:pt x="8288" y="1"/>
                          </a:lnTo>
                          <a:cubicBezTo>
                            <a:pt x="8150" y="473"/>
                            <a:pt x="5988" y="1588"/>
                            <a:pt x="5528" y="1979"/>
                          </a:cubicBezTo>
                          <a:cubicBezTo>
                            <a:pt x="4642" y="2737"/>
                            <a:pt x="3822" y="3572"/>
                            <a:pt x="3078" y="4473"/>
                          </a:cubicBezTo>
                          <a:cubicBezTo>
                            <a:pt x="1724" y="6111"/>
                            <a:pt x="183" y="8180"/>
                            <a:pt x="1" y="10344"/>
                          </a:cubicBezTo>
                          <a:cubicBezTo>
                            <a:pt x="2169" y="9587"/>
                            <a:pt x="4013" y="8052"/>
                            <a:pt x="5377" y="6203"/>
                          </a:cubicBezTo>
                          <a:cubicBezTo>
                            <a:pt x="6740" y="4356"/>
                            <a:pt x="7646" y="2204"/>
                            <a:pt x="8288" y="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93" name="Google Shape;1293;p32"/>
                    <p:cNvSpPr/>
                    <p:nvPr/>
                  </p:nvSpPr>
                  <p:spPr>
                    <a:xfrm flipH="1">
                      <a:off x="1291015" y="4852360"/>
                      <a:ext cx="96730" cy="265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72" h="1129" extrusionOk="0">
                          <a:moveTo>
                            <a:pt x="2132" y="1"/>
                          </a:moveTo>
                          <a:cubicBezTo>
                            <a:pt x="1429" y="1"/>
                            <a:pt x="732" y="145"/>
                            <a:pt x="133" y="504"/>
                          </a:cubicBezTo>
                          <a:cubicBezTo>
                            <a:pt x="102" y="522"/>
                            <a:pt x="72" y="542"/>
                            <a:pt x="51" y="572"/>
                          </a:cubicBezTo>
                          <a:cubicBezTo>
                            <a:pt x="0" y="647"/>
                            <a:pt x="36" y="755"/>
                            <a:pt x="105" y="814"/>
                          </a:cubicBezTo>
                          <a:cubicBezTo>
                            <a:pt x="174" y="873"/>
                            <a:pt x="265" y="892"/>
                            <a:pt x="353" y="910"/>
                          </a:cubicBezTo>
                          <a:lnTo>
                            <a:pt x="354" y="934"/>
                          </a:lnTo>
                          <a:cubicBezTo>
                            <a:pt x="902" y="1064"/>
                            <a:pt x="1464" y="1129"/>
                            <a:pt x="2025" y="1129"/>
                          </a:cubicBezTo>
                          <a:cubicBezTo>
                            <a:pt x="2405" y="1129"/>
                            <a:pt x="2785" y="1099"/>
                            <a:pt x="3160" y="1039"/>
                          </a:cubicBezTo>
                          <a:cubicBezTo>
                            <a:pt x="3502" y="985"/>
                            <a:pt x="3869" y="887"/>
                            <a:pt x="4072" y="604"/>
                          </a:cubicBezTo>
                          <a:cubicBezTo>
                            <a:pt x="3865" y="266"/>
                            <a:pt x="3445" y="143"/>
                            <a:pt x="3061" y="79"/>
                          </a:cubicBezTo>
                          <a:cubicBezTo>
                            <a:pt x="2756" y="29"/>
                            <a:pt x="2443" y="1"/>
                            <a:pt x="2132" y="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94" name="Google Shape;1294;p32"/>
                    <p:cNvSpPr/>
                    <p:nvPr/>
                  </p:nvSpPr>
                  <p:spPr>
                    <a:xfrm flipH="1">
                      <a:off x="1384597" y="4807734"/>
                      <a:ext cx="76135" cy="625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05" h="2659" extrusionOk="0">
                          <a:moveTo>
                            <a:pt x="298" y="0"/>
                          </a:moveTo>
                          <a:cubicBezTo>
                            <a:pt x="200" y="0"/>
                            <a:pt x="103" y="15"/>
                            <a:pt x="8" y="50"/>
                          </a:cubicBezTo>
                          <a:cubicBezTo>
                            <a:pt x="0" y="396"/>
                            <a:pt x="231" y="698"/>
                            <a:pt x="467" y="951"/>
                          </a:cubicBezTo>
                          <a:cubicBezTo>
                            <a:pt x="1111" y="1640"/>
                            <a:pt x="1890" y="2203"/>
                            <a:pt x="2746" y="2598"/>
                          </a:cubicBezTo>
                          <a:lnTo>
                            <a:pt x="2762" y="2582"/>
                          </a:lnTo>
                          <a:cubicBezTo>
                            <a:pt x="2839" y="2619"/>
                            <a:pt x="2920" y="2659"/>
                            <a:pt x="3007" y="2659"/>
                          </a:cubicBezTo>
                          <a:cubicBezTo>
                            <a:pt x="3010" y="2659"/>
                            <a:pt x="3013" y="2659"/>
                            <a:pt x="3016" y="2659"/>
                          </a:cubicBezTo>
                          <a:cubicBezTo>
                            <a:pt x="3105" y="2656"/>
                            <a:pt x="3200" y="2592"/>
                            <a:pt x="3203" y="2502"/>
                          </a:cubicBezTo>
                          <a:cubicBezTo>
                            <a:pt x="3205" y="2466"/>
                            <a:pt x="3191" y="2431"/>
                            <a:pt x="3179" y="2399"/>
                          </a:cubicBezTo>
                          <a:cubicBezTo>
                            <a:pt x="2806" y="1461"/>
                            <a:pt x="2005" y="749"/>
                            <a:pt x="1121" y="263"/>
                          </a:cubicBezTo>
                          <a:cubicBezTo>
                            <a:pt x="867" y="124"/>
                            <a:pt x="579" y="0"/>
                            <a:pt x="298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1295" name="Google Shape;1295;p32"/>
              <p:cNvGrpSpPr/>
              <p:nvPr/>
            </p:nvGrpSpPr>
            <p:grpSpPr>
              <a:xfrm>
                <a:off x="4358049" y="4747133"/>
                <a:ext cx="1059758" cy="818673"/>
                <a:chOff x="206924" y="4453733"/>
                <a:chExt cx="1059758" cy="818673"/>
              </a:xfrm>
            </p:grpSpPr>
            <p:sp>
              <p:nvSpPr>
                <p:cNvPr id="1296" name="Google Shape;1296;p32"/>
                <p:cNvSpPr/>
                <p:nvPr/>
              </p:nvSpPr>
              <p:spPr>
                <a:xfrm flipH="1">
                  <a:off x="779613" y="4634777"/>
                  <a:ext cx="236647" cy="522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62" h="22221" extrusionOk="0">
                      <a:moveTo>
                        <a:pt x="299" y="1"/>
                      </a:moveTo>
                      <a:cubicBezTo>
                        <a:pt x="280" y="1"/>
                        <a:pt x="262" y="3"/>
                        <a:pt x="243" y="6"/>
                      </a:cubicBezTo>
                      <a:cubicBezTo>
                        <a:pt x="97" y="37"/>
                        <a:pt x="0" y="181"/>
                        <a:pt x="30" y="329"/>
                      </a:cubicBezTo>
                      <a:cubicBezTo>
                        <a:pt x="421" y="2289"/>
                        <a:pt x="868" y="4235"/>
                        <a:pt x="1413" y="6159"/>
                      </a:cubicBezTo>
                      <a:cubicBezTo>
                        <a:pt x="2788" y="10965"/>
                        <a:pt x="4516" y="15781"/>
                        <a:pt x="7484" y="19854"/>
                      </a:cubicBezTo>
                      <a:cubicBezTo>
                        <a:pt x="7973" y="20511"/>
                        <a:pt x="8489" y="21149"/>
                        <a:pt x="9054" y="21742"/>
                      </a:cubicBezTo>
                      <a:cubicBezTo>
                        <a:pt x="9179" y="21873"/>
                        <a:pt x="9323" y="22019"/>
                        <a:pt x="9454" y="22144"/>
                      </a:cubicBezTo>
                      <a:cubicBezTo>
                        <a:pt x="9506" y="22193"/>
                        <a:pt x="9575" y="22221"/>
                        <a:pt x="9646" y="22221"/>
                      </a:cubicBezTo>
                      <a:cubicBezTo>
                        <a:pt x="9686" y="22221"/>
                        <a:pt x="9727" y="22212"/>
                        <a:pt x="9765" y="22193"/>
                      </a:cubicBezTo>
                      <a:cubicBezTo>
                        <a:pt x="9904" y="22126"/>
                        <a:pt x="9961" y="21960"/>
                        <a:pt x="9894" y="21822"/>
                      </a:cubicBezTo>
                      <a:cubicBezTo>
                        <a:pt x="9839" y="21708"/>
                        <a:pt x="9781" y="21595"/>
                        <a:pt x="9721" y="21484"/>
                      </a:cubicBezTo>
                      <a:lnTo>
                        <a:pt x="9633" y="21319"/>
                      </a:lnTo>
                      <a:lnTo>
                        <a:pt x="9544" y="21155"/>
                      </a:lnTo>
                      <a:cubicBezTo>
                        <a:pt x="8242" y="18782"/>
                        <a:pt x="6798" y="16495"/>
                        <a:pt x="5527" y="14105"/>
                      </a:cubicBezTo>
                      <a:cubicBezTo>
                        <a:pt x="3149" y="9786"/>
                        <a:pt x="1326" y="5122"/>
                        <a:pt x="569" y="232"/>
                      </a:cubicBezTo>
                      <a:cubicBezTo>
                        <a:pt x="547" y="97"/>
                        <a:pt x="430" y="1"/>
                        <a:pt x="29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7" name="Google Shape;1297;p32"/>
                <p:cNvSpPr/>
                <p:nvPr/>
              </p:nvSpPr>
              <p:spPr>
                <a:xfrm flipH="1">
                  <a:off x="954426" y="4531924"/>
                  <a:ext cx="106731" cy="174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3" h="7402" extrusionOk="0">
                      <a:moveTo>
                        <a:pt x="1715" y="1"/>
                      </a:moveTo>
                      <a:cubicBezTo>
                        <a:pt x="1683" y="1"/>
                        <a:pt x="1651" y="2"/>
                        <a:pt x="1619" y="4"/>
                      </a:cubicBezTo>
                      <a:cubicBezTo>
                        <a:pt x="1030" y="49"/>
                        <a:pt x="527" y="499"/>
                        <a:pt x="278" y="1036"/>
                      </a:cubicBezTo>
                      <a:cubicBezTo>
                        <a:pt x="32" y="1571"/>
                        <a:pt x="1" y="2184"/>
                        <a:pt x="33" y="2774"/>
                      </a:cubicBezTo>
                      <a:cubicBezTo>
                        <a:pt x="101" y="3996"/>
                        <a:pt x="630" y="7402"/>
                        <a:pt x="2298" y="7402"/>
                      </a:cubicBezTo>
                      <a:cubicBezTo>
                        <a:pt x="2340" y="7402"/>
                        <a:pt x="2382" y="7400"/>
                        <a:pt x="2425" y="7395"/>
                      </a:cubicBezTo>
                      <a:cubicBezTo>
                        <a:pt x="4493" y="7183"/>
                        <a:pt x="3996" y="3972"/>
                        <a:pt x="3758" y="2711"/>
                      </a:cubicBezTo>
                      <a:cubicBezTo>
                        <a:pt x="3641" y="2088"/>
                        <a:pt x="3513" y="1452"/>
                        <a:pt x="3177" y="916"/>
                      </a:cubicBezTo>
                      <a:cubicBezTo>
                        <a:pt x="2859" y="408"/>
                        <a:pt x="2310" y="1"/>
                        <a:pt x="17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" name="Google Shape;1298;p32"/>
                <p:cNvSpPr/>
                <p:nvPr/>
              </p:nvSpPr>
              <p:spPr>
                <a:xfrm flipH="1">
                  <a:off x="685951" y="4651727"/>
                  <a:ext cx="72643" cy="493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0977" extrusionOk="0">
                      <a:moveTo>
                        <a:pt x="311" y="1"/>
                      </a:moveTo>
                      <a:cubicBezTo>
                        <a:pt x="282" y="1"/>
                        <a:pt x="252" y="6"/>
                        <a:pt x="223" y="16"/>
                      </a:cubicBezTo>
                      <a:cubicBezTo>
                        <a:pt x="80" y="63"/>
                        <a:pt x="1" y="217"/>
                        <a:pt x="49" y="361"/>
                      </a:cubicBezTo>
                      <a:cubicBezTo>
                        <a:pt x="1100" y="3622"/>
                        <a:pt x="1598" y="7055"/>
                        <a:pt x="1613" y="10477"/>
                      </a:cubicBezTo>
                      <a:cubicBezTo>
                        <a:pt x="1639" y="13034"/>
                        <a:pt x="1457" y="15577"/>
                        <a:pt x="1316" y="18128"/>
                      </a:cubicBezTo>
                      <a:cubicBezTo>
                        <a:pt x="1283" y="18770"/>
                        <a:pt x="1256" y="19411"/>
                        <a:pt x="1248" y="20055"/>
                      </a:cubicBezTo>
                      <a:cubicBezTo>
                        <a:pt x="1244" y="20266"/>
                        <a:pt x="1242" y="20496"/>
                        <a:pt x="1250" y="20706"/>
                      </a:cubicBezTo>
                      <a:cubicBezTo>
                        <a:pt x="1258" y="20880"/>
                        <a:pt x="1394" y="20976"/>
                        <a:pt x="1532" y="20976"/>
                      </a:cubicBezTo>
                      <a:cubicBezTo>
                        <a:pt x="1636" y="20976"/>
                        <a:pt x="1741" y="20921"/>
                        <a:pt x="1790" y="20800"/>
                      </a:cubicBezTo>
                      <a:cubicBezTo>
                        <a:pt x="1867" y="20603"/>
                        <a:pt x="1941" y="20375"/>
                        <a:pt x="2005" y="20176"/>
                      </a:cubicBezTo>
                      <a:cubicBezTo>
                        <a:pt x="2197" y="19547"/>
                        <a:pt x="2344" y="18906"/>
                        <a:pt x="2462" y="18259"/>
                      </a:cubicBezTo>
                      <a:cubicBezTo>
                        <a:pt x="3058" y="14806"/>
                        <a:pt x="2786" y="11267"/>
                        <a:pt x="2236" y="7828"/>
                      </a:cubicBezTo>
                      <a:cubicBezTo>
                        <a:pt x="1833" y="5254"/>
                        <a:pt x="1265" y="2712"/>
                        <a:pt x="572" y="202"/>
                      </a:cubicBezTo>
                      <a:cubicBezTo>
                        <a:pt x="539" y="81"/>
                        <a:pt x="430" y="1"/>
                        <a:pt x="31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" name="Google Shape;1299;p32"/>
                <p:cNvSpPr/>
                <p:nvPr/>
              </p:nvSpPr>
              <p:spPr>
                <a:xfrm flipH="1">
                  <a:off x="711249" y="4606754"/>
                  <a:ext cx="72667" cy="97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4138" extrusionOk="0">
                      <a:moveTo>
                        <a:pt x="901" y="0"/>
                      </a:moveTo>
                      <a:cubicBezTo>
                        <a:pt x="798" y="0"/>
                        <a:pt x="696" y="18"/>
                        <a:pt x="600" y="58"/>
                      </a:cubicBezTo>
                      <a:cubicBezTo>
                        <a:pt x="263" y="198"/>
                        <a:pt x="67" y="569"/>
                        <a:pt x="35" y="931"/>
                      </a:cubicBezTo>
                      <a:cubicBezTo>
                        <a:pt x="1" y="1295"/>
                        <a:pt x="99" y="1655"/>
                        <a:pt x="201" y="2006"/>
                      </a:cubicBezTo>
                      <a:cubicBezTo>
                        <a:pt x="384" y="2644"/>
                        <a:pt x="866" y="4138"/>
                        <a:pt x="1768" y="4138"/>
                      </a:cubicBezTo>
                      <a:cubicBezTo>
                        <a:pt x="1874" y="4138"/>
                        <a:pt x="1986" y="4117"/>
                        <a:pt x="2103" y="4072"/>
                      </a:cubicBezTo>
                      <a:cubicBezTo>
                        <a:pt x="3059" y="3706"/>
                        <a:pt x="2424" y="1735"/>
                        <a:pt x="2135" y="1071"/>
                      </a:cubicBezTo>
                      <a:cubicBezTo>
                        <a:pt x="1998" y="759"/>
                        <a:pt x="1824" y="452"/>
                        <a:pt x="1558" y="241"/>
                      </a:cubicBezTo>
                      <a:cubicBezTo>
                        <a:pt x="1372" y="94"/>
                        <a:pt x="1134" y="0"/>
                        <a:pt x="9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32"/>
                <p:cNvSpPr/>
                <p:nvPr/>
              </p:nvSpPr>
              <p:spPr>
                <a:xfrm flipH="1">
                  <a:off x="441586" y="4593283"/>
                  <a:ext cx="76182" cy="493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7" h="20978" extrusionOk="0">
                      <a:moveTo>
                        <a:pt x="2897" y="0"/>
                      </a:moveTo>
                      <a:cubicBezTo>
                        <a:pt x="2777" y="0"/>
                        <a:pt x="2667" y="80"/>
                        <a:pt x="2634" y="202"/>
                      </a:cubicBezTo>
                      <a:cubicBezTo>
                        <a:pt x="2177" y="1877"/>
                        <a:pt x="1761" y="3560"/>
                        <a:pt x="1427" y="5263"/>
                      </a:cubicBezTo>
                      <a:cubicBezTo>
                        <a:pt x="605" y="9525"/>
                        <a:pt x="1" y="13938"/>
                        <a:pt x="744" y="18259"/>
                      </a:cubicBezTo>
                      <a:cubicBezTo>
                        <a:pt x="872" y="18959"/>
                        <a:pt x="1034" y="19656"/>
                        <a:pt x="1253" y="20333"/>
                      </a:cubicBezTo>
                      <a:cubicBezTo>
                        <a:pt x="1303" y="20483"/>
                        <a:pt x="1362" y="20652"/>
                        <a:pt x="1418" y="20800"/>
                      </a:cubicBezTo>
                      <a:cubicBezTo>
                        <a:pt x="1456" y="20898"/>
                        <a:pt x="1551" y="20972"/>
                        <a:pt x="1665" y="20977"/>
                      </a:cubicBezTo>
                      <a:cubicBezTo>
                        <a:pt x="1669" y="20977"/>
                        <a:pt x="1673" y="20977"/>
                        <a:pt x="1676" y="20977"/>
                      </a:cubicBezTo>
                      <a:cubicBezTo>
                        <a:pt x="1825" y="20977"/>
                        <a:pt x="1950" y="20861"/>
                        <a:pt x="1956" y="20711"/>
                      </a:cubicBezTo>
                      <a:cubicBezTo>
                        <a:pt x="1961" y="20599"/>
                        <a:pt x="1962" y="20489"/>
                        <a:pt x="1962" y="20379"/>
                      </a:cubicBezTo>
                      <a:lnTo>
                        <a:pt x="1961" y="20216"/>
                      </a:lnTo>
                      <a:lnTo>
                        <a:pt x="1958" y="20055"/>
                      </a:lnTo>
                      <a:cubicBezTo>
                        <a:pt x="1920" y="17710"/>
                        <a:pt x="1689" y="15377"/>
                        <a:pt x="1628" y="13033"/>
                      </a:cubicBezTo>
                      <a:cubicBezTo>
                        <a:pt x="1446" y="8764"/>
                        <a:pt x="1822" y="4437"/>
                        <a:pt x="3158" y="359"/>
                      </a:cubicBezTo>
                      <a:cubicBezTo>
                        <a:pt x="3206" y="213"/>
                        <a:pt x="3120" y="51"/>
                        <a:pt x="2970" y="10"/>
                      </a:cubicBezTo>
                      <a:cubicBezTo>
                        <a:pt x="2946" y="3"/>
                        <a:pt x="2921" y="0"/>
                        <a:pt x="289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32"/>
                <p:cNvSpPr/>
                <p:nvPr/>
              </p:nvSpPr>
              <p:spPr>
                <a:xfrm flipH="1">
                  <a:off x="396001" y="4506347"/>
                  <a:ext cx="102075" cy="136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7" h="5809" extrusionOk="0">
                      <a:moveTo>
                        <a:pt x="3031" y="1"/>
                      </a:moveTo>
                      <a:cubicBezTo>
                        <a:pt x="2704" y="1"/>
                        <a:pt x="2370" y="132"/>
                        <a:pt x="2110" y="339"/>
                      </a:cubicBezTo>
                      <a:cubicBezTo>
                        <a:pt x="1735" y="636"/>
                        <a:pt x="1490" y="1066"/>
                        <a:pt x="1298" y="1505"/>
                      </a:cubicBezTo>
                      <a:cubicBezTo>
                        <a:pt x="892" y="2436"/>
                        <a:pt x="0" y="5201"/>
                        <a:pt x="1346" y="5716"/>
                      </a:cubicBezTo>
                      <a:cubicBezTo>
                        <a:pt x="1511" y="5780"/>
                        <a:pt x="1668" y="5809"/>
                        <a:pt x="1817" y="5809"/>
                      </a:cubicBezTo>
                      <a:cubicBezTo>
                        <a:pt x="3081" y="5809"/>
                        <a:pt x="3757" y="3710"/>
                        <a:pt x="4015" y="2817"/>
                      </a:cubicBezTo>
                      <a:cubicBezTo>
                        <a:pt x="4157" y="2325"/>
                        <a:pt x="4297" y="1818"/>
                        <a:pt x="4249" y="1309"/>
                      </a:cubicBezTo>
                      <a:cubicBezTo>
                        <a:pt x="4201" y="798"/>
                        <a:pt x="3928" y="278"/>
                        <a:pt x="3454" y="83"/>
                      </a:cubicBezTo>
                      <a:cubicBezTo>
                        <a:pt x="3319" y="26"/>
                        <a:pt x="3176" y="1"/>
                        <a:pt x="30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32"/>
                <p:cNvSpPr/>
                <p:nvPr/>
              </p:nvSpPr>
              <p:spPr>
                <a:xfrm flipH="1">
                  <a:off x="206924" y="4453733"/>
                  <a:ext cx="1059758" cy="790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12" h="33609" extrusionOk="0">
                      <a:moveTo>
                        <a:pt x="29833" y="0"/>
                      </a:moveTo>
                      <a:cubicBezTo>
                        <a:pt x="28568" y="0"/>
                        <a:pt x="27739" y="1730"/>
                        <a:pt x="27453" y="3110"/>
                      </a:cubicBezTo>
                      <a:cubicBezTo>
                        <a:pt x="26111" y="9576"/>
                        <a:pt x="24941" y="16078"/>
                        <a:pt x="23940" y="22603"/>
                      </a:cubicBezTo>
                      <a:cubicBezTo>
                        <a:pt x="23032" y="18577"/>
                        <a:pt x="22059" y="14409"/>
                        <a:pt x="19544" y="11134"/>
                      </a:cubicBezTo>
                      <a:cubicBezTo>
                        <a:pt x="19098" y="10553"/>
                        <a:pt x="18457" y="9960"/>
                        <a:pt x="17768" y="9960"/>
                      </a:cubicBezTo>
                      <a:cubicBezTo>
                        <a:pt x="17655" y="9960"/>
                        <a:pt x="17539" y="9977"/>
                        <a:pt x="17423" y="10012"/>
                      </a:cubicBezTo>
                      <a:cubicBezTo>
                        <a:pt x="16686" y="10237"/>
                        <a:pt x="16381" y="11098"/>
                        <a:pt x="16205" y="11850"/>
                      </a:cubicBezTo>
                      <a:cubicBezTo>
                        <a:pt x="15508" y="14810"/>
                        <a:pt x="15153" y="17849"/>
                        <a:pt x="15151" y="20889"/>
                      </a:cubicBezTo>
                      <a:cubicBezTo>
                        <a:pt x="13006" y="18628"/>
                        <a:pt x="10861" y="16364"/>
                        <a:pt x="8715" y="14101"/>
                      </a:cubicBezTo>
                      <a:cubicBezTo>
                        <a:pt x="7092" y="12387"/>
                        <a:pt x="5180" y="10548"/>
                        <a:pt x="2832" y="10548"/>
                      </a:cubicBezTo>
                      <a:cubicBezTo>
                        <a:pt x="2804" y="10548"/>
                        <a:pt x="2776" y="10548"/>
                        <a:pt x="2749" y="10548"/>
                      </a:cubicBezTo>
                      <a:cubicBezTo>
                        <a:pt x="2176" y="10560"/>
                        <a:pt x="1587" y="10694"/>
                        <a:pt x="1131" y="11040"/>
                      </a:cubicBezTo>
                      <a:cubicBezTo>
                        <a:pt x="206" y="11740"/>
                        <a:pt x="68" y="13057"/>
                        <a:pt x="57" y="14215"/>
                      </a:cubicBezTo>
                      <a:cubicBezTo>
                        <a:pt x="1" y="20960"/>
                        <a:pt x="1719" y="27712"/>
                        <a:pt x="4993" y="33609"/>
                      </a:cubicBezTo>
                      <a:lnTo>
                        <a:pt x="34600" y="33120"/>
                      </a:lnTo>
                      <a:cubicBezTo>
                        <a:pt x="39383" y="25503"/>
                        <a:pt x="44611" y="8952"/>
                        <a:pt x="42441" y="7626"/>
                      </a:cubicBezTo>
                      <a:cubicBezTo>
                        <a:pt x="42028" y="7305"/>
                        <a:pt x="41525" y="7164"/>
                        <a:pt x="41006" y="7164"/>
                      </a:cubicBezTo>
                      <a:cubicBezTo>
                        <a:pt x="40325" y="7164"/>
                        <a:pt x="39617" y="7408"/>
                        <a:pt x="39058" y="7809"/>
                      </a:cubicBezTo>
                      <a:cubicBezTo>
                        <a:pt x="38073" y="8514"/>
                        <a:pt x="37440" y="9597"/>
                        <a:pt x="36836" y="10647"/>
                      </a:cubicBezTo>
                      <a:cubicBezTo>
                        <a:pt x="34590" y="14549"/>
                        <a:pt x="32346" y="18450"/>
                        <a:pt x="30100" y="22352"/>
                      </a:cubicBezTo>
                      <a:cubicBezTo>
                        <a:pt x="31449" y="15995"/>
                        <a:pt x="31989" y="9469"/>
                        <a:pt x="31702" y="2979"/>
                      </a:cubicBezTo>
                      <a:cubicBezTo>
                        <a:pt x="31650" y="1815"/>
                        <a:pt x="31368" y="380"/>
                        <a:pt x="30247" y="60"/>
                      </a:cubicBezTo>
                      <a:cubicBezTo>
                        <a:pt x="30104" y="19"/>
                        <a:pt x="29966" y="0"/>
                        <a:pt x="2983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" name="Google Shape;1303;p32"/>
                <p:cNvSpPr/>
                <p:nvPr/>
              </p:nvSpPr>
              <p:spPr>
                <a:xfrm flipH="1">
                  <a:off x="400457" y="4855127"/>
                  <a:ext cx="786338" cy="417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02" h="17749" extrusionOk="0">
                      <a:moveTo>
                        <a:pt x="2654" y="1"/>
                      </a:moveTo>
                      <a:cubicBezTo>
                        <a:pt x="2516" y="1"/>
                        <a:pt x="2377" y="13"/>
                        <a:pt x="2237" y="40"/>
                      </a:cubicBezTo>
                      <a:cubicBezTo>
                        <a:pt x="1180" y="244"/>
                        <a:pt x="426" y="1257"/>
                        <a:pt x="212" y="2312"/>
                      </a:cubicBezTo>
                      <a:cubicBezTo>
                        <a:pt x="0" y="3364"/>
                        <a:pt x="225" y="4455"/>
                        <a:pt x="498" y="5497"/>
                      </a:cubicBezTo>
                      <a:cubicBezTo>
                        <a:pt x="1275" y="8456"/>
                        <a:pt x="2455" y="11307"/>
                        <a:pt x="3986" y="13955"/>
                      </a:cubicBezTo>
                      <a:cubicBezTo>
                        <a:pt x="5793" y="17076"/>
                        <a:pt x="6468" y="17467"/>
                        <a:pt x="10053" y="17599"/>
                      </a:cubicBezTo>
                      <a:cubicBezTo>
                        <a:pt x="12778" y="17699"/>
                        <a:pt x="15505" y="17749"/>
                        <a:pt x="18232" y="17749"/>
                      </a:cubicBezTo>
                      <a:cubicBezTo>
                        <a:pt x="22527" y="17749"/>
                        <a:pt x="26822" y="17625"/>
                        <a:pt x="31110" y="17377"/>
                      </a:cubicBezTo>
                      <a:cubicBezTo>
                        <a:pt x="32562" y="12593"/>
                        <a:pt x="33101" y="7535"/>
                        <a:pt x="32690" y="2552"/>
                      </a:cubicBezTo>
                      <a:cubicBezTo>
                        <a:pt x="32686" y="2552"/>
                        <a:pt x="32681" y="2552"/>
                        <a:pt x="32677" y="2552"/>
                      </a:cubicBezTo>
                      <a:cubicBezTo>
                        <a:pt x="29601" y="2552"/>
                        <a:pt x="27577" y="5667"/>
                        <a:pt x="26153" y="8397"/>
                      </a:cubicBezTo>
                      <a:cubicBezTo>
                        <a:pt x="25963" y="6001"/>
                        <a:pt x="25487" y="3628"/>
                        <a:pt x="24739" y="1344"/>
                      </a:cubicBezTo>
                      <a:cubicBezTo>
                        <a:pt x="24647" y="1059"/>
                        <a:pt x="24515" y="742"/>
                        <a:pt x="24231" y="648"/>
                      </a:cubicBezTo>
                      <a:cubicBezTo>
                        <a:pt x="24178" y="631"/>
                        <a:pt x="24125" y="623"/>
                        <a:pt x="24073" y="623"/>
                      </a:cubicBezTo>
                      <a:cubicBezTo>
                        <a:pt x="23757" y="623"/>
                        <a:pt x="23469" y="917"/>
                        <a:pt x="23264" y="1188"/>
                      </a:cubicBezTo>
                      <a:cubicBezTo>
                        <a:pt x="21613" y="3385"/>
                        <a:pt x="20277" y="5819"/>
                        <a:pt x="19312" y="8392"/>
                      </a:cubicBezTo>
                      <a:cubicBezTo>
                        <a:pt x="18521" y="6947"/>
                        <a:pt x="17663" y="5536"/>
                        <a:pt x="16749" y="4165"/>
                      </a:cubicBezTo>
                      <a:cubicBezTo>
                        <a:pt x="16541" y="3854"/>
                        <a:pt x="16300" y="3523"/>
                        <a:pt x="15941" y="3425"/>
                      </a:cubicBezTo>
                      <a:cubicBezTo>
                        <a:pt x="15868" y="3405"/>
                        <a:pt x="15795" y="3395"/>
                        <a:pt x="15724" y="3395"/>
                      </a:cubicBezTo>
                      <a:cubicBezTo>
                        <a:pt x="15226" y="3395"/>
                        <a:pt x="14777" y="3848"/>
                        <a:pt x="14493" y="4294"/>
                      </a:cubicBezTo>
                      <a:cubicBezTo>
                        <a:pt x="13557" y="5759"/>
                        <a:pt x="13193" y="7579"/>
                        <a:pt x="13494" y="9291"/>
                      </a:cubicBezTo>
                      <a:cubicBezTo>
                        <a:pt x="11067" y="6365"/>
                        <a:pt x="8346" y="3684"/>
                        <a:pt x="5386" y="1299"/>
                      </a:cubicBezTo>
                      <a:cubicBezTo>
                        <a:pt x="4587" y="655"/>
                        <a:pt x="3648" y="1"/>
                        <a:pt x="265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04" name="Google Shape;1304;p32"/>
              <p:cNvGrpSpPr/>
              <p:nvPr/>
            </p:nvGrpSpPr>
            <p:grpSpPr>
              <a:xfrm>
                <a:off x="3902923" y="4467193"/>
                <a:ext cx="546340" cy="1144005"/>
                <a:chOff x="-190602" y="4255105"/>
                <a:chExt cx="546340" cy="1144005"/>
              </a:xfrm>
            </p:grpSpPr>
            <p:sp>
              <p:nvSpPr>
                <p:cNvPr id="1305" name="Google Shape;1305;p32"/>
                <p:cNvSpPr/>
                <p:nvPr/>
              </p:nvSpPr>
              <p:spPr>
                <a:xfrm flipH="1">
                  <a:off x="-190602" y="4255105"/>
                  <a:ext cx="460942" cy="394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4" h="16791" extrusionOk="0">
                      <a:moveTo>
                        <a:pt x="7221" y="0"/>
                      </a:moveTo>
                      <a:cubicBezTo>
                        <a:pt x="6664" y="0"/>
                        <a:pt x="6306" y="659"/>
                        <a:pt x="6124" y="1214"/>
                      </a:cubicBezTo>
                      <a:cubicBezTo>
                        <a:pt x="5140" y="4205"/>
                        <a:pt x="4516" y="7313"/>
                        <a:pt x="4268" y="10451"/>
                      </a:cubicBezTo>
                      <a:cubicBezTo>
                        <a:pt x="3768" y="8123"/>
                        <a:pt x="3123" y="5827"/>
                        <a:pt x="2339" y="3579"/>
                      </a:cubicBezTo>
                      <a:cubicBezTo>
                        <a:pt x="2182" y="3127"/>
                        <a:pt x="1882" y="2590"/>
                        <a:pt x="1429" y="2590"/>
                      </a:cubicBezTo>
                      <a:cubicBezTo>
                        <a:pt x="1399" y="2590"/>
                        <a:pt x="1369" y="2592"/>
                        <a:pt x="1339" y="2597"/>
                      </a:cubicBezTo>
                      <a:cubicBezTo>
                        <a:pt x="1146" y="2627"/>
                        <a:pt x="983" y="2755"/>
                        <a:pt x="850" y="2899"/>
                      </a:cubicBezTo>
                      <a:cubicBezTo>
                        <a:pt x="0" y="3821"/>
                        <a:pt x="195" y="5266"/>
                        <a:pt x="494" y="6482"/>
                      </a:cubicBezTo>
                      <a:cubicBezTo>
                        <a:pt x="933" y="8270"/>
                        <a:pt x="1480" y="10029"/>
                        <a:pt x="2131" y="11750"/>
                      </a:cubicBezTo>
                      <a:cubicBezTo>
                        <a:pt x="2709" y="13272"/>
                        <a:pt x="3418" y="14831"/>
                        <a:pt x="4710" y="15823"/>
                      </a:cubicBezTo>
                      <a:cubicBezTo>
                        <a:pt x="5613" y="16515"/>
                        <a:pt x="6647" y="16791"/>
                        <a:pt x="7702" y="16791"/>
                      </a:cubicBezTo>
                      <a:cubicBezTo>
                        <a:pt x="8714" y="16791"/>
                        <a:pt x="9744" y="16537"/>
                        <a:pt x="10696" y="16153"/>
                      </a:cubicBezTo>
                      <a:cubicBezTo>
                        <a:pt x="13138" y="15167"/>
                        <a:pt x="15546" y="14189"/>
                        <a:pt x="17772" y="12765"/>
                      </a:cubicBezTo>
                      <a:cubicBezTo>
                        <a:pt x="18559" y="12260"/>
                        <a:pt x="19403" y="11568"/>
                        <a:pt x="19400" y="10632"/>
                      </a:cubicBezTo>
                      <a:cubicBezTo>
                        <a:pt x="19385" y="10244"/>
                        <a:pt x="18981" y="10102"/>
                        <a:pt x="18413" y="10102"/>
                      </a:cubicBezTo>
                      <a:cubicBezTo>
                        <a:pt x="17471" y="10102"/>
                        <a:pt x="16076" y="10492"/>
                        <a:pt x="15249" y="10796"/>
                      </a:cubicBezTo>
                      <a:cubicBezTo>
                        <a:pt x="13921" y="11285"/>
                        <a:pt x="12729" y="12074"/>
                        <a:pt x="11552" y="12858"/>
                      </a:cubicBezTo>
                      <a:cubicBezTo>
                        <a:pt x="12843" y="11786"/>
                        <a:pt x="14083" y="10655"/>
                        <a:pt x="15270" y="9470"/>
                      </a:cubicBezTo>
                      <a:cubicBezTo>
                        <a:pt x="16319" y="8423"/>
                        <a:pt x="17371" y="7244"/>
                        <a:pt x="17618" y="5782"/>
                      </a:cubicBezTo>
                      <a:cubicBezTo>
                        <a:pt x="17646" y="5612"/>
                        <a:pt x="17662" y="5429"/>
                        <a:pt x="17590" y="5273"/>
                      </a:cubicBezTo>
                      <a:cubicBezTo>
                        <a:pt x="17492" y="5061"/>
                        <a:pt x="17300" y="4980"/>
                        <a:pt x="17078" y="4980"/>
                      </a:cubicBezTo>
                      <a:cubicBezTo>
                        <a:pt x="16771" y="4980"/>
                        <a:pt x="16404" y="5136"/>
                        <a:pt x="16141" y="5321"/>
                      </a:cubicBezTo>
                      <a:cubicBezTo>
                        <a:pt x="13579" y="7130"/>
                        <a:pt x="11456" y="9479"/>
                        <a:pt x="9356" y="11809"/>
                      </a:cubicBezTo>
                      <a:cubicBezTo>
                        <a:pt x="10747" y="8873"/>
                        <a:pt x="12171" y="5788"/>
                        <a:pt x="12043" y="2541"/>
                      </a:cubicBezTo>
                      <a:cubicBezTo>
                        <a:pt x="12036" y="2372"/>
                        <a:pt x="12017" y="2185"/>
                        <a:pt x="11890" y="2071"/>
                      </a:cubicBezTo>
                      <a:cubicBezTo>
                        <a:pt x="11813" y="2001"/>
                        <a:pt x="11711" y="1976"/>
                        <a:pt x="11606" y="1976"/>
                      </a:cubicBezTo>
                      <a:cubicBezTo>
                        <a:pt x="11529" y="1976"/>
                        <a:pt x="11450" y="1989"/>
                        <a:pt x="11377" y="2010"/>
                      </a:cubicBezTo>
                      <a:cubicBezTo>
                        <a:pt x="10536" y="2253"/>
                        <a:pt x="10107" y="3164"/>
                        <a:pt x="9796" y="3982"/>
                      </a:cubicBezTo>
                      <a:cubicBezTo>
                        <a:pt x="9022" y="6020"/>
                        <a:pt x="8331" y="8088"/>
                        <a:pt x="7726" y="10185"/>
                      </a:cubicBezTo>
                      <a:cubicBezTo>
                        <a:pt x="7750" y="7906"/>
                        <a:pt x="7774" y="5627"/>
                        <a:pt x="7798" y="3349"/>
                      </a:cubicBezTo>
                      <a:cubicBezTo>
                        <a:pt x="7809" y="2213"/>
                        <a:pt x="8264" y="351"/>
                        <a:pt x="7318" y="7"/>
                      </a:cubicBezTo>
                      <a:cubicBezTo>
                        <a:pt x="7285" y="2"/>
                        <a:pt x="7252" y="0"/>
                        <a:pt x="722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6" name="Google Shape;1306;p32"/>
                <p:cNvSpPr/>
                <p:nvPr/>
              </p:nvSpPr>
              <p:spPr>
                <a:xfrm flipH="1">
                  <a:off x="-164541" y="4646414"/>
                  <a:ext cx="312283" cy="327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46" h="13927" extrusionOk="0">
                      <a:moveTo>
                        <a:pt x="13146" y="1"/>
                      </a:moveTo>
                      <a:lnTo>
                        <a:pt x="13146" y="1"/>
                      </a:lnTo>
                      <a:cubicBezTo>
                        <a:pt x="9977" y="1406"/>
                        <a:pt x="6751" y="2849"/>
                        <a:pt x="4178" y="5173"/>
                      </a:cubicBezTo>
                      <a:cubicBezTo>
                        <a:pt x="2047" y="7098"/>
                        <a:pt x="345" y="9787"/>
                        <a:pt x="123" y="12703"/>
                      </a:cubicBezTo>
                      <a:cubicBezTo>
                        <a:pt x="64" y="13475"/>
                        <a:pt x="0" y="13927"/>
                        <a:pt x="711" y="13927"/>
                      </a:cubicBezTo>
                      <a:cubicBezTo>
                        <a:pt x="758" y="13927"/>
                        <a:pt x="808" y="13925"/>
                        <a:pt x="862" y="13921"/>
                      </a:cubicBezTo>
                      <a:cubicBezTo>
                        <a:pt x="1643" y="13865"/>
                        <a:pt x="2682" y="13236"/>
                        <a:pt x="3382" y="12915"/>
                      </a:cubicBezTo>
                      <a:cubicBezTo>
                        <a:pt x="5017" y="12164"/>
                        <a:pt x="6575" y="11230"/>
                        <a:pt x="7942" y="10055"/>
                      </a:cubicBezTo>
                      <a:cubicBezTo>
                        <a:pt x="10146" y="8159"/>
                        <a:pt x="11844" y="5580"/>
                        <a:pt x="12317" y="2712"/>
                      </a:cubicBezTo>
                      <a:cubicBezTo>
                        <a:pt x="12474" y="1766"/>
                        <a:pt x="12525" y="730"/>
                        <a:pt x="1314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7" name="Google Shape;1307;p32"/>
                <p:cNvSpPr/>
                <p:nvPr/>
              </p:nvSpPr>
              <p:spPr>
                <a:xfrm flipH="1">
                  <a:off x="145079" y="4523062"/>
                  <a:ext cx="210659" cy="354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68" h="15091" extrusionOk="0">
                      <a:moveTo>
                        <a:pt x="1" y="0"/>
                      </a:moveTo>
                      <a:cubicBezTo>
                        <a:pt x="273" y="3041"/>
                        <a:pt x="559" y="6136"/>
                        <a:pt x="1730" y="8955"/>
                      </a:cubicBezTo>
                      <a:cubicBezTo>
                        <a:pt x="2791" y="11507"/>
                        <a:pt x="4886" y="14232"/>
                        <a:pt x="7675" y="15004"/>
                      </a:cubicBezTo>
                      <a:cubicBezTo>
                        <a:pt x="7891" y="15063"/>
                        <a:pt x="8064" y="15091"/>
                        <a:pt x="8201" y="15091"/>
                      </a:cubicBezTo>
                      <a:cubicBezTo>
                        <a:pt x="8867" y="15091"/>
                        <a:pt x="8701" y="14446"/>
                        <a:pt x="8410" y="13651"/>
                      </a:cubicBezTo>
                      <a:cubicBezTo>
                        <a:pt x="7898" y="12250"/>
                        <a:pt x="7395" y="10832"/>
                        <a:pt x="6807" y="9462"/>
                      </a:cubicBezTo>
                      <a:cubicBezTo>
                        <a:pt x="6215" y="8083"/>
                        <a:pt x="5616" y="6692"/>
                        <a:pt x="4736" y="5475"/>
                      </a:cubicBezTo>
                      <a:cubicBezTo>
                        <a:pt x="3319" y="3517"/>
                        <a:pt x="1224" y="2085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8" name="Google Shape;1308;p32"/>
                <p:cNvSpPr/>
                <p:nvPr/>
              </p:nvSpPr>
              <p:spPr>
                <a:xfrm flipH="1">
                  <a:off x="-43867" y="4645191"/>
                  <a:ext cx="256198" cy="753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5" h="32068" extrusionOk="0">
                      <a:moveTo>
                        <a:pt x="3377" y="1"/>
                      </a:moveTo>
                      <a:cubicBezTo>
                        <a:pt x="3273" y="1"/>
                        <a:pt x="3169" y="57"/>
                        <a:pt x="3123" y="181"/>
                      </a:cubicBezTo>
                      <a:cubicBezTo>
                        <a:pt x="3012" y="500"/>
                        <a:pt x="2900" y="868"/>
                        <a:pt x="2807" y="1191"/>
                      </a:cubicBezTo>
                      <a:cubicBezTo>
                        <a:pt x="1" y="11607"/>
                        <a:pt x="3880" y="23585"/>
                        <a:pt x="10271" y="31962"/>
                      </a:cubicBezTo>
                      <a:cubicBezTo>
                        <a:pt x="10324" y="32031"/>
                        <a:pt x="10404" y="32068"/>
                        <a:pt x="10484" y="32068"/>
                      </a:cubicBezTo>
                      <a:cubicBezTo>
                        <a:pt x="10544" y="32068"/>
                        <a:pt x="10604" y="32048"/>
                        <a:pt x="10653" y="32007"/>
                      </a:cubicBezTo>
                      <a:cubicBezTo>
                        <a:pt x="10768" y="31914"/>
                        <a:pt x="10785" y="31745"/>
                        <a:pt x="10692" y="31629"/>
                      </a:cubicBezTo>
                      <a:cubicBezTo>
                        <a:pt x="3827" y="23149"/>
                        <a:pt x="2365" y="12412"/>
                        <a:pt x="3494" y="1846"/>
                      </a:cubicBezTo>
                      <a:cubicBezTo>
                        <a:pt x="3544" y="1334"/>
                        <a:pt x="3602" y="808"/>
                        <a:pt x="3648" y="296"/>
                      </a:cubicBezTo>
                      <a:cubicBezTo>
                        <a:pt x="3661" y="108"/>
                        <a:pt x="3519" y="1"/>
                        <a:pt x="337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9" name="Google Shape;1309;p32"/>
                <p:cNvSpPr/>
                <p:nvPr/>
              </p:nvSpPr>
              <p:spPr>
                <a:xfrm flipH="1">
                  <a:off x="17017" y="4569868"/>
                  <a:ext cx="182652" cy="121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9" h="5154" extrusionOk="0">
                      <a:moveTo>
                        <a:pt x="1122" y="1"/>
                      </a:moveTo>
                      <a:cubicBezTo>
                        <a:pt x="927" y="1"/>
                        <a:pt x="732" y="17"/>
                        <a:pt x="539" y="49"/>
                      </a:cubicBezTo>
                      <a:cubicBezTo>
                        <a:pt x="383" y="75"/>
                        <a:pt x="216" y="119"/>
                        <a:pt x="116" y="241"/>
                      </a:cubicBezTo>
                      <a:cubicBezTo>
                        <a:pt x="1" y="377"/>
                        <a:pt x="0" y="574"/>
                        <a:pt x="16" y="750"/>
                      </a:cubicBezTo>
                      <a:cubicBezTo>
                        <a:pt x="99" y="1655"/>
                        <a:pt x="487" y="2501"/>
                        <a:pt x="870" y="3326"/>
                      </a:cubicBezTo>
                      <a:cubicBezTo>
                        <a:pt x="1061" y="3738"/>
                        <a:pt x="2257" y="5147"/>
                        <a:pt x="2710" y="5153"/>
                      </a:cubicBezTo>
                      <a:cubicBezTo>
                        <a:pt x="2727" y="5153"/>
                        <a:pt x="2743" y="5153"/>
                        <a:pt x="2760" y="5153"/>
                      </a:cubicBezTo>
                      <a:cubicBezTo>
                        <a:pt x="4291" y="5153"/>
                        <a:pt x="5522" y="4124"/>
                        <a:pt x="6655" y="3663"/>
                      </a:cubicBezTo>
                      <a:cubicBezTo>
                        <a:pt x="7134" y="3467"/>
                        <a:pt x="7689" y="3125"/>
                        <a:pt x="7650" y="2608"/>
                      </a:cubicBezTo>
                      <a:cubicBezTo>
                        <a:pt x="7614" y="2131"/>
                        <a:pt x="7087" y="1859"/>
                        <a:pt x="6619" y="1765"/>
                      </a:cubicBezTo>
                      <a:cubicBezTo>
                        <a:pt x="6150" y="1672"/>
                        <a:pt x="5626" y="1642"/>
                        <a:pt x="5288" y="1304"/>
                      </a:cubicBezTo>
                      <a:cubicBezTo>
                        <a:pt x="5086" y="1103"/>
                        <a:pt x="4988" y="826"/>
                        <a:pt x="4848" y="580"/>
                      </a:cubicBezTo>
                      <a:cubicBezTo>
                        <a:pt x="4706" y="334"/>
                        <a:pt x="4482" y="95"/>
                        <a:pt x="4199" y="87"/>
                      </a:cubicBezTo>
                      <a:cubicBezTo>
                        <a:pt x="4194" y="87"/>
                        <a:pt x="4188" y="87"/>
                        <a:pt x="4183" y="87"/>
                      </a:cubicBezTo>
                      <a:cubicBezTo>
                        <a:pt x="3892" y="87"/>
                        <a:pt x="3651" y="322"/>
                        <a:pt x="3368" y="398"/>
                      </a:cubicBezTo>
                      <a:cubicBezTo>
                        <a:pt x="3295" y="417"/>
                        <a:pt x="3223" y="425"/>
                        <a:pt x="3150" y="425"/>
                      </a:cubicBezTo>
                      <a:cubicBezTo>
                        <a:pt x="2855" y="425"/>
                        <a:pt x="2558" y="289"/>
                        <a:pt x="2272" y="191"/>
                      </a:cubicBezTo>
                      <a:cubicBezTo>
                        <a:pt x="1902" y="65"/>
                        <a:pt x="1512" y="1"/>
                        <a:pt x="112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10" name="Google Shape;1310;p32"/>
              <p:cNvGrpSpPr/>
              <p:nvPr/>
            </p:nvGrpSpPr>
            <p:grpSpPr>
              <a:xfrm>
                <a:off x="5383371" y="4685530"/>
                <a:ext cx="437636" cy="880279"/>
                <a:chOff x="1173271" y="4610392"/>
                <a:chExt cx="437636" cy="880279"/>
              </a:xfrm>
            </p:grpSpPr>
            <p:grpSp>
              <p:nvGrpSpPr>
                <p:cNvPr id="1311" name="Google Shape;1311;p32"/>
                <p:cNvGrpSpPr/>
                <p:nvPr/>
              </p:nvGrpSpPr>
              <p:grpSpPr>
                <a:xfrm>
                  <a:off x="1216042" y="4610930"/>
                  <a:ext cx="309313" cy="333842"/>
                  <a:chOff x="1215415" y="4605413"/>
                  <a:chExt cx="309313" cy="333842"/>
                </a:xfrm>
              </p:grpSpPr>
              <p:sp>
                <p:nvSpPr>
                  <p:cNvPr id="1312" name="Google Shape;1312;p32"/>
                  <p:cNvSpPr/>
                  <p:nvPr/>
                </p:nvSpPr>
                <p:spPr>
                  <a:xfrm flipH="1">
                    <a:off x="1215415" y="4648153"/>
                    <a:ext cx="254012" cy="288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93" h="12255" extrusionOk="0">
                        <a:moveTo>
                          <a:pt x="8832" y="1"/>
                        </a:moveTo>
                        <a:cubicBezTo>
                          <a:pt x="8213" y="1"/>
                          <a:pt x="7568" y="302"/>
                          <a:pt x="7025" y="644"/>
                        </a:cubicBezTo>
                        <a:cubicBezTo>
                          <a:pt x="3421" y="2913"/>
                          <a:pt x="1" y="8408"/>
                          <a:pt x="1120" y="11300"/>
                        </a:cubicBezTo>
                        <a:cubicBezTo>
                          <a:pt x="1357" y="11910"/>
                          <a:pt x="2032" y="12254"/>
                          <a:pt x="2689" y="12254"/>
                        </a:cubicBezTo>
                        <a:cubicBezTo>
                          <a:pt x="2741" y="12254"/>
                          <a:pt x="2792" y="12252"/>
                          <a:pt x="2843" y="12248"/>
                        </a:cubicBezTo>
                        <a:cubicBezTo>
                          <a:pt x="3546" y="12187"/>
                          <a:pt x="4179" y="11815"/>
                          <a:pt x="4765" y="11420"/>
                        </a:cubicBezTo>
                        <a:cubicBezTo>
                          <a:pt x="7701" y="9442"/>
                          <a:pt x="10190" y="6450"/>
                          <a:pt x="10578" y="2929"/>
                        </a:cubicBezTo>
                        <a:cubicBezTo>
                          <a:pt x="10693" y="1878"/>
                          <a:pt x="10491" y="603"/>
                          <a:pt x="9534" y="153"/>
                        </a:cubicBezTo>
                        <a:cubicBezTo>
                          <a:pt x="9309" y="46"/>
                          <a:pt x="9072" y="1"/>
                          <a:pt x="88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13" name="Google Shape;1313;p32"/>
                  <p:cNvSpPr/>
                  <p:nvPr/>
                </p:nvSpPr>
                <p:spPr>
                  <a:xfrm flipH="1">
                    <a:off x="1345853" y="4605413"/>
                    <a:ext cx="178875" cy="3338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0" h="14200" extrusionOk="0">
                        <a:moveTo>
                          <a:pt x="3514" y="0"/>
                        </a:moveTo>
                        <a:cubicBezTo>
                          <a:pt x="3409" y="0"/>
                          <a:pt x="3302" y="11"/>
                          <a:pt x="3194" y="34"/>
                        </a:cubicBezTo>
                        <a:cubicBezTo>
                          <a:pt x="2324" y="220"/>
                          <a:pt x="1807" y="1111"/>
                          <a:pt x="1494" y="1945"/>
                        </a:cubicBezTo>
                        <a:cubicBezTo>
                          <a:pt x="1" y="5934"/>
                          <a:pt x="605" y="12381"/>
                          <a:pt x="3247" y="14004"/>
                        </a:cubicBezTo>
                        <a:cubicBezTo>
                          <a:pt x="3466" y="14139"/>
                          <a:pt x="3714" y="14200"/>
                          <a:pt x="3966" y="14200"/>
                        </a:cubicBezTo>
                        <a:cubicBezTo>
                          <a:pt x="4406" y="14200"/>
                          <a:pt x="4859" y="14015"/>
                          <a:pt x="5191" y="13714"/>
                        </a:cubicBezTo>
                        <a:cubicBezTo>
                          <a:pt x="5716" y="13240"/>
                          <a:pt x="5994" y="12560"/>
                          <a:pt x="6221" y="11892"/>
                        </a:cubicBezTo>
                        <a:cubicBezTo>
                          <a:pt x="7360" y="8538"/>
                          <a:pt x="7529" y="4649"/>
                          <a:pt x="5706" y="1612"/>
                        </a:cubicBezTo>
                        <a:cubicBezTo>
                          <a:pt x="5218" y="801"/>
                          <a:pt x="4419" y="0"/>
                          <a:pt x="3514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314" name="Google Shape;1314;p32"/>
                <p:cNvGrpSpPr/>
                <p:nvPr/>
              </p:nvGrpSpPr>
              <p:grpSpPr>
                <a:xfrm>
                  <a:off x="1173271" y="4610392"/>
                  <a:ext cx="437636" cy="880279"/>
                  <a:chOff x="1128521" y="4507655"/>
                  <a:chExt cx="437636" cy="880279"/>
                </a:xfrm>
              </p:grpSpPr>
              <p:grpSp>
                <p:nvGrpSpPr>
                  <p:cNvPr id="1315" name="Google Shape;1315;p32"/>
                  <p:cNvGrpSpPr/>
                  <p:nvPr/>
                </p:nvGrpSpPr>
                <p:grpSpPr>
                  <a:xfrm>
                    <a:off x="1170695" y="4507655"/>
                    <a:ext cx="309313" cy="333842"/>
                    <a:chOff x="1170069" y="4502138"/>
                    <a:chExt cx="309313" cy="333842"/>
                  </a:xfrm>
                </p:grpSpPr>
                <p:sp>
                  <p:nvSpPr>
                    <p:cNvPr id="1316" name="Google Shape;1316;p32"/>
                    <p:cNvSpPr/>
                    <p:nvPr/>
                  </p:nvSpPr>
                  <p:spPr>
                    <a:xfrm flipH="1">
                      <a:off x="1170069" y="4544878"/>
                      <a:ext cx="254012" cy="2881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693" h="12255" extrusionOk="0">
                          <a:moveTo>
                            <a:pt x="8832" y="1"/>
                          </a:moveTo>
                          <a:cubicBezTo>
                            <a:pt x="8213" y="1"/>
                            <a:pt x="7568" y="302"/>
                            <a:pt x="7025" y="644"/>
                          </a:cubicBezTo>
                          <a:cubicBezTo>
                            <a:pt x="3421" y="2913"/>
                            <a:pt x="1" y="8408"/>
                            <a:pt x="1120" y="11300"/>
                          </a:cubicBezTo>
                          <a:cubicBezTo>
                            <a:pt x="1357" y="11910"/>
                            <a:pt x="2032" y="12254"/>
                            <a:pt x="2689" y="12254"/>
                          </a:cubicBezTo>
                          <a:cubicBezTo>
                            <a:pt x="2741" y="12254"/>
                            <a:pt x="2792" y="12252"/>
                            <a:pt x="2843" y="12248"/>
                          </a:cubicBezTo>
                          <a:cubicBezTo>
                            <a:pt x="3546" y="12187"/>
                            <a:pt x="4179" y="11815"/>
                            <a:pt x="4765" y="11420"/>
                          </a:cubicBezTo>
                          <a:cubicBezTo>
                            <a:pt x="7701" y="9442"/>
                            <a:pt x="10190" y="6450"/>
                            <a:pt x="10578" y="2929"/>
                          </a:cubicBezTo>
                          <a:cubicBezTo>
                            <a:pt x="10693" y="1878"/>
                            <a:pt x="10491" y="603"/>
                            <a:pt x="9534" y="153"/>
                          </a:cubicBezTo>
                          <a:cubicBezTo>
                            <a:pt x="9309" y="46"/>
                            <a:pt x="9072" y="1"/>
                            <a:pt x="8832" y="1"/>
                          </a:cubicBezTo>
                          <a:close/>
                        </a:path>
                      </a:pathLst>
                    </a:custGeom>
                    <a:solidFill>
                      <a:srgbClr val="000000">
                        <a:alpha val="1786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17" name="Google Shape;1317;p32"/>
                    <p:cNvSpPr/>
                    <p:nvPr/>
                  </p:nvSpPr>
                  <p:spPr>
                    <a:xfrm flipH="1">
                      <a:off x="1300507" y="4502138"/>
                      <a:ext cx="178875" cy="33384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30" h="14200" extrusionOk="0">
                          <a:moveTo>
                            <a:pt x="3514" y="0"/>
                          </a:moveTo>
                          <a:cubicBezTo>
                            <a:pt x="3409" y="0"/>
                            <a:pt x="3302" y="11"/>
                            <a:pt x="3194" y="34"/>
                          </a:cubicBezTo>
                          <a:cubicBezTo>
                            <a:pt x="2324" y="220"/>
                            <a:pt x="1807" y="1111"/>
                            <a:pt x="1494" y="1945"/>
                          </a:cubicBezTo>
                          <a:cubicBezTo>
                            <a:pt x="1" y="5934"/>
                            <a:pt x="605" y="12381"/>
                            <a:pt x="3247" y="14004"/>
                          </a:cubicBezTo>
                          <a:cubicBezTo>
                            <a:pt x="3466" y="14139"/>
                            <a:pt x="3714" y="14200"/>
                            <a:pt x="3966" y="14200"/>
                          </a:cubicBezTo>
                          <a:cubicBezTo>
                            <a:pt x="4406" y="14200"/>
                            <a:pt x="4859" y="14015"/>
                            <a:pt x="5191" y="13714"/>
                          </a:cubicBezTo>
                          <a:cubicBezTo>
                            <a:pt x="5716" y="13240"/>
                            <a:pt x="5994" y="12560"/>
                            <a:pt x="6221" y="11892"/>
                          </a:cubicBezTo>
                          <a:cubicBezTo>
                            <a:pt x="7360" y="8538"/>
                            <a:pt x="7529" y="4649"/>
                            <a:pt x="5706" y="1612"/>
                          </a:cubicBezTo>
                          <a:cubicBezTo>
                            <a:pt x="5218" y="801"/>
                            <a:pt x="4419" y="0"/>
                            <a:pt x="3514" y="0"/>
                          </a:cubicBezTo>
                          <a:close/>
                        </a:path>
                      </a:pathLst>
                    </a:custGeom>
                    <a:solidFill>
                      <a:srgbClr val="000000">
                        <a:alpha val="1786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318" name="Google Shape;1318;p32"/>
                  <p:cNvGrpSpPr/>
                  <p:nvPr/>
                </p:nvGrpSpPr>
                <p:grpSpPr>
                  <a:xfrm>
                    <a:off x="1128521" y="4526541"/>
                    <a:ext cx="395091" cy="348462"/>
                    <a:chOff x="1128521" y="4526541"/>
                    <a:chExt cx="395091" cy="348462"/>
                  </a:xfrm>
                </p:grpSpPr>
                <p:sp>
                  <p:nvSpPr>
                    <p:cNvPr id="1319" name="Google Shape;1319;p32"/>
                    <p:cNvSpPr/>
                    <p:nvPr/>
                  </p:nvSpPr>
                  <p:spPr>
                    <a:xfrm flipH="1">
                      <a:off x="1128521" y="4605884"/>
                      <a:ext cx="270997" cy="26911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08" h="11447" extrusionOk="0">
                          <a:moveTo>
                            <a:pt x="9538" y="1"/>
                          </a:moveTo>
                          <a:cubicBezTo>
                            <a:pt x="8994" y="1"/>
                            <a:pt x="8419" y="198"/>
                            <a:pt x="7917" y="435"/>
                          </a:cubicBezTo>
                          <a:cubicBezTo>
                            <a:pt x="4064" y="2250"/>
                            <a:pt x="0" y="7292"/>
                            <a:pt x="759" y="10297"/>
                          </a:cubicBezTo>
                          <a:cubicBezTo>
                            <a:pt x="932" y="10980"/>
                            <a:pt x="1650" y="11419"/>
                            <a:pt x="2355" y="11445"/>
                          </a:cubicBezTo>
                          <a:cubicBezTo>
                            <a:pt x="2383" y="11446"/>
                            <a:pt x="2412" y="11447"/>
                            <a:pt x="2441" y="11447"/>
                          </a:cubicBezTo>
                          <a:cubicBezTo>
                            <a:pt x="3113" y="11447"/>
                            <a:pt x="3759" y="11165"/>
                            <a:pt x="4362" y="10857"/>
                          </a:cubicBezTo>
                          <a:cubicBezTo>
                            <a:pt x="7517" y="9249"/>
                            <a:pt x="10352" y="6581"/>
                            <a:pt x="11164" y="3134"/>
                          </a:cubicBezTo>
                          <a:cubicBezTo>
                            <a:pt x="11408" y="2105"/>
                            <a:pt x="11361" y="816"/>
                            <a:pt x="10467" y="251"/>
                          </a:cubicBezTo>
                          <a:cubicBezTo>
                            <a:pt x="10184" y="72"/>
                            <a:pt x="9866" y="1"/>
                            <a:pt x="9538" y="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20" name="Google Shape;1320;p32"/>
                    <p:cNvSpPr/>
                    <p:nvPr/>
                  </p:nvSpPr>
                  <p:spPr>
                    <a:xfrm flipH="1">
                      <a:off x="1247011" y="4538648"/>
                      <a:ext cx="209923" cy="326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837" h="13872" extrusionOk="0">
                          <a:moveTo>
                            <a:pt x="5873" y="0"/>
                          </a:moveTo>
                          <a:cubicBezTo>
                            <a:pt x="5038" y="0"/>
                            <a:pt x="4333" y="676"/>
                            <a:pt x="3821" y="1353"/>
                          </a:cubicBezTo>
                          <a:cubicBezTo>
                            <a:pt x="1254" y="4750"/>
                            <a:pt x="0" y="11102"/>
                            <a:pt x="2070" y="13410"/>
                          </a:cubicBezTo>
                          <a:cubicBezTo>
                            <a:pt x="2353" y="13726"/>
                            <a:pt x="2769" y="13871"/>
                            <a:pt x="3194" y="13871"/>
                          </a:cubicBezTo>
                          <a:cubicBezTo>
                            <a:pt x="3477" y="13871"/>
                            <a:pt x="3764" y="13807"/>
                            <a:pt x="4018" y="13685"/>
                          </a:cubicBezTo>
                          <a:cubicBezTo>
                            <a:pt x="4654" y="13380"/>
                            <a:pt x="5115" y="12809"/>
                            <a:pt x="5521" y="12232"/>
                          </a:cubicBezTo>
                          <a:cubicBezTo>
                            <a:pt x="7568" y="9342"/>
                            <a:pt x="8836" y="5662"/>
                            <a:pt x="7953" y="2233"/>
                          </a:cubicBezTo>
                          <a:cubicBezTo>
                            <a:pt x="7689" y="1208"/>
                            <a:pt x="7047" y="89"/>
                            <a:pt x="5994" y="5"/>
                          </a:cubicBezTo>
                          <a:cubicBezTo>
                            <a:pt x="5954" y="2"/>
                            <a:pt x="5913" y="0"/>
                            <a:pt x="5873" y="0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21" name="Google Shape;1321;p32"/>
                    <p:cNvSpPr/>
                    <p:nvPr/>
                  </p:nvSpPr>
                  <p:spPr>
                    <a:xfrm flipH="1">
                      <a:off x="1339868" y="4526541"/>
                      <a:ext cx="183745" cy="3261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735" h="13873" extrusionOk="0">
                          <a:moveTo>
                            <a:pt x="2554" y="1"/>
                          </a:moveTo>
                          <a:cubicBezTo>
                            <a:pt x="2341" y="1"/>
                            <a:pt x="2128" y="41"/>
                            <a:pt x="1921" y="133"/>
                          </a:cubicBezTo>
                          <a:cubicBezTo>
                            <a:pt x="1106" y="492"/>
                            <a:pt x="784" y="1469"/>
                            <a:pt x="647" y="2350"/>
                          </a:cubicBezTo>
                          <a:cubicBezTo>
                            <a:pt x="0" y="6559"/>
                            <a:pt x="1909" y="12746"/>
                            <a:pt x="4825" y="13796"/>
                          </a:cubicBezTo>
                          <a:cubicBezTo>
                            <a:pt x="4969" y="13848"/>
                            <a:pt x="5119" y="13872"/>
                            <a:pt x="5268" y="13872"/>
                          </a:cubicBezTo>
                          <a:cubicBezTo>
                            <a:pt x="5805" y="13872"/>
                            <a:pt x="6344" y="13560"/>
                            <a:pt x="6669" y="13115"/>
                          </a:cubicBezTo>
                          <a:cubicBezTo>
                            <a:pt x="7086" y="12545"/>
                            <a:pt x="7219" y="11821"/>
                            <a:pt x="7304" y="11122"/>
                          </a:cubicBezTo>
                          <a:cubicBezTo>
                            <a:pt x="7734" y="7606"/>
                            <a:pt x="7108" y="3765"/>
                            <a:pt x="4703" y="1164"/>
                          </a:cubicBezTo>
                          <a:cubicBezTo>
                            <a:pt x="4138" y="553"/>
                            <a:pt x="3340" y="1"/>
                            <a:pt x="2554" y="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322" name="Google Shape;1322;p32"/>
                  <p:cNvGrpSpPr/>
                  <p:nvPr/>
                </p:nvGrpSpPr>
                <p:grpSpPr>
                  <a:xfrm>
                    <a:off x="1247462" y="4807734"/>
                    <a:ext cx="318695" cy="580200"/>
                    <a:chOff x="1247462" y="4807734"/>
                    <a:chExt cx="318695" cy="580200"/>
                  </a:xfrm>
                </p:grpSpPr>
                <p:sp>
                  <p:nvSpPr>
                    <p:cNvPr id="1323" name="Google Shape;1323;p32"/>
                    <p:cNvSpPr/>
                    <p:nvPr/>
                  </p:nvSpPr>
                  <p:spPr>
                    <a:xfrm flipH="1">
                      <a:off x="1377639" y="4864084"/>
                      <a:ext cx="84069" cy="523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539" h="22282" extrusionOk="0">
                          <a:moveTo>
                            <a:pt x="3384" y="1"/>
                          </a:moveTo>
                          <a:cubicBezTo>
                            <a:pt x="3342" y="1"/>
                            <a:pt x="3301" y="20"/>
                            <a:pt x="3274" y="56"/>
                          </a:cubicBezTo>
                          <a:lnTo>
                            <a:pt x="3215" y="134"/>
                          </a:lnTo>
                          <a:cubicBezTo>
                            <a:pt x="3210" y="140"/>
                            <a:pt x="3205" y="147"/>
                            <a:pt x="3201" y="154"/>
                          </a:cubicBezTo>
                          <a:lnTo>
                            <a:pt x="3188" y="172"/>
                          </a:lnTo>
                          <a:cubicBezTo>
                            <a:pt x="3079" y="336"/>
                            <a:pt x="2992" y="517"/>
                            <a:pt x="2911" y="697"/>
                          </a:cubicBezTo>
                          <a:cubicBezTo>
                            <a:pt x="2819" y="908"/>
                            <a:pt x="2727" y="1142"/>
                            <a:pt x="2652" y="1358"/>
                          </a:cubicBezTo>
                          <a:cubicBezTo>
                            <a:pt x="2357" y="2189"/>
                            <a:pt x="2128" y="3039"/>
                            <a:pt x="1912" y="3892"/>
                          </a:cubicBezTo>
                          <a:cubicBezTo>
                            <a:pt x="1338" y="6223"/>
                            <a:pt x="890" y="8583"/>
                            <a:pt x="533" y="10956"/>
                          </a:cubicBezTo>
                          <a:cubicBezTo>
                            <a:pt x="259" y="12813"/>
                            <a:pt x="67" y="14687"/>
                            <a:pt x="20" y="16563"/>
                          </a:cubicBezTo>
                          <a:cubicBezTo>
                            <a:pt x="0" y="17262"/>
                            <a:pt x="5" y="17985"/>
                            <a:pt x="40" y="18682"/>
                          </a:cubicBezTo>
                          <a:cubicBezTo>
                            <a:pt x="89" y="19626"/>
                            <a:pt x="191" y="20568"/>
                            <a:pt x="390" y="21493"/>
                          </a:cubicBezTo>
                          <a:cubicBezTo>
                            <a:pt x="441" y="21724"/>
                            <a:pt x="497" y="21953"/>
                            <a:pt x="563" y="22181"/>
                          </a:cubicBezTo>
                          <a:cubicBezTo>
                            <a:pt x="579" y="22239"/>
                            <a:pt x="634" y="22282"/>
                            <a:pt x="697" y="22282"/>
                          </a:cubicBezTo>
                          <a:cubicBezTo>
                            <a:pt x="700" y="22282"/>
                            <a:pt x="704" y="22281"/>
                            <a:pt x="707" y="22281"/>
                          </a:cubicBezTo>
                          <a:cubicBezTo>
                            <a:pt x="783" y="22276"/>
                            <a:pt x="840" y="22210"/>
                            <a:pt x="834" y="22133"/>
                          </a:cubicBezTo>
                          <a:cubicBezTo>
                            <a:pt x="804" y="21821"/>
                            <a:pt x="766" y="21400"/>
                            <a:pt x="745" y="21090"/>
                          </a:cubicBezTo>
                          <a:cubicBezTo>
                            <a:pt x="560" y="18200"/>
                            <a:pt x="666" y="15294"/>
                            <a:pt x="896" y="12409"/>
                          </a:cubicBezTo>
                          <a:cubicBezTo>
                            <a:pt x="1134" y="9453"/>
                            <a:pt x="1539" y="6499"/>
                            <a:pt x="2249" y="3616"/>
                          </a:cubicBezTo>
                          <a:cubicBezTo>
                            <a:pt x="2376" y="3109"/>
                            <a:pt x="2514" y="2602"/>
                            <a:pt x="2669" y="2105"/>
                          </a:cubicBezTo>
                          <a:cubicBezTo>
                            <a:pt x="2825" y="1610"/>
                            <a:pt x="2995" y="1117"/>
                            <a:pt x="3223" y="653"/>
                          </a:cubicBezTo>
                          <a:cubicBezTo>
                            <a:pt x="3262" y="579"/>
                            <a:pt x="3300" y="505"/>
                            <a:pt x="3345" y="432"/>
                          </a:cubicBezTo>
                          <a:cubicBezTo>
                            <a:pt x="3365" y="398"/>
                            <a:pt x="3390" y="364"/>
                            <a:pt x="3412" y="330"/>
                          </a:cubicBezTo>
                          <a:cubicBezTo>
                            <a:pt x="3430" y="302"/>
                            <a:pt x="3461" y="266"/>
                            <a:pt x="3484" y="237"/>
                          </a:cubicBezTo>
                          <a:cubicBezTo>
                            <a:pt x="3539" y="176"/>
                            <a:pt x="3531" y="82"/>
                            <a:pt x="3467" y="29"/>
                          </a:cubicBezTo>
                          <a:cubicBezTo>
                            <a:pt x="3442" y="10"/>
                            <a:pt x="3413" y="1"/>
                            <a:pt x="3384" y="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24" name="Google Shape;1324;p32"/>
                    <p:cNvSpPr/>
                    <p:nvPr/>
                  </p:nvSpPr>
                  <p:spPr>
                    <a:xfrm flipH="1">
                      <a:off x="1435909" y="4818030"/>
                      <a:ext cx="130249" cy="3173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83" h="13497" extrusionOk="0">
                          <a:moveTo>
                            <a:pt x="322" y="0"/>
                          </a:moveTo>
                          <a:cubicBezTo>
                            <a:pt x="461" y="159"/>
                            <a:pt x="50" y="1887"/>
                            <a:pt x="36" y="2205"/>
                          </a:cubicBezTo>
                          <a:cubicBezTo>
                            <a:pt x="1" y="2974"/>
                            <a:pt x="34" y="3746"/>
                            <a:pt x="127" y="4510"/>
                          </a:cubicBezTo>
                          <a:cubicBezTo>
                            <a:pt x="317" y="6069"/>
                            <a:pt x="768" y="7597"/>
                            <a:pt x="1449" y="9012"/>
                          </a:cubicBezTo>
                          <a:cubicBezTo>
                            <a:pt x="2129" y="10425"/>
                            <a:pt x="3039" y="11732"/>
                            <a:pt x="4153" y="12838"/>
                          </a:cubicBezTo>
                          <a:cubicBezTo>
                            <a:pt x="4623" y="13304"/>
                            <a:pt x="4915" y="13496"/>
                            <a:pt x="5095" y="13496"/>
                          </a:cubicBezTo>
                          <a:cubicBezTo>
                            <a:pt x="5483" y="13496"/>
                            <a:pt x="5354" y="12611"/>
                            <a:pt x="5369" y="11665"/>
                          </a:cubicBezTo>
                          <a:cubicBezTo>
                            <a:pt x="5401" y="9611"/>
                            <a:pt x="5282" y="7815"/>
                            <a:pt x="4425" y="5907"/>
                          </a:cubicBezTo>
                          <a:cubicBezTo>
                            <a:pt x="3441" y="3711"/>
                            <a:pt x="1904" y="1814"/>
                            <a:pt x="322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25" name="Google Shape;1325;p32"/>
                    <p:cNvSpPr/>
                    <p:nvPr/>
                  </p:nvSpPr>
                  <p:spPr>
                    <a:xfrm flipH="1">
                      <a:off x="1247462" y="4893095"/>
                      <a:ext cx="196881" cy="2431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288" h="10344" extrusionOk="0">
                          <a:moveTo>
                            <a:pt x="8288" y="0"/>
                          </a:moveTo>
                          <a:cubicBezTo>
                            <a:pt x="8288" y="0"/>
                            <a:pt x="8288" y="0"/>
                            <a:pt x="8288" y="0"/>
                          </a:cubicBezTo>
                          <a:lnTo>
                            <a:pt x="8288" y="0"/>
                          </a:lnTo>
                          <a:cubicBezTo>
                            <a:pt x="8288" y="0"/>
                            <a:pt x="8288" y="0"/>
                            <a:pt x="8288" y="0"/>
                          </a:cubicBezTo>
                          <a:close/>
                          <a:moveTo>
                            <a:pt x="8288" y="1"/>
                          </a:moveTo>
                          <a:lnTo>
                            <a:pt x="8288" y="1"/>
                          </a:lnTo>
                          <a:cubicBezTo>
                            <a:pt x="8150" y="473"/>
                            <a:pt x="5988" y="1588"/>
                            <a:pt x="5528" y="1979"/>
                          </a:cubicBezTo>
                          <a:cubicBezTo>
                            <a:pt x="4642" y="2737"/>
                            <a:pt x="3822" y="3572"/>
                            <a:pt x="3078" y="4473"/>
                          </a:cubicBezTo>
                          <a:cubicBezTo>
                            <a:pt x="1724" y="6111"/>
                            <a:pt x="183" y="8180"/>
                            <a:pt x="1" y="10344"/>
                          </a:cubicBezTo>
                          <a:cubicBezTo>
                            <a:pt x="2169" y="9587"/>
                            <a:pt x="4013" y="8052"/>
                            <a:pt x="5377" y="6203"/>
                          </a:cubicBezTo>
                          <a:cubicBezTo>
                            <a:pt x="6740" y="4356"/>
                            <a:pt x="7646" y="2204"/>
                            <a:pt x="8288" y="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26" name="Google Shape;1326;p32"/>
                    <p:cNvSpPr/>
                    <p:nvPr/>
                  </p:nvSpPr>
                  <p:spPr>
                    <a:xfrm flipH="1">
                      <a:off x="1291015" y="4852360"/>
                      <a:ext cx="96730" cy="265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72" h="1129" extrusionOk="0">
                          <a:moveTo>
                            <a:pt x="2132" y="1"/>
                          </a:moveTo>
                          <a:cubicBezTo>
                            <a:pt x="1429" y="1"/>
                            <a:pt x="732" y="145"/>
                            <a:pt x="133" y="504"/>
                          </a:cubicBezTo>
                          <a:cubicBezTo>
                            <a:pt x="102" y="522"/>
                            <a:pt x="72" y="542"/>
                            <a:pt x="51" y="572"/>
                          </a:cubicBezTo>
                          <a:cubicBezTo>
                            <a:pt x="0" y="647"/>
                            <a:pt x="36" y="755"/>
                            <a:pt x="105" y="814"/>
                          </a:cubicBezTo>
                          <a:cubicBezTo>
                            <a:pt x="174" y="873"/>
                            <a:pt x="265" y="892"/>
                            <a:pt x="353" y="910"/>
                          </a:cubicBezTo>
                          <a:lnTo>
                            <a:pt x="354" y="934"/>
                          </a:lnTo>
                          <a:cubicBezTo>
                            <a:pt x="902" y="1064"/>
                            <a:pt x="1464" y="1129"/>
                            <a:pt x="2025" y="1129"/>
                          </a:cubicBezTo>
                          <a:cubicBezTo>
                            <a:pt x="2405" y="1129"/>
                            <a:pt x="2785" y="1099"/>
                            <a:pt x="3160" y="1039"/>
                          </a:cubicBezTo>
                          <a:cubicBezTo>
                            <a:pt x="3502" y="985"/>
                            <a:pt x="3869" y="887"/>
                            <a:pt x="4072" y="604"/>
                          </a:cubicBezTo>
                          <a:cubicBezTo>
                            <a:pt x="3865" y="266"/>
                            <a:pt x="3445" y="143"/>
                            <a:pt x="3061" y="79"/>
                          </a:cubicBezTo>
                          <a:cubicBezTo>
                            <a:pt x="2756" y="29"/>
                            <a:pt x="2443" y="1"/>
                            <a:pt x="2132" y="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27" name="Google Shape;1327;p32"/>
                    <p:cNvSpPr/>
                    <p:nvPr/>
                  </p:nvSpPr>
                  <p:spPr>
                    <a:xfrm flipH="1">
                      <a:off x="1384597" y="4807734"/>
                      <a:ext cx="76135" cy="625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05" h="2659" extrusionOk="0">
                          <a:moveTo>
                            <a:pt x="298" y="0"/>
                          </a:moveTo>
                          <a:cubicBezTo>
                            <a:pt x="200" y="0"/>
                            <a:pt x="103" y="15"/>
                            <a:pt x="8" y="50"/>
                          </a:cubicBezTo>
                          <a:cubicBezTo>
                            <a:pt x="0" y="396"/>
                            <a:pt x="231" y="698"/>
                            <a:pt x="467" y="951"/>
                          </a:cubicBezTo>
                          <a:cubicBezTo>
                            <a:pt x="1111" y="1640"/>
                            <a:pt x="1890" y="2203"/>
                            <a:pt x="2746" y="2598"/>
                          </a:cubicBezTo>
                          <a:lnTo>
                            <a:pt x="2762" y="2582"/>
                          </a:lnTo>
                          <a:cubicBezTo>
                            <a:pt x="2839" y="2619"/>
                            <a:pt x="2920" y="2659"/>
                            <a:pt x="3007" y="2659"/>
                          </a:cubicBezTo>
                          <a:cubicBezTo>
                            <a:pt x="3010" y="2659"/>
                            <a:pt x="3013" y="2659"/>
                            <a:pt x="3016" y="2659"/>
                          </a:cubicBezTo>
                          <a:cubicBezTo>
                            <a:pt x="3105" y="2656"/>
                            <a:pt x="3200" y="2592"/>
                            <a:pt x="3203" y="2502"/>
                          </a:cubicBezTo>
                          <a:cubicBezTo>
                            <a:pt x="3205" y="2466"/>
                            <a:pt x="3191" y="2431"/>
                            <a:pt x="3179" y="2399"/>
                          </a:cubicBezTo>
                          <a:cubicBezTo>
                            <a:pt x="2806" y="1461"/>
                            <a:pt x="2005" y="749"/>
                            <a:pt x="1121" y="263"/>
                          </a:cubicBezTo>
                          <a:cubicBezTo>
                            <a:pt x="867" y="124"/>
                            <a:pt x="579" y="0"/>
                            <a:pt x="298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1328" name="Google Shape;1328;p32"/>
              <p:cNvGrpSpPr/>
              <p:nvPr/>
            </p:nvGrpSpPr>
            <p:grpSpPr>
              <a:xfrm>
                <a:off x="6354874" y="4747133"/>
                <a:ext cx="1059758" cy="818673"/>
                <a:chOff x="206924" y="4453733"/>
                <a:chExt cx="1059758" cy="818673"/>
              </a:xfrm>
            </p:grpSpPr>
            <p:sp>
              <p:nvSpPr>
                <p:cNvPr id="1329" name="Google Shape;1329;p32"/>
                <p:cNvSpPr/>
                <p:nvPr/>
              </p:nvSpPr>
              <p:spPr>
                <a:xfrm flipH="1">
                  <a:off x="779613" y="4634777"/>
                  <a:ext cx="236647" cy="522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62" h="22221" extrusionOk="0">
                      <a:moveTo>
                        <a:pt x="299" y="1"/>
                      </a:moveTo>
                      <a:cubicBezTo>
                        <a:pt x="280" y="1"/>
                        <a:pt x="262" y="3"/>
                        <a:pt x="243" y="6"/>
                      </a:cubicBezTo>
                      <a:cubicBezTo>
                        <a:pt x="97" y="37"/>
                        <a:pt x="0" y="181"/>
                        <a:pt x="30" y="329"/>
                      </a:cubicBezTo>
                      <a:cubicBezTo>
                        <a:pt x="421" y="2289"/>
                        <a:pt x="868" y="4235"/>
                        <a:pt x="1413" y="6159"/>
                      </a:cubicBezTo>
                      <a:cubicBezTo>
                        <a:pt x="2788" y="10965"/>
                        <a:pt x="4516" y="15781"/>
                        <a:pt x="7484" y="19854"/>
                      </a:cubicBezTo>
                      <a:cubicBezTo>
                        <a:pt x="7973" y="20511"/>
                        <a:pt x="8489" y="21149"/>
                        <a:pt x="9054" y="21742"/>
                      </a:cubicBezTo>
                      <a:cubicBezTo>
                        <a:pt x="9179" y="21873"/>
                        <a:pt x="9323" y="22019"/>
                        <a:pt x="9454" y="22144"/>
                      </a:cubicBezTo>
                      <a:cubicBezTo>
                        <a:pt x="9506" y="22193"/>
                        <a:pt x="9575" y="22221"/>
                        <a:pt x="9646" y="22221"/>
                      </a:cubicBezTo>
                      <a:cubicBezTo>
                        <a:pt x="9686" y="22221"/>
                        <a:pt x="9727" y="22212"/>
                        <a:pt x="9765" y="22193"/>
                      </a:cubicBezTo>
                      <a:cubicBezTo>
                        <a:pt x="9904" y="22126"/>
                        <a:pt x="9961" y="21960"/>
                        <a:pt x="9894" y="21822"/>
                      </a:cubicBezTo>
                      <a:cubicBezTo>
                        <a:pt x="9839" y="21708"/>
                        <a:pt x="9781" y="21595"/>
                        <a:pt x="9721" y="21484"/>
                      </a:cubicBezTo>
                      <a:lnTo>
                        <a:pt x="9633" y="21319"/>
                      </a:lnTo>
                      <a:lnTo>
                        <a:pt x="9544" y="21155"/>
                      </a:lnTo>
                      <a:cubicBezTo>
                        <a:pt x="8242" y="18782"/>
                        <a:pt x="6798" y="16495"/>
                        <a:pt x="5527" y="14105"/>
                      </a:cubicBezTo>
                      <a:cubicBezTo>
                        <a:pt x="3149" y="9786"/>
                        <a:pt x="1326" y="5122"/>
                        <a:pt x="569" y="232"/>
                      </a:cubicBezTo>
                      <a:cubicBezTo>
                        <a:pt x="547" y="97"/>
                        <a:pt x="430" y="1"/>
                        <a:pt x="29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0" name="Google Shape;1330;p32"/>
                <p:cNvSpPr/>
                <p:nvPr/>
              </p:nvSpPr>
              <p:spPr>
                <a:xfrm flipH="1">
                  <a:off x="954426" y="4531924"/>
                  <a:ext cx="106731" cy="174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3" h="7402" extrusionOk="0">
                      <a:moveTo>
                        <a:pt x="1715" y="1"/>
                      </a:moveTo>
                      <a:cubicBezTo>
                        <a:pt x="1683" y="1"/>
                        <a:pt x="1651" y="2"/>
                        <a:pt x="1619" y="4"/>
                      </a:cubicBezTo>
                      <a:cubicBezTo>
                        <a:pt x="1030" y="49"/>
                        <a:pt x="527" y="499"/>
                        <a:pt x="278" y="1036"/>
                      </a:cubicBezTo>
                      <a:cubicBezTo>
                        <a:pt x="32" y="1571"/>
                        <a:pt x="1" y="2184"/>
                        <a:pt x="33" y="2774"/>
                      </a:cubicBezTo>
                      <a:cubicBezTo>
                        <a:pt x="101" y="3996"/>
                        <a:pt x="630" y="7402"/>
                        <a:pt x="2298" y="7402"/>
                      </a:cubicBezTo>
                      <a:cubicBezTo>
                        <a:pt x="2340" y="7402"/>
                        <a:pt x="2382" y="7400"/>
                        <a:pt x="2425" y="7395"/>
                      </a:cubicBezTo>
                      <a:cubicBezTo>
                        <a:pt x="4493" y="7183"/>
                        <a:pt x="3996" y="3972"/>
                        <a:pt x="3758" y="2711"/>
                      </a:cubicBezTo>
                      <a:cubicBezTo>
                        <a:pt x="3641" y="2088"/>
                        <a:pt x="3513" y="1452"/>
                        <a:pt x="3177" y="916"/>
                      </a:cubicBezTo>
                      <a:cubicBezTo>
                        <a:pt x="2859" y="408"/>
                        <a:pt x="2310" y="1"/>
                        <a:pt x="17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1" name="Google Shape;1331;p32"/>
                <p:cNvSpPr/>
                <p:nvPr/>
              </p:nvSpPr>
              <p:spPr>
                <a:xfrm flipH="1">
                  <a:off x="685951" y="4651727"/>
                  <a:ext cx="72643" cy="493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0977" extrusionOk="0">
                      <a:moveTo>
                        <a:pt x="311" y="1"/>
                      </a:moveTo>
                      <a:cubicBezTo>
                        <a:pt x="282" y="1"/>
                        <a:pt x="252" y="6"/>
                        <a:pt x="223" y="16"/>
                      </a:cubicBezTo>
                      <a:cubicBezTo>
                        <a:pt x="80" y="63"/>
                        <a:pt x="1" y="217"/>
                        <a:pt x="49" y="361"/>
                      </a:cubicBezTo>
                      <a:cubicBezTo>
                        <a:pt x="1100" y="3622"/>
                        <a:pt x="1598" y="7055"/>
                        <a:pt x="1613" y="10477"/>
                      </a:cubicBezTo>
                      <a:cubicBezTo>
                        <a:pt x="1639" y="13034"/>
                        <a:pt x="1457" y="15577"/>
                        <a:pt x="1316" y="18128"/>
                      </a:cubicBezTo>
                      <a:cubicBezTo>
                        <a:pt x="1283" y="18770"/>
                        <a:pt x="1256" y="19411"/>
                        <a:pt x="1248" y="20055"/>
                      </a:cubicBezTo>
                      <a:cubicBezTo>
                        <a:pt x="1244" y="20266"/>
                        <a:pt x="1242" y="20496"/>
                        <a:pt x="1250" y="20706"/>
                      </a:cubicBezTo>
                      <a:cubicBezTo>
                        <a:pt x="1258" y="20880"/>
                        <a:pt x="1394" y="20976"/>
                        <a:pt x="1532" y="20976"/>
                      </a:cubicBezTo>
                      <a:cubicBezTo>
                        <a:pt x="1636" y="20976"/>
                        <a:pt x="1741" y="20921"/>
                        <a:pt x="1790" y="20800"/>
                      </a:cubicBezTo>
                      <a:cubicBezTo>
                        <a:pt x="1867" y="20603"/>
                        <a:pt x="1941" y="20375"/>
                        <a:pt x="2005" y="20176"/>
                      </a:cubicBezTo>
                      <a:cubicBezTo>
                        <a:pt x="2197" y="19547"/>
                        <a:pt x="2344" y="18906"/>
                        <a:pt x="2462" y="18259"/>
                      </a:cubicBezTo>
                      <a:cubicBezTo>
                        <a:pt x="3058" y="14806"/>
                        <a:pt x="2786" y="11267"/>
                        <a:pt x="2236" y="7828"/>
                      </a:cubicBezTo>
                      <a:cubicBezTo>
                        <a:pt x="1833" y="5254"/>
                        <a:pt x="1265" y="2712"/>
                        <a:pt x="572" y="202"/>
                      </a:cubicBezTo>
                      <a:cubicBezTo>
                        <a:pt x="539" y="81"/>
                        <a:pt x="430" y="1"/>
                        <a:pt x="31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2" name="Google Shape;1332;p32"/>
                <p:cNvSpPr/>
                <p:nvPr/>
              </p:nvSpPr>
              <p:spPr>
                <a:xfrm flipH="1">
                  <a:off x="711249" y="4606754"/>
                  <a:ext cx="72667" cy="97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4138" extrusionOk="0">
                      <a:moveTo>
                        <a:pt x="901" y="0"/>
                      </a:moveTo>
                      <a:cubicBezTo>
                        <a:pt x="798" y="0"/>
                        <a:pt x="696" y="18"/>
                        <a:pt x="600" y="58"/>
                      </a:cubicBezTo>
                      <a:cubicBezTo>
                        <a:pt x="263" y="198"/>
                        <a:pt x="67" y="569"/>
                        <a:pt x="35" y="931"/>
                      </a:cubicBezTo>
                      <a:cubicBezTo>
                        <a:pt x="1" y="1295"/>
                        <a:pt x="99" y="1655"/>
                        <a:pt x="201" y="2006"/>
                      </a:cubicBezTo>
                      <a:cubicBezTo>
                        <a:pt x="384" y="2644"/>
                        <a:pt x="866" y="4138"/>
                        <a:pt x="1768" y="4138"/>
                      </a:cubicBezTo>
                      <a:cubicBezTo>
                        <a:pt x="1874" y="4138"/>
                        <a:pt x="1986" y="4117"/>
                        <a:pt x="2103" y="4072"/>
                      </a:cubicBezTo>
                      <a:cubicBezTo>
                        <a:pt x="3059" y="3706"/>
                        <a:pt x="2424" y="1735"/>
                        <a:pt x="2135" y="1071"/>
                      </a:cubicBezTo>
                      <a:cubicBezTo>
                        <a:pt x="1998" y="759"/>
                        <a:pt x="1824" y="452"/>
                        <a:pt x="1558" y="241"/>
                      </a:cubicBezTo>
                      <a:cubicBezTo>
                        <a:pt x="1372" y="94"/>
                        <a:pt x="1134" y="0"/>
                        <a:pt x="9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3" name="Google Shape;1333;p32"/>
                <p:cNvSpPr/>
                <p:nvPr/>
              </p:nvSpPr>
              <p:spPr>
                <a:xfrm flipH="1">
                  <a:off x="441586" y="4593283"/>
                  <a:ext cx="76182" cy="493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7" h="20978" extrusionOk="0">
                      <a:moveTo>
                        <a:pt x="2897" y="0"/>
                      </a:moveTo>
                      <a:cubicBezTo>
                        <a:pt x="2777" y="0"/>
                        <a:pt x="2667" y="80"/>
                        <a:pt x="2634" y="202"/>
                      </a:cubicBezTo>
                      <a:cubicBezTo>
                        <a:pt x="2177" y="1877"/>
                        <a:pt x="1761" y="3560"/>
                        <a:pt x="1427" y="5263"/>
                      </a:cubicBezTo>
                      <a:cubicBezTo>
                        <a:pt x="605" y="9525"/>
                        <a:pt x="1" y="13938"/>
                        <a:pt x="744" y="18259"/>
                      </a:cubicBezTo>
                      <a:cubicBezTo>
                        <a:pt x="872" y="18959"/>
                        <a:pt x="1034" y="19656"/>
                        <a:pt x="1253" y="20333"/>
                      </a:cubicBezTo>
                      <a:cubicBezTo>
                        <a:pt x="1303" y="20483"/>
                        <a:pt x="1362" y="20652"/>
                        <a:pt x="1418" y="20800"/>
                      </a:cubicBezTo>
                      <a:cubicBezTo>
                        <a:pt x="1456" y="20898"/>
                        <a:pt x="1551" y="20972"/>
                        <a:pt x="1665" y="20977"/>
                      </a:cubicBezTo>
                      <a:cubicBezTo>
                        <a:pt x="1669" y="20977"/>
                        <a:pt x="1673" y="20977"/>
                        <a:pt x="1676" y="20977"/>
                      </a:cubicBezTo>
                      <a:cubicBezTo>
                        <a:pt x="1825" y="20977"/>
                        <a:pt x="1950" y="20861"/>
                        <a:pt x="1956" y="20711"/>
                      </a:cubicBezTo>
                      <a:cubicBezTo>
                        <a:pt x="1961" y="20599"/>
                        <a:pt x="1962" y="20489"/>
                        <a:pt x="1962" y="20379"/>
                      </a:cubicBezTo>
                      <a:lnTo>
                        <a:pt x="1961" y="20216"/>
                      </a:lnTo>
                      <a:lnTo>
                        <a:pt x="1958" y="20055"/>
                      </a:lnTo>
                      <a:cubicBezTo>
                        <a:pt x="1920" y="17710"/>
                        <a:pt x="1689" y="15377"/>
                        <a:pt x="1628" y="13033"/>
                      </a:cubicBezTo>
                      <a:cubicBezTo>
                        <a:pt x="1446" y="8764"/>
                        <a:pt x="1822" y="4437"/>
                        <a:pt x="3158" y="359"/>
                      </a:cubicBezTo>
                      <a:cubicBezTo>
                        <a:pt x="3206" y="213"/>
                        <a:pt x="3120" y="51"/>
                        <a:pt x="2970" y="10"/>
                      </a:cubicBezTo>
                      <a:cubicBezTo>
                        <a:pt x="2946" y="3"/>
                        <a:pt x="2921" y="0"/>
                        <a:pt x="289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4" name="Google Shape;1334;p32"/>
                <p:cNvSpPr/>
                <p:nvPr/>
              </p:nvSpPr>
              <p:spPr>
                <a:xfrm flipH="1">
                  <a:off x="396001" y="4506347"/>
                  <a:ext cx="102075" cy="136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7" h="5809" extrusionOk="0">
                      <a:moveTo>
                        <a:pt x="3031" y="1"/>
                      </a:moveTo>
                      <a:cubicBezTo>
                        <a:pt x="2704" y="1"/>
                        <a:pt x="2370" y="132"/>
                        <a:pt x="2110" y="339"/>
                      </a:cubicBezTo>
                      <a:cubicBezTo>
                        <a:pt x="1735" y="636"/>
                        <a:pt x="1490" y="1066"/>
                        <a:pt x="1298" y="1505"/>
                      </a:cubicBezTo>
                      <a:cubicBezTo>
                        <a:pt x="892" y="2436"/>
                        <a:pt x="0" y="5201"/>
                        <a:pt x="1346" y="5716"/>
                      </a:cubicBezTo>
                      <a:cubicBezTo>
                        <a:pt x="1511" y="5780"/>
                        <a:pt x="1668" y="5809"/>
                        <a:pt x="1817" y="5809"/>
                      </a:cubicBezTo>
                      <a:cubicBezTo>
                        <a:pt x="3081" y="5809"/>
                        <a:pt x="3757" y="3710"/>
                        <a:pt x="4015" y="2817"/>
                      </a:cubicBezTo>
                      <a:cubicBezTo>
                        <a:pt x="4157" y="2325"/>
                        <a:pt x="4297" y="1818"/>
                        <a:pt x="4249" y="1309"/>
                      </a:cubicBezTo>
                      <a:cubicBezTo>
                        <a:pt x="4201" y="798"/>
                        <a:pt x="3928" y="278"/>
                        <a:pt x="3454" y="83"/>
                      </a:cubicBezTo>
                      <a:cubicBezTo>
                        <a:pt x="3319" y="26"/>
                        <a:pt x="3176" y="1"/>
                        <a:pt x="30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5" name="Google Shape;1335;p32"/>
                <p:cNvSpPr/>
                <p:nvPr/>
              </p:nvSpPr>
              <p:spPr>
                <a:xfrm flipH="1">
                  <a:off x="206924" y="4453733"/>
                  <a:ext cx="1059758" cy="790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12" h="33609" extrusionOk="0">
                      <a:moveTo>
                        <a:pt x="29833" y="0"/>
                      </a:moveTo>
                      <a:cubicBezTo>
                        <a:pt x="28568" y="0"/>
                        <a:pt x="27739" y="1730"/>
                        <a:pt x="27453" y="3110"/>
                      </a:cubicBezTo>
                      <a:cubicBezTo>
                        <a:pt x="26111" y="9576"/>
                        <a:pt x="24941" y="16078"/>
                        <a:pt x="23940" y="22603"/>
                      </a:cubicBezTo>
                      <a:cubicBezTo>
                        <a:pt x="23032" y="18577"/>
                        <a:pt x="22059" y="14409"/>
                        <a:pt x="19544" y="11134"/>
                      </a:cubicBezTo>
                      <a:cubicBezTo>
                        <a:pt x="19098" y="10553"/>
                        <a:pt x="18457" y="9960"/>
                        <a:pt x="17768" y="9960"/>
                      </a:cubicBezTo>
                      <a:cubicBezTo>
                        <a:pt x="17655" y="9960"/>
                        <a:pt x="17539" y="9977"/>
                        <a:pt x="17423" y="10012"/>
                      </a:cubicBezTo>
                      <a:cubicBezTo>
                        <a:pt x="16686" y="10237"/>
                        <a:pt x="16381" y="11098"/>
                        <a:pt x="16205" y="11850"/>
                      </a:cubicBezTo>
                      <a:cubicBezTo>
                        <a:pt x="15508" y="14810"/>
                        <a:pt x="15153" y="17849"/>
                        <a:pt x="15151" y="20889"/>
                      </a:cubicBezTo>
                      <a:cubicBezTo>
                        <a:pt x="13006" y="18628"/>
                        <a:pt x="10861" y="16364"/>
                        <a:pt x="8715" y="14101"/>
                      </a:cubicBezTo>
                      <a:cubicBezTo>
                        <a:pt x="7092" y="12387"/>
                        <a:pt x="5180" y="10548"/>
                        <a:pt x="2832" y="10548"/>
                      </a:cubicBezTo>
                      <a:cubicBezTo>
                        <a:pt x="2804" y="10548"/>
                        <a:pt x="2776" y="10548"/>
                        <a:pt x="2749" y="10548"/>
                      </a:cubicBezTo>
                      <a:cubicBezTo>
                        <a:pt x="2176" y="10560"/>
                        <a:pt x="1587" y="10694"/>
                        <a:pt x="1131" y="11040"/>
                      </a:cubicBezTo>
                      <a:cubicBezTo>
                        <a:pt x="206" y="11740"/>
                        <a:pt x="68" y="13057"/>
                        <a:pt x="57" y="14215"/>
                      </a:cubicBezTo>
                      <a:cubicBezTo>
                        <a:pt x="1" y="20960"/>
                        <a:pt x="1719" y="27712"/>
                        <a:pt x="4993" y="33609"/>
                      </a:cubicBezTo>
                      <a:lnTo>
                        <a:pt x="34600" y="33120"/>
                      </a:lnTo>
                      <a:cubicBezTo>
                        <a:pt x="39383" y="25503"/>
                        <a:pt x="44611" y="8952"/>
                        <a:pt x="42441" y="7626"/>
                      </a:cubicBezTo>
                      <a:cubicBezTo>
                        <a:pt x="42028" y="7305"/>
                        <a:pt x="41525" y="7164"/>
                        <a:pt x="41006" y="7164"/>
                      </a:cubicBezTo>
                      <a:cubicBezTo>
                        <a:pt x="40325" y="7164"/>
                        <a:pt x="39617" y="7408"/>
                        <a:pt x="39058" y="7809"/>
                      </a:cubicBezTo>
                      <a:cubicBezTo>
                        <a:pt x="38073" y="8514"/>
                        <a:pt x="37440" y="9597"/>
                        <a:pt x="36836" y="10647"/>
                      </a:cubicBezTo>
                      <a:cubicBezTo>
                        <a:pt x="34590" y="14549"/>
                        <a:pt x="32346" y="18450"/>
                        <a:pt x="30100" y="22352"/>
                      </a:cubicBezTo>
                      <a:cubicBezTo>
                        <a:pt x="31449" y="15995"/>
                        <a:pt x="31989" y="9469"/>
                        <a:pt x="31702" y="2979"/>
                      </a:cubicBezTo>
                      <a:cubicBezTo>
                        <a:pt x="31650" y="1815"/>
                        <a:pt x="31368" y="380"/>
                        <a:pt x="30247" y="60"/>
                      </a:cubicBezTo>
                      <a:cubicBezTo>
                        <a:pt x="30104" y="19"/>
                        <a:pt x="29966" y="0"/>
                        <a:pt x="2983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6" name="Google Shape;1336;p32"/>
                <p:cNvSpPr/>
                <p:nvPr/>
              </p:nvSpPr>
              <p:spPr>
                <a:xfrm flipH="1">
                  <a:off x="400457" y="4855127"/>
                  <a:ext cx="786338" cy="417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02" h="17749" extrusionOk="0">
                      <a:moveTo>
                        <a:pt x="2654" y="1"/>
                      </a:moveTo>
                      <a:cubicBezTo>
                        <a:pt x="2516" y="1"/>
                        <a:pt x="2377" y="13"/>
                        <a:pt x="2237" y="40"/>
                      </a:cubicBezTo>
                      <a:cubicBezTo>
                        <a:pt x="1180" y="244"/>
                        <a:pt x="426" y="1257"/>
                        <a:pt x="212" y="2312"/>
                      </a:cubicBezTo>
                      <a:cubicBezTo>
                        <a:pt x="0" y="3364"/>
                        <a:pt x="225" y="4455"/>
                        <a:pt x="498" y="5497"/>
                      </a:cubicBezTo>
                      <a:cubicBezTo>
                        <a:pt x="1275" y="8456"/>
                        <a:pt x="2455" y="11307"/>
                        <a:pt x="3986" y="13955"/>
                      </a:cubicBezTo>
                      <a:cubicBezTo>
                        <a:pt x="5793" y="17076"/>
                        <a:pt x="6468" y="17467"/>
                        <a:pt x="10053" y="17599"/>
                      </a:cubicBezTo>
                      <a:cubicBezTo>
                        <a:pt x="12778" y="17699"/>
                        <a:pt x="15505" y="17749"/>
                        <a:pt x="18232" y="17749"/>
                      </a:cubicBezTo>
                      <a:cubicBezTo>
                        <a:pt x="22527" y="17749"/>
                        <a:pt x="26822" y="17625"/>
                        <a:pt x="31110" y="17377"/>
                      </a:cubicBezTo>
                      <a:cubicBezTo>
                        <a:pt x="32562" y="12593"/>
                        <a:pt x="33101" y="7535"/>
                        <a:pt x="32690" y="2552"/>
                      </a:cubicBezTo>
                      <a:cubicBezTo>
                        <a:pt x="32686" y="2552"/>
                        <a:pt x="32681" y="2552"/>
                        <a:pt x="32677" y="2552"/>
                      </a:cubicBezTo>
                      <a:cubicBezTo>
                        <a:pt x="29601" y="2552"/>
                        <a:pt x="27577" y="5667"/>
                        <a:pt x="26153" y="8397"/>
                      </a:cubicBezTo>
                      <a:cubicBezTo>
                        <a:pt x="25963" y="6001"/>
                        <a:pt x="25487" y="3628"/>
                        <a:pt x="24739" y="1344"/>
                      </a:cubicBezTo>
                      <a:cubicBezTo>
                        <a:pt x="24647" y="1059"/>
                        <a:pt x="24515" y="742"/>
                        <a:pt x="24231" y="648"/>
                      </a:cubicBezTo>
                      <a:cubicBezTo>
                        <a:pt x="24178" y="631"/>
                        <a:pt x="24125" y="623"/>
                        <a:pt x="24073" y="623"/>
                      </a:cubicBezTo>
                      <a:cubicBezTo>
                        <a:pt x="23757" y="623"/>
                        <a:pt x="23469" y="917"/>
                        <a:pt x="23264" y="1188"/>
                      </a:cubicBezTo>
                      <a:cubicBezTo>
                        <a:pt x="21613" y="3385"/>
                        <a:pt x="20277" y="5819"/>
                        <a:pt x="19312" y="8392"/>
                      </a:cubicBezTo>
                      <a:cubicBezTo>
                        <a:pt x="18521" y="6947"/>
                        <a:pt x="17663" y="5536"/>
                        <a:pt x="16749" y="4165"/>
                      </a:cubicBezTo>
                      <a:cubicBezTo>
                        <a:pt x="16541" y="3854"/>
                        <a:pt x="16300" y="3523"/>
                        <a:pt x="15941" y="3425"/>
                      </a:cubicBezTo>
                      <a:cubicBezTo>
                        <a:pt x="15868" y="3405"/>
                        <a:pt x="15795" y="3395"/>
                        <a:pt x="15724" y="3395"/>
                      </a:cubicBezTo>
                      <a:cubicBezTo>
                        <a:pt x="15226" y="3395"/>
                        <a:pt x="14777" y="3848"/>
                        <a:pt x="14493" y="4294"/>
                      </a:cubicBezTo>
                      <a:cubicBezTo>
                        <a:pt x="13557" y="5759"/>
                        <a:pt x="13193" y="7579"/>
                        <a:pt x="13494" y="9291"/>
                      </a:cubicBezTo>
                      <a:cubicBezTo>
                        <a:pt x="11067" y="6365"/>
                        <a:pt x="8346" y="3684"/>
                        <a:pt x="5386" y="1299"/>
                      </a:cubicBezTo>
                      <a:cubicBezTo>
                        <a:pt x="4587" y="655"/>
                        <a:pt x="3648" y="1"/>
                        <a:pt x="265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37" name="Google Shape;1337;p32"/>
              <p:cNvGrpSpPr/>
              <p:nvPr/>
            </p:nvGrpSpPr>
            <p:grpSpPr>
              <a:xfrm>
                <a:off x="5899748" y="4467193"/>
                <a:ext cx="546340" cy="1144005"/>
                <a:chOff x="-190602" y="4255105"/>
                <a:chExt cx="546340" cy="1144005"/>
              </a:xfrm>
            </p:grpSpPr>
            <p:sp>
              <p:nvSpPr>
                <p:cNvPr id="1338" name="Google Shape;1338;p32"/>
                <p:cNvSpPr/>
                <p:nvPr/>
              </p:nvSpPr>
              <p:spPr>
                <a:xfrm flipH="1">
                  <a:off x="-190602" y="4255105"/>
                  <a:ext cx="460942" cy="394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4" h="16791" extrusionOk="0">
                      <a:moveTo>
                        <a:pt x="7221" y="0"/>
                      </a:moveTo>
                      <a:cubicBezTo>
                        <a:pt x="6664" y="0"/>
                        <a:pt x="6306" y="659"/>
                        <a:pt x="6124" y="1214"/>
                      </a:cubicBezTo>
                      <a:cubicBezTo>
                        <a:pt x="5140" y="4205"/>
                        <a:pt x="4516" y="7313"/>
                        <a:pt x="4268" y="10451"/>
                      </a:cubicBezTo>
                      <a:cubicBezTo>
                        <a:pt x="3768" y="8123"/>
                        <a:pt x="3123" y="5827"/>
                        <a:pt x="2339" y="3579"/>
                      </a:cubicBezTo>
                      <a:cubicBezTo>
                        <a:pt x="2182" y="3127"/>
                        <a:pt x="1882" y="2590"/>
                        <a:pt x="1429" y="2590"/>
                      </a:cubicBezTo>
                      <a:cubicBezTo>
                        <a:pt x="1399" y="2590"/>
                        <a:pt x="1369" y="2592"/>
                        <a:pt x="1339" y="2597"/>
                      </a:cubicBezTo>
                      <a:cubicBezTo>
                        <a:pt x="1146" y="2627"/>
                        <a:pt x="983" y="2755"/>
                        <a:pt x="850" y="2899"/>
                      </a:cubicBezTo>
                      <a:cubicBezTo>
                        <a:pt x="0" y="3821"/>
                        <a:pt x="195" y="5266"/>
                        <a:pt x="494" y="6482"/>
                      </a:cubicBezTo>
                      <a:cubicBezTo>
                        <a:pt x="933" y="8270"/>
                        <a:pt x="1480" y="10029"/>
                        <a:pt x="2131" y="11750"/>
                      </a:cubicBezTo>
                      <a:cubicBezTo>
                        <a:pt x="2709" y="13272"/>
                        <a:pt x="3418" y="14831"/>
                        <a:pt x="4710" y="15823"/>
                      </a:cubicBezTo>
                      <a:cubicBezTo>
                        <a:pt x="5613" y="16515"/>
                        <a:pt x="6647" y="16791"/>
                        <a:pt x="7702" y="16791"/>
                      </a:cubicBezTo>
                      <a:cubicBezTo>
                        <a:pt x="8714" y="16791"/>
                        <a:pt x="9744" y="16537"/>
                        <a:pt x="10696" y="16153"/>
                      </a:cubicBezTo>
                      <a:cubicBezTo>
                        <a:pt x="13138" y="15167"/>
                        <a:pt x="15546" y="14189"/>
                        <a:pt x="17772" y="12765"/>
                      </a:cubicBezTo>
                      <a:cubicBezTo>
                        <a:pt x="18559" y="12260"/>
                        <a:pt x="19403" y="11568"/>
                        <a:pt x="19400" y="10632"/>
                      </a:cubicBezTo>
                      <a:cubicBezTo>
                        <a:pt x="19385" y="10244"/>
                        <a:pt x="18981" y="10102"/>
                        <a:pt x="18413" y="10102"/>
                      </a:cubicBezTo>
                      <a:cubicBezTo>
                        <a:pt x="17471" y="10102"/>
                        <a:pt x="16076" y="10492"/>
                        <a:pt x="15249" y="10796"/>
                      </a:cubicBezTo>
                      <a:cubicBezTo>
                        <a:pt x="13921" y="11285"/>
                        <a:pt x="12729" y="12074"/>
                        <a:pt x="11552" y="12858"/>
                      </a:cubicBezTo>
                      <a:cubicBezTo>
                        <a:pt x="12843" y="11786"/>
                        <a:pt x="14083" y="10655"/>
                        <a:pt x="15270" y="9470"/>
                      </a:cubicBezTo>
                      <a:cubicBezTo>
                        <a:pt x="16319" y="8423"/>
                        <a:pt x="17371" y="7244"/>
                        <a:pt x="17618" y="5782"/>
                      </a:cubicBezTo>
                      <a:cubicBezTo>
                        <a:pt x="17646" y="5612"/>
                        <a:pt x="17662" y="5429"/>
                        <a:pt x="17590" y="5273"/>
                      </a:cubicBezTo>
                      <a:cubicBezTo>
                        <a:pt x="17492" y="5061"/>
                        <a:pt x="17300" y="4980"/>
                        <a:pt x="17078" y="4980"/>
                      </a:cubicBezTo>
                      <a:cubicBezTo>
                        <a:pt x="16771" y="4980"/>
                        <a:pt x="16404" y="5136"/>
                        <a:pt x="16141" y="5321"/>
                      </a:cubicBezTo>
                      <a:cubicBezTo>
                        <a:pt x="13579" y="7130"/>
                        <a:pt x="11456" y="9479"/>
                        <a:pt x="9356" y="11809"/>
                      </a:cubicBezTo>
                      <a:cubicBezTo>
                        <a:pt x="10747" y="8873"/>
                        <a:pt x="12171" y="5788"/>
                        <a:pt x="12043" y="2541"/>
                      </a:cubicBezTo>
                      <a:cubicBezTo>
                        <a:pt x="12036" y="2372"/>
                        <a:pt x="12017" y="2185"/>
                        <a:pt x="11890" y="2071"/>
                      </a:cubicBezTo>
                      <a:cubicBezTo>
                        <a:pt x="11813" y="2001"/>
                        <a:pt x="11711" y="1976"/>
                        <a:pt x="11606" y="1976"/>
                      </a:cubicBezTo>
                      <a:cubicBezTo>
                        <a:pt x="11529" y="1976"/>
                        <a:pt x="11450" y="1989"/>
                        <a:pt x="11377" y="2010"/>
                      </a:cubicBezTo>
                      <a:cubicBezTo>
                        <a:pt x="10536" y="2253"/>
                        <a:pt x="10107" y="3164"/>
                        <a:pt x="9796" y="3982"/>
                      </a:cubicBezTo>
                      <a:cubicBezTo>
                        <a:pt x="9022" y="6020"/>
                        <a:pt x="8331" y="8088"/>
                        <a:pt x="7726" y="10185"/>
                      </a:cubicBezTo>
                      <a:cubicBezTo>
                        <a:pt x="7750" y="7906"/>
                        <a:pt x="7774" y="5627"/>
                        <a:pt x="7798" y="3349"/>
                      </a:cubicBezTo>
                      <a:cubicBezTo>
                        <a:pt x="7809" y="2213"/>
                        <a:pt x="8264" y="351"/>
                        <a:pt x="7318" y="7"/>
                      </a:cubicBezTo>
                      <a:cubicBezTo>
                        <a:pt x="7285" y="2"/>
                        <a:pt x="7252" y="0"/>
                        <a:pt x="722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9" name="Google Shape;1339;p32"/>
                <p:cNvSpPr/>
                <p:nvPr/>
              </p:nvSpPr>
              <p:spPr>
                <a:xfrm flipH="1">
                  <a:off x="-164541" y="4646414"/>
                  <a:ext cx="312283" cy="327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46" h="13927" extrusionOk="0">
                      <a:moveTo>
                        <a:pt x="13146" y="1"/>
                      </a:moveTo>
                      <a:lnTo>
                        <a:pt x="13146" y="1"/>
                      </a:lnTo>
                      <a:cubicBezTo>
                        <a:pt x="9977" y="1406"/>
                        <a:pt x="6751" y="2849"/>
                        <a:pt x="4178" y="5173"/>
                      </a:cubicBezTo>
                      <a:cubicBezTo>
                        <a:pt x="2047" y="7098"/>
                        <a:pt x="345" y="9787"/>
                        <a:pt x="123" y="12703"/>
                      </a:cubicBezTo>
                      <a:cubicBezTo>
                        <a:pt x="64" y="13475"/>
                        <a:pt x="0" y="13927"/>
                        <a:pt x="711" y="13927"/>
                      </a:cubicBezTo>
                      <a:cubicBezTo>
                        <a:pt x="758" y="13927"/>
                        <a:pt x="808" y="13925"/>
                        <a:pt x="862" y="13921"/>
                      </a:cubicBezTo>
                      <a:cubicBezTo>
                        <a:pt x="1643" y="13865"/>
                        <a:pt x="2682" y="13236"/>
                        <a:pt x="3382" y="12915"/>
                      </a:cubicBezTo>
                      <a:cubicBezTo>
                        <a:pt x="5017" y="12164"/>
                        <a:pt x="6575" y="11230"/>
                        <a:pt x="7942" y="10055"/>
                      </a:cubicBezTo>
                      <a:cubicBezTo>
                        <a:pt x="10146" y="8159"/>
                        <a:pt x="11844" y="5580"/>
                        <a:pt x="12317" y="2712"/>
                      </a:cubicBezTo>
                      <a:cubicBezTo>
                        <a:pt x="12474" y="1766"/>
                        <a:pt x="12525" y="730"/>
                        <a:pt x="1314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0" name="Google Shape;1340;p32"/>
                <p:cNvSpPr/>
                <p:nvPr/>
              </p:nvSpPr>
              <p:spPr>
                <a:xfrm flipH="1">
                  <a:off x="145079" y="4523062"/>
                  <a:ext cx="210659" cy="354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68" h="15091" extrusionOk="0">
                      <a:moveTo>
                        <a:pt x="1" y="0"/>
                      </a:moveTo>
                      <a:cubicBezTo>
                        <a:pt x="273" y="3041"/>
                        <a:pt x="559" y="6136"/>
                        <a:pt x="1730" y="8955"/>
                      </a:cubicBezTo>
                      <a:cubicBezTo>
                        <a:pt x="2791" y="11507"/>
                        <a:pt x="4886" y="14232"/>
                        <a:pt x="7675" y="15004"/>
                      </a:cubicBezTo>
                      <a:cubicBezTo>
                        <a:pt x="7891" y="15063"/>
                        <a:pt x="8064" y="15091"/>
                        <a:pt x="8201" y="15091"/>
                      </a:cubicBezTo>
                      <a:cubicBezTo>
                        <a:pt x="8867" y="15091"/>
                        <a:pt x="8701" y="14446"/>
                        <a:pt x="8410" y="13651"/>
                      </a:cubicBezTo>
                      <a:cubicBezTo>
                        <a:pt x="7898" y="12250"/>
                        <a:pt x="7395" y="10832"/>
                        <a:pt x="6807" y="9462"/>
                      </a:cubicBezTo>
                      <a:cubicBezTo>
                        <a:pt x="6215" y="8083"/>
                        <a:pt x="5616" y="6692"/>
                        <a:pt x="4736" y="5475"/>
                      </a:cubicBezTo>
                      <a:cubicBezTo>
                        <a:pt x="3319" y="3517"/>
                        <a:pt x="1224" y="2085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1" name="Google Shape;1341;p32"/>
                <p:cNvSpPr/>
                <p:nvPr/>
              </p:nvSpPr>
              <p:spPr>
                <a:xfrm flipH="1">
                  <a:off x="-43867" y="4645191"/>
                  <a:ext cx="256198" cy="753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5" h="32068" extrusionOk="0">
                      <a:moveTo>
                        <a:pt x="3377" y="1"/>
                      </a:moveTo>
                      <a:cubicBezTo>
                        <a:pt x="3273" y="1"/>
                        <a:pt x="3169" y="57"/>
                        <a:pt x="3123" y="181"/>
                      </a:cubicBezTo>
                      <a:cubicBezTo>
                        <a:pt x="3012" y="500"/>
                        <a:pt x="2900" y="868"/>
                        <a:pt x="2807" y="1191"/>
                      </a:cubicBezTo>
                      <a:cubicBezTo>
                        <a:pt x="1" y="11607"/>
                        <a:pt x="3880" y="23585"/>
                        <a:pt x="10271" y="31962"/>
                      </a:cubicBezTo>
                      <a:cubicBezTo>
                        <a:pt x="10324" y="32031"/>
                        <a:pt x="10404" y="32068"/>
                        <a:pt x="10484" y="32068"/>
                      </a:cubicBezTo>
                      <a:cubicBezTo>
                        <a:pt x="10544" y="32068"/>
                        <a:pt x="10604" y="32048"/>
                        <a:pt x="10653" y="32007"/>
                      </a:cubicBezTo>
                      <a:cubicBezTo>
                        <a:pt x="10768" y="31914"/>
                        <a:pt x="10785" y="31745"/>
                        <a:pt x="10692" y="31629"/>
                      </a:cubicBezTo>
                      <a:cubicBezTo>
                        <a:pt x="3827" y="23149"/>
                        <a:pt x="2365" y="12412"/>
                        <a:pt x="3494" y="1846"/>
                      </a:cubicBezTo>
                      <a:cubicBezTo>
                        <a:pt x="3544" y="1334"/>
                        <a:pt x="3602" y="808"/>
                        <a:pt x="3648" y="296"/>
                      </a:cubicBezTo>
                      <a:cubicBezTo>
                        <a:pt x="3661" y="108"/>
                        <a:pt x="3519" y="1"/>
                        <a:pt x="337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2" name="Google Shape;1342;p32"/>
                <p:cNvSpPr/>
                <p:nvPr/>
              </p:nvSpPr>
              <p:spPr>
                <a:xfrm flipH="1">
                  <a:off x="17017" y="4569868"/>
                  <a:ext cx="182652" cy="121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9" h="5154" extrusionOk="0">
                      <a:moveTo>
                        <a:pt x="1122" y="1"/>
                      </a:moveTo>
                      <a:cubicBezTo>
                        <a:pt x="927" y="1"/>
                        <a:pt x="732" y="17"/>
                        <a:pt x="539" y="49"/>
                      </a:cubicBezTo>
                      <a:cubicBezTo>
                        <a:pt x="383" y="75"/>
                        <a:pt x="216" y="119"/>
                        <a:pt x="116" y="241"/>
                      </a:cubicBezTo>
                      <a:cubicBezTo>
                        <a:pt x="1" y="377"/>
                        <a:pt x="0" y="574"/>
                        <a:pt x="16" y="750"/>
                      </a:cubicBezTo>
                      <a:cubicBezTo>
                        <a:pt x="99" y="1655"/>
                        <a:pt x="487" y="2501"/>
                        <a:pt x="870" y="3326"/>
                      </a:cubicBezTo>
                      <a:cubicBezTo>
                        <a:pt x="1061" y="3738"/>
                        <a:pt x="2257" y="5147"/>
                        <a:pt x="2710" y="5153"/>
                      </a:cubicBezTo>
                      <a:cubicBezTo>
                        <a:pt x="2727" y="5153"/>
                        <a:pt x="2743" y="5153"/>
                        <a:pt x="2760" y="5153"/>
                      </a:cubicBezTo>
                      <a:cubicBezTo>
                        <a:pt x="4291" y="5153"/>
                        <a:pt x="5522" y="4124"/>
                        <a:pt x="6655" y="3663"/>
                      </a:cubicBezTo>
                      <a:cubicBezTo>
                        <a:pt x="7134" y="3467"/>
                        <a:pt x="7689" y="3125"/>
                        <a:pt x="7650" y="2608"/>
                      </a:cubicBezTo>
                      <a:cubicBezTo>
                        <a:pt x="7614" y="2131"/>
                        <a:pt x="7087" y="1859"/>
                        <a:pt x="6619" y="1765"/>
                      </a:cubicBezTo>
                      <a:cubicBezTo>
                        <a:pt x="6150" y="1672"/>
                        <a:pt x="5626" y="1642"/>
                        <a:pt x="5288" y="1304"/>
                      </a:cubicBezTo>
                      <a:cubicBezTo>
                        <a:pt x="5086" y="1103"/>
                        <a:pt x="4988" y="826"/>
                        <a:pt x="4848" y="580"/>
                      </a:cubicBezTo>
                      <a:cubicBezTo>
                        <a:pt x="4706" y="334"/>
                        <a:pt x="4482" y="95"/>
                        <a:pt x="4199" y="87"/>
                      </a:cubicBezTo>
                      <a:cubicBezTo>
                        <a:pt x="4194" y="87"/>
                        <a:pt x="4188" y="87"/>
                        <a:pt x="4183" y="87"/>
                      </a:cubicBezTo>
                      <a:cubicBezTo>
                        <a:pt x="3892" y="87"/>
                        <a:pt x="3651" y="322"/>
                        <a:pt x="3368" y="398"/>
                      </a:cubicBezTo>
                      <a:cubicBezTo>
                        <a:pt x="3295" y="417"/>
                        <a:pt x="3223" y="425"/>
                        <a:pt x="3150" y="425"/>
                      </a:cubicBezTo>
                      <a:cubicBezTo>
                        <a:pt x="2855" y="425"/>
                        <a:pt x="2558" y="289"/>
                        <a:pt x="2272" y="191"/>
                      </a:cubicBezTo>
                      <a:cubicBezTo>
                        <a:pt x="1902" y="65"/>
                        <a:pt x="1512" y="1"/>
                        <a:pt x="112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43" name="Google Shape;1343;p32"/>
              <p:cNvGrpSpPr/>
              <p:nvPr/>
            </p:nvGrpSpPr>
            <p:grpSpPr>
              <a:xfrm>
                <a:off x="8108649" y="4747133"/>
                <a:ext cx="1059758" cy="818673"/>
                <a:chOff x="206924" y="4453733"/>
                <a:chExt cx="1059758" cy="818673"/>
              </a:xfrm>
            </p:grpSpPr>
            <p:sp>
              <p:nvSpPr>
                <p:cNvPr id="1344" name="Google Shape;1344;p32"/>
                <p:cNvSpPr/>
                <p:nvPr/>
              </p:nvSpPr>
              <p:spPr>
                <a:xfrm flipH="1">
                  <a:off x="779613" y="4634777"/>
                  <a:ext cx="236647" cy="522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62" h="22221" extrusionOk="0">
                      <a:moveTo>
                        <a:pt x="299" y="1"/>
                      </a:moveTo>
                      <a:cubicBezTo>
                        <a:pt x="280" y="1"/>
                        <a:pt x="262" y="3"/>
                        <a:pt x="243" y="6"/>
                      </a:cubicBezTo>
                      <a:cubicBezTo>
                        <a:pt x="97" y="37"/>
                        <a:pt x="0" y="181"/>
                        <a:pt x="30" y="329"/>
                      </a:cubicBezTo>
                      <a:cubicBezTo>
                        <a:pt x="421" y="2289"/>
                        <a:pt x="868" y="4235"/>
                        <a:pt x="1413" y="6159"/>
                      </a:cubicBezTo>
                      <a:cubicBezTo>
                        <a:pt x="2788" y="10965"/>
                        <a:pt x="4516" y="15781"/>
                        <a:pt x="7484" y="19854"/>
                      </a:cubicBezTo>
                      <a:cubicBezTo>
                        <a:pt x="7973" y="20511"/>
                        <a:pt x="8489" y="21149"/>
                        <a:pt x="9054" y="21742"/>
                      </a:cubicBezTo>
                      <a:cubicBezTo>
                        <a:pt x="9179" y="21873"/>
                        <a:pt x="9323" y="22019"/>
                        <a:pt x="9454" y="22144"/>
                      </a:cubicBezTo>
                      <a:cubicBezTo>
                        <a:pt x="9506" y="22193"/>
                        <a:pt x="9575" y="22221"/>
                        <a:pt x="9646" y="22221"/>
                      </a:cubicBezTo>
                      <a:cubicBezTo>
                        <a:pt x="9686" y="22221"/>
                        <a:pt x="9727" y="22212"/>
                        <a:pt x="9765" y="22193"/>
                      </a:cubicBezTo>
                      <a:cubicBezTo>
                        <a:pt x="9904" y="22126"/>
                        <a:pt x="9961" y="21960"/>
                        <a:pt x="9894" y="21822"/>
                      </a:cubicBezTo>
                      <a:cubicBezTo>
                        <a:pt x="9839" y="21708"/>
                        <a:pt x="9781" y="21595"/>
                        <a:pt x="9721" y="21484"/>
                      </a:cubicBezTo>
                      <a:lnTo>
                        <a:pt x="9633" y="21319"/>
                      </a:lnTo>
                      <a:lnTo>
                        <a:pt x="9544" y="21155"/>
                      </a:lnTo>
                      <a:cubicBezTo>
                        <a:pt x="8242" y="18782"/>
                        <a:pt x="6798" y="16495"/>
                        <a:pt x="5527" y="14105"/>
                      </a:cubicBezTo>
                      <a:cubicBezTo>
                        <a:pt x="3149" y="9786"/>
                        <a:pt x="1326" y="5122"/>
                        <a:pt x="569" y="232"/>
                      </a:cubicBezTo>
                      <a:cubicBezTo>
                        <a:pt x="547" y="97"/>
                        <a:pt x="430" y="1"/>
                        <a:pt x="29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5" name="Google Shape;1345;p32"/>
                <p:cNvSpPr/>
                <p:nvPr/>
              </p:nvSpPr>
              <p:spPr>
                <a:xfrm flipH="1">
                  <a:off x="954426" y="4531924"/>
                  <a:ext cx="106731" cy="174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3" h="7402" extrusionOk="0">
                      <a:moveTo>
                        <a:pt x="1715" y="1"/>
                      </a:moveTo>
                      <a:cubicBezTo>
                        <a:pt x="1683" y="1"/>
                        <a:pt x="1651" y="2"/>
                        <a:pt x="1619" y="4"/>
                      </a:cubicBezTo>
                      <a:cubicBezTo>
                        <a:pt x="1030" y="49"/>
                        <a:pt x="527" y="499"/>
                        <a:pt x="278" y="1036"/>
                      </a:cubicBezTo>
                      <a:cubicBezTo>
                        <a:pt x="32" y="1571"/>
                        <a:pt x="1" y="2184"/>
                        <a:pt x="33" y="2774"/>
                      </a:cubicBezTo>
                      <a:cubicBezTo>
                        <a:pt x="101" y="3996"/>
                        <a:pt x="630" y="7402"/>
                        <a:pt x="2298" y="7402"/>
                      </a:cubicBezTo>
                      <a:cubicBezTo>
                        <a:pt x="2340" y="7402"/>
                        <a:pt x="2382" y="7400"/>
                        <a:pt x="2425" y="7395"/>
                      </a:cubicBezTo>
                      <a:cubicBezTo>
                        <a:pt x="4493" y="7183"/>
                        <a:pt x="3996" y="3972"/>
                        <a:pt x="3758" y="2711"/>
                      </a:cubicBezTo>
                      <a:cubicBezTo>
                        <a:pt x="3641" y="2088"/>
                        <a:pt x="3513" y="1452"/>
                        <a:pt x="3177" y="916"/>
                      </a:cubicBezTo>
                      <a:cubicBezTo>
                        <a:pt x="2859" y="408"/>
                        <a:pt x="2310" y="1"/>
                        <a:pt x="17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6" name="Google Shape;1346;p32"/>
                <p:cNvSpPr/>
                <p:nvPr/>
              </p:nvSpPr>
              <p:spPr>
                <a:xfrm flipH="1">
                  <a:off x="685951" y="4651727"/>
                  <a:ext cx="72643" cy="493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0977" extrusionOk="0">
                      <a:moveTo>
                        <a:pt x="311" y="1"/>
                      </a:moveTo>
                      <a:cubicBezTo>
                        <a:pt x="282" y="1"/>
                        <a:pt x="252" y="6"/>
                        <a:pt x="223" y="16"/>
                      </a:cubicBezTo>
                      <a:cubicBezTo>
                        <a:pt x="80" y="63"/>
                        <a:pt x="1" y="217"/>
                        <a:pt x="49" y="361"/>
                      </a:cubicBezTo>
                      <a:cubicBezTo>
                        <a:pt x="1100" y="3622"/>
                        <a:pt x="1598" y="7055"/>
                        <a:pt x="1613" y="10477"/>
                      </a:cubicBezTo>
                      <a:cubicBezTo>
                        <a:pt x="1639" y="13034"/>
                        <a:pt x="1457" y="15577"/>
                        <a:pt x="1316" y="18128"/>
                      </a:cubicBezTo>
                      <a:cubicBezTo>
                        <a:pt x="1283" y="18770"/>
                        <a:pt x="1256" y="19411"/>
                        <a:pt x="1248" y="20055"/>
                      </a:cubicBezTo>
                      <a:cubicBezTo>
                        <a:pt x="1244" y="20266"/>
                        <a:pt x="1242" y="20496"/>
                        <a:pt x="1250" y="20706"/>
                      </a:cubicBezTo>
                      <a:cubicBezTo>
                        <a:pt x="1258" y="20880"/>
                        <a:pt x="1394" y="20976"/>
                        <a:pt x="1532" y="20976"/>
                      </a:cubicBezTo>
                      <a:cubicBezTo>
                        <a:pt x="1636" y="20976"/>
                        <a:pt x="1741" y="20921"/>
                        <a:pt x="1790" y="20800"/>
                      </a:cubicBezTo>
                      <a:cubicBezTo>
                        <a:pt x="1867" y="20603"/>
                        <a:pt x="1941" y="20375"/>
                        <a:pt x="2005" y="20176"/>
                      </a:cubicBezTo>
                      <a:cubicBezTo>
                        <a:pt x="2197" y="19547"/>
                        <a:pt x="2344" y="18906"/>
                        <a:pt x="2462" y="18259"/>
                      </a:cubicBezTo>
                      <a:cubicBezTo>
                        <a:pt x="3058" y="14806"/>
                        <a:pt x="2786" y="11267"/>
                        <a:pt x="2236" y="7828"/>
                      </a:cubicBezTo>
                      <a:cubicBezTo>
                        <a:pt x="1833" y="5254"/>
                        <a:pt x="1265" y="2712"/>
                        <a:pt x="572" y="202"/>
                      </a:cubicBezTo>
                      <a:cubicBezTo>
                        <a:pt x="539" y="81"/>
                        <a:pt x="430" y="1"/>
                        <a:pt x="31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7" name="Google Shape;1347;p32"/>
                <p:cNvSpPr/>
                <p:nvPr/>
              </p:nvSpPr>
              <p:spPr>
                <a:xfrm flipH="1">
                  <a:off x="711249" y="4606754"/>
                  <a:ext cx="72667" cy="97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4138" extrusionOk="0">
                      <a:moveTo>
                        <a:pt x="901" y="0"/>
                      </a:moveTo>
                      <a:cubicBezTo>
                        <a:pt x="798" y="0"/>
                        <a:pt x="696" y="18"/>
                        <a:pt x="600" y="58"/>
                      </a:cubicBezTo>
                      <a:cubicBezTo>
                        <a:pt x="263" y="198"/>
                        <a:pt x="67" y="569"/>
                        <a:pt x="35" y="931"/>
                      </a:cubicBezTo>
                      <a:cubicBezTo>
                        <a:pt x="1" y="1295"/>
                        <a:pt x="99" y="1655"/>
                        <a:pt x="201" y="2006"/>
                      </a:cubicBezTo>
                      <a:cubicBezTo>
                        <a:pt x="384" y="2644"/>
                        <a:pt x="866" y="4138"/>
                        <a:pt x="1768" y="4138"/>
                      </a:cubicBezTo>
                      <a:cubicBezTo>
                        <a:pt x="1874" y="4138"/>
                        <a:pt x="1986" y="4117"/>
                        <a:pt x="2103" y="4072"/>
                      </a:cubicBezTo>
                      <a:cubicBezTo>
                        <a:pt x="3059" y="3706"/>
                        <a:pt x="2424" y="1735"/>
                        <a:pt x="2135" y="1071"/>
                      </a:cubicBezTo>
                      <a:cubicBezTo>
                        <a:pt x="1998" y="759"/>
                        <a:pt x="1824" y="452"/>
                        <a:pt x="1558" y="241"/>
                      </a:cubicBezTo>
                      <a:cubicBezTo>
                        <a:pt x="1372" y="94"/>
                        <a:pt x="1134" y="0"/>
                        <a:pt x="9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8" name="Google Shape;1348;p32"/>
                <p:cNvSpPr/>
                <p:nvPr/>
              </p:nvSpPr>
              <p:spPr>
                <a:xfrm flipH="1">
                  <a:off x="441586" y="4593283"/>
                  <a:ext cx="76182" cy="493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7" h="20978" extrusionOk="0">
                      <a:moveTo>
                        <a:pt x="2897" y="0"/>
                      </a:moveTo>
                      <a:cubicBezTo>
                        <a:pt x="2777" y="0"/>
                        <a:pt x="2667" y="80"/>
                        <a:pt x="2634" y="202"/>
                      </a:cubicBezTo>
                      <a:cubicBezTo>
                        <a:pt x="2177" y="1877"/>
                        <a:pt x="1761" y="3560"/>
                        <a:pt x="1427" y="5263"/>
                      </a:cubicBezTo>
                      <a:cubicBezTo>
                        <a:pt x="605" y="9525"/>
                        <a:pt x="1" y="13938"/>
                        <a:pt x="744" y="18259"/>
                      </a:cubicBezTo>
                      <a:cubicBezTo>
                        <a:pt x="872" y="18959"/>
                        <a:pt x="1034" y="19656"/>
                        <a:pt x="1253" y="20333"/>
                      </a:cubicBezTo>
                      <a:cubicBezTo>
                        <a:pt x="1303" y="20483"/>
                        <a:pt x="1362" y="20652"/>
                        <a:pt x="1418" y="20800"/>
                      </a:cubicBezTo>
                      <a:cubicBezTo>
                        <a:pt x="1456" y="20898"/>
                        <a:pt x="1551" y="20972"/>
                        <a:pt x="1665" y="20977"/>
                      </a:cubicBezTo>
                      <a:cubicBezTo>
                        <a:pt x="1669" y="20977"/>
                        <a:pt x="1673" y="20977"/>
                        <a:pt x="1676" y="20977"/>
                      </a:cubicBezTo>
                      <a:cubicBezTo>
                        <a:pt x="1825" y="20977"/>
                        <a:pt x="1950" y="20861"/>
                        <a:pt x="1956" y="20711"/>
                      </a:cubicBezTo>
                      <a:cubicBezTo>
                        <a:pt x="1961" y="20599"/>
                        <a:pt x="1962" y="20489"/>
                        <a:pt x="1962" y="20379"/>
                      </a:cubicBezTo>
                      <a:lnTo>
                        <a:pt x="1961" y="20216"/>
                      </a:lnTo>
                      <a:lnTo>
                        <a:pt x="1958" y="20055"/>
                      </a:lnTo>
                      <a:cubicBezTo>
                        <a:pt x="1920" y="17710"/>
                        <a:pt x="1689" y="15377"/>
                        <a:pt x="1628" y="13033"/>
                      </a:cubicBezTo>
                      <a:cubicBezTo>
                        <a:pt x="1446" y="8764"/>
                        <a:pt x="1822" y="4437"/>
                        <a:pt x="3158" y="359"/>
                      </a:cubicBezTo>
                      <a:cubicBezTo>
                        <a:pt x="3206" y="213"/>
                        <a:pt x="3120" y="51"/>
                        <a:pt x="2970" y="10"/>
                      </a:cubicBezTo>
                      <a:cubicBezTo>
                        <a:pt x="2946" y="3"/>
                        <a:pt x="2921" y="0"/>
                        <a:pt x="289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9" name="Google Shape;1349;p32"/>
                <p:cNvSpPr/>
                <p:nvPr/>
              </p:nvSpPr>
              <p:spPr>
                <a:xfrm flipH="1">
                  <a:off x="396001" y="4506347"/>
                  <a:ext cx="102075" cy="136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7" h="5809" extrusionOk="0">
                      <a:moveTo>
                        <a:pt x="3031" y="1"/>
                      </a:moveTo>
                      <a:cubicBezTo>
                        <a:pt x="2704" y="1"/>
                        <a:pt x="2370" y="132"/>
                        <a:pt x="2110" y="339"/>
                      </a:cubicBezTo>
                      <a:cubicBezTo>
                        <a:pt x="1735" y="636"/>
                        <a:pt x="1490" y="1066"/>
                        <a:pt x="1298" y="1505"/>
                      </a:cubicBezTo>
                      <a:cubicBezTo>
                        <a:pt x="892" y="2436"/>
                        <a:pt x="0" y="5201"/>
                        <a:pt x="1346" y="5716"/>
                      </a:cubicBezTo>
                      <a:cubicBezTo>
                        <a:pt x="1511" y="5780"/>
                        <a:pt x="1668" y="5809"/>
                        <a:pt x="1817" y="5809"/>
                      </a:cubicBezTo>
                      <a:cubicBezTo>
                        <a:pt x="3081" y="5809"/>
                        <a:pt x="3757" y="3710"/>
                        <a:pt x="4015" y="2817"/>
                      </a:cubicBezTo>
                      <a:cubicBezTo>
                        <a:pt x="4157" y="2325"/>
                        <a:pt x="4297" y="1818"/>
                        <a:pt x="4249" y="1309"/>
                      </a:cubicBezTo>
                      <a:cubicBezTo>
                        <a:pt x="4201" y="798"/>
                        <a:pt x="3928" y="278"/>
                        <a:pt x="3454" y="83"/>
                      </a:cubicBezTo>
                      <a:cubicBezTo>
                        <a:pt x="3319" y="26"/>
                        <a:pt x="3176" y="1"/>
                        <a:pt x="30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0" name="Google Shape;1350;p32"/>
                <p:cNvSpPr/>
                <p:nvPr/>
              </p:nvSpPr>
              <p:spPr>
                <a:xfrm flipH="1">
                  <a:off x="206924" y="4453733"/>
                  <a:ext cx="1059758" cy="790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12" h="33609" extrusionOk="0">
                      <a:moveTo>
                        <a:pt x="29833" y="0"/>
                      </a:moveTo>
                      <a:cubicBezTo>
                        <a:pt x="28568" y="0"/>
                        <a:pt x="27739" y="1730"/>
                        <a:pt x="27453" y="3110"/>
                      </a:cubicBezTo>
                      <a:cubicBezTo>
                        <a:pt x="26111" y="9576"/>
                        <a:pt x="24941" y="16078"/>
                        <a:pt x="23940" y="22603"/>
                      </a:cubicBezTo>
                      <a:cubicBezTo>
                        <a:pt x="23032" y="18577"/>
                        <a:pt x="22059" y="14409"/>
                        <a:pt x="19544" y="11134"/>
                      </a:cubicBezTo>
                      <a:cubicBezTo>
                        <a:pt x="19098" y="10553"/>
                        <a:pt x="18457" y="9960"/>
                        <a:pt x="17768" y="9960"/>
                      </a:cubicBezTo>
                      <a:cubicBezTo>
                        <a:pt x="17655" y="9960"/>
                        <a:pt x="17539" y="9977"/>
                        <a:pt x="17423" y="10012"/>
                      </a:cubicBezTo>
                      <a:cubicBezTo>
                        <a:pt x="16686" y="10237"/>
                        <a:pt x="16381" y="11098"/>
                        <a:pt x="16205" y="11850"/>
                      </a:cubicBezTo>
                      <a:cubicBezTo>
                        <a:pt x="15508" y="14810"/>
                        <a:pt x="15153" y="17849"/>
                        <a:pt x="15151" y="20889"/>
                      </a:cubicBezTo>
                      <a:cubicBezTo>
                        <a:pt x="13006" y="18628"/>
                        <a:pt x="10861" y="16364"/>
                        <a:pt x="8715" y="14101"/>
                      </a:cubicBezTo>
                      <a:cubicBezTo>
                        <a:pt x="7092" y="12387"/>
                        <a:pt x="5180" y="10548"/>
                        <a:pt x="2832" y="10548"/>
                      </a:cubicBezTo>
                      <a:cubicBezTo>
                        <a:pt x="2804" y="10548"/>
                        <a:pt x="2776" y="10548"/>
                        <a:pt x="2749" y="10548"/>
                      </a:cubicBezTo>
                      <a:cubicBezTo>
                        <a:pt x="2176" y="10560"/>
                        <a:pt x="1587" y="10694"/>
                        <a:pt x="1131" y="11040"/>
                      </a:cubicBezTo>
                      <a:cubicBezTo>
                        <a:pt x="206" y="11740"/>
                        <a:pt x="68" y="13057"/>
                        <a:pt x="57" y="14215"/>
                      </a:cubicBezTo>
                      <a:cubicBezTo>
                        <a:pt x="1" y="20960"/>
                        <a:pt x="1719" y="27712"/>
                        <a:pt x="4993" y="33609"/>
                      </a:cubicBezTo>
                      <a:lnTo>
                        <a:pt x="34600" y="33120"/>
                      </a:lnTo>
                      <a:cubicBezTo>
                        <a:pt x="39383" y="25503"/>
                        <a:pt x="44611" y="8952"/>
                        <a:pt x="42441" y="7626"/>
                      </a:cubicBezTo>
                      <a:cubicBezTo>
                        <a:pt x="42028" y="7305"/>
                        <a:pt x="41525" y="7164"/>
                        <a:pt x="41006" y="7164"/>
                      </a:cubicBezTo>
                      <a:cubicBezTo>
                        <a:pt x="40325" y="7164"/>
                        <a:pt x="39617" y="7408"/>
                        <a:pt x="39058" y="7809"/>
                      </a:cubicBezTo>
                      <a:cubicBezTo>
                        <a:pt x="38073" y="8514"/>
                        <a:pt x="37440" y="9597"/>
                        <a:pt x="36836" y="10647"/>
                      </a:cubicBezTo>
                      <a:cubicBezTo>
                        <a:pt x="34590" y="14549"/>
                        <a:pt x="32346" y="18450"/>
                        <a:pt x="30100" y="22352"/>
                      </a:cubicBezTo>
                      <a:cubicBezTo>
                        <a:pt x="31449" y="15995"/>
                        <a:pt x="31989" y="9469"/>
                        <a:pt x="31702" y="2979"/>
                      </a:cubicBezTo>
                      <a:cubicBezTo>
                        <a:pt x="31650" y="1815"/>
                        <a:pt x="31368" y="380"/>
                        <a:pt x="30247" y="60"/>
                      </a:cubicBezTo>
                      <a:cubicBezTo>
                        <a:pt x="30104" y="19"/>
                        <a:pt x="29966" y="0"/>
                        <a:pt x="2983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1" name="Google Shape;1351;p32"/>
                <p:cNvSpPr/>
                <p:nvPr/>
              </p:nvSpPr>
              <p:spPr>
                <a:xfrm flipH="1">
                  <a:off x="400457" y="4855127"/>
                  <a:ext cx="786338" cy="417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02" h="17749" extrusionOk="0">
                      <a:moveTo>
                        <a:pt x="2654" y="1"/>
                      </a:moveTo>
                      <a:cubicBezTo>
                        <a:pt x="2516" y="1"/>
                        <a:pt x="2377" y="13"/>
                        <a:pt x="2237" y="40"/>
                      </a:cubicBezTo>
                      <a:cubicBezTo>
                        <a:pt x="1180" y="244"/>
                        <a:pt x="426" y="1257"/>
                        <a:pt x="212" y="2312"/>
                      </a:cubicBezTo>
                      <a:cubicBezTo>
                        <a:pt x="0" y="3364"/>
                        <a:pt x="225" y="4455"/>
                        <a:pt x="498" y="5497"/>
                      </a:cubicBezTo>
                      <a:cubicBezTo>
                        <a:pt x="1275" y="8456"/>
                        <a:pt x="2455" y="11307"/>
                        <a:pt x="3986" y="13955"/>
                      </a:cubicBezTo>
                      <a:cubicBezTo>
                        <a:pt x="5793" y="17076"/>
                        <a:pt x="6468" y="17467"/>
                        <a:pt x="10053" y="17599"/>
                      </a:cubicBezTo>
                      <a:cubicBezTo>
                        <a:pt x="12778" y="17699"/>
                        <a:pt x="15505" y="17749"/>
                        <a:pt x="18232" y="17749"/>
                      </a:cubicBezTo>
                      <a:cubicBezTo>
                        <a:pt x="22527" y="17749"/>
                        <a:pt x="26822" y="17625"/>
                        <a:pt x="31110" y="17377"/>
                      </a:cubicBezTo>
                      <a:cubicBezTo>
                        <a:pt x="32562" y="12593"/>
                        <a:pt x="33101" y="7535"/>
                        <a:pt x="32690" y="2552"/>
                      </a:cubicBezTo>
                      <a:cubicBezTo>
                        <a:pt x="32686" y="2552"/>
                        <a:pt x="32681" y="2552"/>
                        <a:pt x="32677" y="2552"/>
                      </a:cubicBezTo>
                      <a:cubicBezTo>
                        <a:pt x="29601" y="2552"/>
                        <a:pt x="27577" y="5667"/>
                        <a:pt x="26153" y="8397"/>
                      </a:cubicBezTo>
                      <a:cubicBezTo>
                        <a:pt x="25963" y="6001"/>
                        <a:pt x="25487" y="3628"/>
                        <a:pt x="24739" y="1344"/>
                      </a:cubicBezTo>
                      <a:cubicBezTo>
                        <a:pt x="24647" y="1059"/>
                        <a:pt x="24515" y="742"/>
                        <a:pt x="24231" y="648"/>
                      </a:cubicBezTo>
                      <a:cubicBezTo>
                        <a:pt x="24178" y="631"/>
                        <a:pt x="24125" y="623"/>
                        <a:pt x="24073" y="623"/>
                      </a:cubicBezTo>
                      <a:cubicBezTo>
                        <a:pt x="23757" y="623"/>
                        <a:pt x="23469" y="917"/>
                        <a:pt x="23264" y="1188"/>
                      </a:cubicBezTo>
                      <a:cubicBezTo>
                        <a:pt x="21613" y="3385"/>
                        <a:pt x="20277" y="5819"/>
                        <a:pt x="19312" y="8392"/>
                      </a:cubicBezTo>
                      <a:cubicBezTo>
                        <a:pt x="18521" y="6947"/>
                        <a:pt x="17663" y="5536"/>
                        <a:pt x="16749" y="4165"/>
                      </a:cubicBezTo>
                      <a:cubicBezTo>
                        <a:pt x="16541" y="3854"/>
                        <a:pt x="16300" y="3523"/>
                        <a:pt x="15941" y="3425"/>
                      </a:cubicBezTo>
                      <a:cubicBezTo>
                        <a:pt x="15868" y="3405"/>
                        <a:pt x="15795" y="3395"/>
                        <a:pt x="15724" y="3395"/>
                      </a:cubicBezTo>
                      <a:cubicBezTo>
                        <a:pt x="15226" y="3395"/>
                        <a:pt x="14777" y="3848"/>
                        <a:pt x="14493" y="4294"/>
                      </a:cubicBezTo>
                      <a:cubicBezTo>
                        <a:pt x="13557" y="5759"/>
                        <a:pt x="13193" y="7579"/>
                        <a:pt x="13494" y="9291"/>
                      </a:cubicBezTo>
                      <a:cubicBezTo>
                        <a:pt x="11067" y="6365"/>
                        <a:pt x="8346" y="3684"/>
                        <a:pt x="5386" y="1299"/>
                      </a:cubicBezTo>
                      <a:cubicBezTo>
                        <a:pt x="4587" y="655"/>
                        <a:pt x="3648" y="1"/>
                        <a:pt x="265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52" name="Google Shape;1352;p32"/>
              <p:cNvGrpSpPr/>
              <p:nvPr/>
            </p:nvGrpSpPr>
            <p:grpSpPr>
              <a:xfrm>
                <a:off x="7653523" y="4467193"/>
                <a:ext cx="546340" cy="1144005"/>
                <a:chOff x="-190602" y="4255105"/>
                <a:chExt cx="546340" cy="1144005"/>
              </a:xfrm>
            </p:grpSpPr>
            <p:sp>
              <p:nvSpPr>
                <p:cNvPr id="1353" name="Google Shape;1353;p32"/>
                <p:cNvSpPr/>
                <p:nvPr/>
              </p:nvSpPr>
              <p:spPr>
                <a:xfrm flipH="1">
                  <a:off x="-190602" y="4255105"/>
                  <a:ext cx="460942" cy="394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4" h="16791" extrusionOk="0">
                      <a:moveTo>
                        <a:pt x="7221" y="0"/>
                      </a:moveTo>
                      <a:cubicBezTo>
                        <a:pt x="6664" y="0"/>
                        <a:pt x="6306" y="659"/>
                        <a:pt x="6124" y="1214"/>
                      </a:cubicBezTo>
                      <a:cubicBezTo>
                        <a:pt x="5140" y="4205"/>
                        <a:pt x="4516" y="7313"/>
                        <a:pt x="4268" y="10451"/>
                      </a:cubicBezTo>
                      <a:cubicBezTo>
                        <a:pt x="3768" y="8123"/>
                        <a:pt x="3123" y="5827"/>
                        <a:pt x="2339" y="3579"/>
                      </a:cubicBezTo>
                      <a:cubicBezTo>
                        <a:pt x="2182" y="3127"/>
                        <a:pt x="1882" y="2590"/>
                        <a:pt x="1429" y="2590"/>
                      </a:cubicBezTo>
                      <a:cubicBezTo>
                        <a:pt x="1399" y="2590"/>
                        <a:pt x="1369" y="2592"/>
                        <a:pt x="1339" y="2597"/>
                      </a:cubicBezTo>
                      <a:cubicBezTo>
                        <a:pt x="1146" y="2627"/>
                        <a:pt x="983" y="2755"/>
                        <a:pt x="850" y="2899"/>
                      </a:cubicBezTo>
                      <a:cubicBezTo>
                        <a:pt x="0" y="3821"/>
                        <a:pt x="195" y="5266"/>
                        <a:pt x="494" y="6482"/>
                      </a:cubicBezTo>
                      <a:cubicBezTo>
                        <a:pt x="933" y="8270"/>
                        <a:pt x="1480" y="10029"/>
                        <a:pt x="2131" y="11750"/>
                      </a:cubicBezTo>
                      <a:cubicBezTo>
                        <a:pt x="2709" y="13272"/>
                        <a:pt x="3418" y="14831"/>
                        <a:pt x="4710" y="15823"/>
                      </a:cubicBezTo>
                      <a:cubicBezTo>
                        <a:pt x="5613" y="16515"/>
                        <a:pt x="6647" y="16791"/>
                        <a:pt x="7702" y="16791"/>
                      </a:cubicBezTo>
                      <a:cubicBezTo>
                        <a:pt x="8714" y="16791"/>
                        <a:pt x="9744" y="16537"/>
                        <a:pt x="10696" y="16153"/>
                      </a:cubicBezTo>
                      <a:cubicBezTo>
                        <a:pt x="13138" y="15167"/>
                        <a:pt x="15546" y="14189"/>
                        <a:pt x="17772" y="12765"/>
                      </a:cubicBezTo>
                      <a:cubicBezTo>
                        <a:pt x="18559" y="12260"/>
                        <a:pt x="19403" y="11568"/>
                        <a:pt x="19400" y="10632"/>
                      </a:cubicBezTo>
                      <a:cubicBezTo>
                        <a:pt x="19385" y="10244"/>
                        <a:pt x="18981" y="10102"/>
                        <a:pt x="18413" y="10102"/>
                      </a:cubicBezTo>
                      <a:cubicBezTo>
                        <a:pt x="17471" y="10102"/>
                        <a:pt x="16076" y="10492"/>
                        <a:pt x="15249" y="10796"/>
                      </a:cubicBezTo>
                      <a:cubicBezTo>
                        <a:pt x="13921" y="11285"/>
                        <a:pt x="12729" y="12074"/>
                        <a:pt x="11552" y="12858"/>
                      </a:cubicBezTo>
                      <a:cubicBezTo>
                        <a:pt x="12843" y="11786"/>
                        <a:pt x="14083" y="10655"/>
                        <a:pt x="15270" y="9470"/>
                      </a:cubicBezTo>
                      <a:cubicBezTo>
                        <a:pt x="16319" y="8423"/>
                        <a:pt x="17371" y="7244"/>
                        <a:pt x="17618" y="5782"/>
                      </a:cubicBezTo>
                      <a:cubicBezTo>
                        <a:pt x="17646" y="5612"/>
                        <a:pt x="17662" y="5429"/>
                        <a:pt x="17590" y="5273"/>
                      </a:cubicBezTo>
                      <a:cubicBezTo>
                        <a:pt x="17492" y="5061"/>
                        <a:pt x="17300" y="4980"/>
                        <a:pt x="17078" y="4980"/>
                      </a:cubicBezTo>
                      <a:cubicBezTo>
                        <a:pt x="16771" y="4980"/>
                        <a:pt x="16404" y="5136"/>
                        <a:pt x="16141" y="5321"/>
                      </a:cubicBezTo>
                      <a:cubicBezTo>
                        <a:pt x="13579" y="7130"/>
                        <a:pt x="11456" y="9479"/>
                        <a:pt x="9356" y="11809"/>
                      </a:cubicBezTo>
                      <a:cubicBezTo>
                        <a:pt x="10747" y="8873"/>
                        <a:pt x="12171" y="5788"/>
                        <a:pt x="12043" y="2541"/>
                      </a:cubicBezTo>
                      <a:cubicBezTo>
                        <a:pt x="12036" y="2372"/>
                        <a:pt x="12017" y="2185"/>
                        <a:pt x="11890" y="2071"/>
                      </a:cubicBezTo>
                      <a:cubicBezTo>
                        <a:pt x="11813" y="2001"/>
                        <a:pt x="11711" y="1976"/>
                        <a:pt x="11606" y="1976"/>
                      </a:cubicBezTo>
                      <a:cubicBezTo>
                        <a:pt x="11529" y="1976"/>
                        <a:pt x="11450" y="1989"/>
                        <a:pt x="11377" y="2010"/>
                      </a:cubicBezTo>
                      <a:cubicBezTo>
                        <a:pt x="10536" y="2253"/>
                        <a:pt x="10107" y="3164"/>
                        <a:pt x="9796" y="3982"/>
                      </a:cubicBezTo>
                      <a:cubicBezTo>
                        <a:pt x="9022" y="6020"/>
                        <a:pt x="8331" y="8088"/>
                        <a:pt x="7726" y="10185"/>
                      </a:cubicBezTo>
                      <a:cubicBezTo>
                        <a:pt x="7750" y="7906"/>
                        <a:pt x="7774" y="5627"/>
                        <a:pt x="7798" y="3349"/>
                      </a:cubicBezTo>
                      <a:cubicBezTo>
                        <a:pt x="7809" y="2213"/>
                        <a:pt x="8264" y="351"/>
                        <a:pt x="7318" y="7"/>
                      </a:cubicBezTo>
                      <a:cubicBezTo>
                        <a:pt x="7285" y="2"/>
                        <a:pt x="7252" y="0"/>
                        <a:pt x="722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4" name="Google Shape;1354;p32"/>
                <p:cNvSpPr/>
                <p:nvPr/>
              </p:nvSpPr>
              <p:spPr>
                <a:xfrm flipH="1">
                  <a:off x="-164541" y="4646414"/>
                  <a:ext cx="312283" cy="327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46" h="13927" extrusionOk="0">
                      <a:moveTo>
                        <a:pt x="13146" y="1"/>
                      </a:moveTo>
                      <a:lnTo>
                        <a:pt x="13146" y="1"/>
                      </a:lnTo>
                      <a:cubicBezTo>
                        <a:pt x="9977" y="1406"/>
                        <a:pt x="6751" y="2849"/>
                        <a:pt x="4178" y="5173"/>
                      </a:cubicBezTo>
                      <a:cubicBezTo>
                        <a:pt x="2047" y="7098"/>
                        <a:pt x="345" y="9787"/>
                        <a:pt x="123" y="12703"/>
                      </a:cubicBezTo>
                      <a:cubicBezTo>
                        <a:pt x="64" y="13475"/>
                        <a:pt x="0" y="13927"/>
                        <a:pt x="711" y="13927"/>
                      </a:cubicBezTo>
                      <a:cubicBezTo>
                        <a:pt x="758" y="13927"/>
                        <a:pt x="808" y="13925"/>
                        <a:pt x="862" y="13921"/>
                      </a:cubicBezTo>
                      <a:cubicBezTo>
                        <a:pt x="1643" y="13865"/>
                        <a:pt x="2682" y="13236"/>
                        <a:pt x="3382" y="12915"/>
                      </a:cubicBezTo>
                      <a:cubicBezTo>
                        <a:pt x="5017" y="12164"/>
                        <a:pt x="6575" y="11230"/>
                        <a:pt x="7942" y="10055"/>
                      </a:cubicBezTo>
                      <a:cubicBezTo>
                        <a:pt x="10146" y="8159"/>
                        <a:pt x="11844" y="5580"/>
                        <a:pt x="12317" y="2712"/>
                      </a:cubicBezTo>
                      <a:cubicBezTo>
                        <a:pt x="12474" y="1766"/>
                        <a:pt x="12525" y="730"/>
                        <a:pt x="1314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5" name="Google Shape;1355;p32"/>
                <p:cNvSpPr/>
                <p:nvPr/>
              </p:nvSpPr>
              <p:spPr>
                <a:xfrm flipH="1">
                  <a:off x="145079" y="4523062"/>
                  <a:ext cx="210659" cy="354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68" h="15091" extrusionOk="0">
                      <a:moveTo>
                        <a:pt x="1" y="0"/>
                      </a:moveTo>
                      <a:cubicBezTo>
                        <a:pt x="273" y="3041"/>
                        <a:pt x="559" y="6136"/>
                        <a:pt x="1730" y="8955"/>
                      </a:cubicBezTo>
                      <a:cubicBezTo>
                        <a:pt x="2791" y="11507"/>
                        <a:pt x="4886" y="14232"/>
                        <a:pt x="7675" y="15004"/>
                      </a:cubicBezTo>
                      <a:cubicBezTo>
                        <a:pt x="7891" y="15063"/>
                        <a:pt x="8064" y="15091"/>
                        <a:pt x="8201" y="15091"/>
                      </a:cubicBezTo>
                      <a:cubicBezTo>
                        <a:pt x="8867" y="15091"/>
                        <a:pt x="8701" y="14446"/>
                        <a:pt x="8410" y="13651"/>
                      </a:cubicBezTo>
                      <a:cubicBezTo>
                        <a:pt x="7898" y="12250"/>
                        <a:pt x="7395" y="10832"/>
                        <a:pt x="6807" y="9462"/>
                      </a:cubicBezTo>
                      <a:cubicBezTo>
                        <a:pt x="6215" y="8083"/>
                        <a:pt x="5616" y="6692"/>
                        <a:pt x="4736" y="5475"/>
                      </a:cubicBezTo>
                      <a:cubicBezTo>
                        <a:pt x="3319" y="3517"/>
                        <a:pt x="1224" y="2085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6" name="Google Shape;1356;p32"/>
                <p:cNvSpPr/>
                <p:nvPr/>
              </p:nvSpPr>
              <p:spPr>
                <a:xfrm flipH="1">
                  <a:off x="-43867" y="4645191"/>
                  <a:ext cx="256198" cy="753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5" h="32068" extrusionOk="0">
                      <a:moveTo>
                        <a:pt x="3377" y="1"/>
                      </a:moveTo>
                      <a:cubicBezTo>
                        <a:pt x="3273" y="1"/>
                        <a:pt x="3169" y="57"/>
                        <a:pt x="3123" y="181"/>
                      </a:cubicBezTo>
                      <a:cubicBezTo>
                        <a:pt x="3012" y="500"/>
                        <a:pt x="2900" y="868"/>
                        <a:pt x="2807" y="1191"/>
                      </a:cubicBezTo>
                      <a:cubicBezTo>
                        <a:pt x="1" y="11607"/>
                        <a:pt x="3880" y="23585"/>
                        <a:pt x="10271" y="31962"/>
                      </a:cubicBezTo>
                      <a:cubicBezTo>
                        <a:pt x="10324" y="32031"/>
                        <a:pt x="10404" y="32068"/>
                        <a:pt x="10484" y="32068"/>
                      </a:cubicBezTo>
                      <a:cubicBezTo>
                        <a:pt x="10544" y="32068"/>
                        <a:pt x="10604" y="32048"/>
                        <a:pt x="10653" y="32007"/>
                      </a:cubicBezTo>
                      <a:cubicBezTo>
                        <a:pt x="10768" y="31914"/>
                        <a:pt x="10785" y="31745"/>
                        <a:pt x="10692" y="31629"/>
                      </a:cubicBezTo>
                      <a:cubicBezTo>
                        <a:pt x="3827" y="23149"/>
                        <a:pt x="2365" y="12412"/>
                        <a:pt x="3494" y="1846"/>
                      </a:cubicBezTo>
                      <a:cubicBezTo>
                        <a:pt x="3544" y="1334"/>
                        <a:pt x="3602" y="808"/>
                        <a:pt x="3648" y="296"/>
                      </a:cubicBezTo>
                      <a:cubicBezTo>
                        <a:pt x="3661" y="108"/>
                        <a:pt x="3519" y="1"/>
                        <a:pt x="337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7" name="Google Shape;1357;p32"/>
                <p:cNvSpPr/>
                <p:nvPr/>
              </p:nvSpPr>
              <p:spPr>
                <a:xfrm flipH="1">
                  <a:off x="17017" y="4569868"/>
                  <a:ext cx="182652" cy="121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9" h="5154" extrusionOk="0">
                      <a:moveTo>
                        <a:pt x="1122" y="1"/>
                      </a:moveTo>
                      <a:cubicBezTo>
                        <a:pt x="927" y="1"/>
                        <a:pt x="732" y="17"/>
                        <a:pt x="539" y="49"/>
                      </a:cubicBezTo>
                      <a:cubicBezTo>
                        <a:pt x="383" y="75"/>
                        <a:pt x="216" y="119"/>
                        <a:pt x="116" y="241"/>
                      </a:cubicBezTo>
                      <a:cubicBezTo>
                        <a:pt x="1" y="377"/>
                        <a:pt x="0" y="574"/>
                        <a:pt x="16" y="750"/>
                      </a:cubicBezTo>
                      <a:cubicBezTo>
                        <a:pt x="99" y="1655"/>
                        <a:pt x="487" y="2501"/>
                        <a:pt x="870" y="3326"/>
                      </a:cubicBezTo>
                      <a:cubicBezTo>
                        <a:pt x="1061" y="3738"/>
                        <a:pt x="2257" y="5147"/>
                        <a:pt x="2710" y="5153"/>
                      </a:cubicBezTo>
                      <a:cubicBezTo>
                        <a:pt x="2727" y="5153"/>
                        <a:pt x="2743" y="5153"/>
                        <a:pt x="2760" y="5153"/>
                      </a:cubicBezTo>
                      <a:cubicBezTo>
                        <a:pt x="4291" y="5153"/>
                        <a:pt x="5522" y="4124"/>
                        <a:pt x="6655" y="3663"/>
                      </a:cubicBezTo>
                      <a:cubicBezTo>
                        <a:pt x="7134" y="3467"/>
                        <a:pt x="7689" y="3125"/>
                        <a:pt x="7650" y="2608"/>
                      </a:cubicBezTo>
                      <a:cubicBezTo>
                        <a:pt x="7614" y="2131"/>
                        <a:pt x="7087" y="1859"/>
                        <a:pt x="6619" y="1765"/>
                      </a:cubicBezTo>
                      <a:cubicBezTo>
                        <a:pt x="6150" y="1672"/>
                        <a:pt x="5626" y="1642"/>
                        <a:pt x="5288" y="1304"/>
                      </a:cubicBezTo>
                      <a:cubicBezTo>
                        <a:pt x="5086" y="1103"/>
                        <a:pt x="4988" y="826"/>
                        <a:pt x="4848" y="580"/>
                      </a:cubicBezTo>
                      <a:cubicBezTo>
                        <a:pt x="4706" y="334"/>
                        <a:pt x="4482" y="95"/>
                        <a:pt x="4199" y="87"/>
                      </a:cubicBezTo>
                      <a:cubicBezTo>
                        <a:pt x="4194" y="87"/>
                        <a:pt x="4188" y="87"/>
                        <a:pt x="4183" y="87"/>
                      </a:cubicBezTo>
                      <a:cubicBezTo>
                        <a:pt x="3892" y="87"/>
                        <a:pt x="3651" y="322"/>
                        <a:pt x="3368" y="398"/>
                      </a:cubicBezTo>
                      <a:cubicBezTo>
                        <a:pt x="3295" y="417"/>
                        <a:pt x="3223" y="425"/>
                        <a:pt x="3150" y="425"/>
                      </a:cubicBezTo>
                      <a:cubicBezTo>
                        <a:pt x="2855" y="425"/>
                        <a:pt x="2558" y="289"/>
                        <a:pt x="2272" y="191"/>
                      </a:cubicBezTo>
                      <a:cubicBezTo>
                        <a:pt x="1902" y="65"/>
                        <a:pt x="1512" y="1"/>
                        <a:pt x="112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48017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261200" y="1926575"/>
            <a:ext cx="6621600" cy="8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3014200" y="2718625"/>
            <a:ext cx="3242700" cy="4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3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3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3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3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3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8878679" y="4192408"/>
            <a:ext cx="161913" cy="145916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33082" y="4154336"/>
            <a:ext cx="155469" cy="141087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20837" y="-39388"/>
            <a:ext cx="4086310" cy="637730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4522213" y="4474944"/>
            <a:ext cx="4656952" cy="72722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1631641" y="4295294"/>
            <a:ext cx="415920" cy="1078251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316942" y="3968424"/>
            <a:ext cx="1350351" cy="863364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168255" y="4443174"/>
            <a:ext cx="865199" cy="836633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749595" y="4267725"/>
            <a:ext cx="421021" cy="1139500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279005" y="4496713"/>
            <a:ext cx="634382" cy="1090454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1703091" y="4521913"/>
            <a:ext cx="782989" cy="1094450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501598" y="2941624"/>
            <a:ext cx="419136" cy="546878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8269968" y="793500"/>
            <a:ext cx="1190020" cy="757074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8545803" y="194519"/>
            <a:ext cx="1042259" cy="1047013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8484435" y="-270369"/>
            <a:ext cx="368416" cy="997931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7231418" y="-258354"/>
            <a:ext cx="364310" cy="944495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7991078" y="-124958"/>
            <a:ext cx="548046" cy="880098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7983974" y="-199737"/>
            <a:ext cx="486035" cy="891563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8312421" y="476645"/>
            <a:ext cx="170033" cy="140577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8247417" y="355298"/>
            <a:ext cx="236126" cy="182682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8165055" y="227077"/>
            <a:ext cx="326207" cy="223502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8098993" y="73662"/>
            <a:ext cx="376299" cy="209668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8082286" y="-49642"/>
            <a:ext cx="235219" cy="149421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8123028" y="344955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8093626" y="317241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8081858" y="366825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8402900" y="218904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8370121" y="194513"/>
            <a:ext cx="26079" cy="20208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8235653" y="386153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8216326" y="435735"/>
            <a:ext cx="26911" cy="20208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8455003" y="47355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8413835" y="443295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8364248" y="621477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8391965" y="665192"/>
            <a:ext cx="26079" cy="21015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7355265" y="-106132"/>
            <a:ext cx="686110" cy="861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7428716" y="-207988"/>
            <a:ext cx="483351" cy="881965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7758215" y="-59328"/>
            <a:ext cx="139767" cy="13336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7629870" y="73854"/>
            <a:ext cx="192731" cy="191824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7533766" y="164980"/>
            <a:ext cx="216290" cy="274016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7539764" y="295333"/>
            <a:ext cx="111420" cy="144529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7414029" y="412154"/>
            <a:ext cx="142841" cy="171087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7382760" y="512053"/>
            <a:ext cx="101997" cy="118526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7985183" y="397088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7810876" y="469489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7805059" y="418834"/>
            <a:ext cx="28598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7433296" y="164657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7436085" y="212387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7486995" y="182903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7501521" y="657776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7468113" y="668134"/>
            <a:ext cx="27767" cy="2187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7366618" y="475813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7370099" y="446591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7847662" y="160681"/>
            <a:ext cx="28598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7567352" y="254262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7783578" y="300345"/>
            <a:ext cx="28598" cy="22702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7172050" y="4337927"/>
            <a:ext cx="436502" cy="569243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21281" y="-186589"/>
            <a:ext cx="1500235" cy="1460527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256701" y="184142"/>
            <a:ext cx="1187279" cy="1592727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7923837" y="4210798"/>
            <a:ext cx="1116750" cy="1145263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5562532" y="4530983"/>
            <a:ext cx="1007000" cy="841746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xmlns="" val="3064393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730188" y="4685856"/>
            <a:ext cx="236942" cy="239507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927976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22968" y="586966"/>
            <a:ext cx="161913" cy="145916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254044" y="4684526"/>
            <a:ext cx="4225580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3607" name="Google Shape;3607;p14"/>
          <p:cNvSpPr/>
          <p:nvPr/>
        </p:nvSpPr>
        <p:spPr>
          <a:xfrm>
            <a:off x="6870412" y="-31000"/>
            <a:ext cx="2533901" cy="39567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75" tIns="91175" rIns="91175" bIns="91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181608" y="-532399"/>
            <a:ext cx="433156" cy="1122937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186669" y="-310142"/>
            <a:ext cx="438469" cy="118672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434499" y="4085225"/>
            <a:ext cx="1157436" cy="740599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430890" y="4458294"/>
            <a:ext cx="360400" cy="976219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06276" y="4544136"/>
            <a:ext cx="933472" cy="547264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8354559" y="450816"/>
            <a:ext cx="875251" cy="663424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8309642" y="4285625"/>
            <a:ext cx="849824" cy="827269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8163201" y="-30991"/>
            <a:ext cx="848507" cy="870171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8456959" y="4495134"/>
            <a:ext cx="333199" cy="902539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8009288" y="319096"/>
            <a:ext cx="161913" cy="145916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8711218" y="4427218"/>
            <a:ext cx="161913" cy="145916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8147744" y="4496917"/>
            <a:ext cx="161913" cy="145916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xmlns="" val="1481929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6125" y="1406775"/>
            <a:ext cx="7704900" cy="31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Char char="●"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Char char="○"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Char char="■"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Char char="●"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Char char="○"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Char char="■"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Char char="●"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Char char="○"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"/>
              <a:buChar char="■"/>
              <a:defRPr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16125" y="537000"/>
            <a:ext cx="7704900" cy="7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Fredoka One"/>
              <a:buNone/>
              <a:defRPr sz="35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F13FEEA-C7BB-1656-F846-95A0BCAADF2D}"/>
              </a:ext>
            </a:extLst>
          </p:cNvPr>
          <p:cNvSpPr txBox="1"/>
          <p:nvPr userDrawn="1"/>
        </p:nvSpPr>
        <p:spPr>
          <a:xfrm>
            <a:off x="2235200" y="5283200"/>
            <a:ext cx="42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  <a:latin typeface="Annifont" panose="020B0603050302020204" pitchFamily="34" charset="0"/>
              </a:rPr>
              <a:t>Kho ppt Phan Linh 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4" r:id="rId3"/>
    <p:sldLayoutId id="2147483666" r:id="rId4"/>
    <p:sldLayoutId id="2147483671" r:id="rId5"/>
    <p:sldLayoutId id="214748367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9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facebook.com/groups/443096903751589" TargetMode="External"/><Relationship Id="rId4" Type="http://schemas.openxmlformats.org/officeDocument/2006/relationships/hyperlink" Target="https://www.facebook.com/nhilinh.phan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48EA684-32AB-AE0E-5C5A-EA8E9ABF645B}"/>
              </a:ext>
            </a:extLst>
          </p:cNvPr>
          <p:cNvSpPr txBox="1"/>
          <p:nvPr/>
        </p:nvSpPr>
        <p:spPr>
          <a:xfrm>
            <a:off x="1528085" y="1669815"/>
            <a:ext cx="608783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solidFill>
                  <a:srgbClr val="7030A0"/>
                </a:solidFill>
              </a:rPr>
              <a:t>TIẾNG VIỆT 3</a:t>
            </a:r>
            <a:endParaRPr lang="vi-VN" sz="66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C553583-E2B6-620A-FD52-A90B804E52B6}"/>
              </a:ext>
            </a:extLst>
          </p:cNvPr>
          <p:cNvGrpSpPr/>
          <p:nvPr/>
        </p:nvGrpSpPr>
        <p:grpSpPr>
          <a:xfrm>
            <a:off x="-143094" y="926655"/>
            <a:ext cx="9041566" cy="4239928"/>
            <a:chOff x="-15085" y="460150"/>
            <a:chExt cx="12085320" cy="5667265"/>
          </a:xfrm>
          <a:solidFill>
            <a:srgbClr val="FFFFFF"/>
          </a:solidFill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7A4F7D67-4CA0-ED54-91C3-6B9EC1F444B6}"/>
                </a:ext>
              </a:extLst>
            </p:cNvPr>
            <p:cNvSpPr txBox="1"/>
            <p:nvPr/>
          </p:nvSpPr>
          <p:spPr>
            <a:xfrm>
              <a:off x="6287299" y="1398045"/>
              <a:ext cx="4499185" cy="61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37160" algn="just"/>
              <a:r>
                <a:rPr lang="en-US" sz="2400"/>
                <a:t>(</a:t>
              </a:r>
              <a:r>
                <a:rPr lang="vi-VN" sz="2400"/>
                <a:t>Thái Hoàng Linh</a:t>
              </a:r>
              <a:r>
                <a:rPr lang="en-US" sz="2400"/>
                <a:t>)</a:t>
              </a:r>
              <a:endParaRPr lang="vi-VN" sz="2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ADD19757-1542-E23F-2DA7-ABE5D8727785}"/>
                </a:ext>
              </a:extLst>
            </p:cNvPr>
            <p:cNvSpPr txBox="1"/>
            <p:nvPr/>
          </p:nvSpPr>
          <p:spPr>
            <a:xfrm>
              <a:off x="-15085" y="460150"/>
              <a:ext cx="12085320" cy="1028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>
                  <a:latin typeface="+mn-lt"/>
                </a:rPr>
                <a:t>MÈO ĐI CÂU CÁ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5FE963D-9BCC-3EAE-B33E-CD254D539E03}"/>
                </a:ext>
              </a:extLst>
            </p:cNvPr>
            <p:cNvSpPr txBox="1"/>
            <p:nvPr/>
          </p:nvSpPr>
          <p:spPr>
            <a:xfrm>
              <a:off x="3409652" y="5386918"/>
              <a:ext cx="6403060" cy="740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37160" algn="just"/>
              <a:r>
                <a:rPr lang="en-US" sz="1500"/>
                <a:t>	</a:t>
              </a:r>
              <a:r>
                <a:rPr lang="vi-VN" sz="1500"/>
                <a:t> </a:t>
              </a:r>
              <a:r>
                <a:rPr lang="en-US" sz="1500"/>
                <a:t>						(HS khai thác văn bản ở SGK)</a:t>
              </a:r>
              <a:endParaRPr lang="vi-VN" sz="150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6DFB37-31D4-18FE-E830-0C2E5141C670}"/>
              </a:ext>
            </a:extLst>
          </p:cNvPr>
          <p:cNvSpPr txBox="1"/>
          <p:nvPr/>
        </p:nvSpPr>
        <p:spPr>
          <a:xfrm>
            <a:off x="2635514" y="304784"/>
            <a:ext cx="3872972" cy="461665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</a:rPr>
              <a:t>Lắng nghe đọc mẫu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60A4E78-5207-C584-2A7B-AFD69AF90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7235" y="1885726"/>
            <a:ext cx="3780907" cy="2809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E57A557-06AE-8F4A-A5DD-4CCA94735191}"/>
              </a:ext>
            </a:extLst>
          </p:cNvPr>
          <p:cNvSpPr txBox="1"/>
          <p:nvPr/>
        </p:nvSpPr>
        <p:spPr>
          <a:xfrm>
            <a:off x="-239213" y="12700"/>
            <a:ext cx="9041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>
                <a:latin typeface="+mn-lt"/>
              </a:rPr>
              <a:t>MÈO ĐI CÂU CÁ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9087A11D-0269-4465-D8E1-5C16566434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71522965"/>
              </p:ext>
            </p:extLst>
          </p:nvPr>
        </p:nvGraphicFramePr>
        <p:xfrm>
          <a:off x="1542980" y="468630"/>
          <a:ext cx="6058040" cy="4552950"/>
        </p:xfrm>
        <a:graphic>
          <a:graphicData uri="http://schemas.openxmlformats.org/drawingml/2006/table">
            <a:tbl>
              <a:tblPr/>
              <a:tblGrid>
                <a:gridCol w="3638279">
                  <a:extLst>
                    <a:ext uri="{9D8B030D-6E8A-4147-A177-3AD203B41FA5}">
                      <a16:colId xmlns:a16="http://schemas.microsoft.com/office/drawing/2014/main" xmlns="" val="1925654064"/>
                    </a:ext>
                  </a:extLst>
                </a:gridCol>
                <a:gridCol w="2419761">
                  <a:extLst>
                    <a:ext uri="{9D8B030D-6E8A-4147-A177-3AD203B41FA5}">
                      <a16:colId xmlns:a16="http://schemas.microsoft.com/office/drawing/2014/main" xmlns="" val="32815403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Anh em mèo trắng</a:t>
                      </a:r>
                    </a:p>
                    <a:p>
                      <a:r>
                        <a:rPr lang="en-US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Vác giỏ đi câu</a:t>
                      </a:r>
                    </a:p>
                    <a:p>
                      <a:r>
                        <a:rPr lang="en-US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Em ngồi bờ ao</a:t>
                      </a:r>
                    </a:p>
                    <a:p>
                      <a:r>
                        <a:rPr lang="en-US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Anh ra sông cái.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Mèo nghĩ: Ồ thôi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Anh câu cũng đủ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Nghĩ rồi hớn hở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Nhập bọn vui chơi.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2478990"/>
                  </a:ext>
                </a:extLst>
              </a:tr>
              <a:tr h="261086">
                <a:tc>
                  <a:txBody>
                    <a:bodyPr/>
                    <a:lstStyle/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Hiu hiu gió thổi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Buồn ngủ quá chừng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Mèo anh ngả lưng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Ngủ luôn một giấc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Lòng riêng thầm nhắc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Đã có em rồi.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Lúc ông mặt trời</a:t>
                      </a:r>
                    </a:p>
                    <a:p>
                      <a:r>
                        <a:rPr lang="en-US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Xuống núi đi ngủ</a:t>
                      </a:r>
                    </a:p>
                    <a:p>
                      <a:r>
                        <a:rPr lang="en-US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 Đôi mèo hối hả</a:t>
                      </a:r>
                    </a:p>
                    <a:p>
                      <a:r>
                        <a:rPr lang="en-US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Quay về lều tranh</a:t>
                      </a:r>
                    </a:p>
                    <a:p>
                      <a:r>
                        <a:rPr lang="en-US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Giỏ em, giỏ anh</a:t>
                      </a:r>
                    </a:p>
                    <a:p>
                      <a:r>
                        <a:rPr lang="en-US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Không con cá nhỏ…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8001221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Mèo em đang ngồi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Thấy bầy thỏ bạn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Đùa chơi múa lượn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Vui quá là vui.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000" b="0">
                          <a:solidFill>
                            <a:srgbClr val="000000"/>
                          </a:solidFill>
                          <a:effectLst/>
                        </a:rPr>
                        <a:t>(Thái Hoàng Linh)</a:t>
                      </a:r>
                    </a:p>
                    <a:p>
                      <a:pPr algn="r" fontAlgn="t"/>
                      <a:endParaRPr lang="vi-VN" sz="2000" b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022817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0006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45246A4-B0A1-495E-2176-525ECF8237CC}"/>
              </a:ext>
            </a:extLst>
          </p:cNvPr>
          <p:cNvSpPr txBox="1"/>
          <p:nvPr/>
        </p:nvSpPr>
        <p:spPr>
          <a:xfrm>
            <a:off x="-239213" y="0"/>
            <a:ext cx="9041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>
                <a:latin typeface="+mn-lt"/>
              </a:rPr>
              <a:t>MÈO ĐI CÂU CÁ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ED485663-E517-56EA-847F-171A4B63EA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11141131"/>
              </p:ext>
            </p:extLst>
          </p:nvPr>
        </p:nvGraphicFramePr>
        <p:xfrm>
          <a:off x="1542980" y="468630"/>
          <a:ext cx="6058040" cy="4552950"/>
        </p:xfrm>
        <a:graphic>
          <a:graphicData uri="http://schemas.openxmlformats.org/drawingml/2006/table">
            <a:tbl>
              <a:tblPr/>
              <a:tblGrid>
                <a:gridCol w="3638279">
                  <a:extLst>
                    <a:ext uri="{9D8B030D-6E8A-4147-A177-3AD203B41FA5}">
                      <a16:colId xmlns:a16="http://schemas.microsoft.com/office/drawing/2014/main" xmlns="" val="1925654064"/>
                    </a:ext>
                  </a:extLst>
                </a:gridCol>
                <a:gridCol w="2419761">
                  <a:extLst>
                    <a:ext uri="{9D8B030D-6E8A-4147-A177-3AD203B41FA5}">
                      <a16:colId xmlns:a16="http://schemas.microsoft.com/office/drawing/2014/main" xmlns="" val="32815403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Anh em mèo trắng</a:t>
                      </a:r>
                    </a:p>
                    <a:p>
                      <a:r>
                        <a:rPr lang="en-US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Vác giỏ đi câu</a:t>
                      </a:r>
                    </a:p>
                    <a:p>
                      <a:r>
                        <a:rPr lang="en-US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Em ngồi bờ ao</a:t>
                      </a:r>
                    </a:p>
                    <a:p>
                      <a:r>
                        <a:rPr lang="en-US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Anh ra sông cái.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Mèo nghĩ: Ồ thôi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Anh câu cũng đủ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Nghĩ rồi hớn hở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Nhập bọn vui chơi.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2478990"/>
                  </a:ext>
                </a:extLst>
              </a:tr>
              <a:tr h="261086">
                <a:tc>
                  <a:txBody>
                    <a:bodyPr/>
                    <a:lstStyle/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Hiu hiu gió thổi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Buồn ngủ quá chừng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Mèo anh ngả lưng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Ngủ luôn một giấc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Lòng riêng thầm nhắc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Đã có em rồi.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Lúc ông mặt trời</a:t>
                      </a:r>
                    </a:p>
                    <a:p>
                      <a:r>
                        <a:rPr lang="en-US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Xuống núi đi ngủ</a:t>
                      </a:r>
                    </a:p>
                    <a:p>
                      <a:r>
                        <a:rPr lang="en-US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 Đôi mèo hối hả</a:t>
                      </a:r>
                    </a:p>
                    <a:p>
                      <a:r>
                        <a:rPr lang="en-US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Quay về lều tranh</a:t>
                      </a:r>
                    </a:p>
                    <a:p>
                      <a:r>
                        <a:rPr lang="en-US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Giỏ em, giỏ anh</a:t>
                      </a:r>
                    </a:p>
                    <a:p>
                      <a:r>
                        <a:rPr lang="en-US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Không con cá nhỏ…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8001221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Mèo em đang ngồi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Thấy bầy thỏ bạn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Đùa chơi múa lượn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Vui quá là vui.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000" b="0">
                          <a:solidFill>
                            <a:srgbClr val="000000"/>
                          </a:solidFill>
                          <a:effectLst/>
                        </a:rPr>
                        <a:t>(Thái Hoàng Linh)</a:t>
                      </a:r>
                    </a:p>
                    <a:p>
                      <a:pPr algn="r" fontAlgn="t"/>
                      <a:endParaRPr lang="vi-VN" sz="2000" b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02281708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10E41626-DC36-2DE4-CD40-EEF0E6A6413C}"/>
              </a:ext>
            </a:extLst>
          </p:cNvPr>
          <p:cNvCxnSpPr>
            <a:cxnSpLocks/>
          </p:cNvCxnSpPr>
          <p:nvPr/>
        </p:nvCxnSpPr>
        <p:spPr>
          <a:xfrm>
            <a:off x="3078674" y="821673"/>
            <a:ext cx="5988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D932F523-E9AF-46F6-B30F-661C9FFB9FEE}"/>
              </a:ext>
            </a:extLst>
          </p:cNvPr>
          <p:cNvCxnSpPr>
            <a:cxnSpLocks/>
          </p:cNvCxnSpPr>
          <p:nvPr/>
        </p:nvCxnSpPr>
        <p:spPr>
          <a:xfrm>
            <a:off x="2396478" y="1735265"/>
            <a:ext cx="5339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5C6F41A-5E04-41EF-5A5D-77B717AC0B10}"/>
              </a:ext>
            </a:extLst>
          </p:cNvPr>
          <p:cNvCxnSpPr>
            <a:cxnSpLocks/>
          </p:cNvCxnSpPr>
          <p:nvPr/>
        </p:nvCxnSpPr>
        <p:spPr>
          <a:xfrm>
            <a:off x="2623859" y="2731727"/>
            <a:ext cx="10404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11ECADD9-3511-CA4E-9DE5-67EB1ED5E65C}"/>
              </a:ext>
            </a:extLst>
          </p:cNvPr>
          <p:cNvCxnSpPr>
            <a:cxnSpLocks/>
          </p:cNvCxnSpPr>
          <p:nvPr/>
        </p:nvCxnSpPr>
        <p:spPr>
          <a:xfrm>
            <a:off x="6160731" y="1418742"/>
            <a:ext cx="8598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E35C76EE-226D-802F-D7B6-95F304FA74E4}"/>
              </a:ext>
            </a:extLst>
          </p:cNvPr>
          <p:cNvCxnSpPr>
            <a:cxnSpLocks/>
          </p:cNvCxnSpPr>
          <p:nvPr/>
        </p:nvCxnSpPr>
        <p:spPr>
          <a:xfrm>
            <a:off x="6195900" y="2122127"/>
            <a:ext cx="8598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595BE73F-4940-2E04-C612-BB2E6A7815E7}"/>
              </a:ext>
            </a:extLst>
          </p:cNvPr>
          <p:cNvCxnSpPr>
            <a:cxnSpLocks/>
          </p:cNvCxnSpPr>
          <p:nvPr/>
        </p:nvCxnSpPr>
        <p:spPr>
          <a:xfrm>
            <a:off x="6270137" y="3036528"/>
            <a:ext cx="9458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2726023F-29E4-8A8B-7522-88E0733E750E}"/>
              </a:ext>
            </a:extLst>
          </p:cNvPr>
          <p:cNvCxnSpPr>
            <a:cxnSpLocks/>
          </p:cNvCxnSpPr>
          <p:nvPr/>
        </p:nvCxnSpPr>
        <p:spPr>
          <a:xfrm>
            <a:off x="1594623" y="3341327"/>
            <a:ext cx="11444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0655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1FFBA65-88BF-79BE-B8D8-1B4B9E9A7A99}"/>
              </a:ext>
            </a:extLst>
          </p:cNvPr>
          <p:cNvSpPr txBox="1"/>
          <p:nvPr/>
        </p:nvSpPr>
        <p:spPr>
          <a:xfrm>
            <a:off x="1589358" y="1150760"/>
            <a:ext cx="2679215" cy="71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40">
                <a:solidFill>
                  <a:srgbClr val="0070C0"/>
                </a:solidFill>
              </a:rPr>
              <a:t>trắng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C32103-5C91-26B6-058F-8B356DC3B7E6}"/>
              </a:ext>
            </a:extLst>
          </p:cNvPr>
          <p:cNvSpPr txBox="1"/>
          <p:nvPr/>
        </p:nvSpPr>
        <p:spPr>
          <a:xfrm>
            <a:off x="1589359" y="2119921"/>
            <a:ext cx="2994598" cy="71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40">
                <a:solidFill>
                  <a:srgbClr val="0070C0"/>
                </a:solidFill>
              </a:rPr>
              <a:t>sông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192169A-668F-FA22-28EB-CC1ED86E9278}"/>
              </a:ext>
            </a:extLst>
          </p:cNvPr>
          <p:cNvCxnSpPr>
            <a:cxnSpLocks/>
          </p:cNvCxnSpPr>
          <p:nvPr/>
        </p:nvCxnSpPr>
        <p:spPr>
          <a:xfrm flipV="1">
            <a:off x="1662648" y="1788221"/>
            <a:ext cx="248723" cy="51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7AADA74-6BCE-9290-35CB-38DE66BE1D5D}"/>
              </a:ext>
            </a:extLst>
          </p:cNvPr>
          <p:cNvSpPr txBox="1"/>
          <p:nvPr/>
        </p:nvSpPr>
        <p:spPr>
          <a:xfrm>
            <a:off x="1589358" y="3046215"/>
            <a:ext cx="3286070" cy="71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40">
                <a:solidFill>
                  <a:srgbClr val="0070C0"/>
                </a:solidFill>
              </a:rPr>
              <a:t>ngả lưng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555F123-D1CF-DB67-55B2-ED2CB3518746}"/>
              </a:ext>
            </a:extLst>
          </p:cNvPr>
          <p:cNvSpPr txBox="1"/>
          <p:nvPr/>
        </p:nvSpPr>
        <p:spPr>
          <a:xfrm>
            <a:off x="4875428" y="1121240"/>
            <a:ext cx="3286070" cy="71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40">
                <a:solidFill>
                  <a:srgbClr val="0070C0"/>
                </a:solidFill>
              </a:rPr>
              <a:t>lòng riêng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9D031D9D-7C40-4ED5-92CF-ADC77D68BA69}"/>
              </a:ext>
            </a:extLst>
          </p:cNvPr>
          <p:cNvCxnSpPr>
            <a:cxnSpLocks/>
          </p:cNvCxnSpPr>
          <p:nvPr/>
        </p:nvCxnSpPr>
        <p:spPr>
          <a:xfrm>
            <a:off x="1673029" y="2740951"/>
            <a:ext cx="2509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C2C9534-8FCA-B500-285D-42394A658D11}"/>
              </a:ext>
            </a:extLst>
          </p:cNvPr>
          <p:cNvSpPr txBox="1"/>
          <p:nvPr/>
        </p:nvSpPr>
        <p:spPr>
          <a:xfrm>
            <a:off x="1787009" y="174505"/>
            <a:ext cx="5550307" cy="461665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</a:rPr>
              <a:t>Tìm từ ngữ khó đọc có trong bài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6BFFBCFF-29C0-78D0-1931-52850772D839}"/>
              </a:ext>
            </a:extLst>
          </p:cNvPr>
          <p:cNvCxnSpPr>
            <a:cxnSpLocks/>
          </p:cNvCxnSpPr>
          <p:nvPr/>
        </p:nvCxnSpPr>
        <p:spPr>
          <a:xfrm>
            <a:off x="2582954" y="3646636"/>
            <a:ext cx="2554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3968F7F0-B4FE-F7AE-3A68-5A7C2EFCB5C9}"/>
              </a:ext>
            </a:extLst>
          </p:cNvPr>
          <p:cNvCxnSpPr>
            <a:cxnSpLocks/>
          </p:cNvCxnSpPr>
          <p:nvPr/>
        </p:nvCxnSpPr>
        <p:spPr>
          <a:xfrm>
            <a:off x="4925346" y="1723719"/>
            <a:ext cx="2111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3C4D85F0-1F7C-E953-1F04-B36438CA3C3D}"/>
              </a:ext>
            </a:extLst>
          </p:cNvPr>
          <p:cNvCxnSpPr>
            <a:cxnSpLocks/>
          </p:cNvCxnSpPr>
          <p:nvPr/>
        </p:nvCxnSpPr>
        <p:spPr>
          <a:xfrm>
            <a:off x="6022406" y="1723719"/>
            <a:ext cx="2554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160F593-53EC-F766-8BDA-E24631AEC264}"/>
              </a:ext>
            </a:extLst>
          </p:cNvPr>
          <p:cNvSpPr txBox="1"/>
          <p:nvPr/>
        </p:nvSpPr>
        <p:spPr>
          <a:xfrm>
            <a:off x="4875428" y="2114809"/>
            <a:ext cx="3286070" cy="71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40">
                <a:solidFill>
                  <a:srgbClr val="0070C0"/>
                </a:solidFill>
              </a:rPr>
              <a:t>hớn hở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1839A301-98BC-847C-2978-FA85C7718CBC}"/>
              </a:ext>
            </a:extLst>
          </p:cNvPr>
          <p:cNvCxnSpPr>
            <a:cxnSpLocks/>
          </p:cNvCxnSpPr>
          <p:nvPr/>
        </p:nvCxnSpPr>
        <p:spPr>
          <a:xfrm>
            <a:off x="5584079" y="2740951"/>
            <a:ext cx="3091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AD56D1-6B65-6777-A8B2-49B7EC500CEC}"/>
              </a:ext>
            </a:extLst>
          </p:cNvPr>
          <p:cNvSpPr txBox="1"/>
          <p:nvPr/>
        </p:nvSpPr>
        <p:spPr>
          <a:xfrm>
            <a:off x="4896067" y="3046215"/>
            <a:ext cx="3286070" cy="71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40">
                <a:solidFill>
                  <a:srgbClr val="0070C0"/>
                </a:solidFill>
              </a:rPr>
              <a:t>mặt trời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165A8BB-6086-8059-560A-57D0FF80FA73}"/>
              </a:ext>
            </a:extLst>
          </p:cNvPr>
          <p:cNvSpPr txBox="1"/>
          <p:nvPr/>
        </p:nvSpPr>
        <p:spPr>
          <a:xfrm>
            <a:off x="4896067" y="3937092"/>
            <a:ext cx="3286070" cy="71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40">
                <a:solidFill>
                  <a:srgbClr val="0070C0"/>
                </a:solidFill>
              </a:rPr>
              <a:t>lều tranh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9313CAA3-CC32-96FE-FBF8-DAFEAC9AADE5}"/>
              </a:ext>
            </a:extLst>
          </p:cNvPr>
          <p:cNvCxnSpPr>
            <a:cxnSpLocks/>
          </p:cNvCxnSpPr>
          <p:nvPr/>
        </p:nvCxnSpPr>
        <p:spPr>
          <a:xfrm>
            <a:off x="5968759" y="3646636"/>
            <a:ext cx="3091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C841B992-E26E-6CD3-C600-05A7594C2DEB}"/>
              </a:ext>
            </a:extLst>
          </p:cNvPr>
          <p:cNvCxnSpPr>
            <a:cxnSpLocks/>
          </p:cNvCxnSpPr>
          <p:nvPr/>
        </p:nvCxnSpPr>
        <p:spPr>
          <a:xfrm>
            <a:off x="4875428" y="4552320"/>
            <a:ext cx="3091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69AF5F84-27AD-7D34-586A-CEBA3D09B1BB}"/>
              </a:ext>
            </a:extLst>
          </p:cNvPr>
          <p:cNvCxnSpPr>
            <a:cxnSpLocks/>
          </p:cNvCxnSpPr>
          <p:nvPr/>
        </p:nvCxnSpPr>
        <p:spPr>
          <a:xfrm>
            <a:off x="5759777" y="4535647"/>
            <a:ext cx="3091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352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1E7837F-FC9D-EF92-88F3-CA7C9A07BFDD}"/>
              </a:ext>
            </a:extLst>
          </p:cNvPr>
          <p:cNvSpPr txBox="1"/>
          <p:nvPr/>
        </p:nvSpPr>
        <p:spPr>
          <a:xfrm>
            <a:off x="393644" y="191853"/>
            <a:ext cx="7696309" cy="71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40">
                <a:solidFill>
                  <a:srgbClr val="FF0000"/>
                </a:solidFill>
              </a:rPr>
              <a:t>Sông cái</a:t>
            </a:r>
            <a:r>
              <a:rPr lang="en-US" sz="4040">
                <a:solidFill>
                  <a:srgbClr val="0070C0"/>
                </a:solidFill>
              </a:rPr>
              <a:t>: 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46DC7F6-C68F-7587-1585-F8986AB92AE4}"/>
              </a:ext>
            </a:extLst>
          </p:cNvPr>
          <p:cNvSpPr txBox="1"/>
          <p:nvPr/>
        </p:nvSpPr>
        <p:spPr>
          <a:xfrm>
            <a:off x="938137" y="191853"/>
            <a:ext cx="7696309" cy="714042"/>
          </a:xfrm>
          <a:prstGeom prst="rect">
            <a:avLst/>
          </a:prstGeom>
          <a:solidFill>
            <a:srgbClr val="B9EB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40">
                <a:solidFill>
                  <a:srgbClr val="FF0000"/>
                </a:solidFill>
              </a:rPr>
              <a:t>Sông cái</a:t>
            </a:r>
            <a:r>
              <a:rPr lang="en-US" sz="4040">
                <a:solidFill>
                  <a:srgbClr val="7030A0"/>
                </a:solidFill>
              </a:rPr>
              <a:t>: sông lớn.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2BF76BE-5326-7966-2807-6E75B3916864}"/>
              </a:ext>
            </a:extLst>
          </p:cNvPr>
          <p:cNvSpPr txBox="1"/>
          <p:nvPr/>
        </p:nvSpPr>
        <p:spPr>
          <a:xfrm>
            <a:off x="393584" y="1155408"/>
            <a:ext cx="7696309" cy="71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40">
                <a:solidFill>
                  <a:srgbClr val="FF0000"/>
                </a:solidFill>
              </a:rPr>
              <a:t>Hớn hở</a:t>
            </a:r>
            <a:r>
              <a:rPr lang="en-US" sz="4040">
                <a:solidFill>
                  <a:srgbClr val="0070C0"/>
                </a:solidFill>
              </a:rPr>
              <a:t>: 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66A1F6D-A77F-1FA0-7056-BD61C767460D}"/>
              </a:ext>
            </a:extLst>
          </p:cNvPr>
          <p:cNvSpPr txBox="1"/>
          <p:nvPr/>
        </p:nvSpPr>
        <p:spPr>
          <a:xfrm>
            <a:off x="938075" y="1155408"/>
            <a:ext cx="7696309" cy="1335750"/>
          </a:xfrm>
          <a:prstGeom prst="rect">
            <a:avLst/>
          </a:prstGeom>
          <a:solidFill>
            <a:srgbClr val="B9EB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40">
                <a:solidFill>
                  <a:srgbClr val="FF0000"/>
                </a:solidFill>
              </a:rPr>
              <a:t>Hớn hở</a:t>
            </a:r>
            <a:r>
              <a:rPr lang="en-US" sz="4040">
                <a:solidFill>
                  <a:srgbClr val="7030A0"/>
                </a:solidFill>
              </a:rPr>
              <a:t>: nét mặt tơi tỉnh, lộ rõ vẻ vui mừng.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1A07B3E-5F5C-D4D8-EFC4-475F12EE618E}"/>
              </a:ext>
            </a:extLst>
          </p:cNvPr>
          <p:cNvSpPr txBox="1"/>
          <p:nvPr/>
        </p:nvSpPr>
        <p:spPr>
          <a:xfrm>
            <a:off x="393642" y="2770545"/>
            <a:ext cx="7696309" cy="71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40">
                <a:solidFill>
                  <a:srgbClr val="FF0000"/>
                </a:solidFill>
              </a:rPr>
              <a:t>Hối hả</a:t>
            </a:r>
            <a:r>
              <a:rPr lang="en-US" sz="4040">
                <a:solidFill>
                  <a:srgbClr val="0070C0"/>
                </a:solidFill>
              </a:rPr>
              <a:t>: 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324DC15-72EA-5D8C-776B-14B3CC1BEF13}"/>
              </a:ext>
            </a:extLst>
          </p:cNvPr>
          <p:cNvSpPr txBox="1"/>
          <p:nvPr/>
        </p:nvSpPr>
        <p:spPr>
          <a:xfrm>
            <a:off x="938134" y="2770545"/>
            <a:ext cx="7696309" cy="714042"/>
          </a:xfrm>
          <a:prstGeom prst="rect">
            <a:avLst/>
          </a:prstGeom>
          <a:solidFill>
            <a:srgbClr val="B9EB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40">
                <a:solidFill>
                  <a:srgbClr val="FF0000"/>
                </a:solidFill>
              </a:rPr>
              <a:t>Hối hả</a:t>
            </a:r>
            <a:r>
              <a:rPr lang="en-US" sz="4040">
                <a:solidFill>
                  <a:srgbClr val="7030A0"/>
                </a:solidFill>
              </a:rPr>
              <a:t>: rất vội vã.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9E3C91C-F99C-C9B4-598B-BA16C1DBC30A}"/>
              </a:ext>
            </a:extLst>
          </p:cNvPr>
          <p:cNvSpPr txBox="1"/>
          <p:nvPr/>
        </p:nvSpPr>
        <p:spPr>
          <a:xfrm>
            <a:off x="393643" y="3777210"/>
            <a:ext cx="7696309" cy="71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40">
                <a:solidFill>
                  <a:srgbClr val="FF0000"/>
                </a:solidFill>
              </a:rPr>
              <a:t>Lều tranh</a:t>
            </a:r>
            <a:r>
              <a:rPr lang="en-US" sz="4040">
                <a:solidFill>
                  <a:srgbClr val="0070C0"/>
                </a:solidFill>
              </a:rPr>
              <a:t>: 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B25390D-35A0-798C-55F2-BB0281CC5937}"/>
              </a:ext>
            </a:extLst>
          </p:cNvPr>
          <p:cNvSpPr txBox="1"/>
          <p:nvPr/>
        </p:nvSpPr>
        <p:spPr>
          <a:xfrm>
            <a:off x="938074" y="3777210"/>
            <a:ext cx="7696309" cy="1335750"/>
          </a:xfrm>
          <a:prstGeom prst="rect">
            <a:avLst/>
          </a:prstGeom>
          <a:solidFill>
            <a:srgbClr val="B9EB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40">
                <a:solidFill>
                  <a:srgbClr val="FF0000"/>
                </a:solidFill>
              </a:rPr>
              <a:t>Lều tranh</a:t>
            </a:r>
            <a:r>
              <a:rPr lang="en-US" sz="4040">
                <a:solidFill>
                  <a:srgbClr val="7030A0"/>
                </a:solidFill>
              </a:rPr>
              <a:t>: kiểu nhà sơ sài, làm bằng cỏ tranh, tre, nứa, lá.</a:t>
            </a:r>
          </a:p>
        </p:txBody>
      </p:sp>
    </p:spTree>
    <p:extLst>
      <p:ext uri="{BB962C8B-B14F-4D97-AF65-F5344CB8AC3E}">
        <p14:creationId xmlns:p14="http://schemas.microsoft.com/office/powerpoint/2010/main" xmlns="" val="369604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  <p:bldP spid="7" grpId="0" animBg="1"/>
      <p:bldP spid="8" grpId="0"/>
      <p:bldP spid="9" grpId="0" animBg="1"/>
      <p:bldP spid="10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716C60-6181-7EA4-75C2-E9A50590D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huyện “một túp lều tranh&quot; của đôi vợ chồng nghèo">
            <a:extLst>
              <a:ext uri="{FF2B5EF4-FFF2-40B4-BE49-F238E27FC236}">
                <a16:creationId xmlns:a16="http://schemas.microsoft.com/office/drawing/2014/main" xmlns="" id="{D82DE19E-8B51-6E7E-6AC4-FC38DF669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3412" y="0"/>
            <a:ext cx="5877175" cy="440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2FC7F3D-7F6B-F41E-B70B-85125E87F1FE}"/>
              </a:ext>
            </a:extLst>
          </p:cNvPr>
          <p:cNvSpPr txBox="1"/>
          <p:nvPr/>
        </p:nvSpPr>
        <p:spPr>
          <a:xfrm>
            <a:off x="3570558" y="4429458"/>
            <a:ext cx="2679215" cy="71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40"/>
              <a:t>Lều tranh</a:t>
            </a:r>
          </a:p>
        </p:txBody>
      </p:sp>
    </p:spTree>
    <p:extLst>
      <p:ext uri="{BB962C8B-B14F-4D97-AF65-F5344CB8AC3E}">
        <p14:creationId xmlns:p14="http://schemas.microsoft.com/office/powerpoint/2010/main" xmlns="" val="403537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723E320-6A74-FEFE-687B-E2F6DC790537}"/>
              </a:ext>
            </a:extLst>
          </p:cNvPr>
          <p:cNvSpPr txBox="1"/>
          <p:nvPr/>
        </p:nvSpPr>
        <p:spPr>
          <a:xfrm>
            <a:off x="1303720" y="263101"/>
            <a:ext cx="653656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/>
              <a:t>Ngắt nhịp thơ:</a:t>
            </a:r>
            <a:endParaRPr lang="en-US" sz="27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40258F6-CF9C-9D6B-F9FB-B7FD696E79DA}"/>
              </a:ext>
            </a:extLst>
          </p:cNvPr>
          <p:cNvSpPr txBox="1"/>
          <p:nvPr/>
        </p:nvSpPr>
        <p:spPr>
          <a:xfrm>
            <a:off x="761301" y="1226056"/>
            <a:ext cx="8189516" cy="3046988"/>
          </a:xfrm>
          <a:prstGeom prst="rect">
            <a:avLst/>
          </a:prstGeom>
          <a:solidFill>
            <a:srgbClr val="FFF79A"/>
          </a:solidFill>
        </p:spPr>
        <p:txBody>
          <a:bodyPr wrap="square">
            <a:spAutoFit/>
          </a:bodyPr>
          <a:lstStyle/>
          <a:p>
            <a:r>
              <a:rPr lang="en-US" sz="4800" b="0" i="0" u="none" strike="noStrike" cap="none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sym typeface="Arial"/>
              </a:rPr>
              <a:t>Anh em </a:t>
            </a:r>
            <a:r>
              <a:rPr lang="en-US" sz="4800">
                <a:solidFill>
                  <a:srgbClr val="FF0000"/>
                </a:solidFill>
              </a:rPr>
              <a:t>/</a:t>
            </a:r>
            <a:r>
              <a:rPr lang="en-US" sz="4800" b="0" i="0" u="none" strike="noStrike" cap="none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sym typeface="Arial"/>
              </a:rPr>
              <a:t> mèo trắng </a:t>
            </a:r>
            <a:r>
              <a:rPr lang="en-US" sz="4800">
                <a:solidFill>
                  <a:srgbClr val="FF0000"/>
                </a:solidFill>
              </a:rPr>
              <a:t>/</a:t>
            </a:r>
            <a:endParaRPr lang="en-US" sz="4800" b="0" i="0" u="none" strike="noStrike" cap="none">
              <a:solidFill>
                <a:srgbClr val="000000"/>
              </a:solidFill>
              <a:effectLst/>
              <a:latin typeface="+mn-lt"/>
              <a:ea typeface="+mn-ea"/>
              <a:cs typeface="+mn-cs"/>
              <a:sym typeface="Arial"/>
            </a:endParaRPr>
          </a:p>
          <a:p>
            <a:r>
              <a:rPr lang="en-US" sz="4800" b="0" i="0" u="none" strike="noStrike" cap="none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sym typeface="Arial"/>
              </a:rPr>
              <a:t>Vác giỏ </a:t>
            </a:r>
            <a:r>
              <a:rPr lang="en-US" sz="4800">
                <a:solidFill>
                  <a:srgbClr val="FF0000"/>
                </a:solidFill>
              </a:rPr>
              <a:t>/</a:t>
            </a:r>
            <a:r>
              <a:rPr lang="en-US" sz="4800" b="0" i="0" u="none" strike="noStrike" cap="none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sym typeface="Arial"/>
              </a:rPr>
              <a:t> đi câu</a:t>
            </a:r>
            <a:r>
              <a:rPr lang="vi-VN" sz="4800" b="0" i="0" u="none" strike="noStrike" cap="none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4800">
                <a:solidFill>
                  <a:srgbClr val="FF0000"/>
                </a:solidFill>
              </a:rPr>
              <a:t>/ </a:t>
            </a:r>
            <a:endParaRPr lang="en-US" sz="4800" b="0" i="0" u="none" strike="noStrike" cap="none">
              <a:solidFill>
                <a:srgbClr val="000000"/>
              </a:solidFill>
              <a:effectLst/>
              <a:latin typeface="+mn-lt"/>
              <a:ea typeface="+mn-ea"/>
              <a:cs typeface="+mn-cs"/>
              <a:sym typeface="Arial"/>
            </a:endParaRPr>
          </a:p>
          <a:p>
            <a:r>
              <a:rPr lang="en-US" sz="4800" b="0" i="0" u="none" strike="noStrike" cap="none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sym typeface="Arial"/>
              </a:rPr>
              <a:t>Em </a:t>
            </a:r>
            <a:r>
              <a:rPr lang="en-US" sz="4800">
                <a:solidFill>
                  <a:srgbClr val="FF0000"/>
                </a:solidFill>
              </a:rPr>
              <a:t>/ </a:t>
            </a:r>
            <a:r>
              <a:rPr lang="en-US" sz="4800" b="0" i="0" u="none" strike="noStrike" cap="none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sym typeface="Arial"/>
              </a:rPr>
              <a:t>ngồi bờ ao</a:t>
            </a:r>
            <a:r>
              <a:rPr lang="vi-VN" sz="4800" b="0" i="0" u="none" strike="noStrike" cap="none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4800">
                <a:solidFill>
                  <a:srgbClr val="FF0000"/>
                </a:solidFill>
              </a:rPr>
              <a:t>/ </a:t>
            </a:r>
            <a:endParaRPr lang="en-US" sz="4800" b="0" i="0" u="none" strike="noStrike" cap="none">
              <a:solidFill>
                <a:srgbClr val="000000"/>
              </a:solidFill>
              <a:effectLst/>
              <a:latin typeface="+mn-lt"/>
              <a:ea typeface="+mn-ea"/>
              <a:cs typeface="+mn-cs"/>
              <a:sym typeface="Arial"/>
            </a:endParaRPr>
          </a:p>
          <a:p>
            <a:r>
              <a:rPr lang="en-US" sz="4800" b="0" i="0" u="none" strike="noStrike" cap="none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sym typeface="Arial"/>
              </a:rPr>
              <a:t>Anh </a:t>
            </a:r>
            <a:r>
              <a:rPr lang="en-US" sz="4800">
                <a:solidFill>
                  <a:srgbClr val="FF0000"/>
                </a:solidFill>
              </a:rPr>
              <a:t>/</a:t>
            </a:r>
            <a:r>
              <a:rPr lang="en-US" sz="4800" b="0" i="0" u="none" strike="noStrike" cap="none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sym typeface="Arial"/>
              </a:rPr>
              <a:t> ra sông cái.</a:t>
            </a:r>
            <a:r>
              <a:rPr lang="vi-VN" sz="4800"/>
              <a:t> </a:t>
            </a:r>
            <a:r>
              <a:rPr lang="en-US" sz="4800">
                <a:solidFill>
                  <a:srgbClr val="FF0000"/>
                </a:solidFill>
              </a:rPr>
              <a:t>//</a:t>
            </a:r>
            <a:endParaRPr lang="en-US" sz="4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788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723E320-6A74-FEFE-687B-E2F6DC790537}"/>
              </a:ext>
            </a:extLst>
          </p:cNvPr>
          <p:cNvSpPr txBox="1"/>
          <p:nvPr/>
        </p:nvSpPr>
        <p:spPr>
          <a:xfrm>
            <a:off x="1303720" y="263101"/>
            <a:ext cx="653656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/>
              <a:t>Ngắt nhịp thơ:</a:t>
            </a:r>
            <a:endParaRPr lang="en-US" sz="27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40258F6-CF9C-9D6B-F9FB-B7FD696E79DA}"/>
              </a:ext>
            </a:extLst>
          </p:cNvPr>
          <p:cNvSpPr txBox="1"/>
          <p:nvPr/>
        </p:nvSpPr>
        <p:spPr>
          <a:xfrm>
            <a:off x="2209101" y="1094747"/>
            <a:ext cx="6096699" cy="3785652"/>
          </a:xfrm>
          <a:prstGeom prst="rect">
            <a:avLst/>
          </a:prstGeom>
          <a:solidFill>
            <a:srgbClr val="FFF79A"/>
          </a:solidFill>
        </p:spPr>
        <p:txBody>
          <a:bodyPr wrap="square">
            <a:spAutoFit/>
          </a:bodyPr>
          <a:lstStyle/>
          <a:p>
            <a:r>
              <a:rPr lang="vi-VN" sz="4000" b="0" i="0" u="none" strike="noStrike" cap="none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sym typeface="Arial"/>
              </a:rPr>
              <a:t>Hiu hiu </a:t>
            </a:r>
            <a:r>
              <a:rPr lang="en-US" sz="4000">
                <a:solidFill>
                  <a:srgbClr val="FF0000"/>
                </a:solidFill>
              </a:rPr>
              <a:t>/ </a:t>
            </a:r>
            <a:r>
              <a:rPr lang="vi-VN" sz="4000" b="0" i="0" u="none" strike="noStrike" cap="none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sym typeface="Arial"/>
              </a:rPr>
              <a:t>gió thổi </a:t>
            </a:r>
            <a:r>
              <a:rPr lang="en-US" sz="4000">
                <a:solidFill>
                  <a:srgbClr val="FF0000"/>
                </a:solidFill>
              </a:rPr>
              <a:t>/ </a:t>
            </a:r>
            <a:endParaRPr lang="vi-VN" sz="4000" b="0" i="0" u="none" strike="noStrike" cap="none">
              <a:solidFill>
                <a:srgbClr val="000000"/>
              </a:solidFill>
              <a:effectLst/>
              <a:latin typeface="+mn-lt"/>
              <a:ea typeface="+mn-ea"/>
              <a:cs typeface="+mn-cs"/>
              <a:sym typeface="Arial"/>
            </a:endParaRPr>
          </a:p>
          <a:p>
            <a:r>
              <a:rPr lang="vi-VN" sz="4000" b="0" i="0" u="none" strike="noStrike" cap="none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sym typeface="Arial"/>
              </a:rPr>
              <a:t>Buồn ngủ </a:t>
            </a:r>
            <a:r>
              <a:rPr lang="en-US" sz="4000">
                <a:solidFill>
                  <a:srgbClr val="FF0000"/>
                </a:solidFill>
              </a:rPr>
              <a:t>/ </a:t>
            </a:r>
            <a:r>
              <a:rPr lang="vi-VN" sz="4000" b="0" i="0" u="none" strike="noStrike" cap="none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sym typeface="Arial"/>
              </a:rPr>
              <a:t>quá chừng </a:t>
            </a:r>
            <a:r>
              <a:rPr lang="en-US" sz="4000">
                <a:solidFill>
                  <a:srgbClr val="FF0000"/>
                </a:solidFill>
              </a:rPr>
              <a:t>/ </a:t>
            </a:r>
            <a:endParaRPr lang="vi-VN" sz="4000" b="0" i="0" u="none" strike="noStrike" cap="none">
              <a:solidFill>
                <a:srgbClr val="000000"/>
              </a:solidFill>
              <a:effectLst/>
              <a:latin typeface="+mn-lt"/>
              <a:ea typeface="+mn-ea"/>
              <a:cs typeface="+mn-cs"/>
              <a:sym typeface="Arial"/>
            </a:endParaRPr>
          </a:p>
          <a:p>
            <a:r>
              <a:rPr lang="vi-VN" sz="4000" b="0" i="0" u="none" strike="noStrike" cap="none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sym typeface="Arial"/>
              </a:rPr>
              <a:t>Mèo anh </a:t>
            </a:r>
            <a:r>
              <a:rPr lang="en-US" sz="4000">
                <a:solidFill>
                  <a:srgbClr val="FF0000"/>
                </a:solidFill>
              </a:rPr>
              <a:t>/</a:t>
            </a:r>
            <a:r>
              <a:rPr lang="vi-VN" sz="4000" b="0" i="0" u="none" strike="noStrike" cap="none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sym typeface="Arial"/>
              </a:rPr>
              <a:t> ngả lưng </a:t>
            </a:r>
            <a:r>
              <a:rPr lang="en-US" sz="4000">
                <a:solidFill>
                  <a:srgbClr val="FF0000"/>
                </a:solidFill>
              </a:rPr>
              <a:t>/ </a:t>
            </a:r>
            <a:endParaRPr lang="vi-VN" sz="4000" b="0" i="0" u="none" strike="noStrike" cap="none">
              <a:solidFill>
                <a:srgbClr val="000000"/>
              </a:solidFill>
              <a:effectLst/>
              <a:latin typeface="+mn-lt"/>
              <a:ea typeface="+mn-ea"/>
              <a:cs typeface="+mn-cs"/>
              <a:sym typeface="Arial"/>
            </a:endParaRPr>
          </a:p>
          <a:p>
            <a:r>
              <a:rPr lang="vi-VN" sz="4000" b="0" i="0" u="none" strike="noStrike" cap="none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sym typeface="Arial"/>
              </a:rPr>
              <a:t>Ngủ </a:t>
            </a:r>
            <a:r>
              <a:rPr lang="en-US" sz="4000">
                <a:solidFill>
                  <a:srgbClr val="FF0000"/>
                </a:solidFill>
              </a:rPr>
              <a:t>/ </a:t>
            </a:r>
            <a:r>
              <a:rPr lang="vi-VN" sz="4000" b="0" i="0" u="none" strike="noStrike" cap="none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sym typeface="Arial"/>
              </a:rPr>
              <a:t>luôn một giấc </a:t>
            </a:r>
            <a:r>
              <a:rPr lang="en-US" sz="4000">
                <a:solidFill>
                  <a:srgbClr val="FF0000"/>
                </a:solidFill>
              </a:rPr>
              <a:t>/ </a:t>
            </a:r>
            <a:endParaRPr lang="vi-VN" sz="4000" b="0" i="0" u="none" strike="noStrike" cap="none">
              <a:solidFill>
                <a:srgbClr val="000000"/>
              </a:solidFill>
              <a:effectLst/>
              <a:latin typeface="+mn-lt"/>
              <a:ea typeface="+mn-ea"/>
              <a:cs typeface="+mn-cs"/>
              <a:sym typeface="Arial"/>
            </a:endParaRPr>
          </a:p>
          <a:p>
            <a:r>
              <a:rPr lang="vi-VN" sz="4000" b="0" i="0" u="none" strike="noStrike" cap="none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sym typeface="Arial"/>
              </a:rPr>
              <a:t>Lòng riêng </a:t>
            </a:r>
            <a:r>
              <a:rPr lang="en-US" sz="4000">
                <a:solidFill>
                  <a:srgbClr val="FF0000"/>
                </a:solidFill>
              </a:rPr>
              <a:t>/ </a:t>
            </a:r>
            <a:r>
              <a:rPr lang="vi-VN" sz="4000" b="0" i="0" u="none" strike="noStrike" cap="none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sym typeface="Arial"/>
              </a:rPr>
              <a:t>thầm nhắc </a:t>
            </a:r>
            <a:r>
              <a:rPr lang="en-US" sz="4000">
                <a:solidFill>
                  <a:srgbClr val="FF0000"/>
                </a:solidFill>
              </a:rPr>
              <a:t>/ </a:t>
            </a:r>
            <a:endParaRPr lang="vi-VN" sz="4000" b="0" i="0" u="none" strike="noStrike" cap="none">
              <a:solidFill>
                <a:srgbClr val="000000"/>
              </a:solidFill>
              <a:effectLst/>
              <a:latin typeface="+mn-lt"/>
              <a:ea typeface="+mn-ea"/>
              <a:cs typeface="+mn-cs"/>
              <a:sym typeface="Arial"/>
            </a:endParaRPr>
          </a:p>
          <a:p>
            <a:r>
              <a:rPr lang="vi-VN" sz="4000" b="0" i="0" u="none" strike="noStrike" cap="none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sym typeface="Arial"/>
              </a:rPr>
              <a:t>Đã có </a:t>
            </a:r>
            <a:r>
              <a:rPr lang="en-US" sz="4000">
                <a:solidFill>
                  <a:srgbClr val="FF0000"/>
                </a:solidFill>
              </a:rPr>
              <a:t>/</a:t>
            </a:r>
            <a:r>
              <a:rPr lang="vi-VN" sz="4000" b="0" i="0" u="none" strike="noStrike" cap="none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  <a:sym typeface="Arial"/>
              </a:rPr>
              <a:t> em rồi.</a:t>
            </a:r>
            <a:r>
              <a:rPr lang="en-US" sz="4000">
                <a:solidFill>
                  <a:srgbClr val="FF0000"/>
                </a:solidFill>
              </a:rPr>
              <a:t>//</a:t>
            </a:r>
            <a:endParaRPr lang="en-US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958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9AEDC452-F8EB-D170-FB4F-849FEEF87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>
                        <a14:foregroundMark x1="25355" y1="37943" x2="37943" y2="37411"/>
                        <a14:foregroundMark x1="37943" y1="37411" x2="42021" y2="37411"/>
                        <a14:foregroundMark x1="33333" y1="42553" x2="33333" y2="42553"/>
                        <a14:foregroundMark x1="59574" y1="37057" x2="59574" y2="37057"/>
                        <a14:foregroundMark x1="75000" y1="37057" x2="75000" y2="37057"/>
                        <a14:foregroundMark x1="89362" y1="49645" x2="89362" y2="49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1866" y="1363751"/>
            <a:ext cx="3779080" cy="377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062C5C0-C889-29BB-B7C4-09D1C0EF7729}"/>
              </a:ext>
            </a:extLst>
          </p:cNvPr>
          <p:cNvGrpSpPr/>
          <p:nvPr/>
        </p:nvGrpSpPr>
        <p:grpSpPr>
          <a:xfrm>
            <a:off x="2694873" y="482313"/>
            <a:ext cx="3636073" cy="1607872"/>
            <a:chOff x="5317065" y="1330852"/>
            <a:chExt cx="3637020" cy="1608292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xmlns="" id="{2E2536E2-C427-F434-6E77-68EFC9FDE9A4}"/>
                </a:ext>
              </a:extLst>
            </p:cNvPr>
            <p:cNvSpPr/>
            <p:nvPr/>
          </p:nvSpPr>
          <p:spPr>
            <a:xfrm>
              <a:off x="5317065" y="1330852"/>
              <a:ext cx="3637020" cy="160829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5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A8289B9F-5E31-17D2-7035-CC84DB1BB28A}"/>
                </a:ext>
              </a:extLst>
            </p:cNvPr>
            <p:cNvSpPr txBox="1"/>
            <p:nvPr/>
          </p:nvSpPr>
          <p:spPr>
            <a:xfrm>
              <a:off x="5623226" y="1510341"/>
              <a:ext cx="3142911" cy="1200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99" dirty="0" err="1">
                  <a:solidFill>
                    <a:schemeClr val="tx1"/>
                  </a:solidFill>
                </a:rPr>
                <a:t>Học</a:t>
              </a:r>
              <a:r>
                <a:rPr lang="en-US" sz="2399" dirty="0">
                  <a:solidFill>
                    <a:schemeClr val="tx1"/>
                  </a:solidFill>
                </a:rPr>
                <a:t> </a:t>
              </a:r>
              <a:r>
                <a:rPr lang="en-US" sz="2399" dirty="0" err="1">
                  <a:solidFill>
                    <a:schemeClr val="tx1"/>
                  </a:solidFill>
                </a:rPr>
                <a:t>sinh</a:t>
              </a:r>
              <a:r>
                <a:rPr lang="en-US" sz="2399" dirty="0">
                  <a:solidFill>
                    <a:schemeClr val="tx1"/>
                  </a:solidFill>
                </a:rPr>
                <a:t> </a:t>
              </a:r>
              <a:r>
                <a:rPr lang="en-US" sz="2399" dirty="0" err="1">
                  <a:solidFill>
                    <a:schemeClr val="tx1"/>
                  </a:solidFill>
                </a:rPr>
                <a:t>làm</a:t>
              </a:r>
              <a:r>
                <a:rPr lang="en-US" sz="2399" dirty="0">
                  <a:solidFill>
                    <a:schemeClr val="tx1"/>
                  </a:solidFill>
                </a:rPr>
                <a:t> </a:t>
              </a:r>
              <a:r>
                <a:rPr lang="en-US" sz="2399" dirty="0" err="1">
                  <a:solidFill>
                    <a:schemeClr val="tx1"/>
                  </a:solidFill>
                </a:rPr>
                <a:t>việc</a:t>
              </a:r>
              <a:r>
                <a:rPr lang="en-US" sz="2399" dirty="0">
                  <a:solidFill>
                    <a:schemeClr val="tx1"/>
                  </a:solidFill>
                </a:rPr>
                <a:t> </a:t>
              </a:r>
              <a:r>
                <a:rPr lang="en-US" sz="2399" dirty="0" err="1">
                  <a:solidFill>
                    <a:schemeClr val="tx1"/>
                  </a:solidFill>
                </a:rPr>
                <a:t>nhóm</a:t>
              </a:r>
              <a:r>
                <a:rPr lang="en-US" sz="2399" dirty="0">
                  <a:solidFill>
                    <a:schemeClr val="tx1"/>
                  </a:solidFill>
                </a:rPr>
                <a:t> </a:t>
              </a:r>
              <a:r>
                <a:rPr lang="en-US" sz="2399" dirty="0" err="1">
                  <a:solidFill>
                    <a:schemeClr val="tx1"/>
                  </a:solidFill>
                </a:rPr>
                <a:t>đôi</a:t>
              </a:r>
              <a:r>
                <a:rPr lang="en-US" sz="2399" dirty="0">
                  <a:solidFill>
                    <a:schemeClr val="tx1"/>
                  </a:solidFill>
                </a:rPr>
                <a:t> chia </a:t>
              </a:r>
              <a:r>
                <a:rPr lang="en-US" sz="2399" err="1">
                  <a:solidFill>
                    <a:schemeClr val="tx1"/>
                  </a:solidFill>
                </a:rPr>
                <a:t>đoạn</a:t>
              </a:r>
              <a:r>
                <a:rPr lang="en-US" sz="2399">
                  <a:solidFill>
                    <a:schemeClr val="tx1"/>
                  </a:solidFill>
                </a:rPr>
                <a:t>/khổ.</a:t>
              </a:r>
              <a:endParaRPr lang="en-US" sz="2399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1599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6818A22-7419-6F75-DD18-D3B4D9FB1888}"/>
              </a:ext>
            </a:extLst>
          </p:cNvPr>
          <p:cNvSpPr txBox="1"/>
          <p:nvPr/>
        </p:nvSpPr>
        <p:spPr>
          <a:xfrm>
            <a:off x="-239213" y="12700"/>
            <a:ext cx="9041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>
                <a:latin typeface="+mn-lt"/>
              </a:rPr>
              <a:t>MÈO ĐI CÂU CÁ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6788942F-6EBA-CF46-A128-95F2ACA497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82643586"/>
              </p:ext>
            </p:extLst>
          </p:nvPr>
        </p:nvGraphicFramePr>
        <p:xfrm>
          <a:off x="1542980" y="468630"/>
          <a:ext cx="6058040" cy="4552950"/>
        </p:xfrm>
        <a:graphic>
          <a:graphicData uri="http://schemas.openxmlformats.org/drawingml/2006/table">
            <a:tbl>
              <a:tblPr/>
              <a:tblGrid>
                <a:gridCol w="3638279">
                  <a:extLst>
                    <a:ext uri="{9D8B030D-6E8A-4147-A177-3AD203B41FA5}">
                      <a16:colId xmlns:a16="http://schemas.microsoft.com/office/drawing/2014/main" xmlns="" val="1925654064"/>
                    </a:ext>
                  </a:extLst>
                </a:gridCol>
                <a:gridCol w="2419761">
                  <a:extLst>
                    <a:ext uri="{9D8B030D-6E8A-4147-A177-3AD203B41FA5}">
                      <a16:colId xmlns:a16="http://schemas.microsoft.com/office/drawing/2014/main" xmlns="" val="32815403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000" b="0" i="0" u="none" strike="noStrike" cap="none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Anh em mèo trắng</a:t>
                      </a:r>
                    </a:p>
                    <a:p>
                      <a:r>
                        <a:rPr lang="en-US" sz="2000" b="0" i="0" u="none" strike="noStrike" cap="none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Vác giỏ đi câu</a:t>
                      </a:r>
                    </a:p>
                    <a:p>
                      <a:r>
                        <a:rPr lang="en-US" sz="2000" b="0" i="0" u="none" strike="noStrike" cap="none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Em ngồi bờ ao</a:t>
                      </a:r>
                    </a:p>
                    <a:p>
                      <a:r>
                        <a:rPr lang="en-US" sz="2000" b="0" i="0" u="none" strike="noStrike" cap="none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Anh ra sông cái.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b="0" i="0" u="none" strike="noStrike" cap="none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Mèo nghĩ: Ồ thôi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Anh câu cũng đủ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Nghĩ rồi hớn hở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Nhập bọn vui chơi.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2478990"/>
                  </a:ext>
                </a:extLst>
              </a:tr>
              <a:tr h="261086">
                <a:tc>
                  <a:txBody>
                    <a:bodyPr/>
                    <a:lstStyle/>
                    <a:p>
                      <a:r>
                        <a:rPr lang="vi-VN" sz="2000" b="0" i="0" u="none" strike="noStrike" cap="none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Hiu hiu gió thổi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Buồn ngủ quá chừng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Mèo anh ngả lưng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Ngủ luôn một giấc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Lòng riêng thầm nhắc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Đã có em rồi.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u="none" strike="noStrike" cap="none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Lúc ông mặt trời</a:t>
                      </a:r>
                    </a:p>
                    <a:p>
                      <a:r>
                        <a:rPr lang="en-US" sz="2000" b="0" i="0" u="none" strike="noStrike" cap="none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Xuống núi đi ngủ</a:t>
                      </a:r>
                    </a:p>
                    <a:p>
                      <a:r>
                        <a:rPr lang="en-US" sz="2000" b="0" i="0" u="none" strike="noStrike" cap="none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 Đôi mèo hối hả</a:t>
                      </a:r>
                    </a:p>
                    <a:p>
                      <a:r>
                        <a:rPr lang="en-US" sz="2000" b="0" i="0" u="none" strike="noStrike" cap="none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Quay về lều tranh</a:t>
                      </a:r>
                    </a:p>
                    <a:p>
                      <a:r>
                        <a:rPr lang="en-US" sz="2000" b="0" i="0" u="none" strike="noStrike" cap="none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Giỏ em, giỏ anh</a:t>
                      </a:r>
                    </a:p>
                    <a:p>
                      <a:r>
                        <a:rPr lang="en-US" sz="2000" b="0" i="0" u="none" strike="noStrike" cap="none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Không con cá nhỏ…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8001221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r>
                        <a:rPr lang="vi-VN" sz="2000" b="0" i="0" u="none" strike="noStrike" cap="none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Mèo em đang ngồi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Thấy bầy thỏ bạn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Đùa chơi múa lượn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Vui quá là vui.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000" b="0">
                          <a:solidFill>
                            <a:srgbClr val="000000"/>
                          </a:solidFill>
                          <a:effectLst/>
                        </a:rPr>
                        <a:t>(Thái Hoàng Linh)</a:t>
                      </a:r>
                    </a:p>
                    <a:p>
                      <a:pPr algn="r" fontAlgn="t"/>
                      <a:endParaRPr lang="vi-VN" sz="2000" b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022817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2655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A34C87-DEA1-FD50-1FA1-022C1460C8C4}"/>
              </a:ext>
            </a:extLst>
          </p:cNvPr>
          <p:cNvSpPr txBox="1"/>
          <p:nvPr/>
        </p:nvSpPr>
        <p:spPr>
          <a:xfrm>
            <a:off x="2337369" y="226583"/>
            <a:ext cx="3542006" cy="545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45">
                <a:solidFill>
                  <a:srgbClr val="002060"/>
                </a:solidFill>
              </a:rPr>
              <a:t>CHUẨN BỊ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ADC4430-C204-EB9E-AB95-4244F22B43D0}"/>
              </a:ext>
            </a:extLst>
          </p:cNvPr>
          <p:cNvGrpSpPr/>
          <p:nvPr/>
        </p:nvGrpSpPr>
        <p:grpSpPr>
          <a:xfrm>
            <a:off x="5596688" y="1372270"/>
            <a:ext cx="1737045" cy="1931361"/>
            <a:chOff x="3709663" y="4021929"/>
            <a:chExt cx="2697848" cy="2999643"/>
          </a:xfrm>
        </p:grpSpPr>
        <p:pic>
          <p:nvPicPr>
            <p:cNvPr id="9" name="Picture 6" descr="Combo 50 cái Thước kẻ mica 30cm |">
              <a:extLst>
                <a:ext uri="{FF2B5EF4-FFF2-40B4-BE49-F238E27FC236}">
                  <a16:creationId xmlns:a16="http://schemas.microsoft.com/office/drawing/2014/main" xmlns="" id="{E93224C9-20FF-7F2A-1ABE-4B6122064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759269">
              <a:off x="3709663" y="4641512"/>
              <a:ext cx="2380059" cy="238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1B2DDEB0-260A-04EA-809B-6A1257118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812">
              <a:off x="4710194" y="4021929"/>
              <a:ext cx="682112" cy="21315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091FF40-8928-E35C-4DA0-353579882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2241" y="4543865"/>
              <a:ext cx="2125270" cy="2125270"/>
            </a:xfrm>
            <a:prstGeom prst="rect">
              <a:avLst/>
            </a:prstGeom>
          </p:spPr>
        </p:pic>
      </p:grpSp>
      <p:pic>
        <p:nvPicPr>
          <p:cNvPr id="6" name="Picture 2" descr="Bút chì đen HB/SK-PCHB003 (12 cây/hộp) - BITEXSHOP">
            <a:extLst>
              <a:ext uri="{FF2B5EF4-FFF2-40B4-BE49-F238E27FC236}">
                <a16:creationId xmlns:a16="http://schemas.microsoft.com/office/drawing/2014/main" xmlns="" id="{38B5F008-2348-0173-E7CA-B6C80B461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60556" y="2630130"/>
            <a:ext cx="1999859" cy="152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iếng Việt 3 - Tập Một (Kết nối tri thức với cuộc sống)">
            <a:extLst>
              <a:ext uri="{FF2B5EF4-FFF2-40B4-BE49-F238E27FC236}">
                <a16:creationId xmlns:a16="http://schemas.microsoft.com/office/drawing/2014/main" xmlns="" id="{1C51C785-29F4-7204-793D-3F9F2467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7683" y="1091178"/>
            <a:ext cx="2689976" cy="365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3749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remium Vector | Kids boy and girl study with teacher">
            <a:extLst>
              <a:ext uri="{FF2B5EF4-FFF2-40B4-BE49-F238E27FC236}">
                <a16:creationId xmlns:a16="http://schemas.microsoft.com/office/drawing/2014/main" xmlns="" id="{A96BB420-907A-C60A-5DC3-B35729566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892" b="99834" l="1050" r="99000">
                        <a14:foregroundMark x1="8650" y1="50291" x2="8650" y2="59352"/>
                        <a14:foregroundMark x1="5800" y1="59684" x2="5800" y2="59684"/>
                        <a14:foregroundMark x1="46750" y1="31920" x2="61450" y2="29676"/>
                        <a14:foregroundMark x1="61450" y1="29676" x2="61450" y2="29676"/>
                        <a14:foregroundMark x1="93650" y1="49709" x2="93650" y2="49709"/>
                        <a14:foregroundMark x1="37400" y1="89859" x2="73200" y2="86866"/>
                        <a14:foregroundMark x1="43150" y1="79551" x2="65400" y2="77972"/>
                        <a14:foregroundMark x1="65400" y1="77972" x2="67650" y2="77972"/>
                        <a14:foregroundMark x1="35300" y1="84289" x2="38250" y2="79385"/>
                        <a14:foregroundMark x1="24800" y1="90025" x2="24800" y2="90025"/>
                        <a14:foregroundMark x1="25000" y1="88113" x2="25000" y2="88113"/>
                        <a14:foregroundMark x1="79200" y1="94929" x2="79200" y2="94929"/>
                        <a14:foregroundMark x1="2750" y1="95844" x2="97850" y2="89360"/>
                        <a14:foregroundMark x1="1050" y1="90441" x2="9250" y2="89194"/>
                        <a14:foregroundMark x1="9250" y1="89194" x2="9350" y2="89194"/>
                        <a14:foregroundMark x1="23550" y1="96342" x2="28150" y2="96675"/>
                        <a14:foregroundMark x1="50200" y1="96010" x2="58100" y2="96010"/>
                        <a14:foregroundMark x1="86750" y1="95677" x2="94300" y2="94929"/>
                        <a14:foregroundMark x1="94300" y1="94929" x2="94500" y2="94929"/>
                        <a14:foregroundMark x1="98900" y1="87781" x2="98900" y2="87781"/>
                        <a14:foregroundMark x1="99000" y1="97174" x2="90400" y2="98587"/>
                        <a14:foregroundMark x1="73000" y1="99501" x2="61550" y2="99834"/>
                        <a14:foregroundMark x1="61550" y1="99834" x2="61550" y2="99834"/>
                        <a14:foregroundMark x1="42300" y1="97756" x2="44550" y2="96841"/>
                        <a14:foregroundMark x1="23200" y1="42394" x2="23200" y2="42394"/>
                        <a14:backgroundMark x1="59450" y1="65752" x2="59450" y2="65752"/>
                        <a14:backgroundMark x1="78950" y1="69659" x2="78950" y2="69659"/>
                        <a14:backgroundMark x1="76350" y1="82377" x2="76350" y2="82377"/>
                        <a14:backgroundMark x1="76450" y1="81879" x2="76450" y2="81879"/>
                        <a14:backgroundMark x1="45450" y1="64090" x2="45450" y2="64090"/>
                        <a14:backgroundMark x1="39800" y1="63175" x2="39800" y2="63175"/>
                        <a14:backgroundMark x1="45450" y1="63342" x2="45050" y2="66334"/>
                        <a14:backgroundMark x1="65200" y1="63674" x2="64800" y2="62261"/>
                        <a14:backgroundMark x1="76950" y1="79551" x2="76950" y2="82211"/>
                        <a14:backgroundMark x1="38100" y1="63840" x2="39300" y2="62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8666" y="1546455"/>
            <a:ext cx="6006669" cy="361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4A383D6-CD4B-BD39-AE20-DA8DF56C6EC4}"/>
              </a:ext>
            </a:extLst>
          </p:cNvPr>
          <p:cNvGrpSpPr/>
          <p:nvPr/>
        </p:nvGrpSpPr>
        <p:grpSpPr>
          <a:xfrm>
            <a:off x="2753965" y="82292"/>
            <a:ext cx="3636073" cy="1607873"/>
            <a:chOff x="2694383" y="481766"/>
            <a:chExt cx="3637020" cy="1608292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xmlns="" id="{A553A758-EE40-31C1-A9AC-FC8D7AB86F34}"/>
                </a:ext>
              </a:extLst>
            </p:cNvPr>
            <p:cNvSpPr/>
            <p:nvPr/>
          </p:nvSpPr>
          <p:spPr>
            <a:xfrm>
              <a:off x="2694383" y="481766"/>
              <a:ext cx="3637020" cy="160829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5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A8289B9F-5E31-17D2-7035-CC84DB1BB28A}"/>
                </a:ext>
              </a:extLst>
            </p:cNvPr>
            <p:cNvSpPr txBox="1"/>
            <p:nvPr/>
          </p:nvSpPr>
          <p:spPr>
            <a:xfrm>
              <a:off x="2895391" y="685747"/>
              <a:ext cx="3235004" cy="1200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99" dirty="0" err="1">
                  <a:solidFill>
                    <a:schemeClr val="tx1"/>
                  </a:solidFill>
                </a:rPr>
                <a:t>Học</a:t>
              </a:r>
              <a:r>
                <a:rPr lang="en-US" sz="2399" dirty="0">
                  <a:solidFill>
                    <a:schemeClr val="tx1"/>
                  </a:solidFill>
                </a:rPr>
                <a:t> </a:t>
              </a:r>
              <a:r>
                <a:rPr lang="en-US" sz="2399" dirty="0" err="1">
                  <a:solidFill>
                    <a:schemeClr val="tx1"/>
                  </a:solidFill>
                </a:rPr>
                <a:t>sinh</a:t>
              </a:r>
              <a:r>
                <a:rPr lang="en-US" sz="2399" dirty="0">
                  <a:solidFill>
                    <a:schemeClr val="tx1"/>
                  </a:solidFill>
                </a:rPr>
                <a:t> </a:t>
              </a:r>
              <a:r>
                <a:rPr lang="en-US" sz="2399" dirty="0" err="1">
                  <a:solidFill>
                    <a:schemeClr val="tx1"/>
                  </a:solidFill>
                </a:rPr>
                <a:t>làm</a:t>
              </a:r>
              <a:r>
                <a:rPr lang="en-US" sz="2399" dirty="0">
                  <a:solidFill>
                    <a:schemeClr val="tx1"/>
                  </a:solidFill>
                </a:rPr>
                <a:t> </a:t>
              </a:r>
              <a:r>
                <a:rPr lang="en-US" sz="2399" dirty="0" err="1">
                  <a:solidFill>
                    <a:schemeClr val="tx1"/>
                  </a:solidFill>
                </a:rPr>
                <a:t>việc</a:t>
              </a:r>
              <a:r>
                <a:rPr lang="en-US" sz="2399" dirty="0">
                  <a:solidFill>
                    <a:schemeClr val="tx1"/>
                  </a:solidFill>
                </a:rPr>
                <a:t> </a:t>
              </a:r>
              <a:r>
                <a:rPr lang="en-US" sz="2399" err="1">
                  <a:solidFill>
                    <a:schemeClr val="tx1"/>
                  </a:solidFill>
                </a:rPr>
                <a:t>nhóm</a:t>
              </a:r>
              <a:r>
                <a:rPr lang="en-US" sz="2399">
                  <a:solidFill>
                    <a:schemeClr val="tx1"/>
                  </a:solidFill>
                </a:rPr>
                <a:t> 5, </a:t>
              </a:r>
              <a:r>
                <a:rPr lang="en-US" sz="2399" dirty="0" err="1">
                  <a:solidFill>
                    <a:schemeClr val="tx1"/>
                  </a:solidFill>
                </a:rPr>
                <a:t>đọc</a:t>
              </a:r>
              <a:r>
                <a:rPr lang="en-US" sz="2399" dirty="0">
                  <a:solidFill>
                    <a:schemeClr val="tx1"/>
                  </a:solidFill>
                </a:rPr>
                <a:t> </a:t>
              </a:r>
              <a:r>
                <a:rPr lang="en-US" sz="2399" dirty="0" err="1">
                  <a:solidFill>
                    <a:schemeClr val="tx1"/>
                  </a:solidFill>
                </a:rPr>
                <a:t>nối</a:t>
              </a:r>
              <a:r>
                <a:rPr lang="en-US" sz="2399" dirty="0">
                  <a:solidFill>
                    <a:schemeClr val="tx1"/>
                  </a:solidFill>
                </a:rPr>
                <a:t> </a:t>
              </a:r>
              <a:r>
                <a:rPr lang="en-US" sz="2399" dirty="0" err="1">
                  <a:solidFill>
                    <a:schemeClr val="tx1"/>
                  </a:solidFill>
                </a:rPr>
                <a:t>tiếp</a:t>
              </a:r>
              <a:r>
                <a:rPr lang="en-US" sz="2399" dirty="0">
                  <a:solidFill>
                    <a:schemeClr val="tx1"/>
                  </a:solidFill>
                </a:rPr>
                <a:t> 1 </a:t>
              </a:r>
              <a:r>
                <a:rPr lang="en-US" sz="2399" dirty="0" err="1">
                  <a:solidFill>
                    <a:schemeClr val="tx1"/>
                  </a:solidFill>
                </a:rPr>
                <a:t>hoặc</a:t>
              </a:r>
              <a:r>
                <a:rPr lang="en-US" sz="2399" dirty="0">
                  <a:solidFill>
                    <a:schemeClr val="tx1"/>
                  </a:solidFill>
                </a:rPr>
                <a:t> 2 </a:t>
              </a:r>
              <a:r>
                <a:rPr lang="en-US" sz="2399" dirty="0" err="1">
                  <a:solidFill>
                    <a:schemeClr val="tx1"/>
                  </a:solidFill>
                </a:rPr>
                <a:t>lần</a:t>
              </a:r>
              <a:r>
                <a:rPr lang="en-US" sz="2399" dirty="0">
                  <a:solidFill>
                    <a:schemeClr val="tx1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74544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8289B9F-5E31-17D2-7035-CC84DB1BB28A}"/>
              </a:ext>
            </a:extLst>
          </p:cNvPr>
          <p:cNvSpPr txBox="1"/>
          <p:nvPr/>
        </p:nvSpPr>
        <p:spPr>
          <a:xfrm>
            <a:off x="1141399" y="4795625"/>
            <a:ext cx="6861206" cy="322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96"/>
              <a:t>Học sinh đọc thầm (đọc bằng mắt) toàn bài.</a:t>
            </a:r>
          </a:p>
        </p:txBody>
      </p:sp>
      <p:pic>
        <p:nvPicPr>
          <p:cNvPr id="1026" name="Picture 2" descr="Trang chủ - NQ Education">
            <a:extLst>
              <a:ext uri="{FF2B5EF4-FFF2-40B4-BE49-F238E27FC236}">
                <a16:creationId xmlns:a16="http://schemas.microsoft.com/office/drawing/2014/main" xmlns="" id="{CDC375CF-0BBE-D9C1-307F-5E4174E9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5819" y="1086247"/>
            <a:ext cx="2912365" cy="337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C9C05FA8-4779-32DB-982C-74F5CBFD3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9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8289B9F-5E31-17D2-7035-CC84DB1BB28A}"/>
              </a:ext>
            </a:extLst>
          </p:cNvPr>
          <p:cNvSpPr txBox="1"/>
          <p:nvPr/>
        </p:nvSpPr>
        <p:spPr>
          <a:xfrm>
            <a:off x="2117228" y="600101"/>
            <a:ext cx="4909541" cy="584775"/>
          </a:xfrm>
          <a:prstGeom prst="rect">
            <a:avLst/>
          </a:prstGeom>
          <a:solidFill>
            <a:srgbClr val="FBF9A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nối</a:t>
            </a:r>
            <a:r>
              <a:rPr lang="en-US" sz="3200" dirty="0"/>
              <a:t> </a:t>
            </a:r>
            <a:r>
              <a:rPr lang="en-US" sz="3200" dirty="0" err="1"/>
              <a:t>tiếp</a:t>
            </a:r>
            <a:r>
              <a:rPr lang="en-US" sz="3200" dirty="0"/>
              <a:t> </a:t>
            </a:r>
            <a:r>
              <a:rPr lang="en-US" sz="3200" dirty="0" err="1"/>
              <a:t>trước</a:t>
            </a:r>
            <a:r>
              <a:rPr lang="en-US" sz="3200" dirty="0"/>
              <a:t> </a:t>
            </a:r>
            <a:r>
              <a:rPr lang="en-US" sz="3200" dirty="0" err="1"/>
              <a:t>lớp</a:t>
            </a:r>
            <a:endParaRPr lang="en-US" sz="3200" dirty="0"/>
          </a:p>
        </p:txBody>
      </p:sp>
      <p:pic>
        <p:nvPicPr>
          <p:cNvPr id="6148" name="Picture 4" descr="Teacher with pupils in a classroom at a lesson. Cartoon vector  illustration. Download a Free Preview or High Q… | Student cartoon,  Classroom cartoon, Teacher images">
            <a:extLst>
              <a:ext uri="{FF2B5EF4-FFF2-40B4-BE49-F238E27FC236}">
                <a16:creationId xmlns:a16="http://schemas.microsoft.com/office/drawing/2014/main" xmlns="" id="{56D320DA-95A0-5E26-DE9E-6B2233BD4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808" b="9682"/>
          <a:stretch/>
        </p:blipFill>
        <p:spPr bwMode="auto">
          <a:xfrm>
            <a:off x="2466162" y="1339601"/>
            <a:ext cx="4211674" cy="3203801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8232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4F0B5F-23CE-13A4-727E-7AC85598048D}"/>
              </a:ext>
            </a:extLst>
          </p:cNvPr>
          <p:cNvSpPr txBox="1"/>
          <p:nvPr/>
        </p:nvSpPr>
        <p:spPr>
          <a:xfrm>
            <a:off x="488471" y="2030637"/>
            <a:ext cx="8167059" cy="110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83" b="1">
                <a:solidFill>
                  <a:srgbClr val="0070C0"/>
                </a:solidFill>
              </a:rPr>
              <a:t>TRẢ LỜI CÂU HỎI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6CBB2AB4-31CB-280E-B2EC-AF04AB567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999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B71E4E3-0218-75E0-DB39-C1F85CDDB6C2}"/>
              </a:ext>
            </a:extLst>
          </p:cNvPr>
          <p:cNvSpPr txBox="1"/>
          <p:nvPr/>
        </p:nvSpPr>
        <p:spPr>
          <a:xfrm>
            <a:off x="-239213" y="12700"/>
            <a:ext cx="9041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>
                <a:latin typeface="+mn-lt"/>
              </a:rPr>
              <a:t>MÈO ĐI CÂU CÁ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7980E9DC-41E2-5B41-A628-DA8A8D3194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67180399"/>
              </p:ext>
            </p:extLst>
          </p:nvPr>
        </p:nvGraphicFramePr>
        <p:xfrm>
          <a:off x="1542980" y="468630"/>
          <a:ext cx="6058040" cy="4552950"/>
        </p:xfrm>
        <a:graphic>
          <a:graphicData uri="http://schemas.openxmlformats.org/drawingml/2006/table">
            <a:tbl>
              <a:tblPr/>
              <a:tblGrid>
                <a:gridCol w="3638279">
                  <a:extLst>
                    <a:ext uri="{9D8B030D-6E8A-4147-A177-3AD203B41FA5}">
                      <a16:colId xmlns:a16="http://schemas.microsoft.com/office/drawing/2014/main" xmlns="" val="1925654064"/>
                    </a:ext>
                  </a:extLst>
                </a:gridCol>
                <a:gridCol w="2419761">
                  <a:extLst>
                    <a:ext uri="{9D8B030D-6E8A-4147-A177-3AD203B41FA5}">
                      <a16:colId xmlns:a16="http://schemas.microsoft.com/office/drawing/2014/main" xmlns="" val="32815403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Anh em mèo trắng</a:t>
                      </a:r>
                    </a:p>
                    <a:p>
                      <a:r>
                        <a:rPr lang="en-US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Vác giỏ đi câu</a:t>
                      </a:r>
                    </a:p>
                    <a:p>
                      <a:r>
                        <a:rPr lang="en-US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Em ngồi bờ ao</a:t>
                      </a:r>
                    </a:p>
                    <a:p>
                      <a:r>
                        <a:rPr lang="en-US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Anh ra sông cái.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Mèo nghĩ: Ồ thôi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Anh câu cũng đủ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Nghĩ rồi hớn hở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Nhập bọn vui chơi.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2478990"/>
                  </a:ext>
                </a:extLst>
              </a:tr>
              <a:tr h="261086">
                <a:tc>
                  <a:txBody>
                    <a:bodyPr/>
                    <a:lstStyle/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Hiu hiu gió thổi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Buồn ngủ quá chừng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Mèo anh ngả lưng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Ngủ luôn một giấc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Lòng riêng thầm nhắc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Đã có em rồi.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Lúc ông mặt trời</a:t>
                      </a:r>
                    </a:p>
                    <a:p>
                      <a:r>
                        <a:rPr lang="en-US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Xuống núi đi ngủ</a:t>
                      </a:r>
                    </a:p>
                    <a:p>
                      <a:r>
                        <a:rPr lang="en-US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 Đôi mèo hối hả</a:t>
                      </a:r>
                    </a:p>
                    <a:p>
                      <a:r>
                        <a:rPr lang="en-US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Quay về lều tranh</a:t>
                      </a:r>
                    </a:p>
                    <a:p>
                      <a:r>
                        <a:rPr lang="en-US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Giỏ em, giỏ anh</a:t>
                      </a:r>
                    </a:p>
                    <a:p>
                      <a:r>
                        <a:rPr lang="en-US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Không con cá nhỏ…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8001221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Mèo em đang ngồi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Thấy bầy thỏ bạn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Đùa chơi múa lượn</a:t>
                      </a:r>
                    </a:p>
                    <a:p>
                      <a:r>
                        <a:rPr lang="vi-VN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Vui quá là vui.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000" b="0">
                          <a:solidFill>
                            <a:srgbClr val="000000"/>
                          </a:solidFill>
                          <a:effectLst/>
                        </a:rPr>
                        <a:t>(Thái Hoàng Linh)</a:t>
                      </a:r>
                    </a:p>
                    <a:p>
                      <a:pPr algn="r" fontAlgn="t"/>
                      <a:endParaRPr lang="vi-VN" sz="2000" b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022817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879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xmlns="" id="{2CC1094D-98A1-8C2A-3DD7-9D3165FFE56C}"/>
              </a:ext>
            </a:extLst>
          </p:cNvPr>
          <p:cNvSpPr/>
          <p:nvPr/>
        </p:nvSpPr>
        <p:spPr>
          <a:xfrm>
            <a:off x="329099" y="166334"/>
            <a:ext cx="8485803" cy="702782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996303169">
                  <a:custGeom>
                    <a:avLst/>
                    <a:gdLst>
                      <a:gd name="connsiteX0" fmla="*/ 0 w 8485803"/>
                      <a:gd name="connsiteY0" fmla="*/ 117133 h 702782"/>
                      <a:gd name="connsiteX1" fmla="*/ 117133 w 8485803"/>
                      <a:gd name="connsiteY1" fmla="*/ 0 h 702782"/>
                      <a:gd name="connsiteX2" fmla="*/ 624013 w 8485803"/>
                      <a:gd name="connsiteY2" fmla="*/ 0 h 702782"/>
                      <a:gd name="connsiteX3" fmla="*/ 1213409 w 8485803"/>
                      <a:gd name="connsiteY3" fmla="*/ 0 h 702782"/>
                      <a:gd name="connsiteX4" fmla="*/ 1637773 w 8485803"/>
                      <a:gd name="connsiteY4" fmla="*/ 0 h 702782"/>
                      <a:gd name="connsiteX5" fmla="*/ 2392200 w 8485803"/>
                      <a:gd name="connsiteY5" fmla="*/ 0 h 702782"/>
                      <a:gd name="connsiteX6" fmla="*/ 3064111 w 8485803"/>
                      <a:gd name="connsiteY6" fmla="*/ 0 h 702782"/>
                      <a:gd name="connsiteX7" fmla="*/ 3736021 w 8485803"/>
                      <a:gd name="connsiteY7" fmla="*/ 0 h 702782"/>
                      <a:gd name="connsiteX8" fmla="*/ 4407932 w 8485803"/>
                      <a:gd name="connsiteY8" fmla="*/ 0 h 702782"/>
                      <a:gd name="connsiteX9" fmla="*/ 4997328 w 8485803"/>
                      <a:gd name="connsiteY9" fmla="*/ 0 h 702782"/>
                      <a:gd name="connsiteX10" fmla="*/ 5669239 w 8485803"/>
                      <a:gd name="connsiteY10" fmla="*/ 0 h 702782"/>
                      <a:gd name="connsiteX11" fmla="*/ 6341149 w 8485803"/>
                      <a:gd name="connsiteY11" fmla="*/ 0 h 702782"/>
                      <a:gd name="connsiteX12" fmla="*/ 6682999 w 8485803"/>
                      <a:gd name="connsiteY12" fmla="*/ 0 h 702782"/>
                      <a:gd name="connsiteX13" fmla="*/ 7272394 w 8485803"/>
                      <a:gd name="connsiteY13" fmla="*/ 0 h 702782"/>
                      <a:gd name="connsiteX14" fmla="*/ 7614244 w 8485803"/>
                      <a:gd name="connsiteY14" fmla="*/ 0 h 702782"/>
                      <a:gd name="connsiteX15" fmla="*/ 8368670 w 8485803"/>
                      <a:gd name="connsiteY15" fmla="*/ 0 h 702782"/>
                      <a:gd name="connsiteX16" fmla="*/ 8485803 w 8485803"/>
                      <a:gd name="connsiteY16" fmla="*/ 117133 h 702782"/>
                      <a:gd name="connsiteX17" fmla="*/ 8485803 w 8485803"/>
                      <a:gd name="connsiteY17" fmla="*/ 585649 h 702782"/>
                      <a:gd name="connsiteX18" fmla="*/ 8368670 w 8485803"/>
                      <a:gd name="connsiteY18" fmla="*/ 702782 h 702782"/>
                      <a:gd name="connsiteX19" fmla="*/ 8026821 w 8485803"/>
                      <a:gd name="connsiteY19" fmla="*/ 702782 h 702782"/>
                      <a:gd name="connsiteX20" fmla="*/ 7437425 w 8485803"/>
                      <a:gd name="connsiteY20" fmla="*/ 702782 h 702782"/>
                      <a:gd name="connsiteX21" fmla="*/ 6848030 w 8485803"/>
                      <a:gd name="connsiteY21" fmla="*/ 702782 h 702782"/>
                      <a:gd name="connsiteX22" fmla="*/ 6506180 w 8485803"/>
                      <a:gd name="connsiteY22" fmla="*/ 702782 h 702782"/>
                      <a:gd name="connsiteX23" fmla="*/ 5834269 w 8485803"/>
                      <a:gd name="connsiteY23" fmla="*/ 702782 h 702782"/>
                      <a:gd name="connsiteX24" fmla="*/ 5327389 w 8485803"/>
                      <a:gd name="connsiteY24" fmla="*/ 702782 h 702782"/>
                      <a:gd name="connsiteX25" fmla="*/ 4737994 w 8485803"/>
                      <a:gd name="connsiteY25" fmla="*/ 702782 h 702782"/>
                      <a:gd name="connsiteX26" fmla="*/ 4396144 w 8485803"/>
                      <a:gd name="connsiteY26" fmla="*/ 702782 h 702782"/>
                      <a:gd name="connsiteX27" fmla="*/ 3724233 w 8485803"/>
                      <a:gd name="connsiteY27" fmla="*/ 702782 h 702782"/>
                      <a:gd name="connsiteX28" fmla="*/ 3052323 w 8485803"/>
                      <a:gd name="connsiteY28" fmla="*/ 702782 h 702782"/>
                      <a:gd name="connsiteX29" fmla="*/ 2710473 w 8485803"/>
                      <a:gd name="connsiteY29" fmla="*/ 702782 h 702782"/>
                      <a:gd name="connsiteX30" fmla="*/ 2203593 w 8485803"/>
                      <a:gd name="connsiteY30" fmla="*/ 702782 h 702782"/>
                      <a:gd name="connsiteX31" fmla="*/ 1696713 w 8485803"/>
                      <a:gd name="connsiteY31" fmla="*/ 702782 h 702782"/>
                      <a:gd name="connsiteX32" fmla="*/ 1272348 w 8485803"/>
                      <a:gd name="connsiteY32" fmla="*/ 702782 h 702782"/>
                      <a:gd name="connsiteX33" fmla="*/ 117133 w 8485803"/>
                      <a:gd name="connsiteY33" fmla="*/ 702782 h 702782"/>
                      <a:gd name="connsiteX34" fmla="*/ 0 w 8485803"/>
                      <a:gd name="connsiteY34" fmla="*/ 585649 h 702782"/>
                      <a:gd name="connsiteX35" fmla="*/ 0 w 8485803"/>
                      <a:gd name="connsiteY35" fmla="*/ 117133 h 702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485803" h="702782" fill="none" extrusionOk="0">
                        <a:moveTo>
                          <a:pt x="0" y="117133"/>
                        </a:moveTo>
                        <a:cubicBezTo>
                          <a:pt x="4572" y="41360"/>
                          <a:pt x="60454" y="9426"/>
                          <a:pt x="117133" y="0"/>
                        </a:cubicBezTo>
                        <a:cubicBezTo>
                          <a:pt x="255354" y="-57405"/>
                          <a:pt x="511851" y="11188"/>
                          <a:pt x="624013" y="0"/>
                        </a:cubicBezTo>
                        <a:cubicBezTo>
                          <a:pt x="736175" y="-11188"/>
                          <a:pt x="1067653" y="17641"/>
                          <a:pt x="1213409" y="0"/>
                        </a:cubicBezTo>
                        <a:cubicBezTo>
                          <a:pt x="1359165" y="-17641"/>
                          <a:pt x="1535251" y="3448"/>
                          <a:pt x="1637773" y="0"/>
                        </a:cubicBezTo>
                        <a:cubicBezTo>
                          <a:pt x="1740295" y="-3448"/>
                          <a:pt x="2202599" y="75451"/>
                          <a:pt x="2392200" y="0"/>
                        </a:cubicBezTo>
                        <a:cubicBezTo>
                          <a:pt x="2581801" y="-75451"/>
                          <a:pt x="2736644" y="67684"/>
                          <a:pt x="3064111" y="0"/>
                        </a:cubicBezTo>
                        <a:cubicBezTo>
                          <a:pt x="3391578" y="-67684"/>
                          <a:pt x="3459600" y="29444"/>
                          <a:pt x="3736021" y="0"/>
                        </a:cubicBezTo>
                        <a:cubicBezTo>
                          <a:pt x="4012442" y="-29444"/>
                          <a:pt x="4268090" y="4431"/>
                          <a:pt x="4407932" y="0"/>
                        </a:cubicBezTo>
                        <a:cubicBezTo>
                          <a:pt x="4547774" y="-4431"/>
                          <a:pt x="4867500" y="27092"/>
                          <a:pt x="4997328" y="0"/>
                        </a:cubicBezTo>
                        <a:cubicBezTo>
                          <a:pt x="5127156" y="-27092"/>
                          <a:pt x="5365704" y="74987"/>
                          <a:pt x="5669239" y="0"/>
                        </a:cubicBezTo>
                        <a:cubicBezTo>
                          <a:pt x="5972774" y="-74987"/>
                          <a:pt x="6142781" y="22336"/>
                          <a:pt x="6341149" y="0"/>
                        </a:cubicBezTo>
                        <a:cubicBezTo>
                          <a:pt x="6539517" y="-22336"/>
                          <a:pt x="6571308" y="7644"/>
                          <a:pt x="6682999" y="0"/>
                        </a:cubicBezTo>
                        <a:cubicBezTo>
                          <a:pt x="6794690" y="-7644"/>
                          <a:pt x="7098766" y="27699"/>
                          <a:pt x="7272394" y="0"/>
                        </a:cubicBezTo>
                        <a:cubicBezTo>
                          <a:pt x="7446022" y="-27699"/>
                          <a:pt x="7452864" y="36205"/>
                          <a:pt x="7614244" y="0"/>
                        </a:cubicBezTo>
                        <a:cubicBezTo>
                          <a:pt x="7775624" y="-36205"/>
                          <a:pt x="8129202" y="10064"/>
                          <a:pt x="8368670" y="0"/>
                        </a:cubicBezTo>
                        <a:cubicBezTo>
                          <a:pt x="8416939" y="4934"/>
                          <a:pt x="8487115" y="51869"/>
                          <a:pt x="8485803" y="117133"/>
                        </a:cubicBezTo>
                        <a:cubicBezTo>
                          <a:pt x="8504711" y="290486"/>
                          <a:pt x="8460778" y="489082"/>
                          <a:pt x="8485803" y="585649"/>
                        </a:cubicBezTo>
                        <a:cubicBezTo>
                          <a:pt x="8499121" y="660893"/>
                          <a:pt x="8441842" y="702410"/>
                          <a:pt x="8368670" y="702782"/>
                        </a:cubicBezTo>
                        <a:cubicBezTo>
                          <a:pt x="8234512" y="717918"/>
                          <a:pt x="8119635" y="672651"/>
                          <a:pt x="8026821" y="702782"/>
                        </a:cubicBezTo>
                        <a:cubicBezTo>
                          <a:pt x="7934007" y="732913"/>
                          <a:pt x="7729660" y="670899"/>
                          <a:pt x="7437425" y="702782"/>
                        </a:cubicBezTo>
                        <a:cubicBezTo>
                          <a:pt x="7145190" y="734665"/>
                          <a:pt x="7052002" y="646836"/>
                          <a:pt x="6848030" y="702782"/>
                        </a:cubicBezTo>
                        <a:cubicBezTo>
                          <a:pt x="6644058" y="758728"/>
                          <a:pt x="6647833" y="683661"/>
                          <a:pt x="6506180" y="702782"/>
                        </a:cubicBezTo>
                        <a:cubicBezTo>
                          <a:pt x="6364527" y="721903"/>
                          <a:pt x="6068299" y="695400"/>
                          <a:pt x="5834269" y="702782"/>
                        </a:cubicBezTo>
                        <a:cubicBezTo>
                          <a:pt x="5600239" y="710164"/>
                          <a:pt x="5570771" y="663185"/>
                          <a:pt x="5327389" y="702782"/>
                        </a:cubicBezTo>
                        <a:cubicBezTo>
                          <a:pt x="5084007" y="742379"/>
                          <a:pt x="4897656" y="674620"/>
                          <a:pt x="4737994" y="702782"/>
                        </a:cubicBezTo>
                        <a:cubicBezTo>
                          <a:pt x="4578332" y="730944"/>
                          <a:pt x="4548357" y="700564"/>
                          <a:pt x="4396144" y="702782"/>
                        </a:cubicBezTo>
                        <a:cubicBezTo>
                          <a:pt x="4243931" y="705000"/>
                          <a:pt x="4023405" y="662094"/>
                          <a:pt x="3724233" y="702782"/>
                        </a:cubicBezTo>
                        <a:cubicBezTo>
                          <a:pt x="3425061" y="743470"/>
                          <a:pt x="3381902" y="625887"/>
                          <a:pt x="3052323" y="702782"/>
                        </a:cubicBezTo>
                        <a:cubicBezTo>
                          <a:pt x="2722744" y="779677"/>
                          <a:pt x="2800128" y="669374"/>
                          <a:pt x="2710473" y="702782"/>
                        </a:cubicBezTo>
                        <a:cubicBezTo>
                          <a:pt x="2620818" y="736190"/>
                          <a:pt x="2397403" y="672928"/>
                          <a:pt x="2203593" y="702782"/>
                        </a:cubicBezTo>
                        <a:cubicBezTo>
                          <a:pt x="2009783" y="732636"/>
                          <a:pt x="1882126" y="695681"/>
                          <a:pt x="1696713" y="702782"/>
                        </a:cubicBezTo>
                        <a:cubicBezTo>
                          <a:pt x="1511300" y="709883"/>
                          <a:pt x="1378137" y="663638"/>
                          <a:pt x="1272348" y="702782"/>
                        </a:cubicBezTo>
                        <a:cubicBezTo>
                          <a:pt x="1166559" y="741926"/>
                          <a:pt x="608318" y="584562"/>
                          <a:pt x="117133" y="702782"/>
                        </a:cubicBezTo>
                        <a:cubicBezTo>
                          <a:pt x="41833" y="696772"/>
                          <a:pt x="-5143" y="651504"/>
                          <a:pt x="0" y="585649"/>
                        </a:cubicBezTo>
                        <a:cubicBezTo>
                          <a:pt x="-22875" y="451600"/>
                          <a:pt x="46573" y="274790"/>
                          <a:pt x="0" y="117133"/>
                        </a:cubicBezTo>
                        <a:close/>
                      </a:path>
                      <a:path w="8485803" h="702782" stroke="0" extrusionOk="0">
                        <a:moveTo>
                          <a:pt x="0" y="117133"/>
                        </a:moveTo>
                        <a:cubicBezTo>
                          <a:pt x="4021" y="34396"/>
                          <a:pt x="54543" y="6802"/>
                          <a:pt x="117133" y="0"/>
                        </a:cubicBezTo>
                        <a:cubicBezTo>
                          <a:pt x="242063" y="-12401"/>
                          <a:pt x="377008" y="2813"/>
                          <a:pt x="541498" y="0"/>
                        </a:cubicBezTo>
                        <a:cubicBezTo>
                          <a:pt x="705988" y="-2813"/>
                          <a:pt x="934835" y="29326"/>
                          <a:pt x="1130893" y="0"/>
                        </a:cubicBezTo>
                        <a:cubicBezTo>
                          <a:pt x="1326951" y="-29326"/>
                          <a:pt x="1351461" y="33695"/>
                          <a:pt x="1472743" y="0"/>
                        </a:cubicBezTo>
                        <a:cubicBezTo>
                          <a:pt x="1594025" y="-33695"/>
                          <a:pt x="1786546" y="8398"/>
                          <a:pt x="1979623" y="0"/>
                        </a:cubicBezTo>
                        <a:cubicBezTo>
                          <a:pt x="2172700" y="-8398"/>
                          <a:pt x="2499860" y="71286"/>
                          <a:pt x="2651534" y="0"/>
                        </a:cubicBezTo>
                        <a:cubicBezTo>
                          <a:pt x="2803208" y="-71286"/>
                          <a:pt x="3059269" y="73388"/>
                          <a:pt x="3405960" y="0"/>
                        </a:cubicBezTo>
                        <a:cubicBezTo>
                          <a:pt x="3752651" y="-73388"/>
                          <a:pt x="3802221" y="42939"/>
                          <a:pt x="4077871" y="0"/>
                        </a:cubicBezTo>
                        <a:cubicBezTo>
                          <a:pt x="4353521" y="-42939"/>
                          <a:pt x="4496625" y="66818"/>
                          <a:pt x="4832297" y="0"/>
                        </a:cubicBezTo>
                        <a:cubicBezTo>
                          <a:pt x="5167969" y="-66818"/>
                          <a:pt x="5201962" y="24446"/>
                          <a:pt x="5339177" y="0"/>
                        </a:cubicBezTo>
                        <a:cubicBezTo>
                          <a:pt x="5476392" y="-24446"/>
                          <a:pt x="5518465" y="25460"/>
                          <a:pt x="5681027" y="0"/>
                        </a:cubicBezTo>
                        <a:cubicBezTo>
                          <a:pt x="5843589" y="-25460"/>
                          <a:pt x="6211230" y="17457"/>
                          <a:pt x="6435453" y="0"/>
                        </a:cubicBezTo>
                        <a:cubicBezTo>
                          <a:pt x="6659676" y="-17457"/>
                          <a:pt x="6619392" y="27459"/>
                          <a:pt x="6777302" y="0"/>
                        </a:cubicBezTo>
                        <a:cubicBezTo>
                          <a:pt x="6935212" y="-27459"/>
                          <a:pt x="7029228" y="3351"/>
                          <a:pt x="7201667" y="0"/>
                        </a:cubicBezTo>
                        <a:cubicBezTo>
                          <a:pt x="7374106" y="-3351"/>
                          <a:pt x="8040721" y="74856"/>
                          <a:pt x="8368670" y="0"/>
                        </a:cubicBezTo>
                        <a:cubicBezTo>
                          <a:pt x="8430898" y="1419"/>
                          <a:pt x="8502416" y="48529"/>
                          <a:pt x="8485803" y="117133"/>
                        </a:cubicBezTo>
                        <a:cubicBezTo>
                          <a:pt x="8533962" y="285192"/>
                          <a:pt x="8475039" y="425063"/>
                          <a:pt x="8485803" y="585649"/>
                        </a:cubicBezTo>
                        <a:cubicBezTo>
                          <a:pt x="8490622" y="644553"/>
                          <a:pt x="8445940" y="694926"/>
                          <a:pt x="8368670" y="702782"/>
                        </a:cubicBezTo>
                        <a:cubicBezTo>
                          <a:pt x="8162936" y="728867"/>
                          <a:pt x="7902858" y="648584"/>
                          <a:pt x="7779275" y="702782"/>
                        </a:cubicBezTo>
                        <a:cubicBezTo>
                          <a:pt x="7655693" y="756980"/>
                          <a:pt x="7399953" y="701100"/>
                          <a:pt x="7107364" y="702782"/>
                        </a:cubicBezTo>
                        <a:cubicBezTo>
                          <a:pt x="6814775" y="704464"/>
                          <a:pt x="6921370" y="701518"/>
                          <a:pt x="6765514" y="702782"/>
                        </a:cubicBezTo>
                        <a:cubicBezTo>
                          <a:pt x="6609658" y="704046"/>
                          <a:pt x="6221359" y="622606"/>
                          <a:pt x="6011088" y="702782"/>
                        </a:cubicBezTo>
                        <a:cubicBezTo>
                          <a:pt x="5800817" y="782958"/>
                          <a:pt x="5545485" y="672971"/>
                          <a:pt x="5421693" y="702782"/>
                        </a:cubicBezTo>
                        <a:cubicBezTo>
                          <a:pt x="5297901" y="732593"/>
                          <a:pt x="5083786" y="648148"/>
                          <a:pt x="4914812" y="702782"/>
                        </a:cubicBezTo>
                        <a:cubicBezTo>
                          <a:pt x="4745838" y="757416"/>
                          <a:pt x="4492584" y="676942"/>
                          <a:pt x="4160386" y="702782"/>
                        </a:cubicBezTo>
                        <a:cubicBezTo>
                          <a:pt x="3828188" y="728622"/>
                          <a:pt x="3659019" y="691982"/>
                          <a:pt x="3488475" y="702782"/>
                        </a:cubicBezTo>
                        <a:cubicBezTo>
                          <a:pt x="3317931" y="713582"/>
                          <a:pt x="3032491" y="693738"/>
                          <a:pt x="2899080" y="702782"/>
                        </a:cubicBezTo>
                        <a:cubicBezTo>
                          <a:pt x="2765669" y="711826"/>
                          <a:pt x="2715890" y="685712"/>
                          <a:pt x="2557230" y="702782"/>
                        </a:cubicBezTo>
                        <a:cubicBezTo>
                          <a:pt x="2398570" y="719852"/>
                          <a:pt x="2275879" y="687810"/>
                          <a:pt x="2132866" y="702782"/>
                        </a:cubicBezTo>
                        <a:cubicBezTo>
                          <a:pt x="1989853" y="717754"/>
                          <a:pt x="1794146" y="699422"/>
                          <a:pt x="1708501" y="702782"/>
                        </a:cubicBezTo>
                        <a:cubicBezTo>
                          <a:pt x="1622857" y="706142"/>
                          <a:pt x="1249509" y="696304"/>
                          <a:pt x="1036590" y="702782"/>
                        </a:cubicBezTo>
                        <a:cubicBezTo>
                          <a:pt x="823671" y="709260"/>
                          <a:pt x="345167" y="662708"/>
                          <a:pt x="117133" y="702782"/>
                        </a:cubicBezTo>
                        <a:cubicBezTo>
                          <a:pt x="45660" y="692180"/>
                          <a:pt x="-1772" y="652222"/>
                          <a:pt x="0" y="585649"/>
                        </a:cubicBezTo>
                        <a:cubicBezTo>
                          <a:pt x="-4183" y="370404"/>
                          <a:pt x="41039" y="225627"/>
                          <a:pt x="0" y="11713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Anh em mèo trắng làm việc gì? Ở đâu?</a:t>
            </a:r>
            <a:endParaRPr lang="x-none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3655;p60">
            <a:extLst>
              <a:ext uri="{FF2B5EF4-FFF2-40B4-BE49-F238E27FC236}">
                <a16:creationId xmlns:a16="http://schemas.microsoft.com/office/drawing/2014/main" xmlns="" id="{3D10093A-22FC-B307-7CC2-36CCBA990F87}"/>
              </a:ext>
            </a:extLst>
          </p:cNvPr>
          <p:cNvSpPr txBox="1">
            <a:spLocks/>
          </p:cNvSpPr>
          <p:nvPr/>
        </p:nvSpPr>
        <p:spPr>
          <a:xfrm>
            <a:off x="529485" y="1554102"/>
            <a:ext cx="8085030" cy="25928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Anh em ở mèo trắng đi câu cá. Em ngồi ở bờ ao, anh ngồi ở sông cái.</a:t>
            </a:r>
            <a:endParaRPr lang="en-US" sz="4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xmlns="" id="{2CC1094D-98A1-8C2A-3DD7-9D3165FFE56C}"/>
              </a:ext>
            </a:extLst>
          </p:cNvPr>
          <p:cNvSpPr/>
          <p:nvPr/>
        </p:nvSpPr>
        <p:spPr>
          <a:xfrm>
            <a:off x="329098" y="248362"/>
            <a:ext cx="8485803" cy="702782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996303169">
                  <a:custGeom>
                    <a:avLst/>
                    <a:gdLst>
                      <a:gd name="connsiteX0" fmla="*/ 0 w 8485803"/>
                      <a:gd name="connsiteY0" fmla="*/ 117133 h 702782"/>
                      <a:gd name="connsiteX1" fmla="*/ 117133 w 8485803"/>
                      <a:gd name="connsiteY1" fmla="*/ 0 h 702782"/>
                      <a:gd name="connsiteX2" fmla="*/ 624013 w 8485803"/>
                      <a:gd name="connsiteY2" fmla="*/ 0 h 702782"/>
                      <a:gd name="connsiteX3" fmla="*/ 1213409 w 8485803"/>
                      <a:gd name="connsiteY3" fmla="*/ 0 h 702782"/>
                      <a:gd name="connsiteX4" fmla="*/ 1637773 w 8485803"/>
                      <a:gd name="connsiteY4" fmla="*/ 0 h 702782"/>
                      <a:gd name="connsiteX5" fmla="*/ 2392200 w 8485803"/>
                      <a:gd name="connsiteY5" fmla="*/ 0 h 702782"/>
                      <a:gd name="connsiteX6" fmla="*/ 3064111 w 8485803"/>
                      <a:gd name="connsiteY6" fmla="*/ 0 h 702782"/>
                      <a:gd name="connsiteX7" fmla="*/ 3736021 w 8485803"/>
                      <a:gd name="connsiteY7" fmla="*/ 0 h 702782"/>
                      <a:gd name="connsiteX8" fmla="*/ 4407932 w 8485803"/>
                      <a:gd name="connsiteY8" fmla="*/ 0 h 702782"/>
                      <a:gd name="connsiteX9" fmla="*/ 4997328 w 8485803"/>
                      <a:gd name="connsiteY9" fmla="*/ 0 h 702782"/>
                      <a:gd name="connsiteX10" fmla="*/ 5669239 w 8485803"/>
                      <a:gd name="connsiteY10" fmla="*/ 0 h 702782"/>
                      <a:gd name="connsiteX11" fmla="*/ 6341149 w 8485803"/>
                      <a:gd name="connsiteY11" fmla="*/ 0 h 702782"/>
                      <a:gd name="connsiteX12" fmla="*/ 6682999 w 8485803"/>
                      <a:gd name="connsiteY12" fmla="*/ 0 h 702782"/>
                      <a:gd name="connsiteX13" fmla="*/ 7272394 w 8485803"/>
                      <a:gd name="connsiteY13" fmla="*/ 0 h 702782"/>
                      <a:gd name="connsiteX14" fmla="*/ 7614244 w 8485803"/>
                      <a:gd name="connsiteY14" fmla="*/ 0 h 702782"/>
                      <a:gd name="connsiteX15" fmla="*/ 8368670 w 8485803"/>
                      <a:gd name="connsiteY15" fmla="*/ 0 h 702782"/>
                      <a:gd name="connsiteX16" fmla="*/ 8485803 w 8485803"/>
                      <a:gd name="connsiteY16" fmla="*/ 117133 h 702782"/>
                      <a:gd name="connsiteX17" fmla="*/ 8485803 w 8485803"/>
                      <a:gd name="connsiteY17" fmla="*/ 585649 h 702782"/>
                      <a:gd name="connsiteX18" fmla="*/ 8368670 w 8485803"/>
                      <a:gd name="connsiteY18" fmla="*/ 702782 h 702782"/>
                      <a:gd name="connsiteX19" fmla="*/ 8026821 w 8485803"/>
                      <a:gd name="connsiteY19" fmla="*/ 702782 h 702782"/>
                      <a:gd name="connsiteX20" fmla="*/ 7437425 w 8485803"/>
                      <a:gd name="connsiteY20" fmla="*/ 702782 h 702782"/>
                      <a:gd name="connsiteX21" fmla="*/ 6848030 w 8485803"/>
                      <a:gd name="connsiteY21" fmla="*/ 702782 h 702782"/>
                      <a:gd name="connsiteX22" fmla="*/ 6506180 w 8485803"/>
                      <a:gd name="connsiteY22" fmla="*/ 702782 h 702782"/>
                      <a:gd name="connsiteX23" fmla="*/ 5834269 w 8485803"/>
                      <a:gd name="connsiteY23" fmla="*/ 702782 h 702782"/>
                      <a:gd name="connsiteX24" fmla="*/ 5327389 w 8485803"/>
                      <a:gd name="connsiteY24" fmla="*/ 702782 h 702782"/>
                      <a:gd name="connsiteX25" fmla="*/ 4737994 w 8485803"/>
                      <a:gd name="connsiteY25" fmla="*/ 702782 h 702782"/>
                      <a:gd name="connsiteX26" fmla="*/ 4396144 w 8485803"/>
                      <a:gd name="connsiteY26" fmla="*/ 702782 h 702782"/>
                      <a:gd name="connsiteX27" fmla="*/ 3724233 w 8485803"/>
                      <a:gd name="connsiteY27" fmla="*/ 702782 h 702782"/>
                      <a:gd name="connsiteX28" fmla="*/ 3052323 w 8485803"/>
                      <a:gd name="connsiteY28" fmla="*/ 702782 h 702782"/>
                      <a:gd name="connsiteX29" fmla="*/ 2710473 w 8485803"/>
                      <a:gd name="connsiteY29" fmla="*/ 702782 h 702782"/>
                      <a:gd name="connsiteX30" fmla="*/ 2203593 w 8485803"/>
                      <a:gd name="connsiteY30" fmla="*/ 702782 h 702782"/>
                      <a:gd name="connsiteX31" fmla="*/ 1696713 w 8485803"/>
                      <a:gd name="connsiteY31" fmla="*/ 702782 h 702782"/>
                      <a:gd name="connsiteX32" fmla="*/ 1272348 w 8485803"/>
                      <a:gd name="connsiteY32" fmla="*/ 702782 h 702782"/>
                      <a:gd name="connsiteX33" fmla="*/ 117133 w 8485803"/>
                      <a:gd name="connsiteY33" fmla="*/ 702782 h 702782"/>
                      <a:gd name="connsiteX34" fmla="*/ 0 w 8485803"/>
                      <a:gd name="connsiteY34" fmla="*/ 585649 h 702782"/>
                      <a:gd name="connsiteX35" fmla="*/ 0 w 8485803"/>
                      <a:gd name="connsiteY35" fmla="*/ 117133 h 702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485803" h="702782" fill="none" extrusionOk="0">
                        <a:moveTo>
                          <a:pt x="0" y="117133"/>
                        </a:moveTo>
                        <a:cubicBezTo>
                          <a:pt x="4572" y="41360"/>
                          <a:pt x="60454" y="9426"/>
                          <a:pt x="117133" y="0"/>
                        </a:cubicBezTo>
                        <a:cubicBezTo>
                          <a:pt x="255354" y="-57405"/>
                          <a:pt x="511851" y="11188"/>
                          <a:pt x="624013" y="0"/>
                        </a:cubicBezTo>
                        <a:cubicBezTo>
                          <a:pt x="736175" y="-11188"/>
                          <a:pt x="1067653" y="17641"/>
                          <a:pt x="1213409" y="0"/>
                        </a:cubicBezTo>
                        <a:cubicBezTo>
                          <a:pt x="1359165" y="-17641"/>
                          <a:pt x="1535251" y="3448"/>
                          <a:pt x="1637773" y="0"/>
                        </a:cubicBezTo>
                        <a:cubicBezTo>
                          <a:pt x="1740295" y="-3448"/>
                          <a:pt x="2202599" y="75451"/>
                          <a:pt x="2392200" y="0"/>
                        </a:cubicBezTo>
                        <a:cubicBezTo>
                          <a:pt x="2581801" y="-75451"/>
                          <a:pt x="2736644" y="67684"/>
                          <a:pt x="3064111" y="0"/>
                        </a:cubicBezTo>
                        <a:cubicBezTo>
                          <a:pt x="3391578" y="-67684"/>
                          <a:pt x="3459600" y="29444"/>
                          <a:pt x="3736021" y="0"/>
                        </a:cubicBezTo>
                        <a:cubicBezTo>
                          <a:pt x="4012442" y="-29444"/>
                          <a:pt x="4268090" y="4431"/>
                          <a:pt x="4407932" y="0"/>
                        </a:cubicBezTo>
                        <a:cubicBezTo>
                          <a:pt x="4547774" y="-4431"/>
                          <a:pt x="4867500" y="27092"/>
                          <a:pt x="4997328" y="0"/>
                        </a:cubicBezTo>
                        <a:cubicBezTo>
                          <a:pt x="5127156" y="-27092"/>
                          <a:pt x="5365704" y="74987"/>
                          <a:pt x="5669239" y="0"/>
                        </a:cubicBezTo>
                        <a:cubicBezTo>
                          <a:pt x="5972774" y="-74987"/>
                          <a:pt x="6142781" y="22336"/>
                          <a:pt x="6341149" y="0"/>
                        </a:cubicBezTo>
                        <a:cubicBezTo>
                          <a:pt x="6539517" y="-22336"/>
                          <a:pt x="6571308" y="7644"/>
                          <a:pt x="6682999" y="0"/>
                        </a:cubicBezTo>
                        <a:cubicBezTo>
                          <a:pt x="6794690" y="-7644"/>
                          <a:pt x="7098766" y="27699"/>
                          <a:pt x="7272394" y="0"/>
                        </a:cubicBezTo>
                        <a:cubicBezTo>
                          <a:pt x="7446022" y="-27699"/>
                          <a:pt x="7452864" y="36205"/>
                          <a:pt x="7614244" y="0"/>
                        </a:cubicBezTo>
                        <a:cubicBezTo>
                          <a:pt x="7775624" y="-36205"/>
                          <a:pt x="8129202" y="10064"/>
                          <a:pt x="8368670" y="0"/>
                        </a:cubicBezTo>
                        <a:cubicBezTo>
                          <a:pt x="8416939" y="4934"/>
                          <a:pt x="8487115" y="51869"/>
                          <a:pt x="8485803" y="117133"/>
                        </a:cubicBezTo>
                        <a:cubicBezTo>
                          <a:pt x="8504711" y="290486"/>
                          <a:pt x="8460778" y="489082"/>
                          <a:pt x="8485803" y="585649"/>
                        </a:cubicBezTo>
                        <a:cubicBezTo>
                          <a:pt x="8499121" y="660893"/>
                          <a:pt x="8441842" y="702410"/>
                          <a:pt x="8368670" y="702782"/>
                        </a:cubicBezTo>
                        <a:cubicBezTo>
                          <a:pt x="8234512" y="717918"/>
                          <a:pt x="8119635" y="672651"/>
                          <a:pt x="8026821" y="702782"/>
                        </a:cubicBezTo>
                        <a:cubicBezTo>
                          <a:pt x="7934007" y="732913"/>
                          <a:pt x="7729660" y="670899"/>
                          <a:pt x="7437425" y="702782"/>
                        </a:cubicBezTo>
                        <a:cubicBezTo>
                          <a:pt x="7145190" y="734665"/>
                          <a:pt x="7052002" y="646836"/>
                          <a:pt x="6848030" y="702782"/>
                        </a:cubicBezTo>
                        <a:cubicBezTo>
                          <a:pt x="6644058" y="758728"/>
                          <a:pt x="6647833" y="683661"/>
                          <a:pt x="6506180" y="702782"/>
                        </a:cubicBezTo>
                        <a:cubicBezTo>
                          <a:pt x="6364527" y="721903"/>
                          <a:pt x="6068299" y="695400"/>
                          <a:pt x="5834269" y="702782"/>
                        </a:cubicBezTo>
                        <a:cubicBezTo>
                          <a:pt x="5600239" y="710164"/>
                          <a:pt x="5570771" y="663185"/>
                          <a:pt x="5327389" y="702782"/>
                        </a:cubicBezTo>
                        <a:cubicBezTo>
                          <a:pt x="5084007" y="742379"/>
                          <a:pt x="4897656" y="674620"/>
                          <a:pt x="4737994" y="702782"/>
                        </a:cubicBezTo>
                        <a:cubicBezTo>
                          <a:pt x="4578332" y="730944"/>
                          <a:pt x="4548357" y="700564"/>
                          <a:pt x="4396144" y="702782"/>
                        </a:cubicBezTo>
                        <a:cubicBezTo>
                          <a:pt x="4243931" y="705000"/>
                          <a:pt x="4023405" y="662094"/>
                          <a:pt x="3724233" y="702782"/>
                        </a:cubicBezTo>
                        <a:cubicBezTo>
                          <a:pt x="3425061" y="743470"/>
                          <a:pt x="3381902" y="625887"/>
                          <a:pt x="3052323" y="702782"/>
                        </a:cubicBezTo>
                        <a:cubicBezTo>
                          <a:pt x="2722744" y="779677"/>
                          <a:pt x="2800128" y="669374"/>
                          <a:pt x="2710473" y="702782"/>
                        </a:cubicBezTo>
                        <a:cubicBezTo>
                          <a:pt x="2620818" y="736190"/>
                          <a:pt x="2397403" y="672928"/>
                          <a:pt x="2203593" y="702782"/>
                        </a:cubicBezTo>
                        <a:cubicBezTo>
                          <a:pt x="2009783" y="732636"/>
                          <a:pt x="1882126" y="695681"/>
                          <a:pt x="1696713" y="702782"/>
                        </a:cubicBezTo>
                        <a:cubicBezTo>
                          <a:pt x="1511300" y="709883"/>
                          <a:pt x="1378137" y="663638"/>
                          <a:pt x="1272348" y="702782"/>
                        </a:cubicBezTo>
                        <a:cubicBezTo>
                          <a:pt x="1166559" y="741926"/>
                          <a:pt x="608318" y="584562"/>
                          <a:pt x="117133" y="702782"/>
                        </a:cubicBezTo>
                        <a:cubicBezTo>
                          <a:pt x="41833" y="696772"/>
                          <a:pt x="-5143" y="651504"/>
                          <a:pt x="0" y="585649"/>
                        </a:cubicBezTo>
                        <a:cubicBezTo>
                          <a:pt x="-22875" y="451600"/>
                          <a:pt x="46573" y="274790"/>
                          <a:pt x="0" y="117133"/>
                        </a:cubicBezTo>
                        <a:close/>
                      </a:path>
                      <a:path w="8485803" h="702782" stroke="0" extrusionOk="0">
                        <a:moveTo>
                          <a:pt x="0" y="117133"/>
                        </a:moveTo>
                        <a:cubicBezTo>
                          <a:pt x="4021" y="34396"/>
                          <a:pt x="54543" y="6802"/>
                          <a:pt x="117133" y="0"/>
                        </a:cubicBezTo>
                        <a:cubicBezTo>
                          <a:pt x="242063" y="-12401"/>
                          <a:pt x="377008" y="2813"/>
                          <a:pt x="541498" y="0"/>
                        </a:cubicBezTo>
                        <a:cubicBezTo>
                          <a:pt x="705988" y="-2813"/>
                          <a:pt x="934835" y="29326"/>
                          <a:pt x="1130893" y="0"/>
                        </a:cubicBezTo>
                        <a:cubicBezTo>
                          <a:pt x="1326951" y="-29326"/>
                          <a:pt x="1351461" y="33695"/>
                          <a:pt x="1472743" y="0"/>
                        </a:cubicBezTo>
                        <a:cubicBezTo>
                          <a:pt x="1594025" y="-33695"/>
                          <a:pt x="1786546" y="8398"/>
                          <a:pt x="1979623" y="0"/>
                        </a:cubicBezTo>
                        <a:cubicBezTo>
                          <a:pt x="2172700" y="-8398"/>
                          <a:pt x="2499860" y="71286"/>
                          <a:pt x="2651534" y="0"/>
                        </a:cubicBezTo>
                        <a:cubicBezTo>
                          <a:pt x="2803208" y="-71286"/>
                          <a:pt x="3059269" y="73388"/>
                          <a:pt x="3405960" y="0"/>
                        </a:cubicBezTo>
                        <a:cubicBezTo>
                          <a:pt x="3752651" y="-73388"/>
                          <a:pt x="3802221" y="42939"/>
                          <a:pt x="4077871" y="0"/>
                        </a:cubicBezTo>
                        <a:cubicBezTo>
                          <a:pt x="4353521" y="-42939"/>
                          <a:pt x="4496625" y="66818"/>
                          <a:pt x="4832297" y="0"/>
                        </a:cubicBezTo>
                        <a:cubicBezTo>
                          <a:pt x="5167969" y="-66818"/>
                          <a:pt x="5201962" y="24446"/>
                          <a:pt x="5339177" y="0"/>
                        </a:cubicBezTo>
                        <a:cubicBezTo>
                          <a:pt x="5476392" y="-24446"/>
                          <a:pt x="5518465" y="25460"/>
                          <a:pt x="5681027" y="0"/>
                        </a:cubicBezTo>
                        <a:cubicBezTo>
                          <a:pt x="5843589" y="-25460"/>
                          <a:pt x="6211230" y="17457"/>
                          <a:pt x="6435453" y="0"/>
                        </a:cubicBezTo>
                        <a:cubicBezTo>
                          <a:pt x="6659676" y="-17457"/>
                          <a:pt x="6619392" y="27459"/>
                          <a:pt x="6777302" y="0"/>
                        </a:cubicBezTo>
                        <a:cubicBezTo>
                          <a:pt x="6935212" y="-27459"/>
                          <a:pt x="7029228" y="3351"/>
                          <a:pt x="7201667" y="0"/>
                        </a:cubicBezTo>
                        <a:cubicBezTo>
                          <a:pt x="7374106" y="-3351"/>
                          <a:pt x="8040721" y="74856"/>
                          <a:pt x="8368670" y="0"/>
                        </a:cubicBezTo>
                        <a:cubicBezTo>
                          <a:pt x="8430898" y="1419"/>
                          <a:pt x="8502416" y="48529"/>
                          <a:pt x="8485803" y="117133"/>
                        </a:cubicBezTo>
                        <a:cubicBezTo>
                          <a:pt x="8533962" y="285192"/>
                          <a:pt x="8475039" y="425063"/>
                          <a:pt x="8485803" y="585649"/>
                        </a:cubicBezTo>
                        <a:cubicBezTo>
                          <a:pt x="8490622" y="644553"/>
                          <a:pt x="8445940" y="694926"/>
                          <a:pt x="8368670" y="702782"/>
                        </a:cubicBezTo>
                        <a:cubicBezTo>
                          <a:pt x="8162936" y="728867"/>
                          <a:pt x="7902858" y="648584"/>
                          <a:pt x="7779275" y="702782"/>
                        </a:cubicBezTo>
                        <a:cubicBezTo>
                          <a:pt x="7655693" y="756980"/>
                          <a:pt x="7399953" y="701100"/>
                          <a:pt x="7107364" y="702782"/>
                        </a:cubicBezTo>
                        <a:cubicBezTo>
                          <a:pt x="6814775" y="704464"/>
                          <a:pt x="6921370" y="701518"/>
                          <a:pt x="6765514" y="702782"/>
                        </a:cubicBezTo>
                        <a:cubicBezTo>
                          <a:pt x="6609658" y="704046"/>
                          <a:pt x="6221359" y="622606"/>
                          <a:pt x="6011088" y="702782"/>
                        </a:cubicBezTo>
                        <a:cubicBezTo>
                          <a:pt x="5800817" y="782958"/>
                          <a:pt x="5545485" y="672971"/>
                          <a:pt x="5421693" y="702782"/>
                        </a:cubicBezTo>
                        <a:cubicBezTo>
                          <a:pt x="5297901" y="732593"/>
                          <a:pt x="5083786" y="648148"/>
                          <a:pt x="4914812" y="702782"/>
                        </a:cubicBezTo>
                        <a:cubicBezTo>
                          <a:pt x="4745838" y="757416"/>
                          <a:pt x="4492584" y="676942"/>
                          <a:pt x="4160386" y="702782"/>
                        </a:cubicBezTo>
                        <a:cubicBezTo>
                          <a:pt x="3828188" y="728622"/>
                          <a:pt x="3659019" y="691982"/>
                          <a:pt x="3488475" y="702782"/>
                        </a:cubicBezTo>
                        <a:cubicBezTo>
                          <a:pt x="3317931" y="713582"/>
                          <a:pt x="3032491" y="693738"/>
                          <a:pt x="2899080" y="702782"/>
                        </a:cubicBezTo>
                        <a:cubicBezTo>
                          <a:pt x="2765669" y="711826"/>
                          <a:pt x="2715890" y="685712"/>
                          <a:pt x="2557230" y="702782"/>
                        </a:cubicBezTo>
                        <a:cubicBezTo>
                          <a:pt x="2398570" y="719852"/>
                          <a:pt x="2275879" y="687810"/>
                          <a:pt x="2132866" y="702782"/>
                        </a:cubicBezTo>
                        <a:cubicBezTo>
                          <a:pt x="1989853" y="717754"/>
                          <a:pt x="1794146" y="699422"/>
                          <a:pt x="1708501" y="702782"/>
                        </a:cubicBezTo>
                        <a:cubicBezTo>
                          <a:pt x="1622857" y="706142"/>
                          <a:pt x="1249509" y="696304"/>
                          <a:pt x="1036590" y="702782"/>
                        </a:cubicBezTo>
                        <a:cubicBezTo>
                          <a:pt x="823671" y="709260"/>
                          <a:pt x="345167" y="662708"/>
                          <a:pt x="117133" y="702782"/>
                        </a:cubicBezTo>
                        <a:cubicBezTo>
                          <a:pt x="45660" y="692180"/>
                          <a:pt x="-1772" y="652222"/>
                          <a:pt x="0" y="585649"/>
                        </a:cubicBezTo>
                        <a:cubicBezTo>
                          <a:pt x="-4183" y="370404"/>
                          <a:pt x="41039" y="225627"/>
                          <a:pt x="0" y="11713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Vì sao mèo anh ngả lưng ngủ luôn một giấc?</a:t>
            </a:r>
            <a:endParaRPr lang="x-none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3655;p60">
            <a:extLst>
              <a:ext uri="{FF2B5EF4-FFF2-40B4-BE49-F238E27FC236}">
                <a16:creationId xmlns:a16="http://schemas.microsoft.com/office/drawing/2014/main" xmlns="" id="{3D10093A-22FC-B307-7CC2-36CCBA990F87}"/>
              </a:ext>
            </a:extLst>
          </p:cNvPr>
          <p:cNvSpPr txBox="1">
            <a:spLocks/>
          </p:cNvSpPr>
          <p:nvPr/>
        </p:nvSpPr>
        <p:spPr>
          <a:xfrm>
            <a:off x="529485" y="1787963"/>
            <a:ext cx="8085030" cy="23591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Mèo anh ngả lưng một lúc vì buồn ngủ quá và yên trí là có em câu cá rồi. </a:t>
            </a:r>
            <a:endParaRPr lang="en-US" sz="4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72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xmlns="" id="{2CC1094D-98A1-8C2A-3DD7-9D3165FFE56C}"/>
              </a:ext>
            </a:extLst>
          </p:cNvPr>
          <p:cNvSpPr/>
          <p:nvPr/>
        </p:nvSpPr>
        <p:spPr>
          <a:xfrm>
            <a:off x="329098" y="248362"/>
            <a:ext cx="8485803" cy="702782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996303169">
                  <a:custGeom>
                    <a:avLst/>
                    <a:gdLst>
                      <a:gd name="connsiteX0" fmla="*/ 0 w 8485803"/>
                      <a:gd name="connsiteY0" fmla="*/ 117133 h 702782"/>
                      <a:gd name="connsiteX1" fmla="*/ 117133 w 8485803"/>
                      <a:gd name="connsiteY1" fmla="*/ 0 h 702782"/>
                      <a:gd name="connsiteX2" fmla="*/ 624013 w 8485803"/>
                      <a:gd name="connsiteY2" fmla="*/ 0 h 702782"/>
                      <a:gd name="connsiteX3" fmla="*/ 1213409 w 8485803"/>
                      <a:gd name="connsiteY3" fmla="*/ 0 h 702782"/>
                      <a:gd name="connsiteX4" fmla="*/ 1637773 w 8485803"/>
                      <a:gd name="connsiteY4" fmla="*/ 0 h 702782"/>
                      <a:gd name="connsiteX5" fmla="*/ 2392200 w 8485803"/>
                      <a:gd name="connsiteY5" fmla="*/ 0 h 702782"/>
                      <a:gd name="connsiteX6" fmla="*/ 3064111 w 8485803"/>
                      <a:gd name="connsiteY6" fmla="*/ 0 h 702782"/>
                      <a:gd name="connsiteX7" fmla="*/ 3736021 w 8485803"/>
                      <a:gd name="connsiteY7" fmla="*/ 0 h 702782"/>
                      <a:gd name="connsiteX8" fmla="*/ 4407932 w 8485803"/>
                      <a:gd name="connsiteY8" fmla="*/ 0 h 702782"/>
                      <a:gd name="connsiteX9" fmla="*/ 4997328 w 8485803"/>
                      <a:gd name="connsiteY9" fmla="*/ 0 h 702782"/>
                      <a:gd name="connsiteX10" fmla="*/ 5669239 w 8485803"/>
                      <a:gd name="connsiteY10" fmla="*/ 0 h 702782"/>
                      <a:gd name="connsiteX11" fmla="*/ 6341149 w 8485803"/>
                      <a:gd name="connsiteY11" fmla="*/ 0 h 702782"/>
                      <a:gd name="connsiteX12" fmla="*/ 6682999 w 8485803"/>
                      <a:gd name="connsiteY12" fmla="*/ 0 h 702782"/>
                      <a:gd name="connsiteX13" fmla="*/ 7272394 w 8485803"/>
                      <a:gd name="connsiteY13" fmla="*/ 0 h 702782"/>
                      <a:gd name="connsiteX14" fmla="*/ 7614244 w 8485803"/>
                      <a:gd name="connsiteY14" fmla="*/ 0 h 702782"/>
                      <a:gd name="connsiteX15" fmla="*/ 8368670 w 8485803"/>
                      <a:gd name="connsiteY15" fmla="*/ 0 h 702782"/>
                      <a:gd name="connsiteX16" fmla="*/ 8485803 w 8485803"/>
                      <a:gd name="connsiteY16" fmla="*/ 117133 h 702782"/>
                      <a:gd name="connsiteX17" fmla="*/ 8485803 w 8485803"/>
                      <a:gd name="connsiteY17" fmla="*/ 585649 h 702782"/>
                      <a:gd name="connsiteX18" fmla="*/ 8368670 w 8485803"/>
                      <a:gd name="connsiteY18" fmla="*/ 702782 h 702782"/>
                      <a:gd name="connsiteX19" fmla="*/ 8026821 w 8485803"/>
                      <a:gd name="connsiteY19" fmla="*/ 702782 h 702782"/>
                      <a:gd name="connsiteX20" fmla="*/ 7437425 w 8485803"/>
                      <a:gd name="connsiteY20" fmla="*/ 702782 h 702782"/>
                      <a:gd name="connsiteX21" fmla="*/ 6848030 w 8485803"/>
                      <a:gd name="connsiteY21" fmla="*/ 702782 h 702782"/>
                      <a:gd name="connsiteX22" fmla="*/ 6506180 w 8485803"/>
                      <a:gd name="connsiteY22" fmla="*/ 702782 h 702782"/>
                      <a:gd name="connsiteX23" fmla="*/ 5834269 w 8485803"/>
                      <a:gd name="connsiteY23" fmla="*/ 702782 h 702782"/>
                      <a:gd name="connsiteX24" fmla="*/ 5327389 w 8485803"/>
                      <a:gd name="connsiteY24" fmla="*/ 702782 h 702782"/>
                      <a:gd name="connsiteX25" fmla="*/ 4737994 w 8485803"/>
                      <a:gd name="connsiteY25" fmla="*/ 702782 h 702782"/>
                      <a:gd name="connsiteX26" fmla="*/ 4396144 w 8485803"/>
                      <a:gd name="connsiteY26" fmla="*/ 702782 h 702782"/>
                      <a:gd name="connsiteX27" fmla="*/ 3724233 w 8485803"/>
                      <a:gd name="connsiteY27" fmla="*/ 702782 h 702782"/>
                      <a:gd name="connsiteX28" fmla="*/ 3052323 w 8485803"/>
                      <a:gd name="connsiteY28" fmla="*/ 702782 h 702782"/>
                      <a:gd name="connsiteX29" fmla="*/ 2710473 w 8485803"/>
                      <a:gd name="connsiteY29" fmla="*/ 702782 h 702782"/>
                      <a:gd name="connsiteX30" fmla="*/ 2203593 w 8485803"/>
                      <a:gd name="connsiteY30" fmla="*/ 702782 h 702782"/>
                      <a:gd name="connsiteX31" fmla="*/ 1696713 w 8485803"/>
                      <a:gd name="connsiteY31" fmla="*/ 702782 h 702782"/>
                      <a:gd name="connsiteX32" fmla="*/ 1272348 w 8485803"/>
                      <a:gd name="connsiteY32" fmla="*/ 702782 h 702782"/>
                      <a:gd name="connsiteX33" fmla="*/ 117133 w 8485803"/>
                      <a:gd name="connsiteY33" fmla="*/ 702782 h 702782"/>
                      <a:gd name="connsiteX34" fmla="*/ 0 w 8485803"/>
                      <a:gd name="connsiteY34" fmla="*/ 585649 h 702782"/>
                      <a:gd name="connsiteX35" fmla="*/ 0 w 8485803"/>
                      <a:gd name="connsiteY35" fmla="*/ 117133 h 702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485803" h="702782" fill="none" extrusionOk="0">
                        <a:moveTo>
                          <a:pt x="0" y="117133"/>
                        </a:moveTo>
                        <a:cubicBezTo>
                          <a:pt x="4572" y="41360"/>
                          <a:pt x="60454" y="9426"/>
                          <a:pt x="117133" y="0"/>
                        </a:cubicBezTo>
                        <a:cubicBezTo>
                          <a:pt x="255354" y="-57405"/>
                          <a:pt x="511851" y="11188"/>
                          <a:pt x="624013" y="0"/>
                        </a:cubicBezTo>
                        <a:cubicBezTo>
                          <a:pt x="736175" y="-11188"/>
                          <a:pt x="1067653" y="17641"/>
                          <a:pt x="1213409" y="0"/>
                        </a:cubicBezTo>
                        <a:cubicBezTo>
                          <a:pt x="1359165" y="-17641"/>
                          <a:pt x="1535251" y="3448"/>
                          <a:pt x="1637773" y="0"/>
                        </a:cubicBezTo>
                        <a:cubicBezTo>
                          <a:pt x="1740295" y="-3448"/>
                          <a:pt x="2202599" y="75451"/>
                          <a:pt x="2392200" y="0"/>
                        </a:cubicBezTo>
                        <a:cubicBezTo>
                          <a:pt x="2581801" y="-75451"/>
                          <a:pt x="2736644" y="67684"/>
                          <a:pt x="3064111" y="0"/>
                        </a:cubicBezTo>
                        <a:cubicBezTo>
                          <a:pt x="3391578" y="-67684"/>
                          <a:pt x="3459600" y="29444"/>
                          <a:pt x="3736021" y="0"/>
                        </a:cubicBezTo>
                        <a:cubicBezTo>
                          <a:pt x="4012442" y="-29444"/>
                          <a:pt x="4268090" y="4431"/>
                          <a:pt x="4407932" y="0"/>
                        </a:cubicBezTo>
                        <a:cubicBezTo>
                          <a:pt x="4547774" y="-4431"/>
                          <a:pt x="4867500" y="27092"/>
                          <a:pt x="4997328" y="0"/>
                        </a:cubicBezTo>
                        <a:cubicBezTo>
                          <a:pt x="5127156" y="-27092"/>
                          <a:pt x="5365704" y="74987"/>
                          <a:pt x="5669239" y="0"/>
                        </a:cubicBezTo>
                        <a:cubicBezTo>
                          <a:pt x="5972774" y="-74987"/>
                          <a:pt x="6142781" y="22336"/>
                          <a:pt x="6341149" y="0"/>
                        </a:cubicBezTo>
                        <a:cubicBezTo>
                          <a:pt x="6539517" y="-22336"/>
                          <a:pt x="6571308" y="7644"/>
                          <a:pt x="6682999" y="0"/>
                        </a:cubicBezTo>
                        <a:cubicBezTo>
                          <a:pt x="6794690" y="-7644"/>
                          <a:pt x="7098766" y="27699"/>
                          <a:pt x="7272394" y="0"/>
                        </a:cubicBezTo>
                        <a:cubicBezTo>
                          <a:pt x="7446022" y="-27699"/>
                          <a:pt x="7452864" y="36205"/>
                          <a:pt x="7614244" y="0"/>
                        </a:cubicBezTo>
                        <a:cubicBezTo>
                          <a:pt x="7775624" y="-36205"/>
                          <a:pt x="8129202" y="10064"/>
                          <a:pt x="8368670" y="0"/>
                        </a:cubicBezTo>
                        <a:cubicBezTo>
                          <a:pt x="8416939" y="4934"/>
                          <a:pt x="8487115" y="51869"/>
                          <a:pt x="8485803" y="117133"/>
                        </a:cubicBezTo>
                        <a:cubicBezTo>
                          <a:pt x="8504711" y="290486"/>
                          <a:pt x="8460778" y="489082"/>
                          <a:pt x="8485803" y="585649"/>
                        </a:cubicBezTo>
                        <a:cubicBezTo>
                          <a:pt x="8499121" y="660893"/>
                          <a:pt x="8441842" y="702410"/>
                          <a:pt x="8368670" y="702782"/>
                        </a:cubicBezTo>
                        <a:cubicBezTo>
                          <a:pt x="8234512" y="717918"/>
                          <a:pt x="8119635" y="672651"/>
                          <a:pt x="8026821" y="702782"/>
                        </a:cubicBezTo>
                        <a:cubicBezTo>
                          <a:pt x="7934007" y="732913"/>
                          <a:pt x="7729660" y="670899"/>
                          <a:pt x="7437425" y="702782"/>
                        </a:cubicBezTo>
                        <a:cubicBezTo>
                          <a:pt x="7145190" y="734665"/>
                          <a:pt x="7052002" y="646836"/>
                          <a:pt x="6848030" y="702782"/>
                        </a:cubicBezTo>
                        <a:cubicBezTo>
                          <a:pt x="6644058" y="758728"/>
                          <a:pt x="6647833" y="683661"/>
                          <a:pt x="6506180" y="702782"/>
                        </a:cubicBezTo>
                        <a:cubicBezTo>
                          <a:pt x="6364527" y="721903"/>
                          <a:pt x="6068299" y="695400"/>
                          <a:pt x="5834269" y="702782"/>
                        </a:cubicBezTo>
                        <a:cubicBezTo>
                          <a:pt x="5600239" y="710164"/>
                          <a:pt x="5570771" y="663185"/>
                          <a:pt x="5327389" y="702782"/>
                        </a:cubicBezTo>
                        <a:cubicBezTo>
                          <a:pt x="5084007" y="742379"/>
                          <a:pt x="4897656" y="674620"/>
                          <a:pt x="4737994" y="702782"/>
                        </a:cubicBezTo>
                        <a:cubicBezTo>
                          <a:pt x="4578332" y="730944"/>
                          <a:pt x="4548357" y="700564"/>
                          <a:pt x="4396144" y="702782"/>
                        </a:cubicBezTo>
                        <a:cubicBezTo>
                          <a:pt x="4243931" y="705000"/>
                          <a:pt x="4023405" y="662094"/>
                          <a:pt x="3724233" y="702782"/>
                        </a:cubicBezTo>
                        <a:cubicBezTo>
                          <a:pt x="3425061" y="743470"/>
                          <a:pt x="3381902" y="625887"/>
                          <a:pt x="3052323" y="702782"/>
                        </a:cubicBezTo>
                        <a:cubicBezTo>
                          <a:pt x="2722744" y="779677"/>
                          <a:pt x="2800128" y="669374"/>
                          <a:pt x="2710473" y="702782"/>
                        </a:cubicBezTo>
                        <a:cubicBezTo>
                          <a:pt x="2620818" y="736190"/>
                          <a:pt x="2397403" y="672928"/>
                          <a:pt x="2203593" y="702782"/>
                        </a:cubicBezTo>
                        <a:cubicBezTo>
                          <a:pt x="2009783" y="732636"/>
                          <a:pt x="1882126" y="695681"/>
                          <a:pt x="1696713" y="702782"/>
                        </a:cubicBezTo>
                        <a:cubicBezTo>
                          <a:pt x="1511300" y="709883"/>
                          <a:pt x="1378137" y="663638"/>
                          <a:pt x="1272348" y="702782"/>
                        </a:cubicBezTo>
                        <a:cubicBezTo>
                          <a:pt x="1166559" y="741926"/>
                          <a:pt x="608318" y="584562"/>
                          <a:pt x="117133" y="702782"/>
                        </a:cubicBezTo>
                        <a:cubicBezTo>
                          <a:pt x="41833" y="696772"/>
                          <a:pt x="-5143" y="651504"/>
                          <a:pt x="0" y="585649"/>
                        </a:cubicBezTo>
                        <a:cubicBezTo>
                          <a:pt x="-22875" y="451600"/>
                          <a:pt x="46573" y="274790"/>
                          <a:pt x="0" y="117133"/>
                        </a:cubicBezTo>
                        <a:close/>
                      </a:path>
                      <a:path w="8485803" h="702782" stroke="0" extrusionOk="0">
                        <a:moveTo>
                          <a:pt x="0" y="117133"/>
                        </a:moveTo>
                        <a:cubicBezTo>
                          <a:pt x="4021" y="34396"/>
                          <a:pt x="54543" y="6802"/>
                          <a:pt x="117133" y="0"/>
                        </a:cubicBezTo>
                        <a:cubicBezTo>
                          <a:pt x="242063" y="-12401"/>
                          <a:pt x="377008" y="2813"/>
                          <a:pt x="541498" y="0"/>
                        </a:cubicBezTo>
                        <a:cubicBezTo>
                          <a:pt x="705988" y="-2813"/>
                          <a:pt x="934835" y="29326"/>
                          <a:pt x="1130893" y="0"/>
                        </a:cubicBezTo>
                        <a:cubicBezTo>
                          <a:pt x="1326951" y="-29326"/>
                          <a:pt x="1351461" y="33695"/>
                          <a:pt x="1472743" y="0"/>
                        </a:cubicBezTo>
                        <a:cubicBezTo>
                          <a:pt x="1594025" y="-33695"/>
                          <a:pt x="1786546" y="8398"/>
                          <a:pt x="1979623" y="0"/>
                        </a:cubicBezTo>
                        <a:cubicBezTo>
                          <a:pt x="2172700" y="-8398"/>
                          <a:pt x="2499860" y="71286"/>
                          <a:pt x="2651534" y="0"/>
                        </a:cubicBezTo>
                        <a:cubicBezTo>
                          <a:pt x="2803208" y="-71286"/>
                          <a:pt x="3059269" y="73388"/>
                          <a:pt x="3405960" y="0"/>
                        </a:cubicBezTo>
                        <a:cubicBezTo>
                          <a:pt x="3752651" y="-73388"/>
                          <a:pt x="3802221" y="42939"/>
                          <a:pt x="4077871" y="0"/>
                        </a:cubicBezTo>
                        <a:cubicBezTo>
                          <a:pt x="4353521" y="-42939"/>
                          <a:pt x="4496625" y="66818"/>
                          <a:pt x="4832297" y="0"/>
                        </a:cubicBezTo>
                        <a:cubicBezTo>
                          <a:pt x="5167969" y="-66818"/>
                          <a:pt x="5201962" y="24446"/>
                          <a:pt x="5339177" y="0"/>
                        </a:cubicBezTo>
                        <a:cubicBezTo>
                          <a:pt x="5476392" y="-24446"/>
                          <a:pt x="5518465" y="25460"/>
                          <a:pt x="5681027" y="0"/>
                        </a:cubicBezTo>
                        <a:cubicBezTo>
                          <a:pt x="5843589" y="-25460"/>
                          <a:pt x="6211230" y="17457"/>
                          <a:pt x="6435453" y="0"/>
                        </a:cubicBezTo>
                        <a:cubicBezTo>
                          <a:pt x="6659676" y="-17457"/>
                          <a:pt x="6619392" y="27459"/>
                          <a:pt x="6777302" y="0"/>
                        </a:cubicBezTo>
                        <a:cubicBezTo>
                          <a:pt x="6935212" y="-27459"/>
                          <a:pt x="7029228" y="3351"/>
                          <a:pt x="7201667" y="0"/>
                        </a:cubicBezTo>
                        <a:cubicBezTo>
                          <a:pt x="7374106" y="-3351"/>
                          <a:pt x="8040721" y="74856"/>
                          <a:pt x="8368670" y="0"/>
                        </a:cubicBezTo>
                        <a:cubicBezTo>
                          <a:pt x="8430898" y="1419"/>
                          <a:pt x="8502416" y="48529"/>
                          <a:pt x="8485803" y="117133"/>
                        </a:cubicBezTo>
                        <a:cubicBezTo>
                          <a:pt x="8533962" y="285192"/>
                          <a:pt x="8475039" y="425063"/>
                          <a:pt x="8485803" y="585649"/>
                        </a:cubicBezTo>
                        <a:cubicBezTo>
                          <a:pt x="8490622" y="644553"/>
                          <a:pt x="8445940" y="694926"/>
                          <a:pt x="8368670" y="702782"/>
                        </a:cubicBezTo>
                        <a:cubicBezTo>
                          <a:pt x="8162936" y="728867"/>
                          <a:pt x="7902858" y="648584"/>
                          <a:pt x="7779275" y="702782"/>
                        </a:cubicBezTo>
                        <a:cubicBezTo>
                          <a:pt x="7655693" y="756980"/>
                          <a:pt x="7399953" y="701100"/>
                          <a:pt x="7107364" y="702782"/>
                        </a:cubicBezTo>
                        <a:cubicBezTo>
                          <a:pt x="6814775" y="704464"/>
                          <a:pt x="6921370" y="701518"/>
                          <a:pt x="6765514" y="702782"/>
                        </a:cubicBezTo>
                        <a:cubicBezTo>
                          <a:pt x="6609658" y="704046"/>
                          <a:pt x="6221359" y="622606"/>
                          <a:pt x="6011088" y="702782"/>
                        </a:cubicBezTo>
                        <a:cubicBezTo>
                          <a:pt x="5800817" y="782958"/>
                          <a:pt x="5545485" y="672971"/>
                          <a:pt x="5421693" y="702782"/>
                        </a:cubicBezTo>
                        <a:cubicBezTo>
                          <a:pt x="5297901" y="732593"/>
                          <a:pt x="5083786" y="648148"/>
                          <a:pt x="4914812" y="702782"/>
                        </a:cubicBezTo>
                        <a:cubicBezTo>
                          <a:pt x="4745838" y="757416"/>
                          <a:pt x="4492584" y="676942"/>
                          <a:pt x="4160386" y="702782"/>
                        </a:cubicBezTo>
                        <a:cubicBezTo>
                          <a:pt x="3828188" y="728622"/>
                          <a:pt x="3659019" y="691982"/>
                          <a:pt x="3488475" y="702782"/>
                        </a:cubicBezTo>
                        <a:cubicBezTo>
                          <a:pt x="3317931" y="713582"/>
                          <a:pt x="3032491" y="693738"/>
                          <a:pt x="2899080" y="702782"/>
                        </a:cubicBezTo>
                        <a:cubicBezTo>
                          <a:pt x="2765669" y="711826"/>
                          <a:pt x="2715890" y="685712"/>
                          <a:pt x="2557230" y="702782"/>
                        </a:cubicBezTo>
                        <a:cubicBezTo>
                          <a:pt x="2398570" y="719852"/>
                          <a:pt x="2275879" y="687810"/>
                          <a:pt x="2132866" y="702782"/>
                        </a:cubicBezTo>
                        <a:cubicBezTo>
                          <a:pt x="1989853" y="717754"/>
                          <a:pt x="1794146" y="699422"/>
                          <a:pt x="1708501" y="702782"/>
                        </a:cubicBezTo>
                        <a:cubicBezTo>
                          <a:pt x="1622857" y="706142"/>
                          <a:pt x="1249509" y="696304"/>
                          <a:pt x="1036590" y="702782"/>
                        </a:cubicBezTo>
                        <a:cubicBezTo>
                          <a:pt x="823671" y="709260"/>
                          <a:pt x="345167" y="662708"/>
                          <a:pt x="117133" y="702782"/>
                        </a:cubicBezTo>
                        <a:cubicBezTo>
                          <a:pt x="45660" y="692180"/>
                          <a:pt x="-1772" y="652222"/>
                          <a:pt x="0" y="585649"/>
                        </a:cubicBezTo>
                        <a:cubicBezTo>
                          <a:pt x="-4183" y="370404"/>
                          <a:pt x="41039" y="225627"/>
                          <a:pt x="0" y="11713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Khi nhìn thấy bầy thỏ vui chơi, mèo nghĩ gì?</a:t>
            </a:r>
            <a:endParaRPr lang="x-none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3655;p60">
            <a:extLst>
              <a:ext uri="{FF2B5EF4-FFF2-40B4-BE49-F238E27FC236}">
                <a16:creationId xmlns:a16="http://schemas.microsoft.com/office/drawing/2014/main" xmlns="" id="{3D10093A-22FC-B307-7CC2-36CCBA990F87}"/>
              </a:ext>
            </a:extLst>
          </p:cNvPr>
          <p:cNvSpPr txBox="1">
            <a:spLocks/>
          </p:cNvSpPr>
          <p:nvPr/>
        </p:nvSpPr>
        <p:spPr>
          <a:xfrm>
            <a:off x="529485" y="1559363"/>
            <a:ext cx="8085030" cy="30126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nhìn thấy bầy thỏ vui chơi, mèo em rất muốn tham gia và nghĩ: Mèo anh câu cá là đủ rồi, mình không cần câu nữa.</a:t>
            </a:r>
            <a:endParaRPr lang="en-US" sz="4000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267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xmlns="" id="{2CC1094D-98A1-8C2A-3DD7-9D3165FFE56C}"/>
              </a:ext>
            </a:extLst>
          </p:cNvPr>
          <p:cNvSpPr/>
          <p:nvPr/>
        </p:nvSpPr>
        <p:spPr>
          <a:xfrm>
            <a:off x="329099" y="166333"/>
            <a:ext cx="8485803" cy="1018523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996303169">
                  <a:custGeom>
                    <a:avLst/>
                    <a:gdLst>
                      <a:gd name="connsiteX0" fmla="*/ 0 w 8485803"/>
                      <a:gd name="connsiteY0" fmla="*/ 169757 h 1018523"/>
                      <a:gd name="connsiteX1" fmla="*/ 169757 w 8485803"/>
                      <a:gd name="connsiteY1" fmla="*/ 0 h 1018523"/>
                      <a:gd name="connsiteX2" fmla="*/ 914561 w 8485803"/>
                      <a:gd name="connsiteY2" fmla="*/ 0 h 1018523"/>
                      <a:gd name="connsiteX3" fmla="*/ 1659364 w 8485803"/>
                      <a:gd name="connsiteY3" fmla="*/ 0 h 1018523"/>
                      <a:gd name="connsiteX4" fmla="*/ 2322705 w 8485803"/>
                      <a:gd name="connsiteY4" fmla="*/ 0 h 1018523"/>
                      <a:gd name="connsiteX5" fmla="*/ 2986045 w 8485803"/>
                      <a:gd name="connsiteY5" fmla="*/ 0 h 1018523"/>
                      <a:gd name="connsiteX6" fmla="*/ 3649386 w 8485803"/>
                      <a:gd name="connsiteY6" fmla="*/ 0 h 1018523"/>
                      <a:gd name="connsiteX7" fmla="*/ 4231264 w 8485803"/>
                      <a:gd name="connsiteY7" fmla="*/ 0 h 1018523"/>
                      <a:gd name="connsiteX8" fmla="*/ 4894605 w 8485803"/>
                      <a:gd name="connsiteY8" fmla="*/ 0 h 1018523"/>
                      <a:gd name="connsiteX9" fmla="*/ 5557945 w 8485803"/>
                      <a:gd name="connsiteY9" fmla="*/ 0 h 1018523"/>
                      <a:gd name="connsiteX10" fmla="*/ 5895434 w 8485803"/>
                      <a:gd name="connsiteY10" fmla="*/ 0 h 1018523"/>
                      <a:gd name="connsiteX11" fmla="*/ 6477312 w 8485803"/>
                      <a:gd name="connsiteY11" fmla="*/ 0 h 1018523"/>
                      <a:gd name="connsiteX12" fmla="*/ 6814801 w 8485803"/>
                      <a:gd name="connsiteY12" fmla="*/ 0 h 1018523"/>
                      <a:gd name="connsiteX13" fmla="*/ 7315216 w 8485803"/>
                      <a:gd name="connsiteY13" fmla="*/ 0 h 1018523"/>
                      <a:gd name="connsiteX14" fmla="*/ 8316046 w 8485803"/>
                      <a:gd name="connsiteY14" fmla="*/ 0 h 1018523"/>
                      <a:gd name="connsiteX15" fmla="*/ 8485803 w 8485803"/>
                      <a:gd name="connsiteY15" fmla="*/ 169757 h 1018523"/>
                      <a:gd name="connsiteX16" fmla="*/ 8485803 w 8485803"/>
                      <a:gd name="connsiteY16" fmla="*/ 495681 h 1018523"/>
                      <a:gd name="connsiteX17" fmla="*/ 8485803 w 8485803"/>
                      <a:gd name="connsiteY17" fmla="*/ 848766 h 1018523"/>
                      <a:gd name="connsiteX18" fmla="*/ 8316046 w 8485803"/>
                      <a:gd name="connsiteY18" fmla="*/ 1018523 h 1018523"/>
                      <a:gd name="connsiteX19" fmla="*/ 7571242 w 8485803"/>
                      <a:gd name="connsiteY19" fmla="*/ 1018523 h 1018523"/>
                      <a:gd name="connsiteX20" fmla="*/ 7233753 w 8485803"/>
                      <a:gd name="connsiteY20" fmla="*/ 1018523 h 1018523"/>
                      <a:gd name="connsiteX21" fmla="*/ 6570413 w 8485803"/>
                      <a:gd name="connsiteY21" fmla="*/ 1018523 h 1018523"/>
                      <a:gd name="connsiteX22" fmla="*/ 6069998 w 8485803"/>
                      <a:gd name="connsiteY22" fmla="*/ 1018523 h 1018523"/>
                      <a:gd name="connsiteX23" fmla="*/ 5488120 w 8485803"/>
                      <a:gd name="connsiteY23" fmla="*/ 1018523 h 1018523"/>
                      <a:gd name="connsiteX24" fmla="*/ 5150631 w 8485803"/>
                      <a:gd name="connsiteY24" fmla="*/ 1018523 h 1018523"/>
                      <a:gd name="connsiteX25" fmla="*/ 4487290 w 8485803"/>
                      <a:gd name="connsiteY25" fmla="*/ 1018523 h 1018523"/>
                      <a:gd name="connsiteX26" fmla="*/ 3823949 w 8485803"/>
                      <a:gd name="connsiteY26" fmla="*/ 1018523 h 1018523"/>
                      <a:gd name="connsiteX27" fmla="*/ 3486460 w 8485803"/>
                      <a:gd name="connsiteY27" fmla="*/ 1018523 h 1018523"/>
                      <a:gd name="connsiteX28" fmla="*/ 2986045 w 8485803"/>
                      <a:gd name="connsiteY28" fmla="*/ 1018523 h 1018523"/>
                      <a:gd name="connsiteX29" fmla="*/ 2485631 w 8485803"/>
                      <a:gd name="connsiteY29" fmla="*/ 1018523 h 1018523"/>
                      <a:gd name="connsiteX30" fmla="*/ 2066679 w 8485803"/>
                      <a:gd name="connsiteY30" fmla="*/ 1018523 h 1018523"/>
                      <a:gd name="connsiteX31" fmla="*/ 1403338 w 8485803"/>
                      <a:gd name="connsiteY31" fmla="*/ 1018523 h 1018523"/>
                      <a:gd name="connsiteX32" fmla="*/ 902923 w 8485803"/>
                      <a:gd name="connsiteY32" fmla="*/ 1018523 h 1018523"/>
                      <a:gd name="connsiteX33" fmla="*/ 169757 w 8485803"/>
                      <a:gd name="connsiteY33" fmla="*/ 1018523 h 1018523"/>
                      <a:gd name="connsiteX34" fmla="*/ 0 w 8485803"/>
                      <a:gd name="connsiteY34" fmla="*/ 848766 h 1018523"/>
                      <a:gd name="connsiteX35" fmla="*/ 0 w 8485803"/>
                      <a:gd name="connsiteY35" fmla="*/ 495681 h 1018523"/>
                      <a:gd name="connsiteX36" fmla="*/ 0 w 8485803"/>
                      <a:gd name="connsiteY36" fmla="*/ 169757 h 1018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8485803" h="1018523" fill="none" extrusionOk="0">
                        <a:moveTo>
                          <a:pt x="0" y="169757"/>
                        </a:moveTo>
                        <a:cubicBezTo>
                          <a:pt x="9065" y="95991"/>
                          <a:pt x="82589" y="-16678"/>
                          <a:pt x="169757" y="0"/>
                        </a:cubicBezTo>
                        <a:cubicBezTo>
                          <a:pt x="480640" y="-55229"/>
                          <a:pt x="619651" y="8635"/>
                          <a:pt x="914561" y="0"/>
                        </a:cubicBezTo>
                        <a:cubicBezTo>
                          <a:pt x="1209471" y="-8635"/>
                          <a:pt x="1498135" y="3219"/>
                          <a:pt x="1659364" y="0"/>
                        </a:cubicBezTo>
                        <a:cubicBezTo>
                          <a:pt x="1820593" y="-3219"/>
                          <a:pt x="2157217" y="39289"/>
                          <a:pt x="2322705" y="0"/>
                        </a:cubicBezTo>
                        <a:cubicBezTo>
                          <a:pt x="2488193" y="-39289"/>
                          <a:pt x="2691740" y="48457"/>
                          <a:pt x="2986045" y="0"/>
                        </a:cubicBezTo>
                        <a:cubicBezTo>
                          <a:pt x="3280350" y="-48457"/>
                          <a:pt x="3325903" y="44905"/>
                          <a:pt x="3649386" y="0"/>
                        </a:cubicBezTo>
                        <a:cubicBezTo>
                          <a:pt x="3972869" y="-44905"/>
                          <a:pt x="3951672" y="63613"/>
                          <a:pt x="4231264" y="0"/>
                        </a:cubicBezTo>
                        <a:cubicBezTo>
                          <a:pt x="4510856" y="-63613"/>
                          <a:pt x="4758191" y="13332"/>
                          <a:pt x="4894605" y="0"/>
                        </a:cubicBezTo>
                        <a:cubicBezTo>
                          <a:pt x="5031019" y="-13332"/>
                          <a:pt x="5367973" y="24048"/>
                          <a:pt x="5557945" y="0"/>
                        </a:cubicBezTo>
                        <a:cubicBezTo>
                          <a:pt x="5747917" y="-24048"/>
                          <a:pt x="5770206" y="6826"/>
                          <a:pt x="5895434" y="0"/>
                        </a:cubicBezTo>
                        <a:cubicBezTo>
                          <a:pt x="6020662" y="-6826"/>
                          <a:pt x="6270581" y="66087"/>
                          <a:pt x="6477312" y="0"/>
                        </a:cubicBezTo>
                        <a:cubicBezTo>
                          <a:pt x="6684043" y="-66087"/>
                          <a:pt x="6702369" y="24145"/>
                          <a:pt x="6814801" y="0"/>
                        </a:cubicBezTo>
                        <a:cubicBezTo>
                          <a:pt x="6927233" y="-24145"/>
                          <a:pt x="7087451" y="40508"/>
                          <a:pt x="7315216" y="0"/>
                        </a:cubicBezTo>
                        <a:cubicBezTo>
                          <a:pt x="7542981" y="-40508"/>
                          <a:pt x="8058851" y="69475"/>
                          <a:pt x="8316046" y="0"/>
                        </a:cubicBezTo>
                        <a:cubicBezTo>
                          <a:pt x="8401704" y="5801"/>
                          <a:pt x="8468298" y="71184"/>
                          <a:pt x="8485803" y="169757"/>
                        </a:cubicBezTo>
                        <a:cubicBezTo>
                          <a:pt x="8489989" y="323953"/>
                          <a:pt x="8468235" y="420566"/>
                          <a:pt x="8485803" y="495681"/>
                        </a:cubicBezTo>
                        <a:cubicBezTo>
                          <a:pt x="8503371" y="570796"/>
                          <a:pt x="8460794" y="692158"/>
                          <a:pt x="8485803" y="848766"/>
                        </a:cubicBezTo>
                        <a:cubicBezTo>
                          <a:pt x="8506437" y="945265"/>
                          <a:pt x="8405889" y="1005964"/>
                          <a:pt x="8316046" y="1018523"/>
                        </a:cubicBezTo>
                        <a:cubicBezTo>
                          <a:pt x="8151131" y="1093804"/>
                          <a:pt x="7940294" y="984148"/>
                          <a:pt x="7571242" y="1018523"/>
                        </a:cubicBezTo>
                        <a:cubicBezTo>
                          <a:pt x="7202190" y="1052898"/>
                          <a:pt x="7307874" y="980148"/>
                          <a:pt x="7233753" y="1018523"/>
                        </a:cubicBezTo>
                        <a:cubicBezTo>
                          <a:pt x="7159632" y="1056898"/>
                          <a:pt x="6807940" y="941025"/>
                          <a:pt x="6570413" y="1018523"/>
                        </a:cubicBezTo>
                        <a:cubicBezTo>
                          <a:pt x="6332886" y="1096021"/>
                          <a:pt x="6262888" y="985218"/>
                          <a:pt x="6069998" y="1018523"/>
                        </a:cubicBezTo>
                        <a:cubicBezTo>
                          <a:pt x="5877109" y="1051828"/>
                          <a:pt x="5751788" y="973104"/>
                          <a:pt x="5488120" y="1018523"/>
                        </a:cubicBezTo>
                        <a:cubicBezTo>
                          <a:pt x="5224452" y="1063942"/>
                          <a:pt x="5220942" y="985106"/>
                          <a:pt x="5150631" y="1018523"/>
                        </a:cubicBezTo>
                        <a:cubicBezTo>
                          <a:pt x="5080320" y="1051940"/>
                          <a:pt x="4798921" y="1012904"/>
                          <a:pt x="4487290" y="1018523"/>
                        </a:cubicBezTo>
                        <a:cubicBezTo>
                          <a:pt x="4175659" y="1024142"/>
                          <a:pt x="4042941" y="954565"/>
                          <a:pt x="3823949" y="1018523"/>
                        </a:cubicBezTo>
                        <a:cubicBezTo>
                          <a:pt x="3604957" y="1082481"/>
                          <a:pt x="3574933" y="979563"/>
                          <a:pt x="3486460" y="1018523"/>
                        </a:cubicBezTo>
                        <a:cubicBezTo>
                          <a:pt x="3397987" y="1057483"/>
                          <a:pt x="3117721" y="989123"/>
                          <a:pt x="2986045" y="1018523"/>
                        </a:cubicBezTo>
                        <a:cubicBezTo>
                          <a:pt x="2854370" y="1047923"/>
                          <a:pt x="2692900" y="985691"/>
                          <a:pt x="2485631" y="1018523"/>
                        </a:cubicBezTo>
                        <a:cubicBezTo>
                          <a:pt x="2278362" y="1051355"/>
                          <a:pt x="2258315" y="1005967"/>
                          <a:pt x="2066679" y="1018523"/>
                        </a:cubicBezTo>
                        <a:cubicBezTo>
                          <a:pt x="1875043" y="1031079"/>
                          <a:pt x="1606459" y="983837"/>
                          <a:pt x="1403338" y="1018523"/>
                        </a:cubicBezTo>
                        <a:cubicBezTo>
                          <a:pt x="1200217" y="1053209"/>
                          <a:pt x="1044361" y="976762"/>
                          <a:pt x="902923" y="1018523"/>
                        </a:cubicBezTo>
                        <a:cubicBezTo>
                          <a:pt x="761485" y="1060284"/>
                          <a:pt x="427380" y="966858"/>
                          <a:pt x="169757" y="1018523"/>
                        </a:cubicBezTo>
                        <a:cubicBezTo>
                          <a:pt x="90234" y="1020690"/>
                          <a:pt x="-4392" y="942457"/>
                          <a:pt x="0" y="848766"/>
                        </a:cubicBezTo>
                        <a:cubicBezTo>
                          <a:pt x="-25214" y="746995"/>
                          <a:pt x="14582" y="618292"/>
                          <a:pt x="0" y="495681"/>
                        </a:cubicBezTo>
                        <a:cubicBezTo>
                          <a:pt x="-14582" y="373070"/>
                          <a:pt x="23558" y="330137"/>
                          <a:pt x="0" y="169757"/>
                        </a:cubicBezTo>
                        <a:close/>
                      </a:path>
                      <a:path w="8485803" h="1018523" stroke="0" extrusionOk="0">
                        <a:moveTo>
                          <a:pt x="0" y="169757"/>
                        </a:moveTo>
                        <a:cubicBezTo>
                          <a:pt x="4945" y="53808"/>
                          <a:pt x="84031" y="25989"/>
                          <a:pt x="169757" y="0"/>
                        </a:cubicBezTo>
                        <a:cubicBezTo>
                          <a:pt x="298987" y="-1908"/>
                          <a:pt x="502651" y="31112"/>
                          <a:pt x="588709" y="0"/>
                        </a:cubicBezTo>
                        <a:cubicBezTo>
                          <a:pt x="674767" y="-31112"/>
                          <a:pt x="960462" y="26139"/>
                          <a:pt x="1170587" y="0"/>
                        </a:cubicBezTo>
                        <a:cubicBezTo>
                          <a:pt x="1380712" y="-26139"/>
                          <a:pt x="1389358" y="17056"/>
                          <a:pt x="1508076" y="0"/>
                        </a:cubicBezTo>
                        <a:cubicBezTo>
                          <a:pt x="1626794" y="-17056"/>
                          <a:pt x="1889842" y="11059"/>
                          <a:pt x="2008491" y="0"/>
                        </a:cubicBezTo>
                        <a:cubicBezTo>
                          <a:pt x="2127141" y="-11059"/>
                          <a:pt x="2378739" y="52575"/>
                          <a:pt x="2671831" y="0"/>
                        </a:cubicBezTo>
                        <a:cubicBezTo>
                          <a:pt x="2964923" y="-52575"/>
                          <a:pt x="3230529" y="65538"/>
                          <a:pt x="3416635" y="0"/>
                        </a:cubicBezTo>
                        <a:cubicBezTo>
                          <a:pt x="3602741" y="-65538"/>
                          <a:pt x="3913424" y="73053"/>
                          <a:pt x="4079976" y="0"/>
                        </a:cubicBezTo>
                        <a:cubicBezTo>
                          <a:pt x="4246528" y="-73053"/>
                          <a:pt x="4673111" y="17455"/>
                          <a:pt x="4824779" y="0"/>
                        </a:cubicBezTo>
                        <a:cubicBezTo>
                          <a:pt x="4976447" y="-17455"/>
                          <a:pt x="5076299" y="27488"/>
                          <a:pt x="5325194" y="0"/>
                        </a:cubicBezTo>
                        <a:cubicBezTo>
                          <a:pt x="5574089" y="-27488"/>
                          <a:pt x="5551735" y="15450"/>
                          <a:pt x="5662683" y="0"/>
                        </a:cubicBezTo>
                        <a:cubicBezTo>
                          <a:pt x="5773631" y="-15450"/>
                          <a:pt x="6039044" y="55075"/>
                          <a:pt x="6407487" y="0"/>
                        </a:cubicBezTo>
                        <a:cubicBezTo>
                          <a:pt x="6775930" y="-55075"/>
                          <a:pt x="6606750" y="35978"/>
                          <a:pt x="6744976" y="0"/>
                        </a:cubicBezTo>
                        <a:cubicBezTo>
                          <a:pt x="6883202" y="-35978"/>
                          <a:pt x="7075733" y="24442"/>
                          <a:pt x="7163928" y="0"/>
                        </a:cubicBezTo>
                        <a:cubicBezTo>
                          <a:pt x="7252123" y="-24442"/>
                          <a:pt x="7930182" y="23044"/>
                          <a:pt x="8316046" y="0"/>
                        </a:cubicBezTo>
                        <a:cubicBezTo>
                          <a:pt x="8387045" y="13111"/>
                          <a:pt x="8510000" y="70303"/>
                          <a:pt x="8485803" y="169757"/>
                        </a:cubicBezTo>
                        <a:cubicBezTo>
                          <a:pt x="8486220" y="316137"/>
                          <a:pt x="8457362" y="355811"/>
                          <a:pt x="8485803" y="516052"/>
                        </a:cubicBezTo>
                        <a:cubicBezTo>
                          <a:pt x="8514244" y="676294"/>
                          <a:pt x="8446615" y="769496"/>
                          <a:pt x="8485803" y="848766"/>
                        </a:cubicBezTo>
                        <a:cubicBezTo>
                          <a:pt x="8484120" y="943640"/>
                          <a:pt x="8431980" y="1026727"/>
                          <a:pt x="8316046" y="1018523"/>
                        </a:cubicBezTo>
                        <a:cubicBezTo>
                          <a:pt x="8022010" y="1041991"/>
                          <a:pt x="7738992" y="967507"/>
                          <a:pt x="7571242" y="1018523"/>
                        </a:cubicBezTo>
                        <a:cubicBezTo>
                          <a:pt x="7403492" y="1069539"/>
                          <a:pt x="7394249" y="1005399"/>
                          <a:pt x="7233753" y="1018523"/>
                        </a:cubicBezTo>
                        <a:cubicBezTo>
                          <a:pt x="7073257" y="1031647"/>
                          <a:pt x="6818380" y="966418"/>
                          <a:pt x="6488950" y="1018523"/>
                        </a:cubicBezTo>
                        <a:cubicBezTo>
                          <a:pt x="6159520" y="1070628"/>
                          <a:pt x="6051653" y="989388"/>
                          <a:pt x="5907072" y="1018523"/>
                        </a:cubicBezTo>
                        <a:cubicBezTo>
                          <a:pt x="5762491" y="1047658"/>
                          <a:pt x="5562877" y="973908"/>
                          <a:pt x="5406657" y="1018523"/>
                        </a:cubicBezTo>
                        <a:cubicBezTo>
                          <a:pt x="5250438" y="1063138"/>
                          <a:pt x="4956504" y="999125"/>
                          <a:pt x="4661854" y="1018523"/>
                        </a:cubicBezTo>
                        <a:cubicBezTo>
                          <a:pt x="4367204" y="1037921"/>
                          <a:pt x="4283275" y="981123"/>
                          <a:pt x="3998513" y="1018523"/>
                        </a:cubicBezTo>
                        <a:cubicBezTo>
                          <a:pt x="3713751" y="1055923"/>
                          <a:pt x="3629068" y="1014780"/>
                          <a:pt x="3416635" y="1018523"/>
                        </a:cubicBezTo>
                        <a:cubicBezTo>
                          <a:pt x="3204202" y="1022266"/>
                          <a:pt x="3198257" y="979683"/>
                          <a:pt x="3079146" y="1018523"/>
                        </a:cubicBezTo>
                        <a:cubicBezTo>
                          <a:pt x="2960035" y="1057363"/>
                          <a:pt x="2828204" y="985897"/>
                          <a:pt x="2660194" y="1018523"/>
                        </a:cubicBezTo>
                        <a:cubicBezTo>
                          <a:pt x="2492184" y="1051149"/>
                          <a:pt x="2416215" y="987214"/>
                          <a:pt x="2241242" y="1018523"/>
                        </a:cubicBezTo>
                        <a:cubicBezTo>
                          <a:pt x="2066269" y="1049832"/>
                          <a:pt x="1744102" y="959720"/>
                          <a:pt x="1577901" y="1018523"/>
                        </a:cubicBezTo>
                        <a:cubicBezTo>
                          <a:pt x="1411700" y="1077326"/>
                          <a:pt x="1283379" y="961162"/>
                          <a:pt x="996023" y="1018523"/>
                        </a:cubicBezTo>
                        <a:cubicBezTo>
                          <a:pt x="708667" y="1075884"/>
                          <a:pt x="496449" y="957944"/>
                          <a:pt x="169757" y="1018523"/>
                        </a:cubicBezTo>
                        <a:cubicBezTo>
                          <a:pt x="84310" y="1022237"/>
                          <a:pt x="5987" y="925278"/>
                          <a:pt x="0" y="848766"/>
                        </a:cubicBezTo>
                        <a:cubicBezTo>
                          <a:pt x="-35199" y="748293"/>
                          <a:pt x="15076" y="646967"/>
                          <a:pt x="0" y="516052"/>
                        </a:cubicBezTo>
                        <a:cubicBezTo>
                          <a:pt x="-15076" y="385137"/>
                          <a:pt x="3365" y="320641"/>
                          <a:pt x="0" y="16975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Kết quả buổi đi câu của anh em mèo trắng thế nào? Vì sao lại có kết quả đó?</a:t>
            </a:r>
            <a:endParaRPr lang="x-none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3655;p60">
            <a:extLst>
              <a:ext uri="{FF2B5EF4-FFF2-40B4-BE49-F238E27FC236}">
                <a16:creationId xmlns:a16="http://schemas.microsoft.com/office/drawing/2014/main" xmlns="" id="{3D10093A-22FC-B307-7CC2-36CCBA990F87}"/>
              </a:ext>
            </a:extLst>
          </p:cNvPr>
          <p:cNvSpPr txBox="1">
            <a:spLocks/>
          </p:cNvSpPr>
          <p:nvPr/>
        </p:nvSpPr>
        <p:spPr>
          <a:xfrm>
            <a:off x="529485" y="1576995"/>
            <a:ext cx="8085030" cy="284260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Kết quả của buổi đi câu là hai anh em không câu được con cá nào.</a:t>
            </a:r>
          </a:p>
          <a:p>
            <a:pPr algn="just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Có kết quả như vậy là vì hai anh em ỷ lại nhau, ai cũng nghĩ đã có người kia câu rồi.</a:t>
            </a:r>
          </a:p>
        </p:txBody>
      </p:sp>
    </p:spTree>
    <p:extLst>
      <p:ext uri="{BB962C8B-B14F-4D97-AF65-F5344CB8AC3E}">
        <p14:creationId xmlns:p14="http://schemas.microsoft.com/office/powerpoint/2010/main" xmlns="" val="225476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655;p60">
            <a:extLst>
              <a:ext uri="{FF2B5EF4-FFF2-40B4-BE49-F238E27FC236}">
                <a16:creationId xmlns:a16="http://schemas.microsoft.com/office/drawing/2014/main" xmlns="" id="{20929ABF-FBD8-0F92-C036-628192C80B63}"/>
              </a:ext>
            </a:extLst>
          </p:cNvPr>
          <p:cNvSpPr txBox="1">
            <a:spLocks/>
          </p:cNvSpPr>
          <p:nvPr/>
        </p:nvSpPr>
        <p:spPr>
          <a:xfrm>
            <a:off x="125234" y="144288"/>
            <a:ext cx="8893533" cy="10582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5. Chọn lời khuyên mà bài thơ </a:t>
            </a:r>
            <a:r>
              <a:rPr lang="en-US" sz="2800" i="1">
                <a:latin typeface="Arial" panose="020B0604020202020204" pitchFamily="34" charset="0"/>
                <a:cs typeface="Arial" panose="020B0604020202020204" pitchFamily="34" charset="0"/>
              </a:rPr>
              <a:t>Mèo đi câu cá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muốn gửi gắm (hoặc nêu ý kiến khác của em).</a:t>
            </a:r>
            <a:endParaRPr lang="x-non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CF8EBCC-36A6-1E3E-A088-BCECF07FB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34" y="1343745"/>
            <a:ext cx="8882207" cy="3472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15212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AL_ĐỒNG HỒ ĐẾM NGƯỢC 30s FINAL">
            <a:hlinkClick r:id="" action="ppaction://media"/>
            <a:extLst>
              <a:ext uri="{FF2B5EF4-FFF2-40B4-BE49-F238E27FC236}">
                <a16:creationId xmlns:a16="http://schemas.microsoft.com/office/drawing/2014/main" xmlns="" id="{E8A43EF0-8A91-4898-E8D8-AF3801E45D9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55" y="0"/>
            <a:ext cx="91059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35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63E328-2255-B6A6-925E-967E26EAD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57" y="235987"/>
            <a:ext cx="7704900" cy="789900"/>
          </a:xfrm>
        </p:spPr>
        <p:txBody>
          <a:bodyPr/>
          <a:lstStyle/>
          <a:p>
            <a:pPr algn="ctr"/>
            <a:r>
              <a:rPr lang="en-US" sz="3192">
                <a:solidFill>
                  <a:srgbClr val="0070C0"/>
                </a:solidFill>
                <a:latin typeface="+mj-lt"/>
              </a:rPr>
              <a:t>Chia sẻ về ý nghĩa bài thơ</a:t>
            </a:r>
          </a:p>
        </p:txBody>
      </p:sp>
      <p:sp>
        <p:nvSpPr>
          <p:cNvPr id="4" name="Picture 45">
            <a:extLst>
              <a:ext uri="{FF2B5EF4-FFF2-40B4-BE49-F238E27FC236}">
                <a16:creationId xmlns:a16="http://schemas.microsoft.com/office/drawing/2014/main" xmlns="" id="{98D61539-EA12-860E-4FC6-51526D3AA5AE}"/>
              </a:ext>
            </a:extLst>
          </p:cNvPr>
          <p:cNvSpPr/>
          <p:nvPr/>
        </p:nvSpPr>
        <p:spPr>
          <a:xfrm>
            <a:off x="704157" y="990093"/>
            <a:ext cx="8179138" cy="3786794"/>
          </a:xfrm>
          <a:custGeom>
            <a:avLst/>
            <a:gdLst>
              <a:gd name="connsiteX0" fmla="*/ 370687 w 2386862"/>
              <a:gd name="connsiteY0" fmla="*/ 6725 h 693795"/>
              <a:gd name="connsiteX1" fmla="*/ 70615 w 2386862"/>
              <a:gd name="connsiteY1" fmla="*/ 44155 h 693795"/>
              <a:gd name="connsiteX2" fmla="*/ 27540 w 2386862"/>
              <a:gd name="connsiteY2" fmla="*/ 587440 h 693795"/>
              <a:gd name="connsiteX3" fmla="*/ 295669 w 2386862"/>
              <a:gd name="connsiteY3" fmla="*/ 685638 h 693795"/>
              <a:gd name="connsiteX4" fmla="*/ 974578 w 2386862"/>
              <a:gd name="connsiteY4" fmla="*/ 692092 h 693795"/>
              <a:gd name="connsiteX5" fmla="*/ 2283629 w 2386862"/>
              <a:gd name="connsiteY5" fmla="*/ 667567 h 693795"/>
              <a:gd name="connsiteX6" fmla="*/ 2382523 w 2386862"/>
              <a:gd name="connsiteY6" fmla="*/ 292991 h 693795"/>
              <a:gd name="connsiteX7" fmla="*/ 2182687 w 2386862"/>
              <a:gd name="connsiteY7" fmla="*/ 8352 h 693795"/>
              <a:gd name="connsiteX8" fmla="*/ 1200697 w 2386862"/>
              <a:gd name="connsiteY8" fmla="*/ 6602 h 693795"/>
              <a:gd name="connsiteX9" fmla="*/ 370687 w 2386862"/>
              <a:gd name="connsiteY9" fmla="*/ 6725 h 693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86862" h="693795">
                <a:moveTo>
                  <a:pt x="370687" y="6725"/>
                </a:moveTo>
                <a:cubicBezTo>
                  <a:pt x="91431" y="6725"/>
                  <a:pt x="73467" y="40970"/>
                  <a:pt x="70615" y="44155"/>
                </a:cubicBezTo>
                <a:cubicBezTo>
                  <a:pt x="-37831" y="165353"/>
                  <a:pt x="5113" y="475294"/>
                  <a:pt x="27540" y="587440"/>
                </a:cubicBezTo>
                <a:cubicBezTo>
                  <a:pt x="49095" y="695230"/>
                  <a:pt x="246614" y="683527"/>
                  <a:pt x="295669" y="685638"/>
                </a:cubicBezTo>
                <a:cubicBezTo>
                  <a:pt x="343165" y="687681"/>
                  <a:pt x="927055" y="692309"/>
                  <a:pt x="974578" y="692092"/>
                </a:cubicBezTo>
                <a:cubicBezTo>
                  <a:pt x="1579462" y="689321"/>
                  <a:pt x="2067960" y="707268"/>
                  <a:pt x="2283629" y="667567"/>
                </a:cubicBezTo>
                <a:cubicBezTo>
                  <a:pt x="2374505" y="650841"/>
                  <a:pt x="2382428" y="451304"/>
                  <a:pt x="2382523" y="292991"/>
                </a:cubicBezTo>
                <a:cubicBezTo>
                  <a:pt x="2382550" y="249175"/>
                  <a:pt x="2433890" y="21168"/>
                  <a:pt x="2182687" y="8352"/>
                </a:cubicBezTo>
                <a:cubicBezTo>
                  <a:pt x="1836634" y="-9306"/>
                  <a:pt x="1213869" y="6508"/>
                  <a:pt x="1200697" y="6602"/>
                </a:cubicBezTo>
                <a:cubicBezTo>
                  <a:pt x="683633" y="10307"/>
                  <a:pt x="419384" y="6725"/>
                  <a:pt x="370687" y="6725"/>
                </a:cubicBezTo>
                <a:close/>
              </a:path>
            </a:pathLst>
          </a:custGeom>
          <a:solidFill>
            <a:srgbClr val="FBF9A3"/>
          </a:solidFill>
          <a:ln w="1354" cap="flat">
            <a:noFill/>
            <a:prstDash val="solid"/>
            <a:round/>
          </a:ln>
        </p:spPr>
        <p:txBody>
          <a:bodyPr rtlCol="0" anchor="ctr"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/>
              <a:t>Trong hoạt động tập thể, chúng ta phải tích cực tham gia, không được ỷ lại, dựa dẫm, trông chờ vào người khác. Chỉ như thế, công việc mới có kết quả tốt đẹp.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/>
              <a:t>Trẻ con không nên tự ý đi câu cá ở ao hồ, sông suối mà cần có người lớn đi cùng.</a:t>
            </a:r>
          </a:p>
        </p:txBody>
      </p:sp>
    </p:spTree>
    <p:extLst>
      <p:ext uri="{BB962C8B-B14F-4D97-AF65-F5344CB8AC3E}">
        <p14:creationId xmlns:p14="http://schemas.microsoft.com/office/powerpoint/2010/main" xmlns="" val="207020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45">
            <a:extLst>
              <a:ext uri="{FF2B5EF4-FFF2-40B4-BE49-F238E27FC236}">
                <a16:creationId xmlns:a16="http://schemas.microsoft.com/office/drawing/2014/main" xmlns="" id="{98D61539-EA12-860E-4FC6-51526D3AA5AE}"/>
              </a:ext>
            </a:extLst>
          </p:cNvPr>
          <p:cNvSpPr/>
          <p:nvPr/>
        </p:nvSpPr>
        <p:spPr>
          <a:xfrm>
            <a:off x="704157" y="990093"/>
            <a:ext cx="8179138" cy="3786794"/>
          </a:xfrm>
          <a:custGeom>
            <a:avLst/>
            <a:gdLst>
              <a:gd name="connsiteX0" fmla="*/ 370687 w 2386862"/>
              <a:gd name="connsiteY0" fmla="*/ 6725 h 693795"/>
              <a:gd name="connsiteX1" fmla="*/ 70615 w 2386862"/>
              <a:gd name="connsiteY1" fmla="*/ 44155 h 693795"/>
              <a:gd name="connsiteX2" fmla="*/ 27540 w 2386862"/>
              <a:gd name="connsiteY2" fmla="*/ 587440 h 693795"/>
              <a:gd name="connsiteX3" fmla="*/ 295669 w 2386862"/>
              <a:gd name="connsiteY3" fmla="*/ 685638 h 693795"/>
              <a:gd name="connsiteX4" fmla="*/ 974578 w 2386862"/>
              <a:gd name="connsiteY4" fmla="*/ 692092 h 693795"/>
              <a:gd name="connsiteX5" fmla="*/ 2283629 w 2386862"/>
              <a:gd name="connsiteY5" fmla="*/ 667567 h 693795"/>
              <a:gd name="connsiteX6" fmla="*/ 2382523 w 2386862"/>
              <a:gd name="connsiteY6" fmla="*/ 292991 h 693795"/>
              <a:gd name="connsiteX7" fmla="*/ 2182687 w 2386862"/>
              <a:gd name="connsiteY7" fmla="*/ 8352 h 693795"/>
              <a:gd name="connsiteX8" fmla="*/ 1200697 w 2386862"/>
              <a:gd name="connsiteY8" fmla="*/ 6602 h 693795"/>
              <a:gd name="connsiteX9" fmla="*/ 370687 w 2386862"/>
              <a:gd name="connsiteY9" fmla="*/ 6725 h 693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86862" h="693795">
                <a:moveTo>
                  <a:pt x="370687" y="6725"/>
                </a:moveTo>
                <a:cubicBezTo>
                  <a:pt x="91431" y="6725"/>
                  <a:pt x="73467" y="40970"/>
                  <a:pt x="70615" y="44155"/>
                </a:cubicBezTo>
                <a:cubicBezTo>
                  <a:pt x="-37831" y="165353"/>
                  <a:pt x="5113" y="475294"/>
                  <a:pt x="27540" y="587440"/>
                </a:cubicBezTo>
                <a:cubicBezTo>
                  <a:pt x="49095" y="695230"/>
                  <a:pt x="246614" y="683527"/>
                  <a:pt x="295669" y="685638"/>
                </a:cubicBezTo>
                <a:cubicBezTo>
                  <a:pt x="343165" y="687681"/>
                  <a:pt x="927055" y="692309"/>
                  <a:pt x="974578" y="692092"/>
                </a:cubicBezTo>
                <a:cubicBezTo>
                  <a:pt x="1579462" y="689321"/>
                  <a:pt x="2067960" y="707268"/>
                  <a:pt x="2283629" y="667567"/>
                </a:cubicBezTo>
                <a:cubicBezTo>
                  <a:pt x="2374505" y="650841"/>
                  <a:pt x="2382428" y="451304"/>
                  <a:pt x="2382523" y="292991"/>
                </a:cubicBezTo>
                <a:cubicBezTo>
                  <a:pt x="2382550" y="249175"/>
                  <a:pt x="2433890" y="21168"/>
                  <a:pt x="2182687" y="8352"/>
                </a:cubicBezTo>
                <a:cubicBezTo>
                  <a:pt x="1836634" y="-9306"/>
                  <a:pt x="1213869" y="6508"/>
                  <a:pt x="1200697" y="6602"/>
                </a:cubicBezTo>
                <a:cubicBezTo>
                  <a:pt x="683633" y="10307"/>
                  <a:pt x="419384" y="6725"/>
                  <a:pt x="370687" y="6725"/>
                </a:cubicBezTo>
                <a:close/>
              </a:path>
            </a:pathLst>
          </a:custGeom>
          <a:solidFill>
            <a:srgbClr val="FBF9A3"/>
          </a:solidFill>
          <a:ln w="1354" cap="flat">
            <a:noFill/>
            <a:prstDash val="solid"/>
            <a:round/>
          </a:ln>
        </p:spPr>
        <p:txBody>
          <a:bodyPr rtlCol="0" anchor="ctr"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 err="1" smtClean="0"/>
              <a:t>Nội</a:t>
            </a:r>
            <a:r>
              <a:rPr lang="en-US" sz="3200" dirty="0" smtClean="0"/>
              <a:t> dung: </a:t>
            </a:r>
            <a:r>
              <a:rPr lang="en-US" sz="3200" dirty="0" smtClean="0"/>
              <a:t>Qua </a:t>
            </a:r>
            <a:r>
              <a:rPr lang="en-US" sz="3200" dirty="0" err="1" smtClean="0"/>
              <a:t>bài</a:t>
            </a:r>
            <a:r>
              <a:rPr lang="en-US" sz="3200" dirty="0" smtClean="0"/>
              <a:t> </a:t>
            </a:r>
            <a:r>
              <a:rPr lang="en-US" sz="3200" dirty="0" err="1" smtClean="0"/>
              <a:t>thơ</a:t>
            </a:r>
            <a:r>
              <a:rPr lang="en-US" sz="3200" dirty="0" smtClean="0"/>
              <a:t>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giả</a:t>
            </a:r>
            <a:r>
              <a:rPr lang="en-US" sz="3200" dirty="0" smtClean="0"/>
              <a:t> </a:t>
            </a:r>
            <a:r>
              <a:rPr lang="en-US" sz="3200" dirty="0" err="1" smtClean="0"/>
              <a:t>muốn</a:t>
            </a:r>
            <a:r>
              <a:rPr lang="en-US" sz="3200" dirty="0" smtClean="0"/>
              <a:t> </a:t>
            </a:r>
            <a:r>
              <a:rPr lang="en-US" sz="3200" dirty="0" err="1" smtClean="0"/>
              <a:t>nói</a:t>
            </a:r>
            <a:r>
              <a:rPr lang="en-US" sz="3200" dirty="0" smtClean="0"/>
              <a:t>: </a:t>
            </a:r>
            <a:r>
              <a:rPr lang="en-US" sz="3200" dirty="0" err="1" smtClean="0"/>
              <a:t>Trong</a:t>
            </a:r>
            <a:r>
              <a:rPr lang="en-US" sz="3200" dirty="0" smtClean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, </a:t>
            </a:r>
            <a:r>
              <a:rPr lang="en-US" sz="3200" dirty="0" err="1"/>
              <a:t>chúng</a:t>
            </a:r>
            <a:r>
              <a:rPr lang="en-US" sz="3200" dirty="0"/>
              <a:t> </a:t>
            </a:r>
            <a:r>
              <a:rPr lang="en-US" sz="3200" dirty="0" err="1"/>
              <a:t>ta</a:t>
            </a:r>
            <a:r>
              <a:rPr lang="en-US" sz="3200" dirty="0"/>
              <a:t> </a:t>
            </a:r>
            <a:r>
              <a:rPr lang="en-US" sz="3200" dirty="0" err="1"/>
              <a:t>phải</a:t>
            </a:r>
            <a:r>
              <a:rPr lang="en-US" sz="3200" dirty="0"/>
              <a:t> </a:t>
            </a:r>
            <a:r>
              <a:rPr lang="en-US" sz="3200" dirty="0" err="1"/>
              <a:t>tích</a:t>
            </a:r>
            <a:r>
              <a:rPr lang="en-US" sz="3200" dirty="0"/>
              <a:t> </a:t>
            </a:r>
            <a:r>
              <a:rPr lang="en-US" sz="3200" dirty="0" err="1"/>
              <a:t>cực</a:t>
            </a:r>
            <a:r>
              <a:rPr lang="en-US" sz="3200" dirty="0"/>
              <a:t> </a:t>
            </a:r>
            <a:r>
              <a:rPr lang="en-US" sz="3200" dirty="0" err="1"/>
              <a:t>tham</a:t>
            </a:r>
            <a:r>
              <a:rPr lang="en-US" sz="3200" dirty="0"/>
              <a:t> </a:t>
            </a:r>
            <a:r>
              <a:rPr lang="en-US" sz="3200" dirty="0" err="1"/>
              <a:t>gia</a:t>
            </a:r>
            <a:r>
              <a:rPr lang="en-US" sz="3200" dirty="0"/>
              <a:t>,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ỷ </a:t>
            </a:r>
            <a:r>
              <a:rPr lang="en-US" sz="3200" dirty="0" err="1"/>
              <a:t>lại</a:t>
            </a:r>
            <a:r>
              <a:rPr lang="en-US" sz="3200" dirty="0"/>
              <a:t>, </a:t>
            </a:r>
            <a:r>
              <a:rPr lang="en-US" sz="3200" dirty="0" err="1"/>
              <a:t>dựa</a:t>
            </a:r>
            <a:r>
              <a:rPr lang="en-US" sz="3200" dirty="0"/>
              <a:t> </a:t>
            </a:r>
            <a:r>
              <a:rPr lang="en-US" sz="3200" dirty="0" err="1"/>
              <a:t>dẫm</a:t>
            </a:r>
            <a:r>
              <a:rPr lang="en-US" sz="3200" dirty="0"/>
              <a:t>, </a:t>
            </a:r>
            <a:r>
              <a:rPr lang="en-US" sz="3200" dirty="0" err="1"/>
              <a:t>trông</a:t>
            </a:r>
            <a:r>
              <a:rPr lang="en-US" sz="3200" dirty="0"/>
              <a:t> </a:t>
            </a:r>
            <a:r>
              <a:rPr lang="en-US" sz="3200" dirty="0" err="1"/>
              <a:t>chờ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khác</a:t>
            </a:r>
            <a:r>
              <a:rPr lang="en-US" sz="3200" dirty="0"/>
              <a:t>. </a:t>
            </a:r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thế</a:t>
            </a:r>
            <a:r>
              <a:rPr lang="en-US" sz="3200" dirty="0"/>
              <a:t>, </a:t>
            </a:r>
            <a:r>
              <a:rPr lang="en-US" sz="3200" dirty="0" err="1"/>
              <a:t>công</a:t>
            </a: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mới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kết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tốt</a:t>
            </a:r>
            <a:r>
              <a:rPr lang="en-US" sz="3200" dirty="0"/>
              <a:t> </a:t>
            </a:r>
            <a:r>
              <a:rPr lang="en-US" sz="3200" dirty="0" err="1"/>
              <a:t>đẹp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7020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5F2D9BB-15C7-E587-2E38-B0597F1F0BB3}"/>
              </a:ext>
            </a:extLst>
          </p:cNvPr>
          <p:cNvSpPr txBox="1"/>
          <p:nvPr/>
        </p:nvSpPr>
        <p:spPr>
          <a:xfrm>
            <a:off x="1133785" y="953188"/>
            <a:ext cx="6994671" cy="6462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99" b="1" dirty="0">
                <a:solidFill>
                  <a:srgbClr val="0070C0"/>
                </a:solidFill>
              </a:rPr>
              <a:t>LẮNG NGHE ĐỌC DIỄN CẢM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62E550FA-DA14-0079-E212-E70210E34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>
                        <a14:foregroundMark x1="60284" y1="84929" x2="68262" y2="83511"/>
                        <a14:foregroundMark x1="60106" y1="40780" x2="56915" y2="39362"/>
                        <a14:foregroundMark x1="42021" y1="39539" x2="43085" y2="36348"/>
                        <a14:foregroundMark x1="37234" y1="38652" x2="40071" y2="39716"/>
                        <a14:foregroundMark x1="58865" y1="39184" x2="61702" y2="42199"/>
                        <a14:foregroundMark x1="51241" y1="47872" x2="51241" y2="47872"/>
                        <a14:foregroundMark x1="68972" y1="83688" x2="76418" y2="83688"/>
                        <a14:foregroundMark x1="37234" y1="85638" x2="37234" y2="85638"/>
                        <a14:foregroundMark x1="53014" y1="86170" x2="53014" y2="86170"/>
                        <a14:foregroundMark x1="44858" y1="84220" x2="26241" y2="85461"/>
                        <a14:foregroundMark x1="24291" y1="82624" x2="24291" y2="82624"/>
                        <a14:foregroundMark x1="77482" y1="82979" x2="77482" y2="82979"/>
                        <a14:foregroundMark x1="56206" y1="39716" x2="56206" y2="39716"/>
                        <a14:foregroundMark x1="72872" y1="82447" x2="72872" y2="82447"/>
                        <a14:foregroundMark x1="75000" y1="82270" x2="75000" y2="82270"/>
                        <a14:foregroundMark x1="77660" y1="82624" x2="77660" y2="82624"/>
                        <a14:foregroundMark x1="48936" y1="85816" x2="54610" y2="85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3949" y="1911523"/>
            <a:ext cx="3231308" cy="323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A33C2CB2-B781-5636-5D36-CA8E7ADF0258}"/>
              </a:ext>
            </a:extLst>
          </p:cNvPr>
          <p:cNvGrpSpPr/>
          <p:nvPr/>
        </p:nvGrpSpPr>
        <p:grpSpPr>
          <a:xfrm>
            <a:off x="5512838" y="1911521"/>
            <a:ext cx="2986670" cy="1272096"/>
            <a:chOff x="5530017" y="2055325"/>
            <a:chExt cx="2987448" cy="1272427"/>
          </a:xfrm>
        </p:grpSpPr>
        <p:sp>
          <p:nvSpPr>
            <p:cNvPr id="25" name="Speech Bubble: Oval 24">
              <a:extLst>
                <a:ext uri="{FF2B5EF4-FFF2-40B4-BE49-F238E27FC236}">
                  <a16:creationId xmlns:a16="http://schemas.microsoft.com/office/drawing/2014/main" xmlns="" id="{DF2E8AE6-4900-EF12-C898-64069A0D1EBA}"/>
                </a:ext>
              </a:extLst>
            </p:cNvPr>
            <p:cNvSpPr/>
            <p:nvPr/>
          </p:nvSpPr>
          <p:spPr>
            <a:xfrm>
              <a:off x="5530017" y="2055325"/>
              <a:ext cx="2987448" cy="1272427"/>
            </a:xfrm>
            <a:prstGeom prst="wedgeEllipseCallout">
              <a:avLst>
                <a:gd name="adj1" fmla="val -57393"/>
                <a:gd name="adj2" fmla="val 3059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5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7D5BEEB7-5388-C2ED-9CF0-CCCEEE2FDFE0}"/>
                </a:ext>
              </a:extLst>
            </p:cNvPr>
            <p:cNvSpPr txBox="1"/>
            <p:nvPr/>
          </p:nvSpPr>
          <p:spPr>
            <a:xfrm>
              <a:off x="5555418" y="2276788"/>
              <a:ext cx="2906184" cy="9231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799" dirty="0" err="1">
                  <a:solidFill>
                    <a:schemeClr val="tx1"/>
                  </a:solidFill>
                </a:rPr>
                <a:t>Học</a:t>
              </a:r>
              <a:r>
                <a:rPr lang="en-US" sz="1799" dirty="0">
                  <a:solidFill>
                    <a:schemeClr val="tx1"/>
                  </a:solidFill>
                </a:rPr>
                <a:t> </a:t>
              </a:r>
              <a:r>
                <a:rPr lang="en-US" sz="1799" dirty="0" err="1">
                  <a:solidFill>
                    <a:schemeClr val="tx1"/>
                  </a:solidFill>
                </a:rPr>
                <a:t>sinh</a:t>
              </a:r>
              <a:r>
                <a:rPr lang="en-US" sz="1799" dirty="0">
                  <a:solidFill>
                    <a:schemeClr val="tx1"/>
                  </a:solidFill>
                </a:rPr>
                <a:t> </a:t>
              </a:r>
              <a:r>
                <a:rPr lang="en-US" sz="1799" dirty="0" err="1">
                  <a:solidFill>
                    <a:schemeClr val="tx1"/>
                  </a:solidFill>
                </a:rPr>
                <a:t>nghe</a:t>
              </a:r>
              <a:r>
                <a:rPr lang="en-US" sz="1799" dirty="0">
                  <a:solidFill>
                    <a:schemeClr val="tx1"/>
                  </a:solidFill>
                </a:rPr>
                <a:t> </a:t>
              </a:r>
              <a:r>
                <a:rPr lang="en-US" sz="1799" dirty="0" err="1">
                  <a:solidFill>
                    <a:schemeClr val="tx1"/>
                  </a:solidFill>
                </a:rPr>
                <a:t>giáo</a:t>
              </a:r>
              <a:r>
                <a:rPr lang="en-US" sz="1799" dirty="0">
                  <a:solidFill>
                    <a:schemeClr val="tx1"/>
                  </a:solidFill>
                </a:rPr>
                <a:t> </a:t>
              </a:r>
              <a:r>
                <a:rPr lang="en-US" sz="1799" dirty="0" err="1">
                  <a:solidFill>
                    <a:schemeClr val="tx1"/>
                  </a:solidFill>
                </a:rPr>
                <a:t>viên</a:t>
              </a:r>
              <a:r>
                <a:rPr lang="en-US" sz="1799" dirty="0">
                  <a:solidFill>
                    <a:schemeClr val="tx1"/>
                  </a:solidFill>
                </a:rPr>
                <a:t> </a:t>
              </a:r>
              <a:r>
                <a:rPr lang="en-US" sz="1799" dirty="0" err="1">
                  <a:solidFill>
                    <a:schemeClr val="tx1"/>
                  </a:solidFill>
                </a:rPr>
                <a:t>hoặc</a:t>
              </a:r>
              <a:r>
                <a:rPr lang="en-US" sz="1799" dirty="0">
                  <a:solidFill>
                    <a:schemeClr val="tx1"/>
                  </a:solidFill>
                </a:rPr>
                <a:t> </a:t>
              </a:r>
              <a:r>
                <a:rPr lang="en-US" sz="1799" dirty="0" err="1">
                  <a:solidFill>
                    <a:schemeClr val="tx1"/>
                  </a:solidFill>
                </a:rPr>
                <a:t>một</a:t>
              </a:r>
              <a:r>
                <a:rPr lang="en-US" sz="1799" dirty="0">
                  <a:solidFill>
                    <a:schemeClr val="tx1"/>
                  </a:solidFill>
                </a:rPr>
                <a:t> </a:t>
              </a:r>
              <a:r>
                <a:rPr lang="en-US" sz="1799" dirty="0" err="1">
                  <a:solidFill>
                    <a:schemeClr val="tx1"/>
                  </a:solidFill>
                </a:rPr>
                <a:t>bạn</a:t>
              </a:r>
              <a:r>
                <a:rPr lang="en-US" sz="1799" dirty="0">
                  <a:solidFill>
                    <a:schemeClr val="tx1"/>
                  </a:solidFill>
                </a:rPr>
                <a:t> </a:t>
              </a:r>
              <a:r>
                <a:rPr lang="en-US" sz="1799" dirty="0" err="1">
                  <a:solidFill>
                    <a:schemeClr val="tx1"/>
                  </a:solidFill>
                </a:rPr>
                <a:t>trong</a:t>
              </a:r>
              <a:r>
                <a:rPr lang="en-US" sz="1799" dirty="0">
                  <a:solidFill>
                    <a:schemeClr val="tx1"/>
                  </a:solidFill>
                </a:rPr>
                <a:t> </a:t>
              </a:r>
              <a:r>
                <a:rPr lang="en-US" sz="1799" dirty="0" err="1">
                  <a:solidFill>
                    <a:schemeClr val="tx1"/>
                  </a:solidFill>
                </a:rPr>
                <a:t>lớp</a:t>
              </a:r>
              <a:r>
                <a:rPr lang="en-US" sz="1799" dirty="0">
                  <a:solidFill>
                    <a:schemeClr val="tx1"/>
                  </a:solidFill>
                </a:rPr>
                <a:t> </a:t>
              </a:r>
              <a:r>
                <a:rPr lang="en-US" sz="1799" dirty="0" err="1">
                  <a:solidFill>
                    <a:schemeClr val="tx1"/>
                  </a:solidFill>
                </a:rPr>
                <a:t>đọc</a:t>
              </a:r>
              <a:r>
                <a:rPr lang="en-US" sz="1799" dirty="0">
                  <a:solidFill>
                    <a:schemeClr val="tx1"/>
                  </a:solidFill>
                </a:rPr>
                <a:t> </a:t>
              </a:r>
              <a:r>
                <a:rPr lang="en-US" sz="1799" dirty="0" err="1">
                  <a:solidFill>
                    <a:schemeClr val="tx1"/>
                  </a:solidFill>
                </a:rPr>
                <a:t>diễn</a:t>
              </a:r>
              <a:r>
                <a:rPr lang="en-US" sz="1799" dirty="0">
                  <a:solidFill>
                    <a:schemeClr val="tx1"/>
                  </a:solidFill>
                </a:rPr>
                <a:t> </a:t>
              </a:r>
              <a:r>
                <a:rPr lang="en-US" sz="1799" dirty="0" err="1">
                  <a:solidFill>
                    <a:schemeClr val="tx1"/>
                  </a:solidFill>
                </a:rPr>
                <a:t>cảm</a:t>
              </a:r>
              <a:r>
                <a:rPr lang="en-US" sz="1799" dirty="0">
                  <a:solidFill>
                    <a:schemeClr val="tx1"/>
                  </a:solidFill>
                </a:rPr>
                <a:t>.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9A7653-EEB3-2DAA-F7C3-6E30A2E8C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46273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5F2D9BB-15C7-E587-2E38-B0597F1F0BB3}"/>
              </a:ext>
            </a:extLst>
          </p:cNvPr>
          <p:cNvSpPr txBox="1"/>
          <p:nvPr/>
        </p:nvSpPr>
        <p:spPr>
          <a:xfrm>
            <a:off x="1946227" y="600380"/>
            <a:ext cx="5251550" cy="1200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99" b="1" dirty="0">
                <a:solidFill>
                  <a:srgbClr val="0070C0"/>
                </a:solidFill>
              </a:rPr>
              <a:t>LẮNG NGHE CÁC BẠN </a:t>
            </a:r>
          </a:p>
          <a:p>
            <a:pPr algn="ctr"/>
            <a:r>
              <a:rPr lang="en-US" sz="3599" b="1" dirty="0">
                <a:solidFill>
                  <a:srgbClr val="0070C0"/>
                </a:solidFill>
              </a:rPr>
              <a:t>ĐỌC NỐI TIẾP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6883588-8A52-7D13-F847-D59527693924}"/>
              </a:ext>
            </a:extLst>
          </p:cNvPr>
          <p:cNvGrpSpPr/>
          <p:nvPr/>
        </p:nvGrpSpPr>
        <p:grpSpPr>
          <a:xfrm>
            <a:off x="1027281" y="1951427"/>
            <a:ext cx="2986670" cy="1337666"/>
            <a:chOff x="5538484" y="1854221"/>
            <a:chExt cx="2987448" cy="1435056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xmlns="" id="{389915F7-33BB-2610-D344-96040880230A}"/>
                </a:ext>
              </a:extLst>
            </p:cNvPr>
            <p:cNvSpPr/>
            <p:nvPr/>
          </p:nvSpPr>
          <p:spPr>
            <a:xfrm>
              <a:off x="5538484" y="1854221"/>
              <a:ext cx="2987448" cy="1435056"/>
            </a:xfrm>
            <a:prstGeom prst="wedgeEllipseCallout">
              <a:avLst>
                <a:gd name="adj1" fmla="val 45363"/>
                <a:gd name="adj2" fmla="val 43961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5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21BAF9F-1845-3698-F9FC-281EBAAC0F62}"/>
                </a:ext>
              </a:extLst>
            </p:cNvPr>
            <p:cNvSpPr txBox="1"/>
            <p:nvPr/>
          </p:nvSpPr>
          <p:spPr>
            <a:xfrm>
              <a:off x="5743810" y="2110084"/>
              <a:ext cx="2576796" cy="990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99" dirty="0" err="1">
                  <a:solidFill>
                    <a:schemeClr val="tx1"/>
                  </a:solidFill>
                </a:rPr>
                <a:t>Học</a:t>
              </a:r>
              <a:r>
                <a:rPr lang="en-US" sz="1799" dirty="0">
                  <a:solidFill>
                    <a:schemeClr val="tx1"/>
                  </a:solidFill>
                </a:rPr>
                <a:t> </a:t>
              </a:r>
              <a:r>
                <a:rPr lang="en-US" sz="1799" dirty="0" err="1">
                  <a:solidFill>
                    <a:schemeClr val="tx1"/>
                  </a:solidFill>
                </a:rPr>
                <a:t>sinh</a:t>
              </a:r>
              <a:r>
                <a:rPr lang="en-US" sz="1799" dirty="0">
                  <a:solidFill>
                    <a:schemeClr val="tx1"/>
                  </a:solidFill>
                </a:rPr>
                <a:t> </a:t>
              </a:r>
              <a:r>
                <a:rPr lang="vi-VN" sz="1799" dirty="0">
                  <a:solidFill>
                    <a:schemeClr val="tx1"/>
                  </a:solidFill>
                </a:rPr>
                <a:t>nghe </a:t>
              </a:r>
              <a:r>
                <a:rPr lang="en-US" sz="1799" dirty="0" err="1">
                  <a:solidFill>
                    <a:schemeClr val="tx1"/>
                  </a:solidFill>
                </a:rPr>
                <a:t>các</a:t>
              </a:r>
              <a:r>
                <a:rPr lang="en-US" sz="1799" dirty="0">
                  <a:solidFill>
                    <a:schemeClr val="tx1"/>
                  </a:solidFill>
                </a:rPr>
                <a:t> </a:t>
              </a:r>
              <a:r>
                <a:rPr lang="en-US" sz="1799" dirty="0" err="1">
                  <a:solidFill>
                    <a:schemeClr val="tx1"/>
                  </a:solidFill>
                </a:rPr>
                <a:t>bạn</a:t>
              </a:r>
              <a:r>
                <a:rPr lang="en-US" sz="1799" dirty="0">
                  <a:solidFill>
                    <a:schemeClr val="tx1"/>
                  </a:solidFill>
                </a:rPr>
                <a:t> </a:t>
              </a:r>
              <a:r>
                <a:rPr lang="en-US" sz="1799" dirty="0" err="1">
                  <a:solidFill>
                    <a:schemeClr val="tx1"/>
                  </a:solidFill>
                </a:rPr>
                <a:t>đọc</a:t>
              </a:r>
              <a:r>
                <a:rPr lang="en-US" sz="1799" dirty="0">
                  <a:solidFill>
                    <a:schemeClr val="tx1"/>
                  </a:solidFill>
                </a:rPr>
                <a:t> </a:t>
              </a:r>
              <a:r>
                <a:rPr lang="en-US" sz="1799" dirty="0" err="1">
                  <a:solidFill>
                    <a:schemeClr val="tx1"/>
                  </a:solidFill>
                </a:rPr>
                <a:t>nối</a:t>
              </a:r>
              <a:r>
                <a:rPr lang="en-US" sz="1799" dirty="0">
                  <a:solidFill>
                    <a:schemeClr val="tx1"/>
                  </a:solidFill>
                </a:rPr>
                <a:t> </a:t>
              </a:r>
              <a:r>
                <a:rPr lang="en-US" sz="1799" dirty="0" err="1">
                  <a:solidFill>
                    <a:schemeClr val="tx1"/>
                  </a:solidFill>
                </a:rPr>
                <a:t>tiếp</a:t>
              </a:r>
              <a:r>
                <a:rPr lang="en-US" sz="1799" dirty="0">
                  <a:solidFill>
                    <a:schemeClr val="tx1"/>
                  </a:solidFill>
                </a:rPr>
                <a:t>, </a:t>
              </a:r>
              <a:r>
                <a:rPr lang="en-US" sz="1799" dirty="0" err="1">
                  <a:solidFill>
                    <a:schemeClr val="tx1"/>
                  </a:solidFill>
                </a:rPr>
                <a:t>theo</a:t>
              </a:r>
              <a:r>
                <a:rPr lang="en-US" sz="1799" dirty="0">
                  <a:solidFill>
                    <a:schemeClr val="tx1"/>
                  </a:solidFill>
                </a:rPr>
                <a:t> </a:t>
              </a:r>
              <a:r>
                <a:rPr lang="en-US" sz="1799" dirty="0" err="1">
                  <a:solidFill>
                    <a:schemeClr val="tx1"/>
                  </a:solidFill>
                </a:rPr>
                <a:t>dõi</a:t>
              </a:r>
              <a:r>
                <a:rPr lang="en-US" sz="1799" dirty="0">
                  <a:solidFill>
                    <a:schemeClr val="tx1"/>
                  </a:solidFill>
                </a:rPr>
                <a:t> </a:t>
              </a:r>
              <a:r>
                <a:rPr lang="en-US" sz="1799" dirty="0" err="1">
                  <a:solidFill>
                    <a:schemeClr val="tx1"/>
                  </a:solidFill>
                </a:rPr>
                <a:t>và</a:t>
              </a:r>
              <a:r>
                <a:rPr lang="en-US" sz="1799" dirty="0">
                  <a:solidFill>
                    <a:schemeClr val="tx1"/>
                  </a:solidFill>
                </a:rPr>
                <a:t> </a:t>
              </a:r>
              <a:r>
                <a:rPr lang="en-US" sz="1799" dirty="0" err="1">
                  <a:solidFill>
                    <a:schemeClr val="tx1"/>
                  </a:solidFill>
                </a:rPr>
                <a:t>đọc</a:t>
              </a:r>
              <a:r>
                <a:rPr lang="en-US" sz="1799" dirty="0">
                  <a:solidFill>
                    <a:schemeClr val="tx1"/>
                  </a:solidFill>
                </a:rPr>
                <a:t> </a:t>
              </a:r>
              <a:r>
                <a:rPr lang="en-US" sz="1799" dirty="0" err="1">
                  <a:solidFill>
                    <a:schemeClr val="tx1"/>
                  </a:solidFill>
                </a:rPr>
                <a:t>thầm</a:t>
              </a:r>
              <a:r>
                <a:rPr lang="en-US" sz="1799" dirty="0">
                  <a:solidFill>
                    <a:schemeClr val="tx1"/>
                  </a:solidFill>
                </a:rPr>
                <a:t> </a:t>
              </a:r>
              <a:r>
                <a:rPr lang="en-US" sz="1799" dirty="0" err="1">
                  <a:solidFill>
                    <a:schemeClr val="tx1"/>
                  </a:solidFill>
                </a:rPr>
                <a:t>toàn</a:t>
              </a:r>
              <a:r>
                <a:rPr lang="en-US" sz="1799" dirty="0">
                  <a:solidFill>
                    <a:schemeClr val="tx1"/>
                  </a:solidFill>
                </a:rPr>
                <a:t> </a:t>
              </a:r>
              <a:r>
                <a:rPr lang="en-US" sz="1799" dirty="0" err="1">
                  <a:solidFill>
                    <a:schemeClr val="tx1"/>
                  </a:solidFill>
                </a:rPr>
                <a:t>bài</a:t>
              </a:r>
              <a:r>
                <a:rPr lang="en-US" sz="1799" dirty="0">
                  <a:solidFill>
                    <a:schemeClr val="tx1"/>
                  </a:solidFill>
                </a:rPr>
                <a:t>.</a:t>
              </a:r>
            </a:p>
          </p:txBody>
        </p:sp>
      </p:grpSp>
      <p:pic>
        <p:nvPicPr>
          <p:cNvPr id="4098" name="Picture 2" descr="Premium Vector | Little kid sit down and read a book">
            <a:extLst>
              <a:ext uri="{FF2B5EF4-FFF2-40B4-BE49-F238E27FC236}">
                <a16:creationId xmlns:a16="http://schemas.microsoft.com/office/drawing/2014/main" xmlns="" id="{8763F42E-D4D7-F7E7-0BEC-B6B12D396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>
                        <a14:foregroundMark x1="29104" y1="54153" x2="29104" y2="54153"/>
                        <a14:foregroundMark x1="57836" y1="77476" x2="57836" y2="77476"/>
                        <a14:foregroundMark x1="57649" y1="38498" x2="57649" y2="38498"/>
                        <a14:foregroundMark x1="43284" y1="38658" x2="43284" y2="38658"/>
                        <a14:foregroundMark x1="58769" y1="38818" x2="58769" y2="38818"/>
                        <a14:foregroundMark x1="54664" y1="40256" x2="54664" y2="40256"/>
                        <a14:foregroundMark x1="31903" y1="53834" x2="37687" y2="55591"/>
                        <a14:foregroundMark x1="34142" y1="53514" x2="34142" y2="53514"/>
                        <a14:foregroundMark x1="33396" y1="52875" x2="33396" y2="52875"/>
                        <a14:foregroundMark x1="31530" y1="53035" x2="31530" y2="53035"/>
                        <a14:foregroundMark x1="29851" y1="52875" x2="29851" y2="52875"/>
                        <a14:foregroundMark x1="29478" y1="52556" x2="29478" y2="52556"/>
                        <a14:foregroundMark x1="32276" y1="51597" x2="27985" y2="52875"/>
                        <a14:foregroundMark x1="29291" y1="51757" x2="31716" y2="507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30" t="20317" r="19466" b="20160"/>
          <a:stretch/>
        </p:blipFill>
        <p:spPr bwMode="auto">
          <a:xfrm>
            <a:off x="3620363" y="2189926"/>
            <a:ext cx="2152829" cy="257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123861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214C347-B058-258E-05EA-EF6DA0CF57FD}"/>
              </a:ext>
            </a:extLst>
          </p:cNvPr>
          <p:cNvSpPr txBox="1"/>
          <p:nvPr/>
        </p:nvSpPr>
        <p:spPr>
          <a:xfrm>
            <a:off x="581995" y="701903"/>
            <a:ext cx="7980010" cy="2083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>
                <a:solidFill>
                  <a:srgbClr val="002060"/>
                </a:solidFill>
              </a:rPr>
              <a:t>NÓI VÀ NGHE</a:t>
            </a:r>
          </a:p>
          <a:p>
            <a:pPr algn="ctr">
              <a:lnSpc>
                <a:spcPct val="150000"/>
              </a:lnSpc>
            </a:pPr>
            <a:r>
              <a:rPr lang="en-US" sz="4500" b="1">
                <a:solidFill>
                  <a:srgbClr val="FF0000"/>
                </a:solidFill>
              </a:rPr>
              <a:t>Cùng vui làm việc</a:t>
            </a:r>
            <a:endParaRPr lang="en-US" sz="4500" b="1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C8CAD8-6731-EF3B-4C8C-40D80FA21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273" y="3106295"/>
            <a:ext cx="3061455" cy="186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1071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655;p60">
            <a:extLst>
              <a:ext uri="{FF2B5EF4-FFF2-40B4-BE49-F238E27FC236}">
                <a16:creationId xmlns:a16="http://schemas.microsoft.com/office/drawing/2014/main" xmlns="" id="{75B24BCF-8BB9-644A-610B-0002713791B4}"/>
              </a:ext>
            </a:extLst>
          </p:cNvPr>
          <p:cNvSpPr txBox="1">
            <a:spLocks/>
          </p:cNvSpPr>
          <p:nvPr/>
        </p:nvSpPr>
        <p:spPr>
          <a:xfrm>
            <a:off x="558175" y="139700"/>
            <a:ext cx="8027650" cy="6977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1. Nói về các hoạt động của các bạn trong tranh. Em đoán xem các bạn cảm thấy thế nào khi làm việc cùng nhau.</a:t>
            </a:r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4E0867-BF6F-2867-79A9-16AD18852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175" y="1111364"/>
            <a:ext cx="8583250" cy="3282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1050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655;p60">
            <a:extLst>
              <a:ext uri="{FF2B5EF4-FFF2-40B4-BE49-F238E27FC236}">
                <a16:creationId xmlns:a16="http://schemas.microsoft.com/office/drawing/2014/main" xmlns="" id="{20929ABF-FBD8-0F92-C036-628192C80B63}"/>
              </a:ext>
            </a:extLst>
          </p:cNvPr>
          <p:cNvSpPr txBox="1">
            <a:spLocks/>
          </p:cNvSpPr>
          <p:nvPr/>
        </p:nvSpPr>
        <p:spPr>
          <a:xfrm>
            <a:off x="440585" y="245855"/>
            <a:ext cx="8085030" cy="12527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2. Trao đổi với bạn: Để làm việc nhóm hiệu quả, cần lưu ý những gì?</a:t>
            </a:r>
            <a:endParaRPr lang="x-non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13274D1-0647-6CA3-B415-1067D1E0A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077" y="2056294"/>
            <a:ext cx="4247845" cy="259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860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0F75289-CA03-B049-FC3F-44E40EEC82EE}"/>
              </a:ext>
            </a:extLst>
          </p:cNvPr>
          <p:cNvSpPr txBox="1"/>
          <p:nvPr/>
        </p:nvSpPr>
        <p:spPr>
          <a:xfrm>
            <a:off x="1345842" y="1315894"/>
            <a:ext cx="64523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/>
              <a:t>MỞ RỘNG</a:t>
            </a:r>
          </a:p>
          <a:p>
            <a:pPr algn="ctr"/>
            <a:r>
              <a:rPr lang="en-US" sz="6600" b="1"/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xmlns="" val="22833869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6039" y="2979777"/>
            <a:ext cx="6172200" cy="9199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lvl="0">
              <a:buClrTx/>
              <a:defRPr/>
            </a:pPr>
            <a:r>
              <a:rPr lang="en-US" sz="3300">
                <a:solidFill>
                  <a:schemeClr val="bg1">
                    <a:lumMod val="50000"/>
                  </a:schemeClr>
                </a:solidFill>
                <a:latin typeface="+mj-lt"/>
                <a:ea typeface="Arial-Rounded" pitchFamily="34" charset="0"/>
                <a:cs typeface="Arial-Rounded" pitchFamily="34" charset="0"/>
              </a:rPr>
              <a:t>B. Câu cá</a:t>
            </a:r>
            <a:endParaRPr lang="vi-VN" sz="3300" dirty="0">
              <a:solidFill>
                <a:schemeClr val="bg1">
                  <a:lumMod val="50000"/>
                </a:schemeClr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86039" y="1789740"/>
            <a:ext cx="6172200" cy="943468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r>
              <a:rPr lang="en-US" sz="3300">
                <a:solidFill>
                  <a:schemeClr val="bg1">
                    <a:lumMod val="50000"/>
                  </a:schemeClr>
                </a:solidFill>
                <a:latin typeface="+mj-lt"/>
                <a:ea typeface="Arial-Rounded" pitchFamily="34" charset="0"/>
                <a:cs typeface="Arial-Rounded" pitchFamily="34" charset="0"/>
              </a:rPr>
              <a:t>A. Bắt chuột</a:t>
            </a:r>
            <a:endParaRPr lang="en-US" sz="3300" dirty="0">
              <a:solidFill>
                <a:schemeClr val="bg1">
                  <a:lumMod val="50000"/>
                </a:schemeClr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5133" y="3146218"/>
            <a:ext cx="598573" cy="587056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91973" y="1982263"/>
            <a:ext cx="605667" cy="583764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586039" y="4146286"/>
            <a:ext cx="6172200" cy="917013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r>
              <a:rPr lang="en-US" sz="3300">
                <a:solidFill>
                  <a:schemeClr val="bg1">
                    <a:lumMod val="50000"/>
                  </a:schemeClr>
                </a:solidFill>
                <a:latin typeface="+mj-lt"/>
                <a:ea typeface="Arial-Rounded" pitchFamily="34" charset="0"/>
                <a:cs typeface="Arial-Rounded" pitchFamily="34" charset="0"/>
              </a:rPr>
              <a:t>C. Nằm sưởi nắng</a:t>
            </a:r>
            <a:endParaRPr lang="en-US" sz="3300" dirty="0">
              <a:solidFill>
                <a:schemeClr val="bg1">
                  <a:lumMod val="50000"/>
                </a:schemeClr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2606" y="4318026"/>
            <a:ext cx="605667" cy="583764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64401" y="161954"/>
            <a:ext cx="8215198" cy="133868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91294" tIns="45647" rIns="91294" bIns="45647">
            <a:spAutoFit/>
          </a:bodyPr>
          <a:lstStyle/>
          <a:p>
            <a:pPr algn="ctr"/>
            <a:r>
              <a:rPr lang="en-US" sz="4050" b="1">
                <a:solidFill>
                  <a:schemeClr val="bg1">
                    <a:lumMod val="50000"/>
                  </a:schemeClr>
                </a:solidFill>
                <a:latin typeface="+mn-lt"/>
                <a:ea typeface="Arial-Rounded" pitchFamily="34" charset="0"/>
                <a:cs typeface="Arial-Rounded" pitchFamily="34" charset="0"/>
              </a:rPr>
              <a:t>Anh em mèo trắng cùng nhau làm gì?</a:t>
            </a:r>
            <a:endParaRPr lang="en-US" sz="4050" b="1" dirty="0">
              <a:solidFill>
                <a:schemeClr val="bg1">
                  <a:lumMod val="50000"/>
                </a:schemeClr>
              </a:solidFill>
              <a:latin typeface="+mn-lt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146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6763" y="4153609"/>
            <a:ext cx="6183021" cy="919939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lvl="0">
              <a:buClrTx/>
              <a:defRPr/>
            </a:pPr>
            <a:r>
              <a:rPr lang="en-US" sz="3000">
                <a:solidFill>
                  <a:schemeClr val="bg1">
                    <a:lumMod val="50000"/>
                  </a:schemeClr>
                </a:solidFill>
                <a:latin typeface="+mj-lt"/>
                <a:ea typeface="Arial-Rounded" pitchFamily="34" charset="0"/>
                <a:cs typeface="Arial-Rounded" pitchFamily="34" charset="0"/>
              </a:rPr>
              <a:t>C</a:t>
            </a:r>
            <a:r>
              <a:rPr lang="vi-VN" sz="3000">
                <a:solidFill>
                  <a:schemeClr val="bg1">
                    <a:lumMod val="50000"/>
                  </a:schemeClr>
                </a:solidFill>
                <a:latin typeface="+mj-lt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000">
                <a:solidFill>
                  <a:schemeClr val="bg1">
                    <a:lumMod val="50000"/>
                  </a:schemeClr>
                </a:solidFill>
                <a:latin typeface="+mj-lt"/>
                <a:ea typeface="Arial-Rounded" pitchFamily="34" charset="0"/>
                <a:cs typeface="Arial-Rounded" pitchFamily="34" charset="0"/>
              </a:rPr>
              <a:t>Không nên ỷ lại khi làm việc</a:t>
            </a:r>
            <a:endParaRPr lang="vi-VN" sz="3000" dirty="0">
              <a:solidFill>
                <a:schemeClr val="bg1">
                  <a:lumMod val="50000"/>
                </a:schemeClr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46763" y="1578882"/>
            <a:ext cx="6183021" cy="943468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r>
              <a:rPr lang="en-US" sz="3000">
                <a:solidFill>
                  <a:schemeClr val="bg1">
                    <a:lumMod val="50000"/>
                  </a:schemeClr>
                </a:solidFill>
                <a:latin typeface="+mj-lt"/>
                <a:ea typeface="Arial-Rounded" pitchFamily="34" charset="0"/>
                <a:cs typeface="Arial-Rounded" pitchFamily="34" charset="0"/>
              </a:rPr>
              <a:t>A. Nên để việc nặng nhọc cho người khác làm</a:t>
            </a:r>
            <a:endParaRPr lang="en-US" sz="3000" dirty="0">
              <a:solidFill>
                <a:schemeClr val="bg1">
                  <a:lumMod val="50000"/>
                </a:schemeClr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9226" y="4273925"/>
            <a:ext cx="598573" cy="587056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5679" y="1697346"/>
            <a:ext cx="605667" cy="583764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446763" y="2873457"/>
            <a:ext cx="6183021" cy="917013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r>
              <a:rPr lang="en-US" sz="3000">
                <a:solidFill>
                  <a:schemeClr val="bg1">
                    <a:lumMod val="50000"/>
                  </a:schemeClr>
                </a:solidFill>
                <a:latin typeface="+mj-lt"/>
                <a:ea typeface="Arial-Rounded" pitchFamily="34" charset="0"/>
                <a:cs typeface="Arial-Rounded" pitchFamily="34" charset="0"/>
              </a:rPr>
              <a:t>B. Không nên tự ý đi chơi xa</a:t>
            </a:r>
            <a:endParaRPr lang="en-US" sz="3000" dirty="0">
              <a:solidFill>
                <a:schemeClr val="bg1">
                  <a:lumMod val="50000"/>
                </a:schemeClr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5679" y="3022447"/>
            <a:ext cx="605667" cy="583764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57200" y="154167"/>
            <a:ext cx="8229600" cy="110784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294" tIns="45647" rIns="91294" bIns="45647">
            <a:spAutoFit/>
          </a:bodyPr>
          <a:lstStyle/>
          <a:p>
            <a:pPr algn="ctr"/>
            <a:r>
              <a:rPr lang="en-US" sz="3300" b="1">
                <a:solidFill>
                  <a:schemeClr val="bg1">
                    <a:lumMod val="50000"/>
                  </a:schemeClr>
                </a:solidFill>
                <a:latin typeface="+mj-lt"/>
                <a:ea typeface="Arial-Rounded" pitchFamily="34" charset="0"/>
                <a:cs typeface="Arial-Rounded" pitchFamily="34" charset="0"/>
              </a:rPr>
              <a:t>Qua bài thơ </a:t>
            </a:r>
            <a:r>
              <a:rPr lang="en-US" sz="3300" b="1" i="1">
                <a:solidFill>
                  <a:schemeClr val="bg1">
                    <a:lumMod val="50000"/>
                  </a:schemeClr>
                </a:solidFill>
                <a:latin typeface="+mj-lt"/>
                <a:ea typeface="Arial-Rounded" pitchFamily="34" charset="0"/>
                <a:cs typeface="Arial-Rounded" pitchFamily="34" charset="0"/>
              </a:rPr>
              <a:t>Mèo đi câu cá</a:t>
            </a:r>
            <a:r>
              <a:rPr lang="en-US" sz="3300" b="1">
                <a:solidFill>
                  <a:schemeClr val="bg1">
                    <a:lumMod val="50000"/>
                  </a:schemeClr>
                </a:solidFill>
                <a:latin typeface="+mj-lt"/>
                <a:ea typeface="Arial-Rounded" pitchFamily="34" charset="0"/>
                <a:cs typeface="Arial-Rounded" pitchFamily="34" charset="0"/>
              </a:rPr>
              <a:t>, bài học chúng ta rút ra được là:</a:t>
            </a:r>
            <a:endParaRPr lang="en-US" sz="3300" b="1" dirty="0">
              <a:solidFill>
                <a:schemeClr val="bg1">
                  <a:lumMod val="50000"/>
                </a:schemeClr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497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551553-394E-BDF8-8CC4-EF5EF6081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8597" y="30491"/>
            <a:ext cx="4266806" cy="5082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6096584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1" name="Google Shape;2671;p84"/>
          <p:cNvGrpSpPr/>
          <p:nvPr/>
        </p:nvGrpSpPr>
        <p:grpSpPr>
          <a:xfrm>
            <a:off x="-387213" y="325175"/>
            <a:ext cx="9935088" cy="3601502"/>
            <a:chOff x="-387213" y="325175"/>
            <a:chExt cx="9935088" cy="3601502"/>
          </a:xfrm>
        </p:grpSpPr>
        <p:grpSp>
          <p:nvGrpSpPr>
            <p:cNvPr id="2672" name="Google Shape;2672;p84"/>
            <p:cNvGrpSpPr/>
            <p:nvPr/>
          </p:nvGrpSpPr>
          <p:grpSpPr>
            <a:xfrm>
              <a:off x="5468950" y="996069"/>
              <a:ext cx="709113" cy="364856"/>
              <a:chOff x="113913" y="479994"/>
              <a:chExt cx="709113" cy="364856"/>
            </a:xfrm>
          </p:grpSpPr>
          <p:sp>
            <p:nvSpPr>
              <p:cNvPr id="2673" name="Google Shape;2673;p84"/>
              <p:cNvSpPr/>
              <p:nvPr/>
            </p:nvSpPr>
            <p:spPr>
              <a:xfrm>
                <a:off x="600525" y="634850"/>
                <a:ext cx="222500" cy="97150"/>
              </a:xfrm>
              <a:custGeom>
                <a:avLst/>
                <a:gdLst/>
                <a:ahLst/>
                <a:cxnLst/>
                <a:rect l="l" t="t" r="r" b="b"/>
                <a:pathLst>
                  <a:path w="8900" h="3886" extrusionOk="0">
                    <a:moveTo>
                      <a:pt x="7575" y="1"/>
                    </a:moveTo>
                    <a:cubicBezTo>
                      <a:pt x="6141" y="1"/>
                      <a:pt x="2125" y="1837"/>
                      <a:pt x="1199" y="2027"/>
                    </a:cubicBezTo>
                    <a:cubicBezTo>
                      <a:pt x="285" y="2216"/>
                      <a:pt x="0" y="3885"/>
                      <a:pt x="1164" y="3885"/>
                    </a:cubicBezTo>
                    <a:cubicBezTo>
                      <a:pt x="1303" y="3885"/>
                      <a:pt x="1463" y="3861"/>
                      <a:pt x="1646" y="3808"/>
                    </a:cubicBezTo>
                    <a:lnTo>
                      <a:pt x="8354" y="2637"/>
                    </a:lnTo>
                    <a:cubicBezTo>
                      <a:pt x="8354" y="2637"/>
                      <a:pt x="8899" y="1649"/>
                      <a:pt x="8112" y="1371"/>
                    </a:cubicBezTo>
                    <a:cubicBezTo>
                      <a:pt x="8112" y="1371"/>
                      <a:pt x="8851" y="533"/>
                      <a:pt x="7935" y="66"/>
                    </a:cubicBezTo>
                    <a:cubicBezTo>
                      <a:pt x="7848" y="21"/>
                      <a:pt x="7726" y="1"/>
                      <a:pt x="75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84"/>
              <p:cNvSpPr/>
              <p:nvPr/>
            </p:nvSpPr>
            <p:spPr>
              <a:xfrm>
                <a:off x="600525" y="634850"/>
                <a:ext cx="222500" cy="97150"/>
              </a:xfrm>
              <a:custGeom>
                <a:avLst/>
                <a:gdLst/>
                <a:ahLst/>
                <a:cxnLst/>
                <a:rect l="l" t="t" r="r" b="b"/>
                <a:pathLst>
                  <a:path w="8900" h="3886" extrusionOk="0">
                    <a:moveTo>
                      <a:pt x="7575" y="1"/>
                    </a:moveTo>
                    <a:cubicBezTo>
                      <a:pt x="6141" y="1"/>
                      <a:pt x="2125" y="1837"/>
                      <a:pt x="1199" y="2027"/>
                    </a:cubicBezTo>
                    <a:cubicBezTo>
                      <a:pt x="285" y="2216"/>
                      <a:pt x="0" y="3885"/>
                      <a:pt x="1164" y="3885"/>
                    </a:cubicBezTo>
                    <a:cubicBezTo>
                      <a:pt x="1303" y="3885"/>
                      <a:pt x="1463" y="3861"/>
                      <a:pt x="1646" y="3808"/>
                    </a:cubicBezTo>
                    <a:lnTo>
                      <a:pt x="8354" y="2637"/>
                    </a:lnTo>
                    <a:cubicBezTo>
                      <a:pt x="8354" y="2637"/>
                      <a:pt x="8899" y="1649"/>
                      <a:pt x="8112" y="1371"/>
                    </a:cubicBezTo>
                    <a:cubicBezTo>
                      <a:pt x="8112" y="1371"/>
                      <a:pt x="8851" y="533"/>
                      <a:pt x="7935" y="66"/>
                    </a:cubicBezTo>
                    <a:cubicBezTo>
                      <a:pt x="7848" y="21"/>
                      <a:pt x="7726" y="1"/>
                      <a:pt x="7575" y="1"/>
                    </a:cubicBezTo>
                    <a:close/>
                  </a:path>
                </a:pathLst>
              </a:custGeom>
              <a:solidFill>
                <a:srgbClr val="000000">
                  <a:alpha val="62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84"/>
              <p:cNvSpPr/>
              <p:nvPr/>
            </p:nvSpPr>
            <p:spPr>
              <a:xfrm>
                <a:off x="311563" y="479994"/>
                <a:ext cx="175625" cy="31127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2451" extrusionOk="0">
                    <a:moveTo>
                      <a:pt x="3275" y="0"/>
                    </a:moveTo>
                    <a:cubicBezTo>
                      <a:pt x="3273" y="0"/>
                      <a:pt x="0" y="4208"/>
                      <a:pt x="2228" y="12451"/>
                    </a:cubicBezTo>
                    <a:cubicBezTo>
                      <a:pt x="2228" y="12451"/>
                      <a:pt x="4557" y="11636"/>
                      <a:pt x="5049" y="9092"/>
                    </a:cubicBezTo>
                    <a:cubicBezTo>
                      <a:pt x="5049" y="9092"/>
                      <a:pt x="7024" y="6257"/>
                      <a:pt x="5446" y="4948"/>
                    </a:cubicBezTo>
                    <a:cubicBezTo>
                      <a:pt x="5446" y="4948"/>
                      <a:pt x="6119" y="3221"/>
                      <a:pt x="4046" y="2166"/>
                    </a:cubicBezTo>
                    <a:cubicBezTo>
                      <a:pt x="4046" y="2166"/>
                      <a:pt x="4785" y="589"/>
                      <a:pt x="3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84"/>
              <p:cNvSpPr/>
              <p:nvPr/>
            </p:nvSpPr>
            <p:spPr>
              <a:xfrm>
                <a:off x="311563" y="479994"/>
                <a:ext cx="175625" cy="31127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2451" extrusionOk="0">
                    <a:moveTo>
                      <a:pt x="3275" y="0"/>
                    </a:moveTo>
                    <a:cubicBezTo>
                      <a:pt x="3273" y="0"/>
                      <a:pt x="0" y="4208"/>
                      <a:pt x="2228" y="12451"/>
                    </a:cubicBezTo>
                    <a:cubicBezTo>
                      <a:pt x="2228" y="12451"/>
                      <a:pt x="4557" y="11636"/>
                      <a:pt x="5049" y="9092"/>
                    </a:cubicBezTo>
                    <a:cubicBezTo>
                      <a:pt x="5049" y="9092"/>
                      <a:pt x="7024" y="6257"/>
                      <a:pt x="5446" y="4948"/>
                    </a:cubicBezTo>
                    <a:cubicBezTo>
                      <a:pt x="5446" y="4948"/>
                      <a:pt x="6119" y="3221"/>
                      <a:pt x="4046" y="2166"/>
                    </a:cubicBezTo>
                    <a:cubicBezTo>
                      <a:pt x="4046" y="2166"/>
                      <a:pt x="4785" y="589"/>
                      <a:pt x="3275" y="0"/>
                    </a:cubicBezTo>
                    <a:close/>
                  </a:path>
                </a:pathLst>
              </a:custGeom>
              <a:solidFill>
                <a:srgbClr val="000000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77" name="Google Shape;2677;p84"/>
              <p:cNvSpPr/>
              <p:nvPr/>
            </p:nvSpPr>
            <p:spPr>
              <a:xfrm>
                <a:off x="131688" y="792225"/>
                <a:ext cx="198700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7948" h="1882" extrusionOk="0">
                    <a:moveTo>
                      <a:pt x="3720" y="1"/>
                    </a:moveTo>
                    <a:lnTo>
                      <a:pt x="0" y="1630"/>
                    </a:lnTo>
                    <a:cubicBezTo>
                      <a:pt x="0" y="1630"/>
                      <a:pt x="1122" y="1881"/>
                      <a:pt x="2528" y="1881"/>
                    </a:cubicBezTo>
                    <a:cubicBezTo>
                      <a:pt x="3502" y="1881"/>
                      <a:pt x="4612" y="1761"/>
                      <a:pt x="5581" y="1352"/>
                    </a:cubicBezTo>
                    <a:cubicBezTo>
                      <a:pt x="7948" y="354"/>
                      <a:pt x="3720" y="1"/>
                      <a:pt x="37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84"/>
              <p:cNvSpPr/>
              <p:nvPr/>
            </p:nvSpPr>
            <p:spPr>
              <a:xfrm>
                <a:off x="113913" y="663500"/>
                <a:ext cx="550600" cy="181350"/>
              </a:xfrm>
              <a:custGeom>
                <a:avLst/>
                <a:gdLst/>
                <a:ahLst/>
                <a:cxnLst/>
                <a:rect l="l" t="t" r="r" b="b"/>
                <a:pathLst>
                  <a:path w="22024" h="7254" extrusionOk="0">
                    <a:moveTo>
                      <a:pt x="18012" y="0"/>
                    </a:moveTo>
                    <a:cubicBezTo>
                      <a:pt x="14143" y="0"/>
                      <a:pt x="8526" y="1673"/>
                      <a:pt x="8526" y="1673"/>
                    </a:cubicBezTo>
                    <a:cubicBezTo>
                      <a:pt x="8526" y="1673"/>
                      <a:pt x="1" y="4907"/>
                      <a:pt x="6251" y="6874"/>
                    </a:cubicBezTo>
                    <a:cubicBezTo>
                      <a:pt x="7092" y="7139"/>
                      <a:pt x="7984" y="7253"/>
                      <a:pt x="8897" y="7253"/>
                    </a:cubicBezTo>
                    <a:cubicBezTo>
                      <a:pt x="14760" y="7253"/>
                      <a:pt x="21499" y="2526"/>
                      <a:pt x="21499" y="2526"/>
                    </a:cubicBezTo>
                    <a:cubicBezTo>
                      <a:pt x="22024" y="602"/>
                      <a:pt x="20332" y="0"/>
                      <a:pt x="18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84"/>
              <p:cNvSpPr/>
              <p:nvPr/>
            </p:nvSpPr>
            <p:spPr>
              <a:xfrm>
                <a:off x="383113" y="518919"/>
                <a:ext cx="257975" cy="254450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178" extrusionOk="0">
                    <a:moveTo>
                      <a:pt x="9426" y="0"/>
                    </a:moveTo>
                    <a:cubicBezTo>
                      <a:pt x="9426" y="3"/>
                      <a:pt x="3738" y="1367"/>
                      <a:pt x="0" y="9960"/>
                    </a:cubicBezTo>
                    <a:cubicBezTo>
                      <a:pt x="0" y="9960"/>
                      <a:pt x="621" y="10178"/>
                      <a:pt x="1510" y="10178"/>
                    </a:cubicBezTo>
                    <a:cubicBezTo>
                      <a:pt x="2424" y="10178"/>
                      <a:pt x="3621" y="9948"/>
                      <a:pt x="4718" y="9014"/>
                    </a:cubicBezTo>
                    <a:cubicBezTo>
                      <a:pt x="4718" y="9014"/>
                      <a:pt x="8354" y="7936"/>
                      <a:pt x="7899" y="5732"/>
                    </a:cubicBezTo>
                    <a:cubicBezTo>
                      <a:pt x="7899" y="5732"/>
                      <a:pt x="9658" y="4713"/>
                      <a:pt x="8605" y="2386"/>
                    </a:cubicBezTo>
                    <a:cubicBezTo>
                      <a:pt x="8605" y="2386"/>
                      <a:pt x="10319" y="1540"/>
                      <a:pt x="94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84"/>
              <p:cNvSpPr/>
              <p:nvPr/>
            </p:nvSpPr>
            <p:spPr>
              <a:xfrm>
                <a:off x="263888" y="768675"/>
                <a:ext cx="226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905" h="907" extrusionOk="0">
                    <a:moveTo>
                      <a:pt x="453" y="1"/>
                    </a:moveTo>
                    <a:cubicBezTo>
                      <a:pt x="202" y="1"/>
                      <a:pt x="1" y="204"/>
                      <a:pt x="1" y="453"/>
                    </a:cubicBezTo>
                    <a:cubicBezTo>
                      <a:pt x="1" y="704"/>
                      <a:pt x="202" y="907"/>
                      <a:pt x="453" y="907"/>
                    </a:cubicBezTo>
                    <a:cubicBezTo>
                      <a:pt x="703" y="907"/>
                      <a:pt x="905" y="705"/>
                      <a:pt x="905" y="454"/>
                    </a:cubicBezTo>
                    <a:cubicBezTo>
                      <a:pt x="905" y="204"/>
                      <a:pt x="703" y="2"/>
                      <a:pt x="4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84"/>
              <p:cNvSpPr/>
              <p:nvPr/>
            </p:nvSpPr>
            <p:spPr>
              <a:xfrm>
                <a:off x="383113" y="518919"/>
                <a:ext cx="257975" cy="254450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178" extrusionOk="0">
                    <a:moveTo>
                      <a:pt x="9426" y="0"/>
                    </a:moveTo>
                    <a:cubicBezTo>
                      <a:pt x="9426" y="3"/>
                      <a:pt x="3738" y="1367"/>
                      <a:pt x="0" y="9960"/>
                    </a:cubicBezTo>
                    <a:cubicBezTo>
                      <a:pt x="0" y="9960"/>
                      <a:pt x="621" y="10178"/>
                      <a:pt x="1510" y="10178"/>
                    </a:cubicBezTo>
                    <a:cubicBezTo>
                      <a:pt x="2424" y="10178"/>
                      <a:pt x="3621" y="9948"/>
                      <a:pt x="4718" y="9014"/>
                    </a:cubicBezTo>
                    <a:cubicBezTo>
                      <a:pt x="4718" y="9014"/>
                      <a:pt x="8354" y="7936"/>
                      <a:pt x="7899" y="5732"/>
                    </a:cubicBezTo>
                    <a:cubicBezTo>
                      <a:pt x="7899" y="5732"/>
                      <a:pt x="9658" y="4713"/>
                      <a:pt x="8605" y="2386"/>
                    </a:cubicBezTo>
                    <a:cubicBezTo>
                      <a:pt x="8605" y="2386"/>
                      <a:pt x="10319" y="1540"/>
                      <a:pt x="9426" y="0"/>
                    </a:cubicBezTo>
                    <a:close/>
                  </a:path>
                </a:pathLst>
              </a:custGeom>
              <a:solidFill>
                <a:srgbClr val="000000">
                  <a:alpha val="62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82" name="Google Shape;2682;p84"/>
            <p:cNvGrpSpPr/>
            <p:nvPr/>
          </p:nvGrpSpPr>
          <p:grpSpPr>
            <a:xfrm>
              <a:off x="5954075" y="1307794"/>
              <a:ext cx="709113" cy="364856"/>
              <a:chOff x="113913" y="479994"/>
              <a:chExt cx="709113" cy="364856"/>
            </a:xfrm>
          </p:grpSpPr>
          <p:sp>
            <p:nvSpPr>
              <p:cNvPr id="2683" name="Google Shape;2683;p84"/>
              <p:cNvSpPr/>
              <p:nvPr/>
            </p:nvSpPr>
            <p:spPr>
              <a:xfrm>
                <a:off x="600525" y="634850"/>
                <a:ext cx="222500" cy="97150"/>
              </a:xfrm>
              <a:custGeom>
                <a:avLst/>
                <a:gdLst/>
                <a:ahLst/>
                <a:cxnLst/>
                <a:rect l="l" t="t" r="r" b="b"/>
                <a:pathLst>
                  <a:path w="8900" h="3886" extrusionOk="0">
                    <a:moveTo>
                      <a:pt x="7575" y="1"/>
                    </a:moveTo>
                    <a:cubicBezTo>
                      <a:pt x="6141" y="1"/>
                      <a:pt x="2125" y="1837"/>
                      <a:pt x="1199" y="2027"/>
                    </a:cubicBezTo>
                    <a:cubicBezTo>
                      <a:pt x="285" y="2216"/>
                      <a:pt x="0" y="3885"/>
                      <a:pt x="1164" y="3885"/>
                    </a:cubicBezTo>
                    <a:cubicBezTo>
                      <a:pt x="1303" y="3885"/>
                      <a:pt x="1463" y="3861"/>
                      <a:pt x="1646" y="3808"/>
                    </a:cubicBezTo>
                    <a:lnTo>
                      <a:pt x="8354" y="2637"/>
                    </a:lnTo>
                    <a:cubicBezTo>
                      <a:pt x="8354" y="2637"/>
                      <a:pt x="8899" y="1649"/>
                      <a:pt x="8112" y="1371"/>
                    </a:cubicBezTo>
                    <a:cubicBezTo>
                      <a:pt x="8112" y="1371"/>
                      <a:pt x="8851" y="533"/>
                      <a:pt x="7935" y="66"/>
                    </a:cubicBezTo>
                    <a:cubicBezTo>
                      <a:pt x="7848" y="21"/>
                      <a:pt x="7726" y="1"/>
                      <a:pt x="75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84"/>
              <p:cNvSpPr/>
              <p:nvPr/>
            </p:nvSpPr>
            <p:spPr>
              <a:xfrm>
                <a:off x="600525" y="634850"/>
                <a:ext cx="222500" cy="97150"/>
              </a:xfrm>
              <a:custGeom>
                <a:avLst/>
                <a:gdLst/>
                <a:ahLst/>
                <a:cxnLst/>
                <a:rect l="l" t="t" r="r" b="b"/>
                <a:pathLst>
                  <a:path w="8900" h="3886" extrusionOk="0">
                    <a:moveTo>
                      <a:pt x="7575" y="1"/>
                    </a:moveTo>
                    <a:cubicBezTo>
                      <a:pt x="6141" y="1"/>
                      <a:pt x="2125" y="1837"/>
                      <a:pt x="1199" y="2027"/>
                    </a:cubicBezTo>
                    <a:cubicBezTo>
                      <a:pt x="285" y="2216"/>
                      <a:pt x="0" y="3885"/>
                      <a:pt x="1164" y="3885"/>
                    </a:cubicBezTo>
                    <a:cubicBezTo>
                      <a:pt x="1303" y="3885"/>
                      <a:pt x="1463" y="3861"/>
                      <a:pt x="1646" y="3808"/>
                    </a:cubicBezTo>
                    <a:lnTo>
                      <a:pt x="8354" y="2637"/>
                    </a:lnTo>
                    <a:cubicBezTo>
                      <a:pt x="8354" y="2637"/>
                      <a:pt x="8899" y="1649"/>
                      <a:pt x="8112" y="1371"/>
                    </a:cubicBezTo>
                    <a:cubicBezTo>
                      <a:pt x="8112" y="1371"/>
                      <a:pt x="8851" y="533"/>
                      <a:pt x="7935" y="66"/>
                    </a:cubicBezTo>
                    <a:cubicBezTo>
                      <a:pt x="7848" y="21"/>
                      <a:pt x="7726" y="1"/>
                      <a:pt x="7575" y="1"/>
                    </a:cubicBezTo>
                    <a:close/>
                  </a:path>
                </a:pathLst>
              </a:custGeom>
              <a:solidFill>
                <a:srgbClr val="000000">
                  <a:alpha val="62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84"/>
              <p:cNvSpPr/>
              <p:nvPr/>
            </p:nvSpPr>
            <p:spPr>
              <a:xfrm>
                <a:off x="311563" y="479994"/>
                <a:ext cx="175625" cy="31127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2451" extrusionOk="0">
                    <a:moveTo>
                      <a:pt x="3275" y="0"/>
                    </a:moveTo>
                    <a:cubicBezTo>
                      <a:pt x="3273" y="0"/>
                      <a:pt x="0" y="4208"/>
                      <a:pt x="2228" y="12451"/>
                    </a:cubicBezTo>
                    <a:cubicBezTo>
                      <a:pt x="2228" y="12451"/>
                      <a:pt x="4557" y="11636"/>
                      <a:pt x="5049" y="9092"/>
                    </a:cubicBezTo>
                    <a:cubicBezTo>
                      <a:pt x="5049" y="9092"/>
                      <a:pt x="7024" y="6257"/>
                      <a:pt x="5446" y="4948"/>
                    </a:cubicBezTo>
                    <a:cubicBezTo>
                      <a:pt x="5446" y="4948"/>
                      <a:pt x="6119" y="3221"/>
                      <a:pt x="4046" y="2166"/>
                    </a:cubicBezTo>
                    <a:cubicBezTo>
                      <a:pt x="4046" y="2166"/>
                      <a:pt x="4785" y="589"/>
                      <a:pt x="3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84"/>
              <p:cNvSpPr/>
              <p:nvPr/>
            </p:nvSpPr>
            <p:spPr>
              <a:xfrm>
                <a:off x="311563" y="479994"/>
                <a:ext cx="175625" cy="31127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2451" extrusionOk="0">
                    <a:moveTo>
                      <a:pt x="3275" y="0"/>
                    </a:moveTo>
                    <a:cubicBezTo>
                      <a:pt x="3273" y="0"/>
                      <a:pt x="0" y="4208"/>
                      <a:pt x="2228" y="12451"/>
                    </a:cubicBezTo>
                    <a:cubicBezTo>
                      <a:pt x="2228" y="12451"/>
                      <a:pt x="4557" y="11636"/>
                      <a:pt x="5049" y="9092"/>
                    </a:cubicBezTo>
                    <a:cubicBezTo>
                      <a:pt x="5049" y="9092"/>
                      <a:pt x="7024" y="6257"/>
                      <a:pt x="5446" y="4948"/>
                    </a:cubicBezTo>
                    <a:cubicBezTo>
                      <a:pt x="5446" y="4948"/>
                      <a:pt x="6119" y="3221"/>
                      <a:pt x="4046" y="2166"/>
                    </a:cubicBezTo>
                    <a:cubicBezTo>
                      <a:pt x="4046" y="2166"/>
                      <a:pt x="4785" y="589"/>
                      <a:pt x="3275" y="0"/>
                    </a:cubicBezTo>
                    <a:close/>
                  </a:path>
                </a:pathLst>
              </a:custGeom>
              <a:solidFill>
                <a:srgbClr val="000000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84"/>
              <p:cNvSpPr/>
              <p:nvPr/>
            </p:nvSpPr>
            <p:spPr>
              <a:xfrm>
                <a:off x="131688" y="792225"/>
                <a:ext cx="198700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7948" h="1882" extrusionOk="0">
                    <a:moveTo>
                      <a:pt x="3720" y="1"/>
                    </a:moveTo>
                    <a:lnTo>
                      <a:pt x="0" y="1630"/>
                    </a:lnTo>
                    <a:cubicBezTo>
                      <a:pt x="0" y="1630"/>
                      <a:pt x="1122" y="1881"/>
                      <a:pt x="2528" y="1881"/>
                    </a:cubicBezTo>
                    <a:cubicBezTo>
                      <a:pt x="3502" y="1881"/>
                      <a:pt x="4612" y="1761"/>
                      <a:pt x="5581" y="1352"/>
                    </a:cubicBezTo>
                    <a:cubicBezTo>
                      <a:pt x="7948" y="354"/>
                      <a:pt x="3720" y="1"/>
                      <a:pt x="37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84"/>
              <p:cNvSpPr/>
              <p:nvPr/>
            </p:nvSpPr>
            <p:spPr>
              <a:xfrm>
                <a:off x="113913" y="663500"/>
                <a:ext cx="550600" cy="181350"/>
              </a:xfrm>
              <a:custGeom>
                <a:avLst/>
                <a:gdLst/>
                <a:ahLst/>
                <a:cxnLst/>
                <a:rect l="l" t="t" r="r" b="b"/>
                <a:pathLst>
                  <a:path w="22024" h="7254" extrusionOk="0">
                    <a:moveTo>
                      <a:pt x="18012" y="0"/>
                    </a:moveTo>
                    <a:cubicBezTo>
                      <a:pt x="14143" y="0"/>
                      <a:pt x="8526" y="1673"/>
                      <a:pt x="8526" y="1673"/>
                    </a:cubicBezTo>
                    <a:cubicBezTo>
                      <a:pt x="8526" y="1673"/>
                      <a:pt x="1" y="4907"/>
                      <a:pt x="6251" y="6874"/>
                    </a:cubicBezTo>
                    <a:cubicBezTo>
                      <a:pt x="7092" y="7139"/>
                      <a:pt x="7984" y="7253"/>
                      <a:pt x="8897" y="7253"/>
                    </a:cubicBezTo>
                    <a:cubicBezTo>
                      <a:pt x="14760" y="7253"/>
                      <a:pt x="21499" y="2526"/>
                      <a:pt x="21499" y="2526"/>
                    </a:cubicBezTo>
                    <a:cubicBezTo>
                      <a:pt x="22024" y="602"/>
                      <a:pt x="20332" y="0"/>
                      <a:pt x="18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84"/>
              <p:cNvSpPr/>
              <p:nvPr/>
            </p:nvSpPr>
            <p:spPr>
              <a:xfrm>
                <a:off x="383113" y="518919"/>
                <a:ext cx="257975" cy="254450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178" extrusionOk="0">
                    <a:moveTo>
                      <a:pt x="9426" y="0"/>
                    </a:moveTo>
                    <a:cubicBezTo>
                      <a:pt x="9426" y="3"/>
                      <a:pt x="3738" y="1367"/>
                      <a:pt x="0" y="9960"/>
                    </a:cubicBezTo>
                    <a:cubicBezTo>
                      <a:pt x="0" y="9960"/>
                      <a:pt x="621" y="10178"/>
                      <a:pt x="1510" y="10178"/>
                    </a:cubicBezTo>
                    <a:cubicBezTo>
                      <a:pt x="2424" y="10178"/>
                      <a:pt x="3621" y="9948"/>
                      <a:pt x="4718" y="9014"/>
                    </a:cubicBezTo>
                    <a:cubicBezTo>
                      <a:pt x="4718" y="9014"/>
                      <a:pt x="8354" y="7936"/>
                      <a:pt x="7899" y="5732"/>
                    </a:cubicBezTo>
                    <a:cubicBezTo>
                      <a:pt x="7899" y="5732"/>
                      <a:pt x="9658" y="4713"/>
                      <a:pt x="8605" y="2386"/>
                    </a:cubicBezTo>
                    <a:cubicBezTo>
                      <a:pt x="8605" y="2386"/>
                      <a:pt x="10319" y="1540"/>
                      <a:pt x="94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84"/>
              <p:cNvSpPr/>
              <p:nvPr/>
            </p:nvSpPr>
            <p:spPr>
              <a:xfrm>
                <a:off x="263888" y="768675"/>
                <a:ext cx="226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905" h="907" extrusionOk="0">
                    <a:moveTo>
                      <a:pt x="453" y="1"/>
                    </a:moveTo>
                    <a:cubicBezTo>
                      <a:pt x="202" y="1"/>
                      <a:pt x="1" y="204"/>
                      <a:pt x="1" y="453"/>
                    </a:cubicBezTo>
                    <a:cubicBezTo>
                      <a:pt x="1" y="704"/>
                      <a:pt x="202" y="907"/>
                      <a:pt x="453" y="907"/>
                    </a:cubicBezTo>
                    <a:cubicBezTo>
                      <a:pt x="703" y="907"/>
                      <a:pt x="905" y="705"/>
                      <a:pt x="905" y="454"/>
                    </a:cubicBezTo>
                    <a:cubicBezTo>
                      <a:pt x="905" y="204"/>
                      <a:pt x="703" y="2"/>
                      <a:pt x="4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84"/>
              <p:cNvSpPr/>
              <p:nvPr/>
            </p:nvSpPr>
            <p:spPr>
              <a:xfrm>
                <a:off x="383113" y="518919"/>
                <a:ext cx="257975" cy="254450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178" extrusionOk="0">
                    <a:moveTo>
                      <a:pt x="9426" y="0"/>
                    </a:moveTo>
                    <a:cubicBezTo>
                      <a:pt x="9426" y="3"/>
                      <a:pt x="3738" y="1367"/>
                      <a:pt x="0" y="9960"/>
                    </a:cubicBezTo>
                    <a:cubicBezTo>
                      <a:pt x="0" y="9960"/>
                      <a:pt x="621" y="10178"/>
                      <a:pt x="1510" y="10178"/>
                    </a:cubicBezTo>
                    <a:cubicBezTo>
                      <a:pt x="2424" y="10178"/>
                      <a:pt x="3621" y="9948"/>
                      <a:pt x="4718" y="9014"/>
                    </a:cubicBezTo>
                    <a:cubicBezTo>
                      <a:pt x="4718" y="9014"/>
                      <a:pt x="8354" y="7936"/>
                      <a:pt x="7899" y="5732"/>
                    </a:cubicBezTo>
                    <a:cubicBezTo>
                      <a:pt x="7899" y="5732"/>
                      <a:pt x="9658" y="4713"/>
                      <a:pt x="8605" y="2386"/>
                    </a:cubicBezTo>
                    <a:cubicBezTo>
                      <a:pt x="8605" y="2386"/>
                      <a:pt x="10319" y="1540"/>
                      <a:pt x="9426" y="0"/>
                    </a:cubicBezTo>
                    <a:close/>
                  </a:path>
                </a:pathLst>
              </a:custGeom>
              <a:solidFill>
                <a:srgbClr val="000000">
                  <a:alpha val="62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92" name="Google Shape;2692;p84"/>
            <p:cNvSpPr/>
            <p:nvPr/>
          </p:nvSpPr>
          <p:spPr>
            <a:xfrm>
              <a:off x="5425324" y="3148924"/>
              <a:ext cx="2206683" cy="777754"/>
            </a:xfrm>
            <a:custGeom>
              <a:avLst/>
              <a:gdLst/>
              <a:ahLst/>
              <a:cxnLst/>
              <a:rect l="l" t="t" r="r" b="b"/>
              <a:pathLst>
                <a:path w="73330" h="22028" extrusionOk="0">
                  <a:moveTo>
                    <a:pt x="42412" y="1"/>
                  </a:moveTo>
                  <a:cubicBezTo>
                    <a:pt x="42136" y="1"/>
                    <a:pt x="41853" y="7"/>
                    <a:pt x="41563" y="19"/>
                  </a:cubicBezTo>
                  <a:cubicBezTo>
                    <a:pt x="33538" y="353"/>
                    <a:pt x="31616" y="5056"/>
                    <a:pt x="31616" y="5056"/>
                  </a:cubicBezTo>
                  <a:cubicBezTo>
                    <a:pt x="30410" y="2974"/>
                    <a:pt x="26937" y="1260"/>
                    <a:pt x="23030" y="1260"/>
                  </a:cubicBezTo>
                  <a:cubicBezTo>
                    <a:pt x="20706" y="1260"/>
                    <a:pt x="18228" y="1867"/>
                    <a:pt x="15983" y="3363"/>
                  </a:cubicBezTo>
                  <a:cubicBezTo>
                    <a:pt x="9966" y="7376"/>
                    <a:pt x="11493" y="14358"/>
                    <a:pt x="11493" y="14358"/>
                  </a:cubicBezTo>
                  <a:cubicBezTo>
                    <a:pt x="10285" y="13917"/>
                    <a:pt x="9287" y="13735"/>
                    <a:pt x="8463" y="13735"/>
                  </a:cubicBezTo>
                  <a:cubicBezTo>
                    <a:pt x="4515" y="13735"/>
                    <a:pt x="4560" y="17916"/>
                    <a:pt x="4560" y="17916"/>
                  </a:cubicBezTo>
                  <a:cubicBezTo>
                    <a:pt x="4116" y="17832"/>
                    <a:pt x="3714" y="17794"/>
                    <a:pt x="3351" y="17794"/>
                  </a:cubicBezTo>
                  <a:cubicBezTo>
                    <a:pt x="121" y="17794"/>
                    <a:pt x="0" y="20801"/>
                    <a:pt x="602" y="21252"/>
                  </a:cubicBezTo>
                  <a:cubicBezTo>
                    <a:pt x="1003" y="21553"/>
                    <a:pt x="4404" y="21613"/>
                    <a:pt x="7066" y="21613"/>
                  </a:cubicBezTo>
                  <a:cubicBezTo>
                    <a:pt x="8848" y="21613"/>
                    <a:pt x="10300" y="21586"/>
                    <a:pt x="10300" y="21586"/>
                  </a:cubicBezTo>
                  <a:cubicBezTo>
                    <a:pt x="10300" y="21586"/>
                    <a:pt x="31545" y="22028"/>
                    <a:pt x="48667" y="22028"/>
                  </a:cubicBezTo>
                  <a:cubicBezTo>
                    <a:pt x="59428" y="22028"/>
                    <a:pt x="68560" y="21853"/>
                    <a:pt x="69765" y="21285"/>
                  </a:cubicBezTo>
                  <a:cubicBezTo>
                    <a:pt x="72889" y="19814"/>
                    <a:pt x="73330" y="13395"/>
                    <a:pt x="69484" y="10051"/>
                  </a:cubicBezTo>
                  <a:cubicBezTo>
                    <a:pt x="67812" y="8597"/>
                    <a:pt x="66046" y="8187"/>
                    <a:pt x="64583" y="8187"/>
                  </a:cubicBezTo>
                  <a:cubicBezTo>
                    <a:pt x="62681" y="8187"/>
                    <a:pt x="61293" y="8881"/>
                    <a:pt x="61293" y="8881"/>
                  </a:cubicBezTo>
                  <a:cubicBezTo>
                    <a:pt x="59766" y="7750"/>
                    <a:pt x="58309" y="7376"/>
                    <a:pt x="57049" y="7376"/>
                  </a:cubicBezTo>
                  <a:cubicBezTo>
                    <a:pt x="54581" y="7376"/>
                    <a:pt x="52868" y="8810"/>
                    <a:pt x="52868" y="8810"/>
                  </a:cubicBezTo>
                  <a:cubicBezTo>
                    <a:pt x="52646" y="4229"/>
                    <a:pt x="49806" y="1"/>
                    <a:pt x="42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sp>
          <p:nvSpPr>
            <p:cNvPr id="2693" name="Google Shape;2693;p84"/>
            <p:cNvSpPr/>
            <p:nvPr/>
          </p:nvSpPr>
          <p:spPr>
            <a:xfrm>
              <a:off x="64079" y="860349"/>
              <a:ext cx="1923629" cy="677967"/>
            </a:xfrm>
            <a:custGeom>
              <a:avLst/>
              <a:gdLst/>
              <a:ahLst/>
              <a:cxnLst/>
              <a:rect l="l" t="t" r="r" b="b"/>
              <a:pathLst>
                <a:path w="73330" h="22028" extrusionOk="0">
                  <a:moveTo>
                    <a:pt x="42412" y="1"/>
                  </a:moveTo>
                  <a:cubicBezTo>
                    <a:pt x="42136" y="1"/>
                    <a:pt x="41853" y="7"/>
                    <a:pt x="41563" y="19"/>
                  </a:cubicBezTo>
                  <a:cubicBezTo>
                    <a:pt x="33538" y="353"/>
                    <a:pt x="31616" y="5056"/>
                    <a:pt x="31616" y="5056"/>
                  </a:cubicBezTo>
                  <a:cubicBezTo>
                    <a:pt x="30410" y="2974"/>
                    <a:pt x="26937" y="1260"/>
                    <a:pt x="23030" y="1260"/>
                  </a:cubicBezTo>
                  <a:cubicBezTo>
                    <a:pt x="20706" y="1260"/>
                    <a:pt x="18228" y="1867"/>
                    <a:pt x="15983" y="3363"/>
                  </a:cubicBezTo>
                  <a:cubicBezTo>
                    <a:pt x="9966" y="7376"/>
                    <a:pt x="11493" y="14358"/>
                    <a:pt x="11493" y="14358"/>
                  </a:cubicBezTo>
                  <a:cubicBezTo>
                    <a:pt x="10285" y="13917"/>
                    <a:pt x="9287" y="13735"/>
                    <a:pt x="8463" y="13735"/>
                  </a:cubicBezTo>
                  <a:cubicBezTo>
                    <a:pt x="4515" y="13735"/>
                    <a:pt x="4560" y="17916"/>
                    <a:pt x="4560" y="17916"/>
                  </a:cubicBezTo>
                  <a:cubicBezTo>
                    <a:pt x="4116" y="17832"/>
                    <a:pt x="3714" y="17794"/>
                    <a:pt x="3351" y="17794"/>
                  </a:cubicBezTo>
                  <a:cubicBezTo>
                    <a:pt x="121" y="17794"/>
                    <a:pt x="0" y="20801"/>
                    <a:pt x="602" y="21252"/>
                  </a:cubicBezTo>
                  <a:cubicBezTo>
                    <a:pt x="1003" y="21553"/>
                    <a:pt x="4404" y="21613"/>
                    <a:pt x="7066" y="21613"/>
                  </a:cubicBezTo>
                  <a:cubicBezTo>
                    <a:pt x="8848" y="21613"/>
                    <a:pt x="10300" y="21586"/>
                    <a:pt x="10300" y="21586"/>
                  </a:cubicBezTo>
                  <a:cubicBezTo>
                    <a:pt x="10300" y="21586"/>
                    <a:pt x="31545" y="22028"/>
                    <a:pt x="48667" y="22028"/>
                  </a:cubicBezTo>
                  <a:cubicBezTo>
                    <a:pt x="59428" y="22028"/>
                    <a:pt x="68560" y="21853"/>
                    <a:pt x="69765" y="21285"/>
                  </a:cubicBezTo>
                  <a:cubicBezTo>
                    <a:pt x="72889" y="19814"/>
                    <a:pt x="73330" y="13395"/>
                    <a:pt x="69484" y="10051"/>
                  </a:cubicBezTo>
                  <a:cubicBezTo>
                    <a:pt x="67812" y="8597"/>
                    <a:pt x="66046" y="8187"/>
                    <a:pt x="64583" y="8187"/>
                  </a:cubicBezTo>
                  <a:cubicBezTo>
                    <a:pt x="62681" y="8187"/>
                    <a:pt x="61293" y="8881"/>
                    <a:pt x="61293" y="8881"/>
                  </a:cubicBezTo>
                  <a:cubicBezTo>
                    <a:pt x="59766" y="7750"/>
                    <a:pt x="58309" y="7376"/>
                    <a:pt x="57049" y="7376"/>
                  </a:cubicBezTo>
                  <a:cubicBezTo>
                    <a:pt x="54581" y="7376"/>
                    <a:pt x="52868" y="8810"/>
                    <a:pt x="52868" y="8810"/>
                  </a:cubicBezTo>
                  <a:cubicBezTo>
                    <a:pt x="52646" y="4229"/>
                    <a:pt x="49806" y="1"/>
                    <a:pt x="42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grpSp>
          <p:nvGrpSpPr>
            <p:cNvPr id="2694" name="Google Shape;2694;p84"/>
            <p:cNvGrpSpPr/>
            <p:nvPr/>
          </p:nvGrpSpPr>
          <p:grpSpPr>
            <a:xfrm>
              <a:off x="6973825" y="325175"/>
              <a:ext cx="1910150" cy="1043338"/>
              <a:chOff x="6624775" y="15325"/>
              <a:chExt cx="1910150" cy="1043338"/>
            </a:xfrm>
          </p:grpSpPr>
          <p:sp>
            <p:nvSpPr>
              <p:cNvPr id="2695" name="Google Shape;2695;p84"/>
              <p:cNvSpPr/>
              <p:nvPr/>
            </p:nvSpPr>
            <p:spPr>
              <a:xfrm>
                <a:off x="6624775" y="15325"/>
                <a:ext cx="1040775" cy="1040775"/>
              </a:xfrm>
              <a:custGeom>
                <a:avLst/>
                <a:gdLst/>
                <a:ahLst/>
                <a:cxnLst/>
                <a:rect l="l" t="t" r="r" b="b"/>
                <a:pathLst>
                  <a:path w="41631" h="41631" extrusionOk="0">
                    <a:moveTo>
                      <a:pt x="20815" y="0"/>
                    </a:moveTo>
                    <a:cubicBezTo>
                      <a:pt x="9319" y="0"/>
                      <a:pt x="1" y="9319"/>
                      <a:pt x="1" y="20815"/>
                    </a:cubicBezTo>
                    <a:cubicBezTo>
                      <a:pt x="1" y="32312"/>
                      <a:pt x="9319" y="41630"/>
                      <a:pt x="20815" y="41630"/>
                    </a:cubicBezTo>
                    <a:cubicBezTo>
                      <a:pt x="32312" y="41630"/>
                      <a:pt x="41630" y="32312"/>
                      <a:pt x="41630" y="20815"/>
                    </a:cubicBezTo>
                    <a:cubicBezTo>
                      <a:pt x="41630" y="9320"/>
                      <a:pt x="32311" y="0"/>
                      <a:pt x="208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84"/>
              <p:cNvSpPr/>
              <p:nvPr/>
            </p:nvSpPr>
            <p:spPr>
              <a:xfrm>
                <a:off x="6701675" y="507963"/>
                <a:ext cx="1833250" cy="550700"/>
              </a:xfrm>
              <a:custGeom>
                <a:avLst/>
                <a:gdLst/>
                <a:ahLst/>
                <a:cxnLst/>
                <a:rect l="l" t="t" r="r" b="b"/>
                <a:pathLst>
                  <a:path w="73330" h="22028" extrusionOk="0">
                    <a:moveTo>
                      <a:pt x="42412" y="1"/>
                    </a:moveTo>
                    <a:cubicBezTo>
                      <a:pt x="42136" y="1"/>
                      <a:pt x="41853" y="7"/>
                      <a:pt x="41563" y="19"/>
                    </a:cubicBezTo>
                    <a:cubicBezTo>
                      <a:pt x="33538" y="353"/>
                      <a:pt x="31616" y="5056"/>
                      <a:pt x="31616" y="5056"/>
                    </a:cubicBezTo>
                    <a:cubicBezTo>
                      <a:pt x="30410" y="2974"/>
                      <a:pt x="26937" y="1260"/>
                      <a:pt x="23030" y="1260"/>
                    </a:cubicBezTo>
                    <a:cubicBezTo>
                      <a:pt x="20706" y="1260"/>
                      <a:pt x="18228" y="1867"/>
                      <a:pt x="15983" y="3363"/>
                    </a:cubicBezTo>
                    <a:cubicBezTo>
                      <a:pt x="9966" y="7376"/>
                      <a:pt x="11493" y="14358"/>
                      <a:pt x="11493" y="14358"/>
                    </a:cubicBezTo>
                    <a:cubicBezTo>
                      <a:pt x="10285" y="13917"/>
                      <a:pt x="9287" y="13735"/>
                      <a:pt x="8463" y="13735"/>
                    </a:cubicBezTo>
                    <a:cubicBezTo>
                      <a:pt x="4515" y="13735"/>
                      <a:pt x="4560" y="17916"/>
                      <a:pt x="4560" y="17916"/>
                    </a:cubicBezTo>
                    <a:cubicBezTo>
                      <a:pt x="4116" y="17832"/>
                      <a:pt x="3714" y="17794"/>
                      <a:pt x="3351" y="17794"/>
                    </a:cubicBezTo>
                    <a:cubicBezTo>
                      <a:pt x="121" y="17794"/>
                      <a:pt x="0" y="20801"/>
                      <a:pt x="602" y="21252"/>
                    </a:cubicBezTo>
                    <a:cubicBezTo>
                      <a:pt x="1003" y="21553"/>
                      <a:pt x="4404" y="21613"/>
                      <a:pt x="7066" y="21613"/>
                    </a:cubicBezTo>
                    <a:cubicBezTo>
                      <a:pt x="8848" y="21613"/>
                      <a:pt x="10300" y="21586"/>
                      <a:pt x="10300" y="21586"/>
                    </a:cubicBezTo>
                    <a:cubicBezTo>
                      <a:pt x="10300" y="21586"/>
                      <a:pt x="31545" y="22028"/>
                      <a:pt x="48667" y="22028"/>
                    </a:cubicBezTo>
                    <a:cubicBezTo>
                      <a:pt x="59428" y="22028"/>
                      <a:pt x="68560" y="21853"/>
                      <a:pt x="69765" y="21285"/>
                    </a:cubicBezTo>
                    <a:cubicBezTo>
                      <a:pt x="72889" y="19814"/>
                      <a:pt x="73330" y="13395"/>
                      <a:pt x="69484" y="10051"/>
                    </a:cubicBezTo>
                    <a:cubicBezTo>
                      <a:pt x="67812" y="8597"/>
                      <a:pt x="66046" y="8187"/>
                      <a:pt x="64583" y="8187"/>
                    </a:cubicBezTo>
                    <a:cubicBezTo>
                      <a:pt x="62681" y="8187"/>
                      <a:pt x="61293" y="8881"/>
                      <a:pt x="61293" y="8881"/>
                    </a:cubicBezTo>
                    <a:cubicBezTo>
                      <a:pt x="59766" y="7750"/>
                      <a:pt x="58309" y="7376"/>
                      <a:pt x="57049" y="7376"/>
                    </a:cubicBezTo>
                    <a:cubicBezTo>
                      <a:pt x="54581" y="7376"/>
                      <a:pt x="52868" y="8810"/>
                      <a:pt x="52868" y="8810"/>
                    </a:cubicBezTo>
                    <a:cubicBezTo>
                      <a:pt x="52646" y="4229"/>
                      <a:pt x="49806" y="1"/>
                      <a:pt x="42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</a:t>
                </a:r>
                <a:endParaRPr/>
              </a:p>
            </p:txBody>
          </p:sp>
        </p:grpSp>
        <p:sp>
          <p:nvSpPr>
            <p:cNvPr id="2697" name="Google Shape;2697;p84"/>
            <p:cNvSpPr/>
            <p:nvPr/>
          </p:nvSpPr>
          <p:spPr>
            <a:xfrm>
              <a:off x="7714625" y="2037388"/>
              <a:ext cx="1833250" cy="550700"/>
            </a:xfrm>
            <a:custGeom>
              <a:avLst/>
              <a:gdLst/>
              <a:ahLst/>
              <a:cxnLst/>
              <a:rect l="l" t="t" r="r" b="b"/>
              <a:pathLst>
                <a:path w="73330" h="22028" extrusionOk="0">
                  <a:moveTo>
                    <a:pt x="42412" y="1"/>
                  </a:moveTo>
                  <a:cubicBezTo>
                    <a:pt x="42136" y="1"/>
                    <a:pt x="41853" y="7"/>
                    <a:pt x="41563" y="19"/>
                  </a:cubicBezTo>
                  <a:cubicBezTo>
                    <a:pt x="33538" y="353"/>
                    <a:pt x="31616" y="5056"/>
                    <a:pt x="31616" y="5056"/>
                  </a:cubicBezTo>
                  <a:cubicBezTo>
                    <a:pt x="30410" y="2974"/>
                    <a:pt x="26937" y="1260"/>
                    <a:pt x="23030" y="1260"/>
                  </a:cubicBezTo>
                  <a:cubicBezTo>
                    <a:pt x="20706" y="1260"/>
                    <a:pt x="18228" y="1867"/>
                    <a:pt x="15983" y="3363"/>
                  </a:cubicBezTo>
                  <a:cubicBezTo>
                    <a:pt x="9966" y="7376"/>
                    <a:pt x="11493" y="14358"/>
                    <a:pt x="11493" y="14358"/>
                  </a:cubicBezTo>
                  <a:cubicBezTo>
                    <a:pt x="10285" y="13917"/>
                    <a:pt x="9287" y="13735"/>
                    <a:pt x="8463" y="13735"/>
                  </a:cubicBezTo>
                  <a:cubicBezTo>
                    <a:pt x="4515" y="13735"/>
                    <a:pt x="4560" y="17916"/>
                    <a:pt x="4560" y="17916"/>
                  </a:cubicBezTo>
                  <a:cubicBezTo>
                    <a:pt x="4116" y="17832"/>
                    <a:pt x="3714" y="17794"/>
                    <a:pt x="3351" y="17794"/>
                  </a:cubicBezTo>
                  <a:cubicBezTo>
                    <a:pt x="121" y="17794"/>
                    <a:pt x="0" y="20801"/>
                    <a:pt x="602" y="21252"/>
                  </a:cubicBezTo>
                  <a:cubicBezTo>
                    <a:pt x="1003" y="21553"/>
                    <a:pt x="4404" y="21613"/>
                    <a:pt x="7066" y="21613"/>
                  </a:cubicBezTo>
                  <a:cubicBezTo>
                    <a:pt x="8848" y="21613"/>
                    <a:pt x="10300" y="21586"/>
                    <a:pt x="10300" y="21586"/>
                  </a:cubicBezTo>
                  <a:cubicBezTo>
                    <a:pt x="10300" y="21586"/>
                    <a:pt x="31545" y="22028"/>
                    <a:pt x="48667" y="22028"/>
                  </a:cubicBezTo>
                  <a:cubicBezTo>
                    <a:pt x="59428" y="22028"/>
                    <a:pt x="68560" y="21853"/>
                    <a:pt x="69765" y="21285"/>
                  </a:cubicBezTo>
                  <a:cubicBezTo>
                    <a:pt x="72889" y="19814"/>
                    <a:pt x="73330" y="13395"/>
                    <a:pt x="69484" y="10051"/>
                  </a:cubicBezTo>
                  <a:cubicBezTo>
                    <a:pt x="67812" y="8597"/>
                    <a:pt x="66046" y="8187"/>
                    <a:pt x="64583" y="8187"/>
                  </a:cubicBezTo>
                  <a:cubicBezTo>
                    <a:pt x="62681" y="8187"/>
                    <a:pt x="61293" y="8881"/>
                    <a:pt x="61293" y="8881"/>
                  </a:cubicBezTo>
                  <a:cubicBezTo>
                    <a:pt x="59766" y="7750"/>
                    <a:pt x="58309" y="7376"/>
                    <a:pt x="57049" y="7376"/>
                  </a:cubicBezTo>
                  <a:cubicBezTo>
                    <a:pt x="54581" y="7376"/>
                    <a:pt x="52868" y="8810"/>
                    <a:pt x="52868" y="8810"/>
                  </a:cubicBezTo>
                  <a:cubicBezTo>
                    <a:pt x="52646" y="4229"/>
                    <a:pt x="49806" y="1"/>
                    <a:pt x="42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84"/>
            <p:cNvSpPr/>
            <p:nvPr/>
          </p:nvSpPr>
          <p:spPr>
            <a:xfrm>
              <a:off x="-387213" y="2479574"/>
              <a:ext cx="2206683" cy="777754"/>
            </a:xfrm>
            <a:custGeom>
              <a:avLst/>
              <a:gdLst/>
              <a:ahLst/>
              <a:cxnLst/>
              <a:rect l="l" t="t" r="r" b="b"/>
              <a:pathLst>
                <a:path w="73330" h="22028" extrusionOk="0">
                  <a:moveTo>
                    <a:pt x="42412" y="1"/>
                  </a:moveTo>
                  <a:cubicBezTo>
                    <a:pt x="42136" y="1"/>
                    <a:pt x="41853" y="7"/>
                    <a:pt x="41563" y="19"/>
                  </a:cubicBezTo>
                  <a:cubicBezTo>
                    <a:pt x="33538" y="353"/>
                    <a:pt x="31616" y="5056"/>
                    <a:pt x="31616" y="5056"/>
                  </a:cubicBezTo>
                  <a:cubicBezTo>
                    <a:pt x="30410" y="2974"/>
                    <a:pt x="26937" y="1260"/>
                    <a:pt x="23030" y="1260"/>
                  </a:cubicBezTo>
                  <a:cubicBezTo>
                    <a:pt x="20706" y="1260"/>
                    <a:pt x="18228" y="1867"/>
                    <a:pt x="15983" y="3363"/>
                  </a:cubicBezTo>
                  <a:cubicBezTo>
                    <a:pt x="9966" y="7376"/>
                    <a:pt x="11493" y="14358"/>
                    <a:pt x="11493" y="14358"/>
                  </a:cubicBezTo>
                  <a:cubicBezTo>
                    <a:pt x="10285" y="13917"/>
                    <a:pt x="9287" y="13735"/>
                    <a:pt x="8463" y="13735"/>
                  </a:cubicBezTo>
                  <a:cubicBezTo>
                    <a:pt x="4515" y="13735"/>
                    <a:pt x="4560" y="17916"/>
                    <a:pt x="4560" y="17916"/>
                  </a:cubicBezTo>
                  <a:cubicBezTo>
                    <a:pt x="4116" y="17832"/>
                    <a:pt x="3714" y="17794"/>
                    <a:pt x="3351" y="17794"/>
                  </a:cubicBezTo>
                  <a:cubicBezTo>
                    <a:pt x="121" y="17794"/>
                    <a:pt x="0" y="20801"/>
                    <a:pt x="602" y="21252"/>
                  </a:cubicBezTo>
                  <a:cubicBezTo>
                    <a:pt x="1003" y="21553"/>
                    <a:pt x="4404" y="21613"/>
                    <a:pt x="7066" y="21613"/>
                  </a:cubicBezTo>
                  <a:cubicBezTo>
                    <a:pt x="8848" y="21613"/>
                    <a:pt x="10300" y="21586"/>
                    <a:pt x="10300" y="21586"/>
                  </a:cubicBezTo>
                  <a:cubicBezTo>
                    <a:pt x="10300" y="21586"/>
                    <a:pt x="31545" y="22028"/>
                    <a:pt x="48667" y="22028"/>
                  </a:cubicBezTo>
                  <a:cubicBezTo>
                    <a:pt x="59428" y="22028"/>
                    <a:pt x="68560" y="21853"/>
                    <a:pt x="69765" y="21285"/>
                  </a:cubicBezTo>
                  <a:cubicBezTo>
                    <a:pt x="72889" y="19814"/>
                    <a:pt x="73330" y="13395"/>
                    <a:pt x="69484" y="10051"/>
                  </a:cubicBezTo>
                  <a:cubicBezTo>
                    <a:pt x="67812" y="8597"/>
                    <a:pt x="66046" y="8187"/>
                    <a:pt x="64583" y="8187"/>
                  </a:cubicBezTo>
                  <a:cubicBezTo>
                    <a:pt x="62681" y="8187"/>
                    <a:pt x="61293" y="8881"/>
                    <a:pt x="61293" y="8881"/>
                  </a:cubicBezTo>
                  <a:cubicBezTo>
                    <a:pt x="59766" y="7750"/>
                    <a:pt x="58309" y="7376"/>
                    <a:pt x="57049" y="7376"/>
                  </a:cubicBezTo>
                  <a:cubicBezTo>
                    <a:pt x="54581" y="7376"/>
                    <a:pt x="52868" y="8810"/>
                    <a:pt x="52868" y="8810"/>
                  </a:cubicBezTo>
                  <a:cubicBezTo>
                    <a:pt x="52646" y="4229"/>
                    <a:pt x="49806" y="1"/>
                    <a:pt x="42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</p:grpSp>
      <p:sp>
        <p:nvSpPr>
          <p:cNvPr id="6" name="Google Shape;1688;p49">
            <a:extLst>
              <a:ext uri="{FF2B5EF4-FFF2-40B4-BE49-F238E27FC236}">
                <a16:creationId xmlns:a16="http://schemas.microsoft.com/office/drawing/2014/main" xmlns="" id="{5A6E6204-525E-8342-69CE-C702E9A9617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13443" y="764573"/>
            <a:ext cx="8517114" cy="2697329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>
                <a:solidFill>
                  <a:schemeClr val="accent5">
                    <a:lumMod val="50000"/>
                  </a:schemeClr>
                </a:solidFill>
              </a:rPr>
              <a:t>DẶN DÒ</a:t>
            </a:r>
            <a:endParaRPr lang="en-US" sz="3600" b="1">
              <a:solidFill>
                <a:schemeClr val="accent5">
                  <a:lumMod val="50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>
                    <a:lumMod val="50000"/>
                  </a:schemeClr>
                </a:solidFill>
              </a:rPr>
              <a:t>Đọc trước và tập chép bài </a:t>
            </a:r>
            <a:r>
              <a:rPr lang="en-US" sz="3600" b="1" i="1">
                <a:solidFill>
                  <a:schemeClr val="accent5">
                    <a:lumMod val="50000"/>
                  </a:schemeClr>
                </a:solidFill>
              </a:rPr>
              <a:t>“Bài học của gấu” </a:t>
            </a:r>
            <a:r>
              <a:rPr lang="en-US" sz="3600" b="1">
                <a:solidFill>
                  <a:schemeClr val="accent5">
                    <a:lumMod val="50000"/>
                  </a:schemeClr>
                </a:solidFill>
              </a:rPr>
              <a:t>để chuẩn bị cho tiết chính tả tiếp theo</a:t>
            </a:r>
            <a:endParaRPr lang="vi-VN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4476" y="291407"/>
            <a:ext cx="6955051" cy="188128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48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8157"/>
          <a:stretch/>
        </p:blipFill>
        <p:spPr>
          <a:xfrm>
            <a:off x="1892597" y="405424"/>
            <a:ext cx="1581989" cy="15154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4476" y="2571752"/>
            <a:ext cx="6955051" cy="1703672"/>
          </a:xfrm>
          <a:prstGeom prst="rect">
            <a:avLst/>
          </a:prstGeom>
          <a:solidFill>
            <a:srgbClr val="D8F4E3"/>
          </a:solidFill>
        </p:spPr>
        <p:txBody>
          <a:bodyPr wrap="square" rtlCol="0">
            <a:spAutoFit/>
          </a:bodyPr>
          <a:lstStyle/>
          <a:p>
            <a:r>
              <a:rPr lang="en-US" sz="1496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1496" b="1">
                <a:latin typeface="Arial" pitchFamily="34" charset="0"/>
                <a:cs typeface="Arial" pitchFamily="34" charset="0"/>
              </a:rPr>
              <a:t>Rất mong nhận được phản hồi và góp ý từ Quý Thầy Cô để bộ giáo án ppt được hoàn thiện hơn.</a:t>
            </a:r>
          </a:p>
          <a:p>
            <a:r>
              <a:rPr lang="en-US" sz="1496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1496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496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496">
                <a:hlinkClick r:id="rId4"/>
              </a:rPr>
              <a:t>https://www.facebook.com/nhilinh.phan/</a:t>
            </a:r>
            <a:endParaRPr lang="en-US" sz="1496"/>
          </a:p>
          <a:p>
            <a:r>
              <a:rPr lang="en-US" sz="1496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496">
                <a:hlinkClick r:id="rId5"/>
              </a:rPr>
              <a:t>https://www.facebook.com/groups/443096903751589</a:t>
            </a:r>
            <a:endParaRPr lang="en-US" sz="1496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02855" y="941128"/>
            <a:ext cx="3819577" cy="1013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14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: </a:t>
            </a:r>
          </a:p>
          <a:p>
            <a:r>
              <a:rPr lang="en-US" sz="14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</a:t>
            </a:r>
          </a:p>
          <a:p>
            <a:r>
              <a:rPr lang="en-US" sz="14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4B7E9808-C79D-E0A8-B47D-012FB8E58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5065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26" name="Google Shape;1626;p47"/>
          <p:cNvCxnSpPr/>
          <p:nvPr/>
        </p:nvCxnSpPr>
        <p:spPr>
          <a:xfrm flipH="1">
            <a:off x="1993023" y="2272275"/>
            <a:ext cx="714600" cy="679200"/>
          </a:xfrm>
          <a:prstGeom prst="curvedConnector3">
            <a:avLst>
              <a:gd name="adj1" fmla="val 133323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27" name="Google Shape;1627;p47"/>
          <p:cNvCxnSpPr>
            <a:cxnSpLocks/>
          </p:cNvCxnSpPr>
          <p:nvPr/>
        </p:nvCxnSpPr>
        <p:spPr>
          <a:xfrm>
            <a:off x="6397200" y="2281400"/>
            <a:ext cx="714600" cy="679200"/>
          </a:xfrm>
          <a:prstGeom prst="curvedConnector3">
            <a:avLst>
              <a:gd name="adj1" fmla="val 133323"/>
            </a:avLst>
          </a:prstGeom>
          <a:noFill/>
          <a:ln w="28575" cap="rnd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1631" name="Google Shape;1631;p47"/>
          <p:cNvGrpSpPr/>
          <p:nvPr/>
        </p:nvGrpSpPr>
        <p:grpSpPr>
          <a:xfrm>
            <a:off x="135785" y="19828"/>
            <a:ext cx="8872425" cy="1510025"/>
            <a:chOff x="113913" y="70650"/>
            <a:chExt cx="8872425" cy="1510025"/>
          </a:xfrm>
        </p:grpSpPr>
        <p:sp>
          <p:nvSpPr>
            <p:cNvPr id="1633" name="Google Shape;1633;p47"/>
            <p:cNvSpPr/>
            <p:nvPr/>
          </p:nvSpPr>
          <p:spPr>
            <a:xfrm>
              <a:off x="1215450" y="70650"/>
              <a:ext cx="1040775" cy="1040775"/>
            </a:xfrm>
            <a:custGeom>
              <a:avLst/>
              <a:gdLst/>
              <a:ahLst/>
              <a:cxnLst/>
              <a:rect l="l" t="t" r="r" b="b"/>
              <a:pathLst>
                <a:path w="41631" h="41631" extrusionOk="0">
                  <a:moveTo>
                    <a:pt x="20815" y="0"/>
                  </a:moveTo>
                  <a:cubicBezTo>
                    <a:pt x="9319" y="0"/>
                    <a:pt x="1" y="9319"/>
                    <a:pt x="1" y="20815"/>
                  </a:cubicBezTo>
                  <a:cubicBezTo>
                    <a:pt x="1" y="32312"/>
                    <a:pt x="9319" y="41630"/>
                    <a:pt x="20815" y="41630"/>
                  </a:cubicBezTo>
                  <a:cubicBezTo>
                    <a:pt x="32312" y="41630"/>
                    <a:pt x="41630" y="32312"/>
                    <a:pt x="41630" y="20815"/>
                  </a:cubicBezTo>
                  <a:cubicBezTo>
                    <a:pt x="41630" y="9320"/>
                    <a:pt x="32311" y="0"/>
                    <a:pt x="20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7"/>
            <p:cNvSpPr/>
            <p:nvPr/>
          </p:nvSpPr>
          <p:spPr>
            <a:xfrm>
              <a:off x="5821713" y="294913"/>
              <a:ext cx="1611625" cy="484150"/>
            </a:xfrm>
            <a:custGeom>
              <a:avLst/>
              <a:gdLst/>
              <a:ahLst/>
              <a:cxnLst/>
              <a:rect l="l" t="t" r="r" b="b"/>
              <a:pathLst>
                <a:path w="64465" h="19366" extrusionOk="0">
                  <a:moveTo>
                    <a:pt x="27176" y="1"/>
                  </a:moveTo>
                  <a:cubicBezTo>
                    <a:pt x="20680" y="1"/>
                    <a:pt x="18184" y="3720"/>
                    <a:pt x="17987" y="7746"/>
                  </a:cubicBezTo>
                  <a:cubicBezTo>
                    <a:pt x="17987" y="7746"/>
                    <a:pt x="16481" y="6484"/>
                    <a:pt x="14312" y="6484"/>
                  </a:cubicBezTo>
                  <a:cubicBezTo>
                    <a:pt x="13204" y="6484"/>
                    <a:pt x="11924" y="6813"/>
                    <a:pt x="10582" y="7807"/>
                  </a:cubicBezTo>
                  <a:cubicBezTo>
                    <a:pt x="10582" y="7807"/>
                    <a:pt x="9361" y="7197"/>
                    <a:pt x="7689" y="7197"/>
                  </a:cubicBezTo>
                  <a:cubicBezTo>
                    <a:pt x="6403" y="7197"/>
                    <a:pt x="4850" y="7558"/>
                    <a:pt x="3380" y="8836"/>
                  </a:cubicBezTo>
                  <a:cubicBezTo>
                    <a:pt x="0" y="11776"/>
                    <a:pt x="386" y="17419"/>
                    <a:pt x="3134" y="18713"/>
                  </a:cubicBezTo>
                  <a:cubicBezTo>
                    <a:pt x="4193" y="19213"/>
                    <a:pt x="12227" y="19366"/>
                    <a:pt x="21691" y="19366"/>
                  </a:cubicBezTo>
                  <a:cubicBezTo>
                    <a:pt x="36742" y="19366"/>
                    <a:pt x="55411" y="18978"/>
                    <a:pt x="55411" y="18978"/>
                  </a:cubicBezTo>
                  <a:cubicBezTo>
                    <a:pt x="55411" y="18978"/>
                    <a:pt x="56673" y="19001"/>
                    <a:pt x="58229" y="19001"/>
                  </a:cubicBezTo>
                  <a:cubicBezTo>
                    <a:pt x="60573" y="19001"/>
                    <a:pt x="63582" y="18949"/>
                    <a:pt x="63936" y="18683"/>
                  </a:cubicBezTo>
                  <a:cubicBezTo>
                    <a:pt x="64465" y="18286"/>
                    <a:pt x="64359" y="15643"/>
                    <a:pt x="61518" y="15643"/>
                  </a:cubicBezTo>
                  <a:cubicBezTo>
                    <a:pt x="61200" y="15643"/>
                    <a:pt x="60847" y="15676"/>
                    <a:pt x="60456" y="15750"/>
                  </a:cubicBezTo>
                  <a:cubicBezTo>
                    <a:pt x="60456" y="15750"/>
                    <a:pt x="60495" y="12075"/>
                    <a:pt x="57024" y="12075"/>
                  </a:cubicBezTo>
                  <a:cubicBezTo>
                    <a:pt x="56300" y="12075"/>
                    <a:pt x="55422" y="12235"/>
                    <a:pt x="54360" y="12622"/>
                  </a:cubicBezTo>
                  <a:cubicBezTo>
                    <a:pt x="54360" y="12622"/>
                    <a:pt x="55703" y="6484"/>
                    <a:pt x="50413" y="2956"/>
                  </a:cubicBezTo>
                  <a:cubicBezTo>
                    <a:pt x="48439" y="1640"/>
                    <a:pt x="46260" y="1107"/>
                    <a:pt x="44217" y="1107"/>
                  </a:cubicBezTo>
                  <a:cubicBezTo>
                    <a:pt x="40783" y="1107"/>
                    <a:pt x="37730" y="2614"/>
                    <a:pt x="36671" y="4445"/>
                  </a:cubicBezTo>
                  <a:cubicBezTo>
                    <a:pt x="36671" y="4445"/>
                    <a:pt x="34980" y="310"/>
                    <a:pt x="27925" y="17"/>
                  </a:cubicBezTo>
                  <a:cubicBezTo>
                    <a:pt x="27670" y="6"/>
                    <a:pt x="27420" y="1"/>
                    <a:pt x="27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7"/>
            <p:cNvSpPr/>
            <p:nvPr/>
          </p:nvSpPr>
          <p:spPr>
            <a:xfrm>
              <a:off x="7153088" y="1029975"/>
              <a:ext cx="1833250" cy="550700"/>
            </a:xfrm>
            <a:custGeom>
              <a:avLst/>
              <a:gdLst/>
              <a:ahLst/>
              <a:cxnLst/>
              <a:rect l="l" t="t" r="r" b="b"/>
              <a:pathLst>
                <a:path w="73330" h="22028" extrusionOk="0">
                  <a:moveTo>
                    <a:pt x="42412" y="1"/>
                  </a:moveTo>
                  <a:cubicBezTo>
                    <a:pt x="42136" y="1"/>
                    <a:pt x="41853" y="7"/>
                    <a:pt x="41563" y="19"/>
                  </a:cubicBezTo>
                  <a:cubicBezTo>
                    <a:pt x="33538" y="353"/>
                    <a:pt x="31616" y="5056"/>
                    <a:pt x="31616" y="5056"/>
                  </a:cubicBezTo>
                  <a:cubicBezTo>
                    <a:pt x="30410" y="2974"/>
                    <a:pt x="26937" y="1260"/>
                    <a:pt x="23030" y="1260"/>
                  </a:cubicBezTo>
                  <a:cubicBezTo>
                    <a:pt x="20706" y="1260"/>
                    <a:pt x="18228" y="1867"/>
                    <a:pt x="15983" y="3363"/>
                  </a:cubicBezTo>
                  <a:cubicBezTo>
                    <a:pt x="9966" y="7376"/>
                    <a:pt x="11493" y="14358"/>
                    <a:pt x="11493" y="14358"/>
                  </a:cubicBezTo>
                  <a:cubicBezTo>
                    <a:pt x="10285" y="13917"/>
                    <a:pt x="9287" y="13735"/>
                    <a:pt x="8463" y="13735"/>
                  </a:cubicBezTo>
                  <a:cubicBezTo>
                    <a:pt x="4515" y="13735"/>
                    <a:pt x="4560" y="17916"/>
                    <a:pt x="4560" y="17916"/>
                  </a:cubicBezTo>
                  <a:cubicBezTo>
                    <a:pt x="4116" y="17832"/>
                    <a:pt x="3714" y="17794"/>
                    <a:pt x="3351" y="17794"/>
                  </a:cubicBezTo>
                  <a:cubicBezTo>
                    <a:pt x="121" y="17794"/>
                    <a:pt x="0" y="20801"/>
                    <a:pt x="602" y="21252"/>
                  </a:cubicBezTo>
                  <a:cubicBezTo>
                    <a:pt x="1003" y="21553"/>
                    <a:pt x="4404" y="21613"/>
                    <a:pt x="7066" y="21613"/>
                  </a:cubicBezTo>
                  <a:cubicBezTo>
                    <a:pt x="8848" y="21613"/>
                    <a:pt x="10300" y="21586"/>
                    <a:pt x="10300" y="21586"/>
                  </a:cubicBezTo>
                  <a:cubicBezTo>
                    <a:pt x="10300" y="21586"/>
                    <a:pt x="31545" y="22028"/>
                    <a:pt x="48667" y="22028"/>
                  </a:cubicBezTo>
                  <a:cubicBezTo>
                    <a:pt x="59428" y="22028"/>
                    <a:pt x="68560" y="21853"/>
                    <a:pt x="69765" y="21285"/>
                  </a:cubicBezTo>
                  <a:cubicBezTo>
                    <a:pt x="72889" y="19814"/>
                    <a:pt x="73330" y="13395"/>
                    <a:pt x="69484" y="10051"/>
                  </a:cubicBezTo>
                  <a:cubicBezTo>
                    <a:pt x="67812" y="8597"/>
                    <a:pt x="66046" y="8187"/>
                    <a:pt x="64583" y="8187"/>
                  </a:cubicBezTo>
                  <a:cubicBezTo>
                    <a:pt x="62681" y="8187"/>
                    <a:pt x="61293" y="8881"/>
                    <a:pt x="61293" y="8881"/>
                  </a:cubicBezTo>
                  <a:cubicBezTo>
                    <a:pt x="59766" y="7750"/>
                    <a:pt x="58309" y="7376"/>
                    <a:pt x="57049" y="7376"/>
                  </a:cubicBezTo>
                  <a:cubicBezTo>
                    <a:pt x="54581" y="7376"/>
                    <a:pt x="52868" y="8810"/>
                    <a:pt x="52868" y="8810"/>
                  </a:cubicBezTo>
                  <a:cubicBezTo>
                    <a:pt x="52646" y="4229"/>
                    <a:pt x="49806" y="1"/>
                    <a:pt x="42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7"/>
            <p:cNvSpPr/>
            <p:nvPr/>
          </p:nvSpPr>
          <p:spPr>
            <a:xfrm>
              <a:off x="121613" y="744513"/>
              <a:ext cx="1611625" cy="484150"/>
            </a:xfrm>
            <a:custGeom>
              <a:avLst/>
              <a:gdLst/>
              <a:ahLst/>
              <a:cxnLst/>
              <a:rect l="l" t="t" r="r" b="b"/>
              <a:pathLst>
                <a:path w="64465" h="19366" extrusionOk="0">
                  <a:moveTo>
                    <a:pt x="27176" y="1"/>
                  </a:moveTo>
                  <a:cubicBezTo>
                    <a:pt x="20680" y="1"/>
                    <a:pt x="18184" y="3720"/>
                    <a:pt x="17987" y="7746"/>
                  </a:cubicBezTo>
                  <a:cubicBezTo>
                    <a:pt x="17987" y="7746"/>
                    <a:pt x="16481" y="6484"/>
                    <a:pt x="14312" y="6484"/>
                  </a:cubicBezTo>
                  <a:cubicBezTo>
                    <a:pt x="13204" y="6484"/>
                    <a:pt x="11924" y="6813"/>
                    <a:pt x="10582" y="7807"/>
                  </a:cubicBezTo>
                  <a:cubicBezTo>
                    <a:pt x="10582" y="7807"/>
                    <a:pt x="9361" y="7197"/>
                    <a:pt x="7689" y="7197"/>
                  </a:cubicBezTo>
                  <a:cubicBezTo>
                    <a:pt x="6403" y="7197"/>
                    <a:pt x="4850" y="7558"/>
                    <a:pt x="3380" y="8836"/>
                  </a:cubicBezTo>
                  <a:cubicBezTo>
                    <a:pt x="0" y="11776"/>
                    <a:pt x="386" y="17419"/>
                    <a:pt x="3134" y="18713"/>
                  </a:cubicBezTo>
                  <a:cubicBezTo>
                    <a:pt x="4193" y="19213"/>
                    <a:pt x="12227" y="19366"/>
                    <a:pt x="21691" y="19366"/>
                  </a:cubicBezTo>
                  <a:cubicBezTo>
                    <a:pt x="36742" y="19366"/>
                    <a:pt x="55411" y="18978"/>
                    <a:pt x="55411" y="18978"/>
                  </a:cubicBezTo>
                  <a:cubicBezTo>
                    <a:pt x="55411" y="18978"/>
                    <a:pt x="56673" y="19001"/>
                    <a:pt x="58229" y="19001"/>
                  </a:cubicBezTo>
                  <a:cubicBezTo>
                    <a:pt x="60573" y="19001"/>
                    <a:pt x="63582" y="18949"/>
                    <a:pt x="63936" y="18683"/>
                  </a:cubicBezTo>
                  <a:cubicBezTo>
                    <a:pt x="64465" y="18286"/>
                    <a:pt x="64359" y="15643"/>
                    <a:pt x="61518" y="15643"/>
                  </a:cubicBezTo>
                  <a:cubicBezTo>
                    <a:pt x="61200" y="15643"/>
                    <a:pt x="60847" y="15676"/>
                    <a:pt x="60456" y="15750"/>
                  </a:cubicBezTo>
                  <a:cubicBezTo>
                    <a:pt x="60456" y="15750"/>
                    <a:pt x="60495" y="12075"/>
                    <a:pt x="57024" y="12075"/>
                  </a:cubicBezTo>
                  <a:cubicBezTo>
                    <a:pt x="56300" y="12075"/>
                    <a:pt x="55422" y="12235"/>
                    <a:pt x="54360" y="12622"/>
                  </a:cubicBezTo>
                  <a:cubicBezTo>
                    <a:pt x="54360" y="12622"/>
                    <a:pt x="55703" y="6484"/>
                    <a:pt x="50413" y="2956"/>
                  </a:cubicBezTo>
                  <a:cubicBezTo>
                    <a:pt x="48439" y="1640"/>
                    <a:pt x="46260" y="1107"/>
                    <a:pt x="44217" y="1107"/>
                  </a:cubicBezTo>
                  <a:cubicBezTo>
                    <a:pt x="40783" y="1107"/>
                    <a:pt x="37730" y="2614"/>
                    <a:pt x="36671" y="4445"/>
                  </a:cubicBezTo>
                  <a:cubicBezTo>
                    <a:pt x="36671" y="4445"/>
                    <a:pt x="34980" y="310"/>
                    <a:pt x="27925" y="17"/>
                  </a:cubicBezTo>
                  <a:cubicBezTo>
                    <a:pt x="27670" y="6"/>
                    <a:pt x="27420" y="1"/>
                    <a:pt x="27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37" name="Google Shape;1637;p47"/>
            <p:cNvGrpSpPr/>
            <p:nvPr/>
          </p:nvGrpSpPr>
          <p:grpSpPr>
            <a:xfrm>
              <a:off x="113913" y="479994"/>
              <a:ext cx="709113" cy="364856"/>
              <a:chOff x="113913" y="479994"/>
              <a:chExt cx="709113" cy="364856"/>
            </a:xfrm>
          </p:grpSpPr>
          <p:sp>
            <p:nvSpPr>
              <p:cNvPr id="1638" name="Google Shape;1638;p47"/>
              <p:cNvSpPr/>
              <p:nvPr/>
            </p:nvSpPr>
            <p:spPr>
              <a:xfrm>
                <a:off x="600525" y="634850"/>
                <a:ext cx="222500" cy="97150"/>
              </a:xfrm>
              <a:custGeom>
                <a:avLst/>
                <a:gdLst/>
                <a:ahLst/>
                <a:cxnLst/>
                <a:rect l="l" t="t" r="r" b="b"/>
                <a:pathLst>
                  <a:path w="8900" h="3886" extrusionOk="0">
                    <a:moveTo>
                      <a:pt x="7575" y="1"/>
                    </a:moveTo>
                    <a:cubicBezTo>
                      <a:pt x="6141" y="1"/>
                      <a:pt x="2125" y="1837"/>
                      <a:pt x="1199" y="2027"/>
                    </a:cubicBezTo>
                    <a:cubicBezTo>
                      <a:pt x="285" y="2216"/>
                      <a:pt x="0" y="3885"/>
                      <a:pt x="1164" y="3885"/>
                    </a:cubicBezTo>
                    <a:cubicBezTo>
                      <a:pt x="1303" y="3885"/>
                      <a:pt x="1463" y="3861"/>
                      <a:pt x="1646" y="3808"/>
                    </a:cubicBezTo>
                    <a:lnTo>
                      <a:pt x="8354" y="2637"/>
                    </a:lnTo>
                    <a:cubicBezTo>
                      <a:pt x="8354" y="2637"/>
                      <a:pt x="8899" y="1649"/>
                      <a:pt x="8112" y="1371"/>
                    </a:cubicBezTo>
                    <a:cubicBezTo>
                      <a:pt x="8112" y="1371"/>
                      <a:pt x="8851" y="533"/>
                      <a:pt x="7935" y="66"/>
                    </a:cubicBezTo>
                    <a:cubicBezTo>
                      <a:pt x="7848" y="21"/>
                      <a:pt x="7726" y="1"/>
                      <a:pt x="75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47"/>
              <p:cNvSpPr/>
              <p:nvPr/>
            </p:nvSpPr>
            <p:spPr>
              <a:xfrm>
                <a:off x="600525" y="634850"/>
                <a:ext cx="222500" cy="97150"/>
              </a:xfrm>
              <a:custGeom>
                <a:avLst/>
                <a:gdLst/>
                <a:ahLst/>
                <a:cxnLst/>
                <a:rect l="l" t="t" r="r" b="b"/>
                <a:pathLst>
                  <a:path w="8900" h="3886" extrusionOk="0">
                    <a:moveTo>
                      <a:pt x="7575" y="1"/>
                    </a:moveTo>
                    <a:cubicBezTo>
                      <a:pt x="6141" y="1"/>
                      <a:pt x="2125" y="1837"/>
                      <a:pt x="1199" y="2027"/>
                    </a:cubicBezTo>
                    <a:cubicBezTo>
                      <a:pt x="285" y="2216"/>
                      <a:pt x="0" y="3885"/>
                      <a:pt x="1164" y="3885"/>
                    </a:cubicBezTo>
                    <a:cubicBezTo>
                      <a:pt x="1303" y="3885"/>
                      <a:pt x="1463" y="3861"/>
                      <a:pt x="1646" y="3808"/>
                    </a:cubicBezTo>
                    <a:lnTo>
                      <a:pt x="8354" y="2637"/>
                    </a:lnTo>
                    <a:cubicBezTo>
                      <a:pt x="8354" y="2637"/>
                      <a:pt x="8899" y="1649"/>
                      <a:pt x="8112" y="1371"/>
                    </a:cubicBezTo>
                    <a:cubicBezTo>
                      <a:pt x="8112" y="1371"/>
                      <a:pt x="8851" y="533"/>
                      <a:pt x="7935" y="66"/>
                    </a:cubicBezTo>
                    <a:cubicBezTo>
                      <a:pt x="7848" y="21"/>
                      <a:pt x="7726" y="1"/>
                      <a:pt x="7575" y="1"/>
                    </a:cubicBezTo>
                    <a:close/>
                  </a:path>
                </a:pathLst>
              </a:custGeom>
              <a:solidFill>
                <a:srgbClr val="000000">
                  <a:alpha val="62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47"/>
              <p:cNvSpPr/>
              <p:nvPr/>
            </p:nvSpPr>
            <p:spPr>
              <a:xfrm>
                <a:off x="311563" y="479994"/>
                <a:ext cx="175625" cy="31127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2451" extrusionOk="0">
                    <a:moveTo>
                      <a:pt x="3275" y="0"/>
                    </a:moveTo>
                    <a:cubicBezTo>
                      <a:pt x="3273" y="0"/>
                      <a:pt x="0" y="4208"/>
                      <a:pt x="2228" y="12451"/>
                    </a:cubicBezTo>
                    <a:cubicBezTo>
                      <a:pt x="2228" y="12451"/>
                      <a:pt x="4557" y="11636"/>
                      <a:pt x="5049" y="9092"/>
                    </a:cubicBezTo>
                    <a:cubicBezTo>
                      <a:pt x="5049" y="9092"/>
                      <a:pt x="7024" y="6257"/>
                      <a:pt x="5446" y="4948"/>
                    </a:cubicBezTo>
                    <a:cubicBezTo>
                      <a:pt x="5446" y="4948"/>
                      <a:pt x="6119" y="3221"/>
                      <a:pt x="4046" y="2166"/>
                    </a:cubicBezTo>
                    <a:cubicBezTo>
                      <a:pt x="4046" y="2166"/>
                      <a:pt x="4785" y="589"/>
                      <a:pt x="3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47"/>
              <p:cNvSpPr/>
              <p:nvPr/>
            </p:nvSpPr>
            <p:spPr>
              <a:xfrm>
                <a:off x="311563" y="479994"/>
                <a:ext cx="175625" cy="31127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2451" extrusionOk="0">
                    <a:moveTo>
                      <a:pt x="3275" y="0"/>
                    </a:moveTo>
                    <a:cubicBezTo>
                      <a:pt x="3273" y="0"/>
                      <a:pt x="0" y="4208"/>
                      <a:pt x="2228" y="12451"/>
                    </a:cubicBezTo>
                    <a:cubicBezTo>
                      <a:pt x="2228" y="12451"/>
                      <a:pt x="4557" y="11636"/>
                      <a:pt x="5049" y="9092"/>
                    </a:cubicBezTo>
                    <a:cubicBezTo>
                      <a:pt x="5049" y="9092"/>
                      <a:pt x="7024" y="6257"/>
                      <a:pt x="5446" y="4948"/>
                    </a:cubicBezTo>
                    <a:cubicBezTo>
                      <a:pt x="5446" y="4948"/>
                      <a:pt x="6119" y="3221"/>
                      <a:pt x="4046" y="2166"/>
                    </a:cubicBezTo>
                    <a:cubicBezTo>
                      <a:pt x="4046" y="2166"/>
                      <a:pt x="4785" y="589"/>
                      <a:pt x="3275" y="0"/>
                    </a:cubicBezTo>
                    <a:close/>
                  </a:path>
                </a:pathLst>
              </a:custGeom>
              <a:solidFill>
                <a:srgbClr val="000000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47"/>
              <p:cNvSpPr/>
              <p:nvPr/>
            </p:nvSpPr>
            <p:spPr>
              <a:xfrm>
                <a:off x="131688" y="792225"/>
                <a:ext cx="198700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7948" h="1882" extrusionOk="0">
                    <a:moveTo>
                      <a:pt x="3720" y="1"/>
                    </a:moveTo>
                    <a:lnTo>
                      <a:pt x="0" y="1630"/>
                    </a:lnTo>
                    <a:cubicBezTo>
                      <a:pt x="0" y="1630"/>
                      <a:pt x="1122" y="1881"/>
                      <a:pt x="2528" y="1881"/>
                    </a:cubicBezTo>
                    <a:cubicBezTo>
                      <a:pt x="3502" y="1881"/>
                      <a:pt x="4612" y="1761"/>
                      <a:pt x="5581" y="1352"/>
                    </a:cubicBezTo>
                    <a:cubicBezTo>
                      <a:pt x="7948" y="354"/>
                      <a:pt x="3720" y="1"/>
                      <a:pt x="37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47"/>
              <p:cNvSpPr/>
              <p:nvPr/>
            </p:nvSpPr>
            <p:spPr>
              <a:xfrm>
                <a:off x="113913" y="663500"/>
                <a:ext cx="550600" cy="181350"/>
              </a:xfrm>
              <a:custGeom>
                <a:avLst/>
                <a:gdLst/>
                <a:ahLst/>
                <a:cxnLst/>
                <a:rect l="l" t="t" r="r" b="b"/>
                <a:pathLst>
                  <a:path w="22024" h="7254" extrusionOk="0">
                    <a:moveTo>
                      <a:pt x="18012" y="0"/>
                    </a:moveTo>
                    <a:cubicBezTo>
                      <a:pt x="14143" y="0"/>
                      <a:pt x="8526" y="1673"/>
                      <a:pt x="8526" y="1673"/>
                    </a:cubicBezTo>
                    <a:cubicBezTo>
                      <a:pt x="8526" y="1673"/>
                      <a:pt x="1" y="4907"/>
                      <a:pt x="6251" y="6874"/>
                    </a:cubicBezTo>
                    <a:cubicBezTo>
                      <a:pt x="7092" y="7139"/>
                      <a:pt x="7984" y="7253"/>
                      <a:pt x="8897" y="7253"/>
                    </a:cubicBezTo>
                    <a:cubicBezTo>
                      <a:pt x="14760" y="7253"/>
                      <a:pt x="21499" y="2526"/>
                      <a:pt x="21499" y="2526"/>
                    </a:cubicBezTo>
                    <a:cubicBezTo>
                      <a:pt x="22024" y="602"/>
                      <a:pt x="20332" y="0"/>
                      <a:pt x="18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47"/>
              <p:cNvSpPr/>
              <p:nvPr/>
            </p:nvSpPr>
            <p:spPr>
              <a:xfrm>
                <a:off x="383113" y="518919"/>
                <a:ext cx="257975" cy="254450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178" extrusionOk="0">
                    <a:moveTo>
                      <a:pt x="9426" y="0"/>
                    </a:moveTo>
                    <a:cubicBezTo>
                      <a:pt x="9426" y="3"/>
                      <a:pt x="3738" y="1367"/>
                      <a:pt x="0" y="9960"/>
                    </a:cubicBezTo>
                    <a:cubicBezTo>
                      <a:pt x="0" y="9960"/>
                      <a:pt x="621" y="10178"/>
                      <a:pt x="1510" y="10178"/>
                    </a:cubicBezTo>
                    <a:cubicBezTo>
                      <a:pt x="2424" y="10178"/>
                      <a:pt x="3621" y="9948"/>
                      <a:pt x="4718" y="9014"/>
                    </a:cubicBezTo>
                    <a:cubicBezTo>
                      <a:pt x="4718" y="9014"/>
                      <a:pt x="8354" y="7936"/>
                      <a:pt x="7899" y="5732"/>
                    </a:cubicBezTo>
                    <a:cubicBezTo>
                      <a:pt x="7899" y="5732"/>
                      <a:pt x="9658" y="4713"/>
                      <a:pt x="8605" y="2386"/>
                    </a:cubicBezTo>
                    <a:cubicBezTo>
                      <a:pt x="8605" y="2386"/>
                      <a:pt x="10319" y="1540"/>
                      <a:pt x="94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47"/>
              <p:cNvSpPr/>
              <p:nvPr/>
            </p:nvSpPr>
            <p:spPr>
              <a:xfrm>
                <a:off x="263888" y="768675"/>
                <a:ext cx="226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905" h="907" extrusionOk="0">
                    <a:moveTo>
                      <a:pt x="453" y="1"/>
                    </a:moveTo>
                    <a:cubicBezTo>
                      <a:pt x="202" y="1"/>
                      <a:pt x="1" y="204"/>
                      <a:pt x="1" y="453"/>
                    </a:cubicBezTo>
                    <a:cubicBezTo>
                      <a:pt x="1" y="704"/>
                      <a:pt x="202" y="907"/>
                      <a:pt x="453" y="907"/>
                    </a:cubicBezTo>
                    <a:cubicBezTo>
                      <a:pt x="703" y="907"/>
                      <a:pt x="905" y="705"/>
                      <a:pt x="905" y="454"/>
                    </a:cubicBezTo>
                    <a:cubicBezTo>
                      <a:pt x="905" y="204"/>
                      <a:pt x="703" y="2"/>
                      <a:pt x="4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47"/>
              <p:cNvSpPr/>
              <p:nvPr/>
            </p:nvSpPr>
            <p:spPr>
              <a:xfrm>
                <a:off x="383113" y="518919"/>
                <a:ext cx="257975" cy="254450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178" extrusionOk="0">
                    <a:moveTo>
                      <a:pt x="9426" y="0"/>
                    </a:moveTo>
                    <a:cubicBezTo>
                      <a:pt x="9426" y="3"/>
                      <a:pt x="3738" y="1367"/>
                      <a:pt x="0" y="9960"/>
                    </a:cubicBezTo>
                    <a:cubicBezTo>
                      <a:pt x="0" y="9960"/>
                      <a:pt x="621" y="10178"/>
                      <a:pt x="1510" y="10178"/>
                    </a:cubicBezTo>
                    <a:cubicBezTo>
                      <a:pt x="2424" y="10178"/>
                      <a:pt x="3621" y="9948"/>
                      <a:pt x="4718" y="9014"/>
                    </a:cubicBezTo>
                    <a:cubicBezTo>
                      <a:pt x="4718" y="9014"/>
                      <a:pt x="8354" y="7936"/>
                      <a:pt x="7899" y="5732"/>
                    </a:cubicBezTo>
                    <a:cubicBezTo>
                      <a:pt x="7899" y="5732"/>
                      <a:pt x="9658" y="4713"/>
                      <a:pt x="8605" y="2386"/>
                    </a:cubicBezTo>
                    <a:cubicBezTo>
                      <a:pt x="8605" y="2386"/>
                      <a:pt x="10319" y="1540"/>
                      <a:pt x="9426" y="0"/>
                    </a:cubicBezTo>
                    <a:close/>
                  </a:path>
                </a:pathLst>
              </a:custGeom>
              <a:solidFill>
                <a:srgbClr val="000000">
                  <a:alpha val="62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Google Shape;1688;p49">
            <a:extLst>
              <a:ext uri="{FF2B5EF4-FFF2-40B4-BE49-F238E27FC236}">
                <a16:creationId xmlns:a16="http://schemas.microsoft.com/office/drawing/2014/main" xmlns="" id="{9720844F-3A5B-7B85-FFDA-E809BF1BDAC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823439" y="1483201"/>
            <a:ext cx="5497121" cy="1258324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>
                <a:solidFill>
                  <a:schemeClr val="accent5">
                    <a:lumMod val="50000"/>
                  </a:schemeClr>
                </a:solidFill>
              </a:rPr>
              <a:t>KHỞI ĐỘNG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Mèo Con - Nhạc Thiếu Nhi">
            <a:hlinkClick r:id="" action="ppaction://media"/>
            <a:extLst>
              <a:ext uri="{FF2B5EF4-FFF2-40B4-BE49-F238E27FC236}">
                <a16:creationId xmlns:a16="http://schemas.microsoft.com/office/drawing/2014/main" xmlns="" id="{2A33EB87-B018-9803-1739-B4659EF5A83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28575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192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ED2E1F23-D8FE-0D01-60EA-3F8A0186D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87" t="48301" r="82229" b="39418"/>
          <a:stretch/>
        </p:blipFill>
        <p:spPr bwMode="auto">
          <a:xfrm>
            <a:off x="0" y="152400"/>
            <a:ext cx="1088662" cy="672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E7898FC-CD92-D17D-CFC1-0A567C524C40}"/>
              </a:ext>
            </a:extLst>
          </p:cNvPr>
          <p:cNvSpPr txBox="1"/>
          <p:nvPr/>
        </p:nvSpPr>
        <p:spPr>
          <a:xfrm>
            <a:off x="1088662" y="400699"/>
            <a:ext cx="77720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/>
              <a:t>Kể về một lần em hoặc bạn mải chơi nên quên việc cần làm.</a:t>
            </a:r>
            <a:endParaRPr lang="en-US" sz="2200"/>
          </a:p>
        </p:txBody>
      </p:sp>
      <p:pic>
        <p:nvPicPr>
          <p:cNvPr id="1026" name="Picture 2" descr="Premium Vector | Happy cute kid play with friend together">
            <a:extLst>
              <a:ext uri="{FF2B5EF4-FFF2-40B4-BE49-F238E27FC236}">
                <a16:creationId xmlns:a16="http://schemas.microsoft.com/office/drawing/2014/main" xmlns="" id="{83247A45-EC67-0247-6307-900EE7056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055013"/>
            <a:ext cx="3657600" cy="3657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9926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3" name="Google Shape;1573;p44"/>
          <p:cNvGrpSpPr/>
          <p:nvPr/>
        </p:nvGrpSpPr>
        <p:grpSpPr>
          <a:xfrm>
            <a:off x="92925" y="-163350"/>
            <a:ext cx="8689576" cy="1944300"/>
            <a:chOff x="92925" y="-163350"/>
            <a:chExt cx="8689576" cy="1944300"/>
          </a:xfrm>
        </p:grpSpPr>
        <p:sp>
          <p:nvSpPr>
            <p:cNvPr id="1574" name="Google Shape;1574;p44"/>
            <p:cNvSpPr/>
            <p:nvPr/>
          </p:nvSpPr>
          <p:spPr>
            <a:xfrm>
              <a:off x="354613" y="110813"/>
              <a:ext cx="1040775" cy="1040775"/>
            </a:xfrm>
            <a:custGeom>
              <a:avLst/>
              <a:gdLst/>
              <a:ahLst/>
              <a:cxnLst/>
              <a:rect l="l" t="t" r="r" b="b"/>
              <a:pathLst>
                <a:path w="41631" h="41631" extrusionOk="0">
                  <a:moveTo>
                    <a:pt x="20815" y="0"/>
                  </a:moveTo>
                  <a:cubicBezTo>
                    <a:pt x="9319" y="0"/>
                    <a:pt x="1" y="9319"/>
                    <a:pt x="1" y="20815"/>
                  </a:cubicBezTo>
                  <a:cubicBezTo>
                    <a:pt x="1" y="32312"/>
                    <a:pt x="9319" y="41630"/>
                    <a:pt x="20815" y="41630"/>
                  </a:cubicBezTo>
                  <a:cubicBezTo>
                    <a:pt x="32312" y="41630"/>
                    <a:pt x="41630" y="32312"/>
                    <a:pt x="41630" y="20815"/>
                  </a:cubicBezTo>
                  <a:cubicBezTo>
                    <a:pt x="41630" y="9320"/>
                    <a:pt x="32311" y="0"/>
                    <a:pt x="20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44"/>
            <p:cNvSpPr/>
            <p:nvPr/>
          </p:nvSpPr>
          <p:spPr>
            <a:xfrm>
              <a:off x="92925" y="1230250"/>
              <a:ext cx="1833250" cy="550700"/>
            </a:xfrm>
            <a:custGeom>
              <a:avLst/>
              <a:gdLst/>
              <a:ahLst/>
              <a:cxnLst/>
              <a:rect l="l" t="t" r="r" b="b"/>
              <a:pathLst>
                <a:path w="73330" h="22028" extrusionOk="0">
                  <a:moveTo>
                    <a:pt x="42412" y="1"/>
                  </a:moveTo>
                  <a:cubicBezTo>
                    <a:pt x="42136" y="1"/>
                    <a:pt x="41853" y="7"/>
                    <a:pt x="41563" y="19"/>
                  </a:cubicBezTo>
                  <a:cubicBezTo>
                    <a:pt x="33538" y="353"/>
                    <a:pt x="31616" y="5056"/>
                    <a:pt x="31616" y="5056"/>
                  </a:cubicBezTo>
                  <a:cubicBezTo>
                    <a:pt x="30410" y="2974"/>
                    <a:pt x="26937" y="1260"/>
                    <a:pt x="23030" y="1260"/>
                  </a:cubicBezTo>
                  <a:cubicBezTo>
                    <a:pt x="20706" y="1260"/>
                    <a:pt x="18228" y="1867"/>
                    <a:pt x="15983" y="3363"/>
                  </a:cubicBezTo>
                  <a:cubicBezTo>
                    <a:pt x="9966" y="7376"/>
                    <a:pt x="11493" y="14358"/>
                    <a:pt x="11493" y="14358"/>
                  </a:cubicBezTo>
                  <a:cubicBezTo>
                    <a:pt x="10285" y="13917"/>
                    <a:pt x="9287" y="13735"/>
                    <a:pt x="8463" y="13735"/>
                  </a:cubicBezTo>
                  <a:cubicBezTo>
                    <a:pt x="4515" y="13735"/>
                    <a:pt x="4560" y="17916"/>
                    <a:pt x="4560" y="17916"/>
                  </a:cubicBezTo>
                  <a:cubicBezTo>
                    <a:pt x="4116" y="17832"/>
                    <a:pt x="3714" y="17794"/>
                    <a:pt x="3351" y="17794"/>
                  </a:cubicBezTo>
                  <a:cubicBezTo>
                    <a:pt x="121" y="17794"/>
                    <a:pt x="0" y="20801"/>
                    <a:pt x="602" y="21252"/>
                  </a:cubicBezTo>
                  <a:cubicBezTo>
                    <a:pt x="1003" y="21553"/>
                    <a:pt x="4404" y="21613"/>
                    <a:pt x="7066" y="21613"/>
                  </a:cubicBezTo>
                  <a:cubicBezTo>
                    <a:pt x="8848" y="21613"/>
                    <a:pt x="10300" y="21586"/>
                    <a:pt x="10300" y="21586"/>
                  </a:cubicBezTo>
                  <a:cubicBezTo>
                    <a:pt x="10300" y="21586"/>
                    <a:pt x="31545" y="22028"/>
                    <a:pt x="48667" y="22028"/>
                  </a:cubicBezTo>
                  <a:cubicBezTo>
                    <a:pt x="59428" y="22028"/>
                    <a:pt x="68560" y="21853"/>
                    <a:pt x="69765" y="21285"/>
                  </a:cubicBezTo>
                  <a:cubicBezTo>
                    <a:pt x="72889" y="19814"/>
                    <a:pt x="73330" y="13395"/>
                    <a:pt x="69484" y="10051"/>
                  </a:cubicBezTo>
                  <a:cubicBezTo>
                    <a:pt x="67812" y="8597"/>
                    <a:pt x="66046" y="8187"/>
                    <a:pt x="64583" y="8187"/>
                  </a:cubicBezTo>
                  <a:cubicBezTo>
                    <a:pt x="62681" y="8187"/>
                    <a:pt x="61293" y="8881"/>
                    <a:pt x="61293" y="8881"/>
                  </a:cubicBezTo>
                  <a:cubicBezTo>
                    <a:pt x="59766" y="7750"/>
                    <a:pt x="58309" y="7376"/>
                    <a:pt x="57049" y="7376"/>
                  </a:cubicBezTo>
                  <a:cubicBezTo>
                    <a:pt x="54581" y="7376"/>
                    <a:pt x="52868" y="8810"/>
                    <a:pt x="52868" y="8810"/>
                  </a:cubicBezTo>
                  <a:cubicBezTo>
                    <a:pt x="52646" y="4229"/>
                    <a:pt x="49806" y="1"/>
                    <a:pt x="42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4"/>
            <p:cNvSpPr/>
            <p:nvPr/>
          </p:nvSpPr>
          <p:spPr>
            <a:xfrm>
              <a:off x="7472277" y="1230250"/>
              <a:ext cx="1310224" cy="393585"/>
            </a:xfrm>
            <a:custGeom>
              <a:avLst/>
              <a:gdLst/>
              <a:ahLst/>
              <a:cxnLst/>
              <a:rect l="l" t="t" r="r" b="b"/>
              <a:pathLst>
                <a:path w="73330" h="22028" extrusionOk="0">
                  <a:moveTo>
                    <a:pt x="42412" y="1"/>
                  </a:moveTo>
                  <a:cubicBezTo>
                    <a:pt x="42136" y="1"/>
                    <a:pt x="41853" y="7"/>
                    <a:pt x="41563" y="19"/>
                  </a:cubicBezTo>
                  <a:cubicBezTo>
                    <a:pt x="33538" y="353"/>
                    <a:pt x="31616" y="5056"/>
                    <a:pt x="31616" y="5056"/>
                  </a:cubicBezTo>
                  <a:cubicBezTo>
                    <a:pt x="30410" y="2974"/>
                    <a:pt x="26937" y="1260"/>
                    <a:pt x="23030" y="1260"/>
                  </a:cubicBezTo>
                  <a:cubicBezTo>
                    <a:pt x="20706" y="1260"/>
                    <a:pt x="18228" y="1867"/>
                    <a:pt x="15983" y="3363"/>
                  </a:cubicBezTo>
                  <a:cubicBezTo>
                    <a:pt x="9966" y="7376"/>
                    <a:pt x="11493" y="14358"/>
                    <a:pt x="11493" y="14358"/>
                  </a:cubicBezTo>
                  <a:cubicBezTo>
                    <a:pt x="10285" y="13917"/>
                    <a:pt x="9287" y="13735"/>
                    <a:pt x="8463" y="13735"/>
                  </a:cubicBezTo>
                  <a:cubicBezTo>
                    <a:pt x="4515" y="13735"/>
                    <a:pt x="4560" y="17916"/>
                    <a:pt x="4560" y="17916"/>
                  </a:cubicBezTo>
                  <a:cubicBezTo>
                    <a:pt x="4116" y="17832"/>
                    <a:pt x="3714" y="17794"/>
                    <a:pt x="3351" y="17794"/>
                  </a:cubicBezTo>
                  <a:cubicBezTo>
                    <a:pt x="121" y="17794"/>
                    <a:pt x="0" y="20801"/>
                    <a:pt x="602" y="21252"/>
                  </a:cubicBezTo>
                  <a:cubicBezTo>
                    <a:pt x="1003" y="21553"/>
                    <a:pt x="4404" y="21613"/>
                    <a:pt x="7066" y="21613"/>
                  </a:cubicBezTo>
                  <a:cubicBezTo>
                    <a:pt x="8848" y="21613"/>
                    <a:pt x="10300" y="21586"/>
                    <a:pt x="10300" y="21586"/>
                  </a:cubicBezTo>
                  <a:cubicBezTo>
                    <a:pt x="10300" y="21586"/>
                    <a:pt x="31545" y="22028"/>
                    <a:pt x="48667" y="22028"/>
                  </a:cubicBezTo>
                  <a:cubicBezTo>
                    <a:pt x="59428" y="22028"/>
                    <a:pt x="68560" y="21853"/>
                    <a:pt x="69765" y="21285"/>
                  </a:cubicBezTo>
                  <a:cubicBezTo>
                    <a:pt x="72889" y="19814"/>
                    <a:pt x="73330" y="13395"/>
                    <a:pt x="69484" y="10051"/>
                  </a:cubicBezTo>
                  <a:cubicBezTo>
                    <a:pt x="67812" y="8597"/>
                    <a:pt x="66046" y="8187"/>
                    <a:pt x="64583" y="8187"/>
                  </a:cubicBezTo>
                  <a:cubicBezTo>
                    <a:pt x="62681" y="8187"/>
                    <a:pt x="61293" y="8881"/>
                    <a:pt x="61293" y="8881"/>
                  </a:cubicBezTo>
                  <a:cubicBezTo>
                    <a:pt x="59766" y="7750"/>
                    <a:pt x="58309" y="7376"/>
                    <a:pt x="57049" y="7376"/>
                  </a:cubicBezTo>
                  <a:cubicBezTo>
                    <a:pt x="54581" y="7376"/>
                    <a:pt x="52868" y="8810"/>
                    <a:pt x="52868" y="8810"/>
                  </a:cubicBezTo>
                  <a:cubicBezTo>
                    <a:pt x="52646" y="4229"/>
                    <a:pt x="49806" y="1"/>
                    <a:pt x="42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4"/>
            <p:cNvSpPr/>
            <p:nvPr/>
          </p:nvSpPr>
          <p:spPr>
            <a:xfrm>
              <a:off x="4300000" y="-163350"/>
              <a:ext cx="1833250" cy="550700"/>
            </a:xfrm>
            <a:custGeom>
              <a:avLst/>
              <a:gdLst/>
              <a:ahLst/>
              <a:cxnLst/>
              <a:rect l="l" t="t" r="r" b="b"/>
              <a:pathLst>
                <a:path w="73330" h="22028" extrusionOk="0">
                  <a:moveTo>
                    <a:pt x="42412" y="1"/>
                  </a:moveTo>
                  <a:cubicBezTo>
                    <a:pt x="42136" y="1"/>
                    <a:pt x="41853" y="7"/>
                    <a:pt x="41563" y="19"/>
                  </a:cubicBezTo>
                  <a:cubicBezTo>
                    <a:pt x="33538" y="353"/>
                    <a:pt x="31616" y="5056"/>
                    <a:pt x="31616" y="5056"/>
                  </a:cubicBezTo>
                  <a:cubicBezTo>
                    <a:pt x="30410" y="2974"/>
                    <a:pt x="26937" y="1260"/>
                    <a:pt x="23030" y="1260"/>
                  </a:cubicBezTo>
                  <a:cubicBezTo>
                    <a:pt x="20706" y="1260"/>
                    <a:pt x="18228" y="1867"/>
                    <a:pt x="15983" y="3363"/>
                  </a:cubicBezTo>
                  <a:cubicBezTo>
                    <a:pt x="9966" y="7376"/>
                    <a:pt x="11493" y="14358"/>
                    <a:pt x="11493" y="14358"/>
                  </a:cubicBezTo>
                  <a:cubicBezTo>
                    <a:pt x="10285" y="13917"/>
                    <a:pt x="9287" y="13735"/>
                    <a:pt x="8463" y="13735"/>
                  </a:cubicBezTo>
                  <a:cubicBezTo>
                    <a:pt x="4515" y="13735"/>
                    <a:pt x="4560" y="17916"/>
                    <a:pt x="4560" y="17916"/>
                  </a:cubicBezTo>
                  <a:cubicBezTo>
                    <a:pt x="4116" y="17832"/>
                    <a:pt x="3714" y="17794"/>
                    <a:pt x="3351" y="17794"/>
                  </a:cubicBezTo>
                  <a:cubicBezTo>
                    <a:pt x="121" y="17794"/>
                    <a:pt x="0" y="20801"/>
                    <a:pt x="602" y="21252"/>
                  </a:cubicBezTo>
                  <a:cubicBezTo>
                    <a:pt x="1003" y="21553"/>
                    <a:pt x="4404" y="21613"/>
                    <a:pt x="7066" y="21613"/>
                  </a:cubicBezTo>
                  <a:cubicBezTo>
                    <a:pt x="8848" y="21613"/>
                    <a:pt x="10300" y="21586"/>
                    <a:pt x="10300" y="21586"/>
                  </a:cubicBezTo>
                  <a:cubicBezTo>
                    <a:pt x="10300" y="21586"/>
                    <a:pt x="31545" y="22028"/>
                    <a:pt x="48667" y="22028"/>
                  </a:cubicBezTo>
                  <a:cubicBezTo>
                    <a:pt x="59428" y="22028"/>
                    <a:pt x="68560" y="21853"/>
                    <a:pt x="69765" y="21285"/>
                  </a:cubicBezTo>
                  <a:cubicBezTo>
                    <a:pt x="72889" y="19814"/>
                    <a:pt x="73330" y="13395"/>
                    <a:pt x="69484" y="10051"/>
                  </a:cubicBezTo>
                  <a:cubicBezTo>
                    <a:pt x="67812" y="8597"/>
                    <a:pt x="66046" y="8187"/>
                    <a:pt x="64583" y="8187"/>
                  </a:cubicBezTo>
                  <a:cubicBezTo>
                    <a:pt x="62681" y="8187"/>
                    <a:pt x="61293" y="8881"/>
                    <a:pt x="61293" y="8881"/>
                  </a:cubicBezTo>
                  <a:cubicBezTo>
                    <a:pt x="59766" y="7750"/>
                    <a:pt x="58309" y="7376"/>
                    <a:pt x="57049" y="7376"/>
                  </a:cubicBezTo>
                  <a:cubicBezTo>
                    <a:pt x="54581" y="7376"/>
                    <a:pt x="52868" y="8810"/>
                    <a:pt x="52868" y="8810"/>
                  </a:cubicBezTo>
                  <a:cubicBezTo>
                    <a:pt x="52646" y="4229"/>
                    <a:pt x="49806" y="1"/>
                    <a:pt x="42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07FED01-64D5-276C-4F55-2530566B9644}"/>
              </a:ext>
            </a:extLst>
          </p:cNvPr>
          <p:cNvSpPr txBox="1"/>
          <p:nvPr/>
        </p:nvSpPr>
        <p:spPr>
          <a:xfrm>
            <a:off x="-1562100" y="5391150"/>
            <a:ext cx="111061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002060"/>
                </a:solidFill>
                <a:latin typeface="SVN-Ziclets" panose="02000603000000000000" pitchFamily="2" charset="0"/>
              </a:rPr>
              <a:t>BÀI </a:t>
            </a:r>
            <a:r>
              <a:rPr lang="vi-VN" sz="6000">
                <a:solidFill>
                  <a:srgbClr val="002060"/>
                </a:solidFill>
                <a:latin typeface="SVN-Ziclets" panose="02000603000000000000" pitchFamily="2" charset="0"/>
              </a:rPr>
              <a:t>13</a:t>
            </a:r>
            <a:r>
              <a:rPr lang="en-US" sz="6000">
                <a:solidFill>
                  <a:srgbClr val="002060"/>
                </a:solidFill>
                <a:latin typeface="SVN-Ziclets" panose="02000603000000000000" pitchFamily="2" charset="0"/>
              </a:rPr>
              <a:t>:</a:t>
            </a:r>
          </a:p>
          <a:p>
            <a:pPr algn="ctr"/>
            <a:r>
              <a:rPr lang="vi-VN" sz="6000">
                <a:solidFill>
                  <a:srgbClr val="002060"/>
                </a:solidFill>
                <a:latin typeface="SVN-Ziclets" panose="02000603000000000000" pitchFamily="2" charset="0"/>
              </a:rPr>
              <a:t>MÈO ĐI CÂU CÁ</a:t>
            </a:r>
          </a:p>
          <a:p>
            <a:pPr algn="ctr"/>
            <a:r>
              <a:rPr lang="vi-VN" sz="6000">
                <a:solidFill>
                  <a:srgbClr val="002060"/>
                </a:solidFill>
                <a:latin typeface="SVN-Ziclets" panose="02000603000000000000" pitchFamily="2" charset="0"/>
              </a:rPr>
              <a:t>(trích)</a:t>
            </a:r>
            <a:endParaRPr lang="en-US" sz="6000">
              <a:solidFill>
                <a:srgbClr val="002060"/>
              </a:solidFill>
              <a:latin typeface="SVN-Ziclets" panose="02000603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65B1BB-EA36-B3EA-6312-75357C7E5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8997"/>
            <a:ext cx="9144000" cy="2825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4F0B5F-23CE-13A4-727E-7AC85598048D}"/>
              </a:ext>
            </a:extLst>
          </p:cNvPr>
          <p:cNvSpPr txBox="1"/>
          <p:nvPr/>
        </p:nvSpPr>
        <p:spPr>
          <a:xfrm>
            <a:off x="1141397" y="1929385"/>
            <a:ext cx="6861206" cy="110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83" b="1">
                <a:solidFill>
                  <a:srgbClr val="0070C0"/>
                </a:solidFill>
              </a:rPr>
              <a:t>ĐỌC VĂN BẢN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612FF4-5C67-94DE-6F1B-817823DFD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674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cience Subject for Elementary - 3rd Grade: Oxygen Cycle by Slidego">
  <a:themeElements>
    <a:clrScheme name="Simple Light">
      <a:dk1>
        <a:srgbClr val="FFFFFF"/>
      </a:dk1>
      <a:lt1>
        <a:srgbClr val="4B4B4B"/>
      </a:lt1>
      <a:dk2>
        <a:srgbClr val="B9EBFF"/>
      </a:dk2>
      <a:lt2>
        <a:srgbClr val="3A87DB"/>
      </a:lt2>
      <a:accent1>
        <a:srgbClr val="FFF797"/>
      </a:accent1>
      <a:accent2>
        <a:srgbClr val="EF9067"/>
      </a:accent2>
      <a:accent3>
        <a:srgbClr val="F27281"/>
      </a:accent3>
      <a:accent4>
        <a:srgbClr val="B2C654"/>
      </a:accent4>
      <a:accent5>
        <a:srgbClr val="67C787"/>
      </a:accent5>
      <a:accent6>
        <a:srgbClr val="006854"/>
      </a:accent6>
      <a:hlink>
        <a:srgbClr val="4B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1281</TotalTime>
  <Words>1510</Words>
  <Application>Microsoft Office PowerPoint</Application>
  <PresentationFormat>On-screen Show (16:9)</PresentationFormat>
  <Paragraphs>372</Paragraphs>
  <Slides>41</Slides>
  <Notes>32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Arial</vt:lpstr>
      <vt:lpstr>Comfortaa</vt:lpstr>
      <vt:lpstr>SVN-Ziclets</vt:lpstr>
      <vt:lpstr>Fredoka One</vt:lpstr>
      <vt:lpstr>HP001 4 hàng</vt:lpstr>
      <vt:lpstr>Arial-Rounded</vt:lpstr>
      <vt:lpstr>Times New Roman</vt:lpstr>
      <vt:lpstr>Annifont</vt:lpstr>
      <vt:lpstr>Nunito</vt:lpstr>
      <vt:lpstr>Science Subject for Elementary - 3rd Grade: Oxygen Cycle by Slidego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Chia sẻ về ý nghĩa bài thơ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Hiền Chi</dc:creator>
  <cp:lastModifiedBy>NGUYEN THU</cp:lastModifiedBy>
  <cp:revision>125</cp:revision>
  <dcterms:modified xsi:type="dcterms:W3CDTF">2023-03-07T03:14:58Z</dcterms:modified>
</cp:coreProperties>
</file>