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2" r:id="rId5"/>
  </p:sldMasterIdLst>
  <p:notesMasterIdLst>
    <p:notesMasterId r:id="rId31"/>
  </p:notesMasterIdLst>
  <p:sldIdLst>
    <p:sldId id="294" r:id="rId6"/>
    <p:sldId id="467" r:id="rId7"/>
    <p:sldId id="267" r:id="rId8"/>
    <p:sldId id="293" r:id="rId9"/>
    <p:sldId id="332" r:id="rId10"/>
    <p:sldId id="509" r:id="rId11"/>
    <p:sldId id="325" r:id="rId12"/>
    <p:sldId id="510" r:id="rId13"/>
    <p:sldId id="504" r:id="rId14"/>
    <p:sldId id="511" r:id="rId15"/>
    <p:sldId id="512" r:id="rId16"/>
    <p:sldId id="513" r:id="rId17"/>
    <p:sldId id="514" r:id="rId18"/>
    <p:sldId id="515" r:id="rId19"/>
    <p:sldId id="543" r:id="rId20"/>
    <p:sldId id="326" r:id="rId21"/>
    <p:sldId id="508" r:id="rId22"/>
    <p:sldId id="316" r:id="rId23"/>
    <p:sldId id="505" r:id="rId24"/>
    <p:sldId id="506" r:id="rId25"/>
    <p:sldId id="333" r:id="rId26"/>
    <p:sldId id="507" r:id="rId27"/>
    <p:sldId id="465" r:id="rId28"/>
    <p:sldId id="331" r:id="rId29"/>
    <p:sldId id="31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FF4A1-59EF-493F-A217-3E788FF611A5}"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D5E59-683E-4584-8E3E-8AB2D78BB0EC}" type="slidenum">
              <a:rPr lang="en-US" smtClean="0"/>
              <a:t>‹#›</a:t>
            </a:fld>
            <a:endParaRPr lang="en-US"/>
          </a:p>
        </p:txBody>
      </p:sp>
    </p:spTree>
    <p:extLst>
      <p:ext uri="{BB962C8B-B14F-4D97-AF65-F5344CB8AC3E}">
        <p14:creationId xmlns:p14="http://schemas.microsoft.com/office/powerpoint/2010/main" val="82520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73786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5BBEF-EAA6-F4E4-204D-181E4D008CA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BB3684-0C07-911A-55A3-4C51B491100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1EFDB5C-9959-D1C6-50A6-593FB83D8B8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68AEDBB-F02A-EFEF-4A7B-84C7401969F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94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BDC7C-45D3-F098-0AD1-232C81C5041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9857F4-919F-11B9-BAD9-440874ABA4B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A1768BE-D950-E511-18A3-20F3F6BA26A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477CE29-994C-D612-67A7-1FA5AC4711C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522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0572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A1B9-5EE7-3578-13F4-FC1BA7B78CB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A753785-F8F3-9B10-891C-ABA0F19D4DF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94C372B-7EA3-ECED-4914-CE985CF34B0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847167D-3555-963B-78D5-E3885B9B391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18364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7701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6837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7668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14665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666069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459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548022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290296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7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2B505-3FF6-9B11-9950-219E941FEB4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0B0F800-626E-D671-FA02-40EC316ECC0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23B3882-54DA-06A6-746C-61B82E4FB42A}"/>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31FE45F-AB27-FF12-6CAD-55548285A1B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161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BEC48-D5E9-DF5E-55E0-65C1DF2D3CE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B22100E-DEBD-A9C7-8228-7B6EFEDC0A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2354970-24A0-4A73-7DAC-C1E5ACF8249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8DC7D94-FD4B-01D4-237A-8EA89E62FE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432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D7D2D-A4BE-F63D-BFFA-F14608854CC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30B2BB1-CF41-E37B-A1FA-6D93C0F3A35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29A3945-C51C-3903-86A5-CEA7EC37004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CE6A2D7-39B8-0A67-746E-ACB6F907B9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2116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4B5F8-BAE3-DCFB-A9EC-A66B4A1FC49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00BD773-D1E9-C3EF-66C7-E00A040C7A5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5D7C77B-2C7E-8500-A9C8-4E9216518DF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B2ACE4E-89BC-18A2-BCC5-76B690022ED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846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D6143-D6A0-496A-B790-0D85DA1A0EA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11A84A-BDE7-49CC-8D64-EF6C0A92262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3FEBBF3-3363-409C-9D18-C5326B8F0C6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2026/3/4</a:t>
            </a:fld>
            <a:endParaRPr lang="zh-CN" altLang="en-US"/>
          </a:p>
        </p:txBody>
      </p:sp>
      <p:sp>
        <p:nvSpPr>
          <p:cNvPr id="5" name="页脚占位符 4">
            <a:extLst>
              <a:ext uri="{FF2B5EF4-FFF2-40B4-BE49-F238E27FC236}">
                <a16:creationId xmlns:a16="http://schemas.microsoft.com/office/drawing/2014/main" id="{5C27EF46-4A8E-466F-9A02-525C487760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FEC7A6-D82A-4943-99D0-7B8C61C44B05}"/>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56745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1BFA98-3E80-431D-B5D2-C5A2935EDA3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154E71-43D8-4002-9E76-81B208A3858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D11B23-AEEF-409C-86CF-8982BE3E6477}"/>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2026/3/4</a:t>
            </a:fld>
            <a:endParaRPr lang="zh-CN" altLang="en-US"/>
          </a:p>
        </p:txBody>
      </p:sp>
      <p:sp>
        <p:nvSpPr>
          <p:cNvPr id="5" name="页脚占位符 4">
            <a:extLst>
              <a:ext uri="{FF2B5EF4-FFF2-40B4-BE49-F238E27FC236}">
                <a16:creationId xmlns:a16="http://schemas.microsoft.com/office/drawing/2014/main" id="{143155EB-CB15-454F-A669-CF84A820BD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32814F2-589B-44AC-B6B0-4B340FBD12B3}"/>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8131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E0E90F-DF6E-49A3-943D-B64C47FA40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E1024D-BC8E-430C-9F29-CDD31F65A05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D00E75-1BDE-443A-9ED7-50809DA682F2}"/>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2026/3/4</a:t>
            </a:fld>
            <a:endParaRPr lang="zh-CN" altLang="en-US"/>
          </a:p>
        </p:txBody>
      </p:sp>
      <p:sp>
        <p:nvSpPr>
          <p:cNvPr id="5" name="页脚占位符 4">
            <a:extLst>
              <a:ext uri="{FF2B5EF4-FFF2-40B4-BE49-F238E27FC236}">
                <a16:creationId xmlns:a16="http://schemas.microsoft.com/office/drawing/2014/main" id="{682DB22B-9FE6-423F-9D5C-8C8F23F0EE8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9478E7-C916-48D6-BDD9-A35C0720E50B}"/>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494212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B5D3-CC85-4094-854C-4B3E65A86A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B9F81-DCB0-46CC-B30E-E37617D63C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80162-24DB-4C74-A48C-83F37F5C411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4/3/2026</a:t>
            </a:fld>
            <a:endParaRPr lang="en-US"/>
          </a:p>
        </p:txBody>
      </p:sp>
      <p:sp>
        <p:nvSpPr>
          <p:cNvPr id="5" name="Footer Placeholder 4">
            <a:extLst>
              <a:ext uri="{FF2B5EF4-FFF2-40B4-BE49-F238E27FC236}">
                <a16:creationId xmlns:a16="http://schemas.microsoft.com/office/drawing/2014/main" id="{09E6A323-2AB8-4F88-B6B0-9CDBC8CB0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728B51-5A91-4E6A-81B4-B8938BA80D1D}"/>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665378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B29A-BFEA-44FC-B8D9-7FEF6C5A1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C68FEF-0228-4E45-AB76-DE695FB65B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8240B-880F-4027-9F10-38991EF588FB}"/>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4/3/2026</a:t>
            </a:fld>
            <a:endParaRPr lang="en-US"/>
          </a:p>
        </p:txBody>
      </p:sp>
      <p:sp>
        <p:nvSpPr>
          <p:cNvPr id="5" name="Footer Placeholder 4">
            <a:extLst>
              <a:ext uri="{FF2B5EF4-FFF2-40B4-BE49-F238E27FC236}">
                <a16:creationId xmlns:a16="http://schemas.microsoft.com/office/drawing/2014/main" id="{5199C563-E086-474E-B611-6FEE2245B5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556305-3C87-43AD-91E6-E7881C1C668F}"/>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09035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B8A3-61CF-46FC-A547-757A87A46F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4B275-4E38-463F-B374-7CC0B1ED73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2CB99-AA63-49E7-80C4-A7741A712DD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4/3/2026</a:t>
            </a:fld>
            <a:endParaRPr lang="en-US"/>
          </a:p>
        </p:txBody>
      </p:sp>
      <p:sp>
        <p:nvSpPr>
          <p:cNvPr id="5" name="Footer Placeholder 4">
            <a:extLst>
              <a:ext uri="{FF2B5EF4-FFF2-40B4-BE49-F238E27FC236}">
                <a16:creationId xmlns:a16="http://schemas.microsoft.com/office/drawing/2014/main" id="{563F953E-BCFA-4359-810D-F30B20300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E6725-60DE-4CD6-8A4E-A089EE20D49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424660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20FA-A833-4BB6-BFF0-DC002D4710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D591F7-5462-49EF-A00B-5C15A754BA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73D02-AA8F-40E0-9AEA-ACFFF486E0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3A1E1-2EFA-489B-A5C3-6A00C26B28AA}"/>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4/3/2026</a:t>
            </a:fld>
            <a:endParaRPr lang="en-US"/>
          </a:p>
        </p:txBody>
      </p:sp>
      <p:sp>
        <p:nvSpPr>
          <p:cNvPr id="6" name="Footer Placeholder 5">
            <a:extLst>
              <a:ext uri="{FF2B5EF4-FFF2-40B4-BE49-F238E27FC236}">
                <a16:creationId xmlns:a16="http://schemas.microsoft.com/office/drawing/2014/main" id="{82C315A4-0BBB-44C1-B07A-0DD1E1F47E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4DE64B-9291-45F7-A377-E87FDDF7FE41}"/>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24184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F8C6-57E0-4AA6-A97D-2E9E57FB01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9321A8-E785-4078-89C0-5AA8653744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9E62F-48A6-4669-8BF7-71056EEE0C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0EF661-38D3-444C-9337-ED665EE581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A248DD-C06C-41F3-B56E-D2D360C36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D1B61B-B14F-4D50-BDAC-73FF5FAF568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4/3/2026</a:t>
            </a:fld>
            <a:endParaRPr lang="en-US"/>
          </a:p>
        </p:txBody>
      </p:sp>
      <p:sp>
        <p:nvSpPr>
          <p:cNvPr id="8" name="Footer Placeholder 7">
            <a:extLst>
              <a:ext uri="{FF2B5EF4-FFF2-40B4-BE49-F238E27FC236}">
                <a16:creationId xmlns:a16="http://schemas.microsoft.com/office/drawing/2014/main" id="{7EB7512F-51B2-448C-87E7-4EE70E6F8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F0437E9-9A30-4806-B1BD-BBC4AADB944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27150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A256-8CB4-4306-974D-E9BC9435C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BA90B-B41C-4AB8-B2BA-23CCADD176E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4/3/2026</a:t>
            </a:fld>
            <a:endParaRPr lang="en-US"/>
          </a:p>
        </p:txBody>
      </p:sp>
      <p:sp>
        <p:nvSpPr>
          <p:cNvPr id="4" name="Footer Placeholder 3">
            <a:extLst>
              <a:ext uri="{FF2B5EF4-FFF2-40B4-BE49-F238E27FC236}">
                <a16:creationId xmlns:a16="http://schemas.microsoft.com/office/drawing/2014/main" id="{CC705E3D-3CF7-4697-AD6B-092C230E3E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5CDE2AA-B3C5-474C-BD47-2B0B0E117866}"/>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177501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7B938-C68D-46E0-90AF-B990E3D484C4}"/>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4/3/2026</a:t>
            </a:fld>
            <a:endParaRPr lang="en-US"/>
          </a:p>
        </p:txBody>
      </p:sp>
      <p:sp>
        <p:nvSpPr>
          <p:cNvPr id="3" name="Footer Placeholder 2">
            <a:extLst>
              <a:ext uri="{FF2B5EF4-FFF2-40B4-BE49-F238E27FC236}">
                <a16:creationId xmlns:a16="http://schemas.microsoft.com/office/drawing/2014/main" id="{D3BBA7AC-1399-4388-A0F0-7F6C5573FF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FB9DB5-C021-4B49-A948-F96C355879F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293571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316A-0038-4C4D-9E48-35F6D792D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02D09-1904-45E6-91AC-868BE01CE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25C2-8F30-4379-BA40-9F8D7C6150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8CC52-1B05-435E-AC57-DAEE968509B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4/3/2026</a:t>
            </a:fld>
            <a:endParaRPr lang="en-US"/>
          </a:p>
        </p:txBody>
      </p:sp>
      <p:sp>
        <p:nvSpPr>
          <p:cNvPr id="6" name="Footer Placeholder 5">
            <a:extLst>
              <a:ext uri="{FF2B5EF4-FFF2-40B4-BE49-F238E27FC236}">
                <a16:creationId xmlns:a16="http://schemas.microsoft.com/office/drawing/2014/main" id="{59FFC289-F380-4661-A564-0D82004F8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391DB-F133-4A84-A4F6-96EEF8ECE6F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36769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8EADAE-67CA-4860-8A7F-BC80B10B6A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0BAF58-969A-4D2B-A32E-5175F20B5BA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02EA76-3BB5-46F1-A78D-2EC84C922A56}"/>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2026/3/4</a:t>
            </a:fld>
            <a:endParaRPr lang="zh-CN" altLang="en-US"/>
          </a:p>
        </p:txBody>
      </p:sp>
      <p:sp>
        <p:nvSpPr>
          <p:cNvPr id="5" name="页脚占位符 4">
            <a:extLst>
              <a:ext uri="{FF2B5EF4-FFF2-40B4-BE49-F238E27FC236}">
                <a16:creationId xmlns:a16="http://schemas.microsoft.com/office/drawing/2014/main" id="{6BD6310E-9D39-4BF7-94F6-125B2CDE9C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1A51600-6DA5-47CE-B9CE-9C8AFC07102C}"/>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790090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008-7084-43E7-8A33-BE066A7CE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4A9E4-A566-47C5-A67A-2186C1BE8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5754D-6D79-47B1-906B-0F8F7AE640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B4285-C50B-4213-B705-30EEC5B1AE68}"/>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4/3/2026</a:t>
            </a:fld>
            <a:endParaRPr lang="en-US"/>
          </a:p>
        </p:txBody>
      </p:sp>
      <p:sp>
        <p:nvSpPr>
          <p:cNvPr id="6" name="Footer Placeholder 5">
            <a:extLst>
              <a:ext uri="{FF2B5EF4-FFF2-40B4-BE49-F238E27FC236}">
                <a16:creationId xmlns:a16="http://schemas.microsoft.com/office/drawing/2014/main" id="{F738C16D-FDE3-4972-A556-656070254C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16AB72-F988-482E-A10D-3C2FBF10BEF9}"/>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1408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7ADC-D543-4FCA-B737-EEB837B654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CDC821-BC8F-46CA-AB3D-577BF6B143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A12BE-91FD-4268-B8D7-579F2F91F539}"/>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4/3/2026</a:t>
            </a:fld>
            <a:endParaRPr lang="en-US"/>
          </a:p>
        </p:txBody>
      </p:sp>
      <p:sp>
        <p:nvSpPr>
          <p:cNvPr id="5" name="Footer Placeholder 4">
            <a:extLst>
              <a:ext uri="{FF2B5EF4-FFF2-40B4-BE49-F238E27FC236}">
                <a16:creationId xmlns:a16="http://schemas.microsoft.com/office/drawing/2014/main" id="{E3640B0C-AB6F-43C5-9274-2D3D7D24A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6656F2-9B7A-4AF5-8203-2B9E7E64420A}"/>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37674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2DC0F-E4E5-4657-B758-F7B47C801A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3DDC37-166A-453C-8C28-4083976D56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05527-8708-4D10-B18F-1D9734D4B44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4/3/2026</a:t>
            </a:fld>
            <a:endParaRPr lang="en-US"/>
          </a:p>
        </p:txBody>
      </p:sp>
      <p:sp>
        <p:nvSpPr>
          <p:cNvPr id="5" name="Footer Placeholder 4">
            <a:extLst>
              <a:ext uri="{FF2B5EF4-FFF2-40B4-BE49-F238E27FC236}">
                <a16:creationId xmlns:a16="http://schemas.microsoft.com/office/drawing/2014/main" id="{8E6962E1-BECB-4892-816A-CED1405D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EFF37B-671D-4C7E-89AD-961C7BC565C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657240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4/3/2026</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00500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4/3/2026</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46354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4/3/2026</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06567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4/3/2026</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127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4/3/2026</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74945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4/3/2026</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53509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4/3/2026</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0066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968838-2489-4440-91C9-AD4FA978C7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683520F-19FB-4A6A-AC34-26984A5919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2FAA7E6-DF74-4644-9B90-3A0206A12D27}"/>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2026/3/4</a:t>
            </a:fld>
            <a:endParaRPr lang="zh-CN" altLang="en-US"/>
          </a:p>
        </p:txBody>
      </p:sp>
      <p:sp>
        <p:nvSpPr>
          <p:cNvPr id="5" name="页脚占位符 4">
            <a:extLst>
              <a:ext uri="{FF2B5EF4-FFF2-40B4-BE49-F238E27FC236}">
                <a16:creationId xmlns:a16="http://schemas.microsoft.com/office/drawing/2014/main" id="{27E0D77B-14C7-4CAC-8FD4-369E5656C5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0E9685B-3344-477C-9918-9D5F554465C1}"/>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03153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4/3/2026</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96728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4/3/2026</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46561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4/3/2026</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25301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4/3/2026</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47304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725018"/>
      </p:ext>
    </p:extLst>
  </p:cSld>
  <p:clrMapOvr>
    <a:masterClrMapping/>
  </p:clrMapOvr>
  <p:transition advClick="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4/3/2026</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30791271"/>
      </p:ext>
    </p:extLst>
  </p:cSld>
  <p:clrMapOvr>
    <a:masterClrMapping/>
  </p:clrMapOvr>
  <p:transition advClick="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4/3/2026</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66165588"/>
      </p:ext>
    </p:extLst>
  </p:cSld>
  <p:clrMapOvr>
    <a:masterClrMapping/>
  </p:clrMapOvr>
  <p:transition advClick="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4/3/2026</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1266989"/>
      </p:ext>
    </p:extLst>
  </p:cSld>
  <p:clrMapOvr>
    <a:masterClrMapping/>
  </p:clrMapOvr>
  <p:transition advClick="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4/3/2026</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6786967"/>
      </p:ext>
    </p:extLst>
  </p:cSld>
  <p:clrMapOvr>
    <a:masterClrMapping/>
  </p:clrMapOvr>
  <p:transition advClick="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4/3/2026</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9580321"/>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714716-610A-4F97-80D8-0A1CCDCA8F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9F481F-31DD-474B-BE40-BAF2BC31AEE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7575392-1081-4087-9985-F732BA97D9C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DDACEF1-0BCF-47F3-84AE-C893BCF27C3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2026/3/4</a:t>
            </a:fld>
            <a:endParaRPr lang="zh-CN" altLang="en-US"/>
          </a:p>
        </p:txBody>
      </p:sp>
      <p:sp>
        <p:nvSpPr>
          <p:cNvPr id="6" name="页脚占位符 5">
            <a:extLst>
              <a:ext uri="{FF2B5EF4-FFF2-40B4-BE49-F238E27FC236}">
                <a16:creationId xmlns:a16="http://schemas.microsoft.com/office/drawing/2014/main" id="{7812400C-C2CC-44FF-A102-638CAB6543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C3241FE-AAAA-43EF-855D-ECDF644D34FA}"/>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70214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4/3/2026</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115134019"/>
      </p:ext>
    </p:extLst>
  </p:cSld>
  <p:clrMapOvr>
    <a:masterClrMapping/>
  </p:clrMapOvr>
  <p:transition advClick="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4/3/2026</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35174754"/>
      </p:ext>
    </p:extLst>
  </p:cSld>
  <p:clrMapOvr>
    <a:masterClrMapping/>
  </p:clrMapOvr>
  <p:transition advClick="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4/3/2026</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501021724"/>
      </p:ext>
    </p:extLst>
  </p:cSld>
  <p:clrMapOvr>
    <a:masterClrMapping/>
  </p:clrMapOvr>
  <p:transition advClick="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4/3/2026</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138383"/>
      </p:ext>
    </p:extLst>
  </p:cSld>
  <p:clrMapOvr>
    <a:masterClrMapping/>
  </p:clrMapOvr>
  <p:transition advClick="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4/3/2026</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53804403"/>
      </p:ext>
    </p:extLst>
  </p:cSld>
  <p:clrMapOvr>
    <a:masterClrMapping/>
  </p:clrMapOvr>
  <p:transition advClick="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414028886"/>
      </p:ext>
    </p:extLst>
  </p:cSld>
  <p:clrMapOvr>
    <a:masterClrMapping/>
  </p:clrMapOvr>
  <p:transition advClick="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734454366"/>
      </p:ext>
    </p:extLst>
  </p:cSld>
  <p:clrMapOvr>
    <a:masterClrMapping/>
  </p:clrMapOvr>
  <p:transition advClick="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1043447"/>
      </p:ext>
    </p:extLst>
  </p:cSld>
  <p:clrMapOvr>
    <a:masterClrMapping/>
  </p:clrMapOvr>
  <p:transition advClick="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66144414"/>
      </p:ext>
    </p:extLst>
  </p:cSld>
  <p:clrMapOvr>
    <a:masterClrMapping/>
  </p:clrMapOvr>
  <p:transition advClick="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31A7FB4-F542-4D13-13B8-87B48A6C83C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8486FB8-4577-5449-F393-9AAF89018C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3FFF46-DB19-2261-37CC-E733777E759C}"/>
              </a:ext>
            </a:extLst>
          </p:cNvPr>
          <p:cNvSpPr>
            <a:spLocks noGrp="1"/>
          </p:cNvSpPr>
          <p:nvPr>
            <p:ph type="sldNum" sz="quarter" idx="12"/>
          </p:nvPr>
        </p:nvSpPr>
        <p:spPr/>
        <p:txBody>
          <a:bodyPr/>
          <a:lstStyle>
            <a:lvl1pPr>
              <a:defRPr/>
            </a:lvl1pPr>
          </a:lstStyle>
          <a:p>
            <a:fld id="{A981A249-D55A-40C0-A7BD-575B47E587FA}" type="slidenum">
              <a:rPr lang="en-US" altLang="en-US"/>
              <a:pPr/>
              <a:t>‹#›</a:t>
            </a:fld>
            <a:endParaRPr lang="en-US" altLang="en-US"/>
          </a:p>
        </p:txBody>
      </p:sp>
    </p:spTree>
    <p:extLst>
      <p:ext uri="{BB962C8B-B14F-4D97-AF65-F5344CB8AC3E}">
        <p14:creationId xmlns:p14="http://schemas.microsoft.com/office/powerpoint/2010/main" val="2278476178"/>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CD601E-73E7-4D04-83B3-9685DB2E8F7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EA1C7C-20F1-43DA-BBC5-5E2EFD0E638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D975B7-7799-43EB-A47D-F3D85D46375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186629E-58A5-4177-97EA-6753063A22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3E6DCA7-3019-40D3-83E5-C8DEF4D13BB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13AFB9-4BB0-4EEF-AB92-A535BEE843E4}"/>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2026/3/4</a:t>
            </a:fld>
            <a:endParaRPr lang="zh-CN" altLang="en-US"/>
          </a:p>
        </p:txBody>
      </p:sp>
      <p:sp>
        <p:nvSpPr>
          <p:cNvPr id="8" name="页脚占位符 7">
            <a:extLst>
              <a:ext uri="{FF2B5EF4-FFF2-40B4-BE49-F238E27FC236}">
                <a16:creationId xmlns:a16="http://schemas.microsoft.com/office/drawing/2014/main" id="{C5F9F5FB-A501-4EAD-B179-43CB922E75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5AD9A81-10BA-4A51-BE54-7FB588C44BDB}"/>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256488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46E6A37-6AF3-1949-FAD9-6A8A4E96E48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F97FE09-0E0E-731B-EF1F-4AAE93E42B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525FCF-0BF4-3794-40D6-1978AF900F48}"/>
              </a:ext>
            </a:extLst>
          </p:cNvPr>
          <p:cNvSpPr>
            <a:spLocks noGrp="1"/>
          </p:cNvSpPr>
          <p:nvPr>
            <p:ph type="sldNum" sz="quarter" idx="12"/>
          </p:nvPr>
        </p:nvSpPr>
        <p:spPr/>
        <p:txBody>
          <a:bodyPr/>
          <a:lstStyle>
            <a:lvl1pPr>
              <a:defRPr/>
            </a:lvl1pPr>
          </a:lstStyle>
          <a:p>
            <a:fld id="{85F07616-487B-4CAF-BF30-1D9AEC4692AE}" type="slidenum">
              <a:rPr lang="en-US" altLang="en-US"/>
              <a:pPr/>
              <a:t>‹#›</a:t>
            </a:fld>
            <a:endParaRPr lang="en-US" altLang="en-US"/>
          </a:p>
        </p:txBody>
      </p:sp>
    </p:spTree>
    <p:extLst>
      <p:ext uri="{BB962C8B-B14F-4D97-AF65-F5344CB8AC3E}">
        <p14:creationId xmlns:p14="http://schemas.microsoft.com/office/powerpoint/2010/main" val="2453400715"/>
      </p:ext>
    </p:extLst>
  </p:cSld>
  <p:clrMapOvr>
    <a:masterClrMapping/>
  </p:clrMapOvr>
  <p:transition>
    <p:wedg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FB329-FC17-0712-CD06-4AFCBA9E333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BE8BD80-5CB1-F3EA-0609-AA96F5E7F9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03844B-EDF6-CFF1-0776-F89B9BD18FBA}"/>
              </a:ext>
            </a:extLst>
          </p:cNvPr>
          <p:cNvSpPr>
            <a:spLocks noGrp="1"/>
          </p:cNvSpPr>
          <p:nvPr>
            <p:ph type="sldNum" sz="quarter" idx="12"/>
          </p:nvPr>
        </p:nvSpPr>
        <p:spPr/>
        <p:txBody>
          <a:bodyPr/>
          <a:lstStyle>
            <a:lvl1pPr>
              <a:defRPr/>
            </a:lvl1pPr>
          </a:lstStyle>
          <a:p>
            <a:fld id="{59520D36-491E-40F9-A62D-2E36CD7AE74B}" type="slidenum">
              <a:rPr lang="en-US" altLang="en-US"/>
              <a:pPr/>
              <a:t>‹#›</a:t>
            </a:fld>
            <a:endParaRPr lang="en-US" altLang="en-US"/>
          </a:p>
        </p:txBody>
      </p:sp>
    </p:spTree>
    <p:extLst>
      <p:ext uri="{BB962C8B-B14F-4D97-AF65-F5344CB8AC3E}">
        <p14:creationId xmlns:p14="http://schemas.microsoft.com/office/powerpoint/2010/main" val="4183081926"/>
      </p:ext>
    </p:extLst>
  </p:cSld>
  <p:clrMapOvr>
    <a:masterClrMapping/>
  </p:clrMapOvr>
  <p:transition>
    <p:wedg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024443E-F356-2AAB-3BFC-A73370F4912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7920E99-9372-E47C-9D97-FDE863B9CC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888338-7D02-6219-3AF6-212954D43381}"/>
              </a:ext>
            </a:extLst>
          </p:cNvPr>
          <p:cNvSpPr>
            <a:spLocks noGrp="1"/>
          </p:cNvSpPr>
          <p:nvPr>
            <p:ph type="sldNum" sz="quarter" idx="12"/>
          </p:nvPr>
        </p:nvSpPr>
        <p:spPr/>
        <p:txBody>
          <a:bodyPr/>
          <a:lstStyle>
            <a:lvl1pPr>
              <a:defRPr/>
            </a:lvl1pPr>
          </a:lstStyle>
          <a:p>
            <a:fld id="{03FD004B-D011-42B9-93FF-119592CA59C5}" type="slidenum">
              <a:rPr lang="en-US" altLang="en-US"/>
              <a:pPr/>
              <a:t>‹#›</a:t>
            </a:fld>
            <a:endParaRPr lang="en-US" altLang="en-US"/>
          </a:p>
        </p:txBody>
      </p:sp>
    </p:spTree>
    <p:extLst>
      <p:ext uri="{BB962C8B-B14F-4D97-AF65-F5344CB8AC3E}">
        <p14:creationId xmlns:p14="http://schemas.microsoft.com/office/powerpoint/2010/main" val="3148324477"/>
      </p:ext>
    </p:extLst>
  </p:cSld>
  <p:clrMapOvr>
    <a:masterClrMapping/>
  </p:clrMapOvr>
  <p:transition>
    <p:wedg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6D1396A-CB14-56DC-D6B4-BF8281ECDC4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34D243E-0C8B-9A4A-6DEA-3C88716FDDD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94893E-4C76-2233-F5DA-E05D50B219DC}"/>
              </a:ext>
            </a:extLst>
          </p:cNvPr>
          <p:cNvSpPr>
            <a:spLocks noGrp="1"/>
          </p:cNvSpPr>
          <p:nvPr>
            <p:ph type="sldNum" sz="quarter" idx="12"/>
          </p:nvPr>
        </p:nvSpPr>
        <p:spPr/>
        <p:txBody>
          <a:bodyPr/>
          <a:lstStyle>
            <a:lvl1pPr>
              <a:defRPr/>
            </a:lvl1pPr>
          </a:lstStyle>
          <a:p>
            <a:fld id="{587FD8C4-4BAC-4381-91C2-5B441CC62535}" type="slidenum">
              <a:rPr lang="en-US" altLang="en-US"/>
              <a:pPr/>
              <a:t>‹#›</a:t>
            </a:fld>
            <a:endParaRPr lang="en-US" altLang="en-US"/>
          </a:p>
        </p:txBody>
      </p:sp>
    </p:spTree>
    <p:extLst>
      <p:ext uri="{BB962C8B-B14F-4D97-AF65-F5344CB8AC3E}">
        <p14:creationId xmlns:p14="http://schemas.microsoft.com/office/powerpoint/2010/main" val="1078748441"/>
      </p:ext>
    </p:extLst>
  </p:cSld>
  <p:clrMapOvr>
    <a:masterClrMapping/>
  </p:clrMapOvr>
  <p:transition>
    <p:wedg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CA1B564-1FBB-C4F1-FF6C-4CA8A84C326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720BD5A-9C07-344D-40E4-3A57556EE1F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585B79-001D-D734-F271-000551595C62}"/>
              </a:ext>
            </a:extLst>
          </p:cNvPr>
          <p:cNvSpPr>
            <a:spLocks noGrp="1"/>
          </p:cNvSpPr>
          <p:nvPr>
            <p:ph type="sldNum" sz="quarter" idx="12"/>
          </p:nvPr>
        </p:nvSpPr>
        <p:spPr/>
        <p:txBody>
          <a:bodyPr/>
          <a:lstStyle>
            <a:lvl1pPr>
              <a:defRPr/>
            </a:lvl1pPr>
          </a:lstStyle>
          <a:p>
            <a:fld id="{8704ABA7-1D35-49AE-B2F5-15BE24D38E0C}" type="slidenum">
              <a:rPr lang="en-US" altLang="en-US"/>
              <a:pPr/>
              <a:t>‹#›</a:t>
            </a:fld>
            <a:endParaRPr lang="en-US" altLang="en-US"/>
          </a:p>
        </p:txBody>
      </p:sp>
    </p:spTree>
    <p:extLst>
      <p:ext uri="{BB962C8B-B14F-4D97-AF65-F5344CB8AC3E}">
        <p14:creationId xmlns:p14="http://schemas.microsoft.com/office/powerpoint/2010/main" val="2702317472"/>
      </p:ext>
    </p:extLst>
  </p:cSld>
  <p:clrMapOvr>
    <a:masterClrMapping/>
  </p:clrMapOvr>
  <p:transition>
    <p:wedg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9EACDD5-4947-A199-EC22-1AAE0D90D0A3}"/>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91D61B1-22F3-D241-800B-91119762B29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2A83D76-44AA-3BD2-FB5F-390DFCD52E38}"/>
              </a:ext>
            </a:extLst>
          </p:cNvPr>
          <p:cNvSpPr>
            <a:spLocks noGrp="1"/>
          </p:cNvSpPr>
          <p:nvPr>
            <p:ph type="sldNum" sz="quarter" idx="12"/>
          </p:nvPr>
        </p:nvSpPr>
        <p:spPr/>
        <p:txBody>
          <a:bodyPr/>
          <a:lstStyle>
            <a:lvl1pPr>
              <a:defRPr/>
            </a:lvl1pPr>
          </a:lstStyle>
          <a:p>
            <a:fld id="{C6A302C4-C436-4E2E-AE5A-D9CB2F1AB550}" type="slidenum">
              <a:rPr lang="en-US" altLang="en-US"/>
              <a:pPr/>
              <a:t>‹#›</a:t>
            </a:fld>
            <a:endParaRPr lang="en-US" altLang="en-US"/>
          </a:p>
        </p:txBody>
      </p:sp>
    </p:spTree>
    <p:extLst>
      <p:ext uri="{BB962C8B-B14F-4D97-AF65-F5344CB8AC3E}">
        <p14:creationId xmlns:p14="http://schemas.microsoft.com/office/powerpoint/2010/main" val="1362850895"/>
      </p:ext>
    </p:extLst>
  </p:cSld>
  <p:clrMapOvr>
    <a:masterClrMapping/>
  </p:clrMapOvr>
  <p:transition>
    <p:wedg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0FFE4EFE-284D-AD51-27E0-BB88095DDA1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41E95EE-D3AC-576F-9FDD-7C8EC601E2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93F1C2-82F9-8AB5-66D8-71D5A47ADF4D}"/>
              </a:ext>
            </a:extLst>
          </p:cNvPr>
          <p:cNvSpPr>
            <a:spLocks noGrp="1"/>
          </p:cNvSpPr>
          <p:nvPr>
            <p:ph type="sldNum" sz="quarter" idx="12"/>
          </p:nvPr>
        </p:nvSpPr>
        <p:spPr/>
        <p:txBody>
          <a:bodyPr/>
          <a:lstStyle>
            <a:lvl1pPr>
              <a:defRPr/>
            </a:lvl1pPr>
          </a:lstStyle>
          <a:p>
            <a:fld id="{DFE78B4F-46F9-4469-9107-17ECFA92F573}" type="slidenum">
              <a:rPr lang="en-US" altLang="en-US"/>
              <a:pPr/>
              <a:t>‹#›</a:t>
            </a:fld>
            <a:endParaRPr lang="en-US" altLang="en-US"/>
          </a:p>
        </p:txBody>
      </p:sp>
    </p:spTree>
    <p:extLst>
      <p:ext uri="{BB962C8B-B14F-4D97-AF65-F5344CB8AC3E}">
        <p14:creationId xmlns:p14="http://schemas.microsoft.com/office/powerpoint/2010/main" val="4074518215"/>
      </p:ext>
    </p:extLst>
  </p:cSld>
  <p:clrMapOvr>
    <a:masterClrMapping/>
  </p:clrMapOvr>
  <p:transition>
    <p:wedg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1F12BCC-29A9-332D-A176-7EA6DD0B021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EE892E0-0E03-7114-5BB2-4D4B5123F1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108D56-987D-EAE0-18F1-1E9D6B0023CC}"/>
              </a:ext>
            </a:extLst>
          </p:cNvPr>
          <p:cNvSpPr>
            <a:spLocks noGrp="1"/>
          </p:cNvSpPr>
          <p:nvPr>
            <p:ph type="sldNum" sz="quarter" idx="12"/>
          </p:nvPr>
        </p:nvSpPr>
        <p:spPr/>
        <p:txBody>
          <a:bodyPr/>
          <a:lstStyle>
            <a:lvl1pPr>
              <a:defRPr/>
            </a:lvl1pPr>
          </a:lstStyle>
          <a:p>
            <a:fld id="{7EFAEBD0-216E-4659-97D2-55D8536635C6}" type="slidenum">
              <a:rPr lang="en-US" altLang="en-US"/>
              <a:pPr/>
              <a:t>‹#›</a:t>
            </a:fld>
            <a:endParaRPr lang="en-US" altLang="en-US"/>
          </a:p>
        </p:txBody>
      </p:sp>
    </p:spTree>
    <p:extLst>
      <p:ext uri="{BB962C8B-B14F-4D97-AF65-F5344CB8AC3E}">
        <p14:creationId xmlns:p14="http://schemas.microsoft.com/office/powerpoint/2010/main" val="661121970"/>
      </p:ext>
    </p:extLst>
  </p:cSld>
  <p:clrMapOvr>
    <a:masterClrMapping/>
  </p:clrMapOvr>
  <p:transition>
    <p:wedg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47E2552-712C-8D12-D2F8-A7D4BA4BE21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8D6FE4E-D556-803C-1466-EF5A9D0EF9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D9BA2E-32EC-1890-F1D3-CD4FBB4B8D64}"/>
              </a:ext>
            </a:extLst>
          </p:cNvPr>
          <p:cNvSpPr>
            <a:spLocks noGrp="1"/>
          </p:cNvSpPr>
          <p:nvPr>
            <p:ph type="sldNum" sz="quarter" idx="12"/>
          </p:nvPr>
        </p:nvSpPr>
        <p:spPr/>
        <p:txBody>
          <a:bodyPr/>
          <a:lstStyle>
            <a:lvl1pPr>
              <a:defRPr/>
            </a:lvl1pPr>
          </a:lstStyle>
          <a:p>
            <a:fld id="{9C6D2F19-F250-4782-84CA-74F46701F5AD}" type="slidenum">
              <a:rPr lang="en-US" altLang="en-US"/>
              <a:pPr/>
              <a:t>‹#›</a:t>
            </a:fld>
            <a:endParaRPr lang="en-US" altLang="en-US"/>
          </a:p>
        </p:txBody>
      </p:sp>
    </p:spTree>
    <p:extLst>
      <p:ext uri="{BB962C8B-B14F-4D97-AF65-F5344CB8AC3E}">
        <p14:creationId xmlns:p14="http://schemas.microsoft.com/office/powerpoint/2010/main" val="729108090"/>
      </p:ext>
    </p:extLst>
  </p:cSld>
  <p:clrMapOvr>
    <a:masterClrMapping/>
  </p:clrMapOvr>
  <p:transition>
    <p:wedg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03F8B0A-BDA3-76E2-9E4E-74018C0D45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4707EF1-6C25-8D80-C34D-CE155266F9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C41CF7-1D49-9B4C-4929-D6A3D8AF0C2F}"/>
              </a:ext>
            </a:extLst>
          </p:cNvPr>
          <p:cNvSpPr>
            <a:spLocks noGrp="1"/>
          </p:cNvSpPr>
          <p:nvPr>
            <p:ph type="sldNum" sz="quarter" idx="12"/>
          </p:nvPr>
        </p:nvSpPr>
        <p:spPr/>
        <p:txBody>
          <a:bodyPr/>
          <a:lstStyle>
            <a:lvl1pPr>
              <a:defRPr/>
            </a:lvl1pPr>
          </a:lstStyle>
          <a:p>
            <a:fld id="{E429654B-30E5-4932-906C-FB57D471732C}" type="slidenum">
              <a:rPr lang="en-US" altLang="en-US"/>
              <a:pPr/>
              <a:t>‹#›</a:t>
            </a:fld>
            <a:endParaRPr lang="en-US" altLang="en-US"/>
          </a:p>
        </p:txBody>
      </p:sp>
    </p:spTree>
    <p:extLst>
      <p:ext uri="{BB962C8B-B14F-4D97-AF65-F5344CB8AC3E}">
        <p14:creationId xmlns:p14="http://schemas.microsoft.com/office/powerpoint/2010/main" val="55999878"/>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A0C83-00E8-40F9-8B14-C589DA410A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D0AC0C-D8AD-4C39-A2A3-E4BE19B32D1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2026/3/4</a:t>
            </a:fld>
            <a:endParaRPr lang="zh-CN" altLang="en-US"/>
          </a:p>
        </p:txBody>
      </p:sp>
      <p:sp>
        <p:nvSpPr>
          <p:cNvPr id="4" name="页脚占位符 3">
            <a:extLst>
              <a:ext uri="{FF2B5EF4-FFF2-40B4-BE49-F238E27FC236}">
                <a16:creationId xmlns:a16="http://schemas.microsoft.com/office/drawing/2014/main" id="{EB54D4BD-43A0-4168-AE9B-2072BC41DC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D02FC46-C3D0-41E1-B9B1-B3051D98AE8D}"/>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263696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14376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FCD92F-4BBD-4BFB-A152-BB5689BF17F2}"/>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2026/3/4</a:t>
            </a:fld>
            <a:endParaRPr lang="zh-CN" altLang="en-US"/>
          </a:p>
        </p:txBody>
      </p:sp>
      <p:sp>
        <p:nvSpPr>
          <p:cNvPr id="3" name="页脚占位符 2">
            <a:extLst>
              <a:ext uri="{FF2B5EF4-FFF2-40B4-BE49-F238E27FC236}">
                <a16:creationId xmlns:a16="http://schemas.microsoft.com/office/drawing/2014/main" id="{2A0F263C-0858-42DE-A653-8B6CA62EEB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B6E753E-C8EB-45B0-9C50-90C6EC745FB5}"/>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13373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427AD-34C4-4EF9-BB39-CB7A887345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69044-F96A-4408-8B06-382AEED223E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3CF15AC-8D50-43E3-80C7-CE84446463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E311DD-F86A-4855-B938-614BF3D23A14}"/>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2026/3/4</a:t>
            </a:fld>
            <a:endParaRPr lang="zh-CN" altLang="en-US"/>
          </a:p>
        </p:txBody>
      </p:sp>
      <p:sp>
        <p:nvSpPr>
          <p:cNvPr id="6" name="页脚占位符 5">
            <a:extLst>
              <a:ext uri="{FF2B5EF4-FFF2-40B4-BE49-F238E27FC236}">
                <a16:creationId xmlns:a16="http://schemas.microsoft.com/office/drawing/2014/main" id="{9F411351-A7F2-439A-979F-C85630B60A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CDDCB7F-594C-4FCB-AB16-092FB2C20B0E}"/>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85510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047D0E-B1A1-4276-A583-4C74F2AB50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79DCF-5681-4AAA-AB02-9CC9A5DC45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598ADD5-201F-4AD9-A525-4FE55054BD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462056-2E9D-4C61-B57D-47666F108BFF}"/>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2026/3/4</a:t>
            </a:fld>
            <a:endParaRPr lang="zh-CN" altLang="en-US"/>
          </a:p>
        </p:txBody>
      </p:sp>
      <p:sp>
        <p:nvSpPr>
          <p:cNvPr id="6" name="页脚占位符 5">
            <a:extLst>
              <a:ext uri="{FF2B5EF4-FFF2-40B4-BE49-F238E27FC236}">
                <a16:creationId xmlns:a16="http://schemas.microsoft.com/office/drawing/2014/main" id="{3BA5DD1E-BF8D-4303-8E71-33E87802038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F64024-801E-463D-AC37-9F7450F8CCDF}"/>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49160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86222CF-A9E3-4ECA-BCCA-CF5D6844C5AB}"/>
              </a:ext>
            </a:extLst>
          </p:cNvPr>
          <p:cNvPicPr>
            <a:picLocks noChangeAspect="1"/>
          </p:cNvPicPr>
          <p:nvPr userDrawn="1"/>
        </p:nvPicPr>
        <p:blipFill>
          <a:blip r:embed="rId13">
            <a:extLst>
              <a:ext uri="{BEBA8EAE-BF5A-486C-A8C5-ECC9F3942E4B}">
                <a14:imgProps xmlns:a14="http://schemas.microsoft.com/office/drawing/2010/main">
                  <a14:imgLayer r:embed="rId1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p:spPr>
      </p:pic>
    </p:spTree>
    <p:extLst>
      <p:ext uri="{BB962C8B-B14F-4D97-AF65-F5344CB8AC3E}">
        <p14:creationId xmlns:p14="http://schemas.microsoft.com/office/powerpoint/2010/main" val="4012279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064C3D21-9AF7-465F-9035-178894952A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93509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1806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4682E1B-7BE3-A829-E217-8B6A62B56C3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607398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96D5731-700B-6834-2069-8BB262F45979}"/>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A5D6E7BE-A070-3D3B-9C16-20B1BB3E6336}"/>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842BFE4-F712-33EF-3D7F-B683650BF9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31E6A24B-06CB-9406-BDC0-4C854B6C29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4D21240-DD89-D710-D9B3-2A594DA510C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B2520B5-C5F6-4898-9C9D-9A8B7108F606}" type="slidenum">
              <a:rPr lang="en-US" altLang="en-US"/>
              <a:pPr/>
              <a:t>‹#›</a:t>
            </a:fld>
            <a:endParaRPr lang="en-US" altLang="en-US"/>
          </a:p>
        </p:txBody>
      </p:sp>
    </p:spTree>
    <p:extLst>
      <p:ext uri="{BB962C8B-B14F-4D97-AF65-F5344CB8AC3E}">
        <p14:creationId xmlns:p14="http://schemas.microsoft.com/office/powerpoint/2010/main" val="417787208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7.gif"/><Relationship Id="rId4" Type="http://schemas.openxmlformats.org/officeDocument/2006/relationships/image" Target="../media/image2.pn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0.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35.png"/><Relationship Id="rId5" Type="http://schemas.microsoft.com/office/2007/relationships/hdphoto" Target="../media/hdphoto9.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gif"/><Relationship Id="rId4" Type="http://schemas.openxmlformats.org/officeDocument/2006/relationships/image" Target="../media/image21.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gif"/><Relationship Id="rId4" Type="http://schemas.openxmlformats.org/officeDocument/2006/relationships/image" Target="../media/image21.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gif"/><Relationship Id="rId4" Type="http://schemas.openxmlformats.org/officeDocument/2006/relationships/image" Target="../media/image21.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8.xml"/><Relationship Id="rId7" Type="http://schemas.microsoft.com/office/2007/relationships/hdphoto" Target="../media/hdphoto6.wdp"/><Relationship Id="rId12"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4.png"/><Relationship Id="rId11" Type="http://schemas.microsoft.com/office/2007/relationships/hdphoto" Target="../media/hdphoto7.wdp"/><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audio" Target="../media/audio1.wav"/><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7.png"/><Relationship Id="rId3" Type="http://schemas.openxmlformats.org/officeDocument/2006/relationships/notesSlide" Target="../notesSlides/notesSlide3.xml"/><Relationship Id="rId7" Type="http://schemas.microsoft.com/office/2007/relationships/hdphoto" Target="../media/hdphoto6.wdp"/><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4.png"/><Relationship Id="rId11" Type="http://schemas.microsoft.com/office/2007/relationships/hdphoto" Target="../media/hdphoto7.wdp"/><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4.png"/><Relationship Id="rId12"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18.png"/><Relationship Id="rId5" Type="http://schemas.microsoft.com/office/2007/relationships/hdphoto" Target="../media/hdphoto2.wdp"/><Relationship Id="rId10" Type="http://schemas.openxmlformats.org/officeDocument/2006/relationships/image" Target="../media/image7.gif"/><Relationship Id="rId4" Type="http://schemas.openxmlformats.org/officeDocument/2006/relationships/image" Target="../media/image2.png"/><Relationship Id="rId9"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4884" y="4434678"/>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B93A4008-9528-4803-9F05-C97CCCC3E9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green and yellow text&#10;&#10;Description automatically generated">
            <a:extLst>
              <a:ext uri="{FF2B5EF4-FFF2-40B4-BE49-F238E27FC236}">
                <a16:creationId xmlns:a16="http://schemas.microsoft.com/office/drawing/2014/main" id="{7C5F5D9D-4071-C308-4E64-76C8AE0DBB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4000" y="1957322"/>
            <a:ext cx="3424410" cy="2888997"/>
          </a:xfrm>
          <a:prstGeom prst="rect">
            <a:avLst/>
          </a:prstGeom>
        </p:spPr>
      </p:pic>
    </p:spTree>
    <p:custDataLst>
      <p:tags r:id="rId1"/>
    </p:custDataLst>
    <p:extLst>
      <p:ext uri="{BB962C8B-B14F-4D97-AF65-F5344CB8AC3E}">
        <p14:creationId xmlns:p14="http://schemas.microsoft.com/office/powerpoint/2010/main" val="363715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par>
                                <p:cTn id="12" presetID="42"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anim calcmode="lin" valueType="num">
                                      <p:cBhvr>
                                        <p:cTn id="15" dur="500" fill="hold"/>
                                        <p:tgtEl>
                                          <p:spTgt spid="1028"/>
                                        </p:tgtEl>
                                        <p:attrNameLst>
                                          <p:attrName>ppt_x</p:attrName>
                                        </p:attrNameLst>
                                      </p:cBhvr>
                                      <p:tavLst>
                                        <p:tav tm="0">
                                          <p:val>
                                            <p:strVal val="#ppt_x"/>
                                          </p:val>
                                        </p:tav>
                                        <p:tav tm="100000">
                                          <p:val>
                                            <p:strVal val="#ppt_x"/>
                                          </p:val>
                                        </p:tav>
                                      </p:tavLst>
                                    </p:anim>
                                    <p:anim calcmode="lin" valueType="num">
                                      <p:cBhvr>
                                        <p:cTn id="16"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DE63A-8D0A-13AF-1DAC-F32AF39F482E}"/>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081ED62D-D7B8-C8E1-4EC1-0E85E40E3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descr="A group of cartoon kids&#10;&#10;Description automatically generated">
            <a:extLst>
              <a:ext uri="{FF2B5EF4-FFF2-40B4-BE49-F238E27FC236}">
                <a16:creationId xmlns:a16="http://schemas.microsoft.com/office/drawing/2014/main" id="{CBCAA181-18D4-CCF0-B6A3-8C1D3676FF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212651" y="1848042"/>
            <a:ext cx="4375922" cy="4810602"/>
          </a:xfrm>
          <a:prstGeom prst="rect">
            <a:avLst/>
          </a:prstGeom>
        </p:spPr>
      </p:pic>
      <p:sp>
        <p:nvSpPr>
          <p:cNvPr id="9" name="Speech Bubble: Rectangle with Corners Rounded 8">
            <a:extLst>
              <a:ext uri="{FF2B5EF4-FFF2-40B4-BE49-F238E27FC236}">
                <a16:creationId xmlns:a16="http://schemas.microsoft.com/office/drawing/2014/main" id="{06A0852B-49E4-792B-C605-EE4A4A3915DB}"/>
              </a:ext>
            </a:extLst>
          </p:cNvPr>
          <p:cNvSpPr/>
          <p:nvPr/>
        </p:nvSpPr>
        <p:spPr>
          <a:xfrm>
            <a:off x="3051543" y="723014"/>
            <a:ext cx="6368903" cy="1881963"/>
          </a:xfrm>
          <a:prstGeom prst="wedgeRoundRectCallout">
            <a:avLst>
              <a:gd name="adj1" fmla="val -30932"/>
              <a:gd name="adj2" fmla="val 645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mbria" panose="02040503050406030204" pitchFamily="18" charset="0"/>
                <a:ea typeface="Cambria" panose="02040503050406030204" pitchFamily="18" charset="0"/>
              </a:rPr>
              <a:t>a) Giới thiệu bao quát về cảnh vật như thế nào? </a:t>
            </a:r>
          </a:p>
        </p:txBody>
      </p:sp>
      <p:sp>
        <p:nvSpPr>
          <p:cNvPr id="11" name="Rounded Rectangle 8">
            <a:extLst>
              <a:ext uri="{FF2B5EF4-FFF2-40B4-BE49-F238E27FC236}">
                <a16:creationId xmlns:a16="http://schemas.microsoft.com/office/drawing/2014/main" id="{3EA6B8DE-3AE6-CF2D-600B-10B71B277382}"/>
              </a:ext>
            </a:extLst>
          </p:cNvPr>
          <p:cNvSpPr/>
          <p:nvPr/>
        </p:nvSpPr>
        <p:spPr>
          <a:xfrm>
            <a:off x="4486939" y="3817088"/>
            <a:ext cx="6799521" cy="20946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50000"/>
              </a:lnSpc>
              <a:spcBef>
                <a:spcPts val="0"/>
              </a:spcBef>
              <a:spcAft>
                <a:spcPts val="800"/>
              </a:spcAft>
              <a:tabLst>
                <a:tab pos="132080" algn="l"/>
              </a:tabLst>
              <a:defRPr/>
            </a:pPr>
            <a:r>
              <a:rPr lang="en-US" sz="28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Bức</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tranh</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vẽ</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cảnh</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khu</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vườn</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với</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nhiều</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cây</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trái</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56347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CA7A4-356A-883C-B53B-5691AD5D0775}"/>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58B27BCE-22AC-9684-738B-06E1BE806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descr="A group of cartoon kids&#10;&#10;Description automatically generated">
            <a:extLst>
              <a:ext uri="{FF2B5EF4-FFF2-40B4-BE49-F238E27FC236}">
                <a16:creationId xmlns:a16="http://schemas.microsoft.com/office/drawing/2014/main" id="{FAC95AEE-81FC-D3BB-C086-FA85778228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212651" y="1848042"/>
            <a:ext cx="4375922" cy="4810602"/>
          </a:xfrm>
          <a:prstGeom prst="rect">
            <a:avLst/>
          </a:prstGeom>
        </p:spPr>
      </p:pic>
      <p:sp>
        <p:nvSpPr>
          <p:cNvPr id="9" name="Speech Bubble: Rectangle with Corners Rounded 8">
            <a:extLst>
              <a:ext uri="{FF2B5EF4-FFF2-40B4-BE49-F238E27FC236}">
                <a16:creationId xmlns:a16="http://schemas.microsoft.com/office/drawing/2014/main" id="{36B8C5C6-2844-28E6-7CDC-EB61874346DB}"/>
              </a:ext>
            </a:extLst>
          </p:cNvPr>
          <p:cNvSpPr/>
          <p:nvPr/>
        </p:nvSpPr>
        <p:spPr>
          <a:xfrm>
            <a:off x="3051543" y="723014"/>
            <a:ext cx="6368903" cy="1881963"/>
          </a:xfrm>
          <a:prstGeom prst="wedgeRoundRectCallout">
            <a:avLst>
              <a:gd name="adj1" fmla="val -30932"/>
              <a:gd name="adj2" fmla="val 645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latin typeface="Cambria" panose="02040503050406030204" pitchFamily="18" charset="0"/>
                <a:ea typeface="Cambria" panose="02040503050406030204" pitchFamily="18" charset="0"/>
              </a:rPr>
              <a:t>b) Nêu đặc điểm nổi bật của cảnh vật ? </a:t>
            </a:r>
          </a:p>
        </p:txBody>
      </p:sp>
      <p:sp>
        <p:nvSpPr>
          <p:cNvPr id="11" name="Rounded Rectangle 8">
            <a:extLst>
              <a:ext uri="{FF2B5EF4-FFF2-40B4-BE49-F238E27FC236}">
                <a16:creationId xmlns:a16="http://schemas.microsoft.com/office/drawing/2014/main" id="{9EEDBF09-C297-F491-F4ED-A5C8A4644FD4}"/>
              </a:ext>
            </a:extLst>
          </p:cNvPr>
          <p:cNvSpPr/>
          <p:nvPr/>
        </p:nvSpPr>
        <p:spPr>
          <a:xfrm>
            <a:off x="4486939" y="3817088"/>
            <a:ext cx="6799521" cy="20946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lnSpc>
                <a:spcPct val="150000"/>
              </a:lnSpc>
              <a:spcAft>
                <a:spcPts val="800"/>
              </a:spcAft>
              <a:tabLst>
                <a:tab pos="132080" algn="l"/>
              </a:tabLst>
              <a:defRPr/>
            </a:pP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Cảnh</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vật</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có</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nhiều</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màu</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sắc</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của</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cây</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cỏ</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hoa</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trái</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95359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66A84-86D7-087F-5980-6160BB194715}"/>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554C8D04-3CFF-B87F-5B3C-D0D994D39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descr="A group of cartoon kids&#10;&#10;Description automatically generated">
            <a:extLst>
              <a:ext uri="{FF2B5EF4-FFF2-40B4-BE49-F238E27FC236}">
                <a16:creationId xmlns:a16="http://schemas.microsoft.com/office/drawing/2014/main" id="{941E7132-3CB2-CC11-B5A0-549A571185D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212651" y="1848042"/>
            <a:ext cx="4375922" cy="4810602"/>
          </a:xfrm>
          <a:prstGeom prst="rect">
            <a:avLst/>
          </a:prstGeom>
        </p:spPr>
      </p:pic>
      <p:sp>
        <p:nvSpPr>
          <p:cNvPr id="9" name="Speech Bubble: Rectangle with Corners Rounded 8">
            <a:extLst>
              <a:ext uri="{FF2B5EF4-FFF2-40B4-BE49-F238E27FC236}">
                <a16:creationId xmlns:a16="http://schemas.microsoft.com/office/drawing/2014/main" id="{0C799550-010C-3461-2B96-4372AC7F2F02}"/>
              </a:ext>
            </a:extLst>
          </p:cNvPr>
          <p:cNvSpPr/>
          <p:nvPr/>
        </p:nvSpPr>
        <p:spPr>
          <a:xfrm>
            <a:off x="3051543" y="723014"/>
            <a:ext cx="6368903" cy="1881963"/>
          </a:xfrm>
          <a:prstGeom prst="wedgeRoundRectCallout">
            <a:avLst>
              <a:gd name="adj1" fmla="val -30932"/>
              <a:gd name="adj2" fmla="val 645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a:solidFill>
                  <a:srgbClr val="002060"/>
                </a:solidFill>
                <a:latin typeface="Cambria" panose="02040503050406030204" pitchFamily="18" charset="0"/>
                <a:ea typeface="Cambria" panose="02040503050406030204" pitchFamily="18" charset="0"/>
              </a:rPr>
              <a:t>c. Nêu tình cảm, cảm xúc của em đối với cảnh vật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ounded Rectangle 8">
            <a:extLst>
              <a:ext uri="{FF2B5EF4-FFF2-40B4-BE49-F238E27FC236}">
                <a16:creationId xmlns:a16="http://schemas.microsoft.com/office/drawing/2014/main" id="{0FF1C295-82B7-A771-D18A-10D26CFF3616}"/>
              </a:ext>
            </a:extLst>
          </p:cNvPr>
          <p:cNvSpPr/>
          <p:nvPr/>
        </p:nvSpPr>
        <p:spPr>
          <a:xfrm>
            <a:off x="4486939" y="3817088"/>
            <a:ext cx="6799521" cy="20946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lnSpc>
                <a:spcPct val="150000"/>
              </a:lnSpc>
              <a:spcAft>
                <a:spcPts val="800"/>
              </a:spcAft>
              <a:tabLst>
                <a:tab pos="132080" algn="l"/>
              </a:tabLst>
              <a:defRPr/>
            </a:pPr>
            <a:r>
              <a:rPr lang="en-US" sz="4000" b="1">
                <a:solidFill>
                  <a:srgbClr val="FF0000"/>
                </a:solidFill>
                <a:latin typeface="Cambria" panose="02040503050406030204" pitchFamily="18" charset="0"/>
                <a:ea typeface="Cambria" panose="02040503050406030204" pitchFamily="18" charset="0"/>
                <a:cs typeface="Times New Roman" pitchFamily="18" charset="0"/>
              </a:rPr>
              <a:t> Em rất thích ngắm những quả xoài vàng ruộm.</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571765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03A8B-029F-8E6A-BC7E-928B3472BC18}"/>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BAB52896-3FF0-5F64-6167-CCD4CCE14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descr="A group of cartoon kids&#10;&#10;Description automatically generated">
            <a:extLst>
              <a:ext uri="{FF2B5EF4-FFF2-40B4-BE49-F238E27FC236}">
                <a16:creationId xmlns:a16="http://schemas.microsoft.com/office/drawing/2014/main" id="{094055B7-4B70-6194-4E5F-AEAC868636E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212651" y="1848042"/>
            <a:ext cx="4375922" cy="4810602"/>
          </a:xfrm>
          <a:prstGeom prst="rect">
            <a:avLst/>
          </a:prstGeom>
        </p:spPr>
      </p:pic>
      <p:sp>
        <p:nvSpPr>
          <p:cNvPr id="9" name="Speech Bubble: Rectangle with Corners Rounded 8">
            <a:extLst>
              <a:ext uri="{FF2B5EF4-FFF2-40B4-BE49-F238E27FC236}">
                <a16:creationId xmlns:a16="http://schemas.microsoft.com/office/drawing/2014/main" id="{EDBA291A-EBEB-E1E8-96E3-16C707A9C168}"/>
              </a:ext>
            </a:extLst>
          </p:cNvPr>
          <p:cNvSpPr/>
          <p:nvPr/>
        </p:nvSpPr>
        <p:spPr>
          <a:xfrm>
            <a:off x="3051543" y="723014"/>
            <a:ext cx="6368903" cy="1881963"/>
          </a:xfrm>
          <a:prstGeom prst="wedgeRoundRectCallout">
            <a:avLst>
              <a:gd name="adj1" fmla="val -30932"/>
              <a:gd name="adj2" fmla="val 645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latin typeface="Cambria" panose="02040503050406030204" pitchFamily="18" charset="0"/>
                <a:ea typeface="Cambria" panose="02040503050406030204" pitchFamily="18" charset="0"/>
              </a:rPr>
              <a:t>- Nêu tình cảm, cảm xúc về vai trò của cảnh vật trong cuộc sống ?</a:t>
            </a:r>
          </a:p>
        </p:txBody>
      </p:sp>
      <p:sp>
        <p:nvSpPr>
          <p:cNvPr id="11" name="Rounded Rectangle 8">
            <a:extLst>
              <a:ext uri="{FF2B5EF4-FFF2-40B4-BE49-F238E27FC236}">
                <a16:creationId xmlns:a16="http://schemas.microsoft.com/office/drawing/2014/main" id="{B15CEE58-7585-05B0-7EA3-6306421B8BA5}"/>
              </a:ext>
            </a:extLst>
          </p:cNvPr>
          <p:cNvSpPr/>
          <p:nvPr/>
        </p:nvSpPr>
        <p:spPr>
          <a:xfrm>
            <a:off x="4051005" y="3817088"/>
            <a:ext cx="7235455" cy="20946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lnSpc>
                <a:spcPct val="150000"/>
              </a:lnSpc>
              <a:spcAft>
                <a:spcPts val="800"/>
              </a:spcAft>
              <a:tabLst>
                <a:tab pos="132080" algn="l"/>
              </a:tabLst>
              <a:defRPr/>
            </a:pPr>
            <a:r>
              <a:rPr lang="vi-VN" sz="4000" b="1" dirty="0">
                <a:solidFill>
                  <a:srgbClr val="FF0000"/>
                </a:solidFill>
                <a:latin typeface="Cambria" panose="02040503050406030204" pitchFamily="18" charset="0"/>
                <a:ea typeface="Cambria" panose="02040503050406030204" pitchFamily="18" charset="0"/>
                <a:cs typeface="Times New Roman" pitchFamily="18" charset="0"/>
              </a:rPr>
              <a:t>Em rất yêu vườn cây vì vườn cây cho hoa thơm, trái ngọt.</a:t>
            </a:r>
          </a:p>
        </p:txBody>
      </p:sp>
    </p:spTree>
    <p:extLst>
      <p:ext uri="{BB962C8B-B14F-4D97-AF65-F5344CB8AC3E}">
        <p14:creationId xmlns:p14="http://schemas.microsoft.com/office/powerpoint/2010/main" val="120211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E2A3E-CA57-C598-748D-4F76C62D1AD0}"/>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5B5A37F-FA6F-1237-9547-E3CE08407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descr="A group of cartoon kids&#10;&#10;Description automatically generated">
            <a:extLst>
              <a:ext uri="{FF2B5EF4-FFF2-40B4-BE49-F238E27FC236}">
                <a16:creationId xmlns:a16="http://schemas.microsoft.com/office/drawing/2014/main" id="{6E742404-B9E1-FF90-C1A5-07B61DAF41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212651" y="1848042"/>
            <a:ext cx="4375922" cy="4810602"/>
          </a:xfrm>
          <a:prstGeom prst="rect">
            <a:avLst/>
          </a:prstGeom>
        </p:spPr>
      </p:pic>
      <p:sp>
        <p:nvSpPr>
          <p:cNvPr id="9" name="Speech Bubble: Rectangle with Corners Rounded 8">
            <a:extLst>
              <a:ext uri="{FF2B5EF4-FFF2-40B4-BE49-F238E27FC236}">
                <a16:creationId xmlns:a16="http://schemas.microsoft.com/office/drawing/2014/main" id="{143B7C11-AABC-4D54-948B-70BCF569A418}"/>
              </a:ext>
            </a:extLst>
          </p:cNvPr>
          <p:cNvSpPr/>
          <p:nvPr/>
        </p:nvSpPr>
        <p:spPr>
          <a:xfrm>
            <a:off x="3051543" y="276448"/>
            <a:ext cx="6368903" cy="2466752"/>
          </a:xfrm>
          <a:prstGeom prst="wedgeRoundRectCallout">
            <a:avLst>
              <a:gd name="adj1" fmla="val -30932"/>
              <a:gd name="adj2" fmla="val 645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002060"/>
                </a:solidFill>
                <a:latin typeface="Cambria" panose="02040503050406030204" pitchFamily="18" charset="0"/>
                <a:ea typeface="Cambria" panose="02040503050406030204" pitchFamily="18" charset="0"/>
              </a:rPr>
              <a:t>Nêu tình cảm, cảm xúc của em khi nghĩ đến những người làm nên cảnh vật (hoặc giữ gìn, bảo vệ cảnh vật) ?</a:t>
            </a:r>
            <a:endParaRPr lang="vi-VN" sz="3600" dirty="0">
              <a:solidFill>
                <a:srgbClr val="002060"/>
              </a:solidFill>
              <a:latin typeface="Cambria" panose="02040503050406030204" pitchFamily="18" charset="0"/>
              <a:ea typeface="Cambria" panose="02040503050406030204" pitchFamily="18" charset="0"/>
            </a:endParaRPr>
          </a:p>
        </p:txBody>
      </p:sp>
      <p:sp>
        <p:nvSpPr>
          <p:cNvPr id="11" name="Rounded Rectangle 8">
            <a:extLst>
              <a:ext uri="{FF2B5EF4-FFF2-40B4-BE49-F238E27FC236}">
                <a16:creationId xmlns:a16="http://schemas.microsoft.com/office/drawing/2014/main" id="{9549AA8A-C25A-4327-52B6-CAA4FE555543}"/>
              </a:ext>
            </a:extLst>
          </p:cNvPr>
          <p:cNvSpPr/>
          <p:nvPr/>
        </p:nvSpPr>
        <p:spPr>
          <a:xfrm>
            <a:off x="4051005" y="3817088"/>
            <a:ext cx="7235455" cy="20946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lnSpc>
                <a:spcPct val="150000"/>
              </a:lnSpc>
              <a:spcAft>
                <a:spcPts val="800"/>
              </a:spcAft>
              <a:tabLst>
                <a:tab pos="132080" algn="l"/>
              </a:tabLst>
              <a:defRPr/>
            </a:pPr>
            <a:r>
              <a:rPr lang="vi-VN" sz="4000" b="1">
                <a:solidFill>
                  <a:srgbClr val="FF0000"/>
                </a:solidFill>
                <a:latin typeface="Cambria" panose="02040503050406030204" pitchFamily="18" charset="0"/>
                <a:ea typeface="Cambria" panose="02040503050406030204" pitchFamily="18" charset="0"/>
                <a:cs typeface="Times New Roman" pitchFamily="18" charset="0"/>
              </a:rPr>
              <a:t>Em rất biết ơn người trồng và chăm sóc cây cối.</a:t>
            </a:r>
            <a:endParaRPr lang="vi-VN" sz="4000" b="1" dirty="0">
              <a:solidFill>
                <a:srgbClr val="FF0000"/>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03491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E427EC0E-E552-58F8-275B-1A07B93C3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867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a:extLst>
              <a:ext uri="{FF2B5EF4-FFF2-40B4-BE49-F238E27FC236}">
                <a16:creationId xmlns:a16="http://schemas.microsoft.com/office/drawing/2014/main" id="{4AF7AE7F-DF68-DB73-9567-74D840040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25" y="96838"/>
            <a:ext cx="5832475"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a:extLst>
              <a:ext uri="{FF2B5EF4-FFF2-40B4-BE49-F238E27FC236}">
                <a16:creationId xmlns:a16="http://schemas.microsoft.com/office/drawing/2014/main" id="{F14ABED9-AC23-139B-7784-0066895A69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657600"/>
            <a:ext cx="5867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9">
            <a:extLst>
              <a:ext uri="{FF2B5EF4-FFF2-40B4-BE49-F238E27FC236}">
                <a16:creationId xmlns:a16="http://schemas.microsoft.com/office/drawing/2014/main" id="{EDB65988-5BCF-8626-9C63-84B0B6F0D3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57600"/>
            <a:ext cx="5867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sp>
        <p:nvSpPr>
          <p:cNvPr id="2" name="Rectangle: Rounded Corners 1">
            <a:extLst>
              <a:ext uri="{FF2B5EF4-FFF2-40B4-BE49-F238E27FC236}">
                <a16:creationId xmlns:a16="http://schemas.microsoft.com/office/drawing/2014/main" id="{18164EF4-ED5C-002F-8E49-801F657B5179}"/>
              </a:ext>
            </a:extLst>
          </p:cNvPr>
          <p:cNvSpPr/>
          <p:nvPr/>
        </p:nvSpPr>
        <p:spPr>
          <a:xfrm>
            <a:off x="660400" y="2153920"/>
            <a:ext cx="1351280" cy="215392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Cambria" panose="02040503050406030204" pitchFamily="18" charset="0"/>
                <a:ea typeface="Cambria" panose="02040503050406030204" pitchFamily="18" charset="0"/>
              </a:rPr>
              <a:t>Nêu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xúc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cảnh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vật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tranh</a:t>
            </a:r>
            <a:endParaRPr lang="en-US" sz="2000" b="1" dirty="0">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09AF80B5-8695-3745-D969-464CAF6D2D5D}"/>
              </a:ext>
            </a:extLst>
          </p:cNvPr>
          <p:cNvGrpSpPr/>
          <p:nvPr/>
        </p:nvGrpSpPr>
        <p:grpSpPr>
          <a:xfrm>
            <a:off x="1300480" y="1209040"/>
            <a:ext cx="1788160" cy="924560"/>
            <a:chOff x="1300480" y="1209040"/>
            <a:chExt cx="1788160" cy="924560"/>
          </a:xfrm>
        </p:grpSpPr>
        <p:cxnSp>
          <p:nvCxnSpPr>
            <p:cNvPr id="5" name="Straight Connector 4">
              <a:extLst>
                <a:ext uri="{FF2B5EF4-FFF2-40B4-BE49-F238E27FC236}">
                  <a16:creationId xmlns:a16="http://schemas.microsoft.com/office/drawing/2014/main" id="{E3E778AD-47AD-3439-CF23-28A95919F827}"/>
                </a:ext>
              </a:extLst>
            </p:cNvPr>
            <p:cNvCxnSpPr/>
            <p:nvPr/>
          </p:nvCxnSpPr>
          <p:spPr>
            <a:xfrm flipV="1">
              <a:off x="1330960" y="1219200"/>
              <a:ext cx="0"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D0CC675-C587-0EE5-F6EA-E51AD6CE4F46}"/>
                </a:ext>
              </a:extLst>
            </p:cNvPr>
            <p:cNvCxnSpPr/>
            <p:nvPr/>
          </p:nvCxnSpPr>
          <p:spPr>
            <a:xfrm>
              <a:off x="1300480" y="1209040"/>
              <a:ext cx="1788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9" name="Rectangle: Rounded Corners 8">
            <a:extLst>
              <a:ext uri="{FF2B5EF4-FFF2-40B4-BE49-F238E27FC236}">
                <a16:creationId xmlns:a16="http://schemas.microsoft.com/office/drawing/2014/main" id="{E57FF820-6ED8-5A2B-E6CD-62C20DA18F16}"/>
              </a:ext>
            </a:extLst>
          </p:cNvPr>
          <p:cNvSpPr/>
          <p:nvPr/>
        </p:nvSpPr>
        <p:spPr>
          <a:xfrm>
            <a:off x="3180080" y="629920"/>
            <a:ext cx="6725920" cy="1158240"/>
          </a:xfrm>
          <a:prstGeom prst="round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AutoNum type="alphaLcPeriod"/>
            </a:pPr>
            <a:r>
              <a:rPr lang="en-US" sz="2400" dirty="0" err="1">
                <a:solidFill>
                  <a:srgbClr val="002060"/>
                </a:solidFill>
                <a:latin typeface="Cambria" panose="02040503050406030204" pitchFamily="18" charset="0"/>
                <a:ea typeface="Cambria" panose="02040503050406030204" pitchFamily="18" charset="0"/>
              </a:rPr>
              <a:t>Giới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thiệu</a:t>
            </a:r>
            <a:r>
              <a:rPr lang="en-US" sz="2400" dirty="0">
                <a:solidFill>
                  <a:srgbClr val="002060"/>
                </a:solidFill>
                <a:latin typeface="Cambria" panose="02040503050406030204" pitchFamily="18" charset="0"/>
                <a:ea typeface="Cambria" panose="02040503050406030204" pitchFamily="18" charset="0"/>
              </a:rPr>
              <a:t> bao </a:t>
            </a:r>
            <a:r>
              <a:rPr lang="en-US" sz="2400" dirty="0" err="1">
                <a:solidFill>
                  <a:srgbClr val="002060"/>
                </a:solidFill>
                <a:latin typeface="Cambria" panose="02040503050406030204" pitchFamily="18" charset="0"/>
                <a:ea typeface="Cambria" panose="02040503050406030204" pitchFamily="18" charset="0"/>
              </a:rPr>
              <a:t>quát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về</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en-US" sz="2400" dirty="0" err="1">
                <a:solidFill>
                  <a:srgbClr val="002060"/>
                </a:solidFill>
                <a:latin typeface="Cambria" panose="02040503050406030204" pitchFamily="18" charset="0"/>
                <a:ea typeface="Cambria" panose="02040503050406030204" pitchFamily="18" charset="0"/>
              </a:rPr>
              <a:t>Ví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Bức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tranh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vẽ</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khu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vườn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nhiều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trái</a:t>
            </a:r>
            <a:r>
              <a:rPr lang="en-US" sz="2400" dirty="0">
                <a:solidFill>
                  <a:srgbClr val="002060"/>
                </a:solidFill>
                <a:latin typeface="Cambria" panose="02040503050406030204" pitchFamily="18" charset="0"/>
                <a:ea typeface="Cambria" panose="02040503050406030204" pitchFamily="18" charset="0"/>
              </a:rPr>
              <a:t> </a:t>
            </a:r>
          </a:p>
        </p:txBody>
      </p:sp>
      <p:cxnSp>
        <p:nvCxnSpPr>
          <p:cNvPr id="12" name="Straight Arrow Connector 11">
            <a:extLst>
              <a:ext uri="{FF2B5EF4-FFF2-40B4-BE49-F238E27FC236}">
                <a16:creationId xmlns:a16="http://schemas.microsoft.com/office/drawing/2014/main" id="{804FE034-7A0C-6E49-99C5-7F7F0962427D}"/>
              </a:ext>
            </a:extLst>
          </p:cNvPr>
          <p:cNvCxnSpPr>
            <a:cxnSpLocks/>
          </p:cNvCxnSpPr>
          <p:nvPr/>
        </p:nvCxnSpPr>
        <p:spPr>
          <a:xfrm>
            <a:off x="2011680" y="2875280"/>
            <a:ext cx="1219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51AF9E3-8AA3-9B4B-C11F-8E87C8AB338E}"/>
              </a:ext>
            </a:extLst>
          </p:cNvPr>
          <p:cNvSpPr/>
          <p:nvPr/>
        </p:nvSpPr>
        <p:spPr>
          <a:xfrm>
            <a:off x="3271520" y="2418080"/>
            <a:ext cx="7406640" cy="1076960"/>
          </a:xfrm>
          <a:prstGeom prst="round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2060"/>
                </a:solidFill>
                <a:latin typeface="Cambria" panose="02040503050406030204" pitchFamily="18" charset="0"/>
                <a:ea typeface="Cambria" panose="02040503050406030204" pitchFamily="18" charset="0"/>
              </a:rPr>
              <a:t>b. </a:t>
            </a:r>
            <a:r>
              <a:rPr lang="en-US" sz="2400" dirty="0" err="1">
                <a:solidFill>
                  <a:srgbClr val="002060"/>
                </a:solidFill>
                <a:latin typeface="Cambria" panose="02040503050406030204" pitchFamily="18" charset="0"/>
                <a:ea typeface="Cambria" panose="02040503050406030204" pitchFamily="18" charset="0"/>
              </a:rPr>
              <a:t>Nêu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đặc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nổi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en-US" sz="2400" dirty="0" err="1">
                <a:solidFill>
                  <a:srgbClr val="002060"/>
                </a:solidFill>
                <a:latin typeface="Cambria" panose="02040503050406030204" pitchFamily="18" charset="0"/>
                <a:ea typeface="Cambria" panose="02040503050406030204" pitchFamily="18" charset="0"/>
              </a:rPr>
              <a:t>Ví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nhiều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màu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sắc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cỏ</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trái</a:t>
            </a:r>
            <a:r>
              <a:rPr lang="en-US" sz="2400" dirty="0">
                <a:solidFill>
                  <a:srgbClr val="002060"/>
                </a:solidFill>
                <a:latin typeface="Cambria" panose="02040503050406030204" pitchFamily="18" charset="0"/>
                <a:ea typeface="Cambria" panose="02040503050406030204" pitchFamily="18" charset="0"/>
              </a:rPr>
              <a:t>,…</a:t>
            </a:r>
          </a:p>
        </p:txBody>
      </p:sp>
      <p:grpSp>
        <p:nvGrpSpPr>
          <p:cNvPr id="15" name="Group 14">
            <a:extLst>
              <a:ext uri="{FF2B5EF4-FFF2-40B4-BE49-F238E27FC236}">
                <a16:creationId xmlns:a16="http://schemas.microsoft.com/office/drawing/2014/main" id="{3156CB2F-FF41-ACC6-2BD0-3397491F0EB0}"/>
              </a:ext>
            </a:extLst>
          </p:cNvPr>
          <p:cNvGrpSpPr/>
          <p:nvPr/>
        </p:nvGrpSpPr>
        <p:grpSpPr>
          <a:xfrm flipV="1">
            <a:off x="1361440" y="4328160"/>
            <a:ext cx="1788160" cy="924560"/>
            <a:chOff x="1300480" y="1209040"/>
            <a:chExt cx="1788160" cy="924560"/>
          </a:xfrm>
        </p:grpSpPr>
        <p:cxnSp>
          <p:nvCxnSpPr>
            <p:cNvPr id="16" name="Straight Connector 15">
              <a:extLst>
                <a:ext uri="{FF2B5EF4-FFF2-40B4-BE49-F238E27FC236}">
                  <a16:creationId xmlns:a16="http://schemas.microsoft.com/office/drawing/2014/main" id="{A3B40B66-2613-92C2-2DAE-7C41D17EB573}"/>
                </a:ext>
              </a:extLst>
            </p:cNvPr>
            <p:cNvCxnSpPr/>
            <p:nvPr/>
          </p:nvCxnSpPr>
          <p:spPr>
            <a:xfrm flipV="1">
              <a:off x="1330960" y="1219200"/>
              <a:ext cx="0"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A44F6CC-C8B0-C01E-85DC-13D977F13DF4}"/>
                </a:ext>
              </a:extLst>
            </p:cNvPr>
            <p:cNvCxnSpPr/>
            <p:nvPr/>
          </p:nvCxnSpPr>
          <p:spPr>
            <a:xfrm>
              <a:off x="1300480" y="1209040"/>
              <a:ext cx="1788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EAE29366-28F6-9844-21D2-A4CBCAAB5D95}"/>
              </a:ext>
            </a:extLst>
          </p:cNvPr>
          <p:cNvSpPr/>
          <p:nvPr/>
        </p:nvSpPr>
        <p:spPr>
          <a:xfrm>
            <a:off x="3159760" y="3891280"/>
            <a:ext cx="8483600" cy="2641600"/>
          </a:xfrm>
          <a:prstGeom prst="round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c. </a:t>
            </a:r>
            <a:r>
              <a:rPr lang="vi-VN" sz="2000" dirty="0">
                <a:solidFill>
                  <a:srgbClr val="002060"/>
                </a:solidFill>
                <a:latin typeface="Cambria" panose="02040503050406030204" pitchFamily="18" charset="0"/>
                <a:ea typeface="Cambria" panose="02040503050406030204" pitchFamily="18" charset="0"/>
              </a:rPr>
              <a:t>N</a:t>
            </a:r>
            <a:r>
              <a:rPr lang="en-US" sz="2000" dirty="0">
                <a:solidFill>
                  <a:srgbClr val="002060"/>
                </a:solidFill>
                <a:latin typeface="Cambria" panose="02040503050406030204" pitchFamily="18" charset="0"/>
                <a:ea typeface="Cambria" panose="02040503050406030204" pitchFamily="18" charset="0"/>
              </a:rPr>
              <a:t>ê</a:t>
            </a:r>
            <a:r>
              <a:rPr lang="vi-VN" sz="2000" dirty="0">
                <a:solidFill>
                  <a:srgbClr val="002060"/>
                </a:solidFill>
                <a:latin typeface="Cambria" panose="02040503050406030204" pitchFamily="18" charset="0"/>
                <a:ea typeface="Cambria" panose="02040503050406030204" pitchFamily="18" charset="0"/>
              </a:rPr>
              <a:t>u tình cảm, cảm xúc của em đối với cảnh vật.</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Tình cảm, cảm xúc trước vẻ đẹp của cảnh vật.</a:t>
            </a:r>
          </a:p>
          <a:p>
            <a:pPr algn="just"/>
            <a:r>
              <a:rPr lang="vi-VN" sz="2000" dirty="0">
                <a:solidFill>
                  <a:srgbClr val="002060"/>
                </a:solidFill>
                <a:latin typeface="Cambria" panose="02040503050406030204" pitchFamily="18" charset="0"/>
                <a:ea typeface="Cambria" panose="02040503050406030204" pitchFamily="18" charset="0"/>
              </a:rPr>
              <a:t>Ví dụ: Em rất thích ngắm những quả xoài vàng ruộm,...</a:t>
            </a:r>
            <a:endParaRPr lang="en-US" sz="2000" dirty="0">
              <a:solidFill>
                <a:srgbClr val="002060"/>
              </a:solidFill>
              <a:latin typeface="Cambria" panose="02040503050406030204" pitchFamily="18" charset="0"/>
              <a:ea typeface="Cambria" panose="02040503050406030204" pitchFamily="18" charset="0"/>
            </a:endParaRPr>
          </a:p>
          <a:p>
            <a:pPr marL="342900" indent="-342900" algn="just">
              <a:buFontTx/>
              <a:buChar char="-"/>
            </a:pPr>
            <a:r>
              <a:rPr lang="vi-VN" sz="2000" dirty="0">
                <a:solidFill>
                  <a:srgbClr val="002060"/>
                </a:solidFill>
                <a:latin typeface="Cambria" panose="02040503050406030204" pitchFamily="18" charset="0"/>
                <a:ea typeface="Cambria" panose="02040503050406030204" pitchFamily="18" charset="0"/>
              </a:rPr>
              <a:t>Tình cảm, cảm xúc về vai trò của cảnh vật trong cuộc sống.</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Ví dụ: Em yêu vườn cây vì cây cho hoa th</a:t>
            </a:r>
            <a:r>
              <a:rPr lang="en-US" sz="2000" dirty="0">
                <a:solidFill>
                  <a:srgbClr val="002060"/>
                </a:solidFill>
                <a:latin typeface="Cambria" panose="02040503050406030204" pitchFamily="18" charset="0"/>
                <a:ea typeface="Cambria" panose="02040503050406030204" pitchFamily="18" charset="0"/>
              </a:rPr>
              <a:t>ơ</a:t>
            </a:r>
            <a:r>
              <a:rPr lang="vi-VN" sz="2000" dirty="0">
                <a:solidFill>
                  <a:srgbClr val="002060"/>
                </a:solidFill>
                <a:latin typeface="Cambria" panose="02040503050406030204" pitchFamily="18" charset="0"/>
                <a:ea typeface="Cambria" panose="02040503050406030204" pitchFamily="18" charset="0"/>
              </a:rPr>
              <a:t>m, trải ngọt,...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Tình cảm, cảm xúc khi nghĩ đến những người làm nên cảnh vật (hoặc giữ gìn, bảo vệ cảnh vật).</a:t>
            </a:r>
          </a:p>
          <a:p>
            <a:pPr algn="just"/>
            <a:r>
              <a:rPr lang="vi-VN" sz="2000" dirty="0">
                <a:solidFill>
                  <a:srgbClr val="002060"/>
                </a:solidFill>
                <a:latin typeface="Cambria" panose="02040503050406030204" pitchFamily="18" charset="0"/>
                <a:ea typeface="Cambria" panose="02040503050406030204" pitchFamily="18" charset="0"/>
              </a:rPr>
              <a:t>Ví dụ: Em rất biết ơn người trồng và chăm sóc cây cối.</a:t>
            </a:r>
          </a:p>
        </p:txBody>
      </p:sp>
    </p:spTree>
    <p:extLst>
      <p:ext uri="{BB962C8B-B14F-4D97-AF65-F5344CB8AC3E}">
        <p14:creationId xmlns:p14="http://schemas.microsoft.com/office/powerpoint/2010/main" val="1475731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4"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2A7A-8943-EAED-927E-B44079BAFBCA}"/>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28F52077-3806-ED89-F411-E10AAAD76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a:extLst>
              <a:ext uri="{FF2B5EF4-FFF2-40B4-BE49-F238E27FC236}">
                <a16:creationId xmlns:a16="http://schemas.microsoft.com/office/drawing/2014/main" id="{88177985-FF0B-C070-A97B-83F5560F5E92}"/>
              </a:ext>
            </a:extLst>
          </p:cNvPr>
          <p:cNvPicPr>
            <a:picLocks noChangeAspect="1"/>
          </p:cNvPicPr>
          <p:nvPr/>
        </p:nvPicPr>
        <p:blipFill>
          <a:blip r:embed="rId4"/>
          <a:stretch>
            <a:fillRect/>
          </a:stretch>
        </p:blipFill>
        <p:spPr>
          <a:xfrm>
            <a:off x="3211031" y="249299"/>
            <a:ext cx="5986795" cy="6236561"/>
          </a:xfrm>
          <a:prstGeom prst="rect">
            <a:avLst/>
          </a:prstGeom>
        </p:spPr>
      </p:pic>
    </p:spTree>
    <p:extLst>
      <p:ext uri="{BB962C8B-B14F-4D97-AF65-F5344CB8AC3E}">
        <p14:creationId xmlns:p14="http://schemas.microsoft.com/office/powerpoint/2010/main" val="20529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유치원일러스트, 유치원생, 어린이캐릭터, 유치원, 어린이집, 사진,이미지,일러스트,캘리그라피 - pepper83작가">
            <a:extLst>
              <a:ext uri="{FF2B5EF4-FFF2-40B4-BE49-F238E27FC236}">
                <a16:creationId xmlns:a16="http://schemas.microsoft.com/office/drawing/2014/main" id="{CD440A6D-18CF-4552-B207-522F0400B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4114800"/>
            <a:ext cx="5613004"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우정 사진, 이미지, 일러스트, 캘리그라피 - 크라우드픽">
            <a:extLst>
              <a:ext uri="{FF2B5EF4-FFF2-40B4-BE49-F238E27FC236}">
                <a16:creationId xmlns:a16="http://schemas.microsoft.com/office/drawing/2014/main" id="{CAABB050-C059-40C5-BF81-152D052C05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578998" y="4114800"/>
            <a:ext cx="5605273"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2895600" y="1102920"/>
            <a:ext cx="6400800" cy="3017520"/>
          </a:xfrm>
          <a:custGeom>
            <a:avLst/>
            <a:gdLst>
              <a:gd name="connsiteX0" fmla="*/ 0 w 6400800"/>
              <a:gd name="connsiteY0" fmla="*/ 502930 h 3017520"/>
              <a:gd name="connsiteX1" fmla="*/ 502930 w 6400800"/>
              <a:gd name="connsiteY1" fmla="*/ 0 h 3017520"/>
              <a:gd name="connsiteX2" fmla="*/ 1123348 w 6400800"/>
              <a:gd name="connsiteY2" fmla="*/ 0 h 3017520"/>
              <a:gd name="connsiteX3" fmla="*/ 1689817 w 6400800"/>
              <a:gd name="connsiteY3" fmla="*/ 0 h 3017520"/>
              <a:gd name="connsiteX4" fmla="*/ 2418134 w 6400800"/>
              <a:gd name="connsiteY4" fmla="*/ 0 h 3017520"/>
              <a:gd name="connsiteX5" fmla="*/ 3092501 w 6400800"/>
              <a:gd name="connsiteY5" fmla="*/ 0 h 3017520"/>
              <a:gd name="connsiteX6" fmla="*/ 3820818 w 6400800"/>
              <a:gd name="connsiteY6" fmla="*/ 0 h 3017520"/>
              <a:gd name="connsiteX7" fmla="*/ 4495186 w 6400800"/>
              <a:gd name="connsiteY7" fmla="*/ 0 h 3017520"/>
              <a:gd name="connsiteX8" fmla="*/ 5169553 w 6400800"/>
              <a:gd name="connsiteY8" fmla="*/ 0 h 3017520"/>
              <a:gd name="connsiteX9" fmla="*/ 5897870 w 6400800"/>
              <a:gd name="connsiteY9" fmla="*/ 0 h 3017520"/>
              <a:gd name="connsiteX10" fmla="*/ 6400800 w 6400800"/>
              <a:gd name="connsiteY10" fmla="*/ 502930 h 3017520"/>
              <a:gd name="connsiteX11" fmla="*/ 6400800 w 6400800"/>
              <a:gd name="connsiteY11" fmla="*/ 1133250 h 3017520"/>
              <a:gd name="connsiteX12" fmla="*/ 6400800 w 6400800"/>
              <a:gd name="connsiteY12" fmla="*/ 1823920 h 3017520"/>
              <a:gd name="connsiteX13" fmla="*/ 6400800 w 6400800"/>
              <a:gd name="connsiteY13" fmla="*/ 2514590 h 3017520"/>
              <a:gd name="connsiteX14" fmla="*/ 5897870 w 6400800"/>
              <a:gd name="connsiteY14" fmla="*/ 3017520 h 3017520"/>
              <a:gd name="connsiteX15" fmla="*/ 5115604 w 6400800"/>
              <a:gd name="connsiteY15" fmla="*/ 3017520 h 3017520"/>
              <a:gd name="connsiteX16" fmla="*/ 4441236 w 6400800"/>
              <a:gd name="connsiteY16" fmla="*/ 3017520 h 3017520"/>
              <a:gd name="connsiteX17" fmla="*/ 3820818 w 6400800"/>
              <a:gd name="connsiteY17" fmla="*/ 3017520 h 3017520"/>
              <a:gd name="connsiteX18" fmla="*/ 3308299 w 6400800"/>
              <a:gd name="connsiteY18" fmla="*/ 3017520 h 3017520"/>
              <a:gd name="connsiteX19" fmla="*/ 2741830 w 6400800"/>
              <a:gd name="connsiteY19" fmla="*/ 3017520 h 3017520"/>
              <a:gd name="connsiteX20" fmla="*/ 2013513 w 6400800"/>
              <a:gd name="connsiteY20" fmla="*/ 3017520 h 3017520"/>
              <a:gd name="connsiteX21" fmla="*/ 1447045 w 6400800"/>
              <a:gd name="connsiteY21" fmla="*/ 3017520 h 3017520"/>
              <a:gd name="connsiteX22" fmla="*/ 502930 w 6400800"/>
              <a:gd name="connsiteY22" fmla="*/ 3017520 h 3017520"/>
              <a:gd name="connsiteX23" fmla="*/ 0 w 6400800"/>
              <a:gd name="connsiteY23" fmla="*/ 2514590 h 3017520"/>
              <a:gd name="connsiteX24" fmla="*/ 0 w 6400800"/>
              <a:gd name="connsiteY24" fmla="*/ 1803803 h 3017520"/>
              <a:gd name="connsiteX25" fmla="*/ 0 w 6400800"/>
              <a:gd name="connsiteY25" fmla="*/ 1133250 h 3017520"/>
              <a:gd name="connsiteX26" fmla="*/ 0 w 6400800"/>
              <a:gd name="connsiteY26"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0800" h="3017520" fill="none" extrusionOk="0">
                <a:moveTo>
                  <a:pt x="0" y="502930"/>
                </a:moveTo>
                <a:cubicBezTo>
                  <a:pt x="-2651" y="203240"/>
                  <a:pt x="167302" y="-3829"/>
                  <a:pt x="502930" y="0"/>
                </a:cubicBezTo>
                <a:cubicBezTo>
                  <a:pt x="808851" y="-20227"/>
                  <a:pt x="865267" y="14374"/>
                  <a:pt x="1123348" y="0"/>
                </a:cubicBezTo>
                <a:cubicBezTo>
                  <a:pt x="1381429" y="-14374"/>
                  <a:pt x="1467585" y="15733"/>
                  <a:pt x="1689817" y="0"/>
                </a:cubicBezTo>
                <a:cubicBezTo>
                  <a:pt x="1912049" y="-15733"/>
                  <a:pt x="2191138" y="20491"/>
                  <a:pt x="2418134" y="0"/>
                </a:cubicBezTo>
                <a:cubicBezTo>
                  <a:pt x="2645130" y="-20491"/>
                  <a:pt x="2873641" y="16873"/>
                  <a:pt x="3092501" y="0"/>
                </a:cubicBezTo>
                <a:cubicBezTo>
                  <a:pt x="3311361" y="-16873"/>
                  <a:pt x="3651199" y="23057"/>
                  <a:pt x="3820818" y="0"/>
                </a:cubicBezTo>
                <a:cubicBezTo>
                  <a:pt x="3990437" y="-23057"/>
                  <a:pt x="4291719" y="-3070"/>
                  <a:pt x="4495186" y="0"/>
                </a:cubicBezTo>
                <a:cubicBezTo>
                  <a:pt x="4698653" y="3070"/>
                  <a:pt x="4845740" y="1403"/>
                  <a:pt x="5169553" y="0"/>
                </a:cubicBezTo>
                <a:cubicBezTo>
                  <a:pt x="5493366" y="-1403"/>
                  <a:pt x="5639851" y="-31527"/>
                  <a:pt x="5897870" y="0"/>
                </a:cubicBezTo>
                <a:cubicBezTo>
                  <a:pt x="6217686" y="49623"/>
                  <a:pt x="6379390" y="177541"/>
                  <a:pt x="6400800" y="502930"/>
                </a:cubicBezTo>
                <a:cubicBezTo>
                  <a:pt x="6391577" y="707138"/>
                  <a:pt x="6389233" y="855218"/>
                  <a:pt x="6400800" y="1133250"/>
                </a:cubicBezTo>
                <a:cubicBezTo>
                  <a:pt x="6412367" y="1411282"/>
                  <a:pt x="6410607" y="1681183"/>
                  <a:pt x="6400800" y="1823920"/>
                </a:cubicBezTo>
                <a:cubicBezTo>
                  <a:pt x="6390994" y="1966657"/>
                  <a:pt x="6405691" y="2208897"/>
                  <a:pt x="6400800" y="2514590"/>
                </a:cubicBezTo>
                <a:cubicBezTo>
                  <a:pt x="6361051" y="2816416"/>
                  <a:pt x="6120840" y="2990461"/>
                  <a:pt x="5897870" y="3017520"/>
                </a:cubicBezTo>
                <a:cubicBezTo>
                  <a:pt x="5573958" y="2988856"/>
                  <a:pt x="5373268" y="3004676"/>
                  <a:pt x="5115604" y="3017520"/>
                </a:cubicBezTo>
                <a:cubicBezTo>
                  <a:pt x="4857940" y="3030364"/>
                  <a:pt x="4581534" y="2985677"/>
                  <a:pt x="4441236" y="3017520"/>
                </a:cubicBezTo>
                <a:cubicBezTo>
                  <a:pt x="4300938" y="3049363"/>
                  <a:pt x="4118603" y="3006260"/>
                  <a:pt x="3820818" y="3017520"/>
                </a:cubicBezTo>
                <a:cubicBezTo>
                  <a:pt x="3523033" y="3028780"/>
                  <a:pt x="3532527" y="3001043"/>
                  <a:pt x="3308299" y="3017520"/>
                </a:cubicBezTo>
                <a:cubicBezTo>
                  <a:pt x="3084071" y="3033997"/>
                  <a:pt x="2968796" y="3041263"/>
                  <a:pt x="2741830" y="3017520"/>
                </a:cubicBezTo>
                <a:cubicBezTo>
                  <a:pt x="2514864" y="2993777"/>
                  <a:pt x="2241800" y="3007976"/>
                  <a:pt x="2013513" y="3017520"/>
                </a:cubicBezTo>
                <a:cubicBezTo>
                  <a:pt x="1785226" y="3027064"/>
                  <a:pt x="1640412" y="3016364"/>
                  <a:pt x="1447045" y="3017520"/>
                </a:cubicBezTo>
                <a:cubicBezTo>
                  <a:pt x="1253678" y="3018676"/>
                  <a:pt x="754207" y="2989922"/>
                  <a:pt x="502930" y="3017520"/>
                </a:cubicBezTo>
                <a:cubicBezTo>
                  <a:pt x="167988" y="3008616"/>
                  <a:pt x="11135" y="2828303"/>
                  <a:pt x="0" y="2514590"/>
                </a:cubicBezTo>
                <a:cubicBezTo>
                  <a:pt x="-19542" y="2321001"/>
                  <a:pt x="-30376" y="1997280"/>
                  <a:pt x="0" y="1803803"/>
                </a:cubicBezTo>
                <a:cubicBezTo>
                  <a:pt x="30376" y="1610326"/>
                  <a:pt x="23033" y="1346630"/>
                  <a:pt x="0" y="1133250"/>
                </a:cubicBezTo>
                <a:cubicBezTo>
                  <a:pt x="-23033" y="919870"/>
                  <a:pt x="-30278" y="750182"/>
                  <a:pt x="0" y="502930"/>
                </a:cubicBezTo>
                <a:close/>
              </a:path>
              <a:path w="6400800" h="3017520" stroke="0" extrusionOk="0">
                <a:moveTo>
                  <a:pt x="0" y="502930"/>
                </a:moveTo>
                <a:cubicBezTo>
                  <a:pt x="25789" y="229350"/>
                  <a:pt x="233809" y="3154"/>
                  <a:pt x="502930" y="0"/>
                </a:cubicBezTo>
                <a:cubicBezTo>
                  <a:pt x="703265" y="14697"/>
                  <a:pt x="900911" y="-12527"/>
                  <a:pt x="1069399" y="0"/>
                </a:cubicBezTo>
                <a:cubicBezTo>
                  <a:pt x="1237887" y="12527"/>
                  <a:pt x="1538784" y="-8160"/>
                  <a:pt x="1851665" y="0"/>
                </a:cubicBezTo>
                <a:cubicBezTo>
                  <a:pt x="2164546" y="8160"/>
                  <a:pt x="2410052" y="-10457"/>
                  <a:pt x="2633931" y="0"/>
                </a:cubicBezTo>
                <a:cubicBezTo>
                  <a:pt x="2857810" y="10457"/>
                  <a:pt x="3152111" y="-22978"/>
                  <a:pt x="3308299" y="0"/>
                </a:cubicBezTo>
                <a:cubicBezTo>
                  <a:pt x="3464487" y="22978"/>
                  <a:pt x="3919770" y="-35686"/>
                  <a:pt x="4090565" y="0"/>
                </a:cubicBezTo>
                <a:cubicBezTo>
                  <a:pt x="4261360" y="35686"/>
                  <a:pt x="4379471" y="13471"/>
                  <a:pt x="4657034" y="0"/>
                </a:cubicBezTo>
                <a:cubicBezTo>
                  <a:pt x="4934597" y="-13471"/>
                  <a:pt x="5407010" y="53950"/>
                  <a:pt x="5897870" y="0"/>
                </a:cubicBezTo>
                <a:cubicBezTo>
                  <a:pt x="6166131" y="27162"/>
                  <a:pt x="6438802" y="242979"/>
                  <a:pt x="6400800" y="502930"/>
                </a:cubicBezTo>
                <a:cubicBezTo>
                  <a:pt x="6428002" y="760511"/>
                  <a:pt x="6419624" y="1013851"/>
                  <a:pt x="6400800" y="1193600"/>
                </a:cubicBezTo>
                <a:cubicBezTo>
                  <a:pt x="6381977" y="1373349"/>
                  <a:pt x="6374710" y="1657497"/>
                  <a:pt x="6400800" y="1864153"/>
                </a:cubicBezTo>
                <a:cubicBezTo>
                  <a:pt x="6426890" y="2070809"/>
                  <a:pt x="6412931" y="2208494"/>
                  <a:pt x="6400800" y="2514590"/>
                </a:cubicBezTo>
                <a:cubicBezTo>
                  <a:pt x="6410126" y="2793109"/>
                  <a:pt x="6145910" y="3023023"/>
                  <a:pt x="5897870" y="3017520"/>
                </a:cubicBezTo>
                <a:cubicBezTo>
                  <a:pt x="5661025" y="3039999"/>
                  <a:pt x="5452523" y="2999352"/>
                  <a:pt x="5331401" y="3017520"/>
                </a:cubicBezTo>
                <a:cubicBezTo>
                  <a:pt x="5210279" y="3035688"/>
                  <a:pt x="4926201" y="3035312"/>
                  <a:pt x="4657034" y="3017520"/>
                </a:cubicBezTo>
                <a:cubicBezTo>
                  <a:pt x="4387867" y="2999728"/>
                  <a:pt x="4340538" y="3039281"/>
                  <a:pt x="4036616" y="3017520"/>
                </a:cubicBezTo>
                <a:cubicBezTo>
                  <a:pt x="3732694" y="2995759"/>
                  <a:pt x="3502224" y="3034153"/>
                  <a:pt x="3308299" y="3017520"/>
                </a:cubicBezTo>
                <a:cubicBezTo>
                  <a:pt x="3114374" y="3000887"/>
                  <a:pt x="2785219" y="2982312"/>
                  <a:pt x="2579982" y="3017520"/>
                </a:cubicBezTo>
                <a:cubicBezTo>
                  <a:pt x="2374745" y="3052728"/>
                  <a:pt x="2076543" y="3022833"/>
                  <a:pt x="1797716" y="3017520"/>
                </a:cubicBezTo>
                <a:cubicBezTo>
                  <a:pt x="1518889" y="3012207"/>
                  <a:pt x="1442617" y="3006537"/>
                  <a:pt x="1231247" y="3017520"/>
                </a:cubicBezTo>
                <a:cubicBezTo>
                  <a:pt x="1019877" y="3028503"/>
                  <a:pt x="825756" y="3007787"/>
                  <a:pt x="502930" y="3017520"/>
                </a:cubicBezTo>
                <a:cubicBezTo>
                  <a:pt x="235611" y="2951982"/>
                  <a:pt x="31450" y="2823479"/>
                  <a:pt x="0" y="2514590"/>
                </a:cubicBezTo>
                <a:cubicBezTo>
                  <a:pt x="-5992" y="2264694"/>
                  <a:pt x="-863" y="1978331"/>
                  <a:pt x="0" y="1844037"/>
                </a:cubicBezTo>
                <a:cubicBezTo>
                  <a:pt x="863" y="1709743"/>
                  <a:pt x="-5782" y="1412647"/>
                  <a:pt x="0" y="1133250"/>
                </a:cubicBezTo>
                <a:cubicBezTo>
                  <a:pt x="5782" y="853853"/>
                  <a:pt x="13113" y="757226"/>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3197859" y="1537749"/>
            <a:ext cx="6027421" cy="2123658"/>
          </a:xfrm>
          <a:prstGeom prst="rect">
            <a:avLst/>
          </a:prstGeom>
          <a:noFill/>
        </p:spPr>
        <p:txBody>
          <a:bodyPr wrap="square" rtlCol="0">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en-US" sz="4400" b="1" dirty="0" err="1">
                <a:solidFill>
                  <a:srgbClr val="002060"/>
                </a:solidFill>
                <a:latin typeface="Calibri" panose="020F0502020204030204" pitchFamily="34" charset="0"/>
                <a:cs typeface="Calibri" panose="020F0502020204030204" pitchFamily="34" charset="0"/>
              </a:rPr>
              <a:t>Viết</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lại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cảm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cảm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xúc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em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về</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cảnh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vật</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theo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gợi</a:t>
            </a:r>
            <a:r>
              <a:rPr lang="en-US" sz="4400" b="1" dirty="0">
                <a:solidFill>
                  <a:srgbClr val="002060"/>
                </a:solidFill>
                <a:latin typeface="Calibri" panose="020F0502020204030204" pitchFamily="34" charset="0"/>
                <a:cs typeface="Calibri" panose="020F0502020204030204" pitchFamily="34" charset="0"/>
              </a:rPr>
              <a:t> ý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tập</a:t>
            </a:r>
            <a:r>
              <a:rPr lang="en-US" sz="4400" b="1" dirty="0">
                <a:solidFill>
                  <a:srgbClr val="002060"/>
                </a:solidFill>
                <a:latin typeface="Calibri" panose="020F0502020204030204" pitchFamily="34" charset="0"/>
                <a:cs typeface="Calibri" panose="020F0502020204030204" pitchFamily="34" charset="0"/>
              </a:rPr>
              <a:t> 1</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905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750"/>
                                        <p:tgtEl>
                                          <p:spTgt spid="3"/>
                                        </p:tgtEl>
                                      </p:cBhvr>
                                    </p:animEffect>
                                  </p:childTnLst>
                                </p:cTn>
                              </p:par>
                            </p:childTnLst>
                          </p:cTn>
                        </p:par>
                        <p:par>
                          <p:cTn id="15" fill="hold">
                            <p:stCondLst>
                              <p:cond delay="750"/>
                            </p:stCondLst>
                            <p:childTnLst>
                              <p:par>
                                <p:cTn id="16" presetID="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1000" fill="hold"/>
                                        <p:tgtEl>
                                          <p:spTgt spid="3076"/>
                                        </p:tgtEl>
                                        <p:attrNameLst>
                                          <p:attrName>ppt_x</p:attrName>
                                        </p:attrNameLst>
                                      </p:cBhvr>
                                      <p:tavLst>
                                        <p:tav tm="0">
                                          <p:val>
                                            <p:strVal val="0-#ppt_w/2"/>
                                          </p:val>
                                        </p:tav>
                                        <p:tav tm="100000">
                                          <p:val>
                                            <p:strVal val="#ppt_x"/>
                                          </p:val>
                                        </p:tav>
                                      </p:tavLst>
                                    </p:anim>
                                    <p:anim calcmode="lin" valueType="num">
                                      <p:cBhvr additive="base">
                                        <p:cTn id="19" dur="1000" fill="hold"/>
                                        <p:tgtEl>
                                          <p:spTgt spid="30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giai-điệu-thần-tiên.wav"/>
                                        </p:tgtEl>
                                      </p:cMediaNode>
                                    </p:audio>
                                  </p:subTnLst>
                                </p:cTn>
                              </p:par>
                              <p:par>
                                <p:cTn id="20" presetID="2" presetClass="entr" presetSubtype="2"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giai-điệu-thần-tiê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10" name="Picture 9">
            <a:extLst>
              <a:ext uri="{FF2B5EF4-FFF2-40B4-BE49-F238E27FC236}">
                <a16:creationId xmlns:a16="http://schemas.microsoft.com/office/drawing/2014/main" id="{47F06BE2-76F7-E69F-E97B-832237C94B62}"/>
              </a:ext>
            </a:extLst>
          </p:cNvPr>
          <p:cNvPicPr>
            <a:picLocks noChangeAspect="1"/>
          </p:cNvPicPr>
          <p:nvPr/>
        </p:nvPicPr>
        <p:blipFill>
          <a:blip r:embed="rId4"/>
          <a:stretch>
            <a:fillRect/>
          </a:stretch>
        </p:blipFill>
        <p:spPr>
          <a:xfrm>
            <a:off x="2713452" y="412247"/>
            <a:ext cx="7040148" cy="6187194"/>
          </a:xfrm>
          <a:prstGeom prst="rect">
            <a:avLst/>
          </a:prstGeom>
        </p:spPr>
      </p:pic>
    </p:spTree>
    <p:extLst>
      <p:ext uri="{BB962C8B-B14F-4D97-AF65-F5344CB8AC3E}">
        <p14:creationId xmlns:p14="http://schemas.microsoft.com/office/powerpoint/2010/main" val="122360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569C-85F1-AE36-8199-BC84BD7D6A40}"/>
              </a:ext>
            </a:extLst>
          </p:cNvPr>
          <p:cNvSpPr>
            <a:spLocks noGrp="1"/>
          </p:cNvSpPr>
          <p:nvPr>
            <p:ph type="title"/>
          </p:nvPr>
        </p:nvSpPr>
        <p:spPr/>
        <p:txBody>
          <a:bodyPr/>
          <a:lstStyle/>
          <a:p>
            <a:endParaRPr lang="en-US"/>
          </a:p>
        </p:txBody>
      </p:sp>
      <p:pic>
        <p:nvPicPr>
          <p:cNvPr id="4" name="Em Yêu Cây Xanh - Em Rất Thích Trồng Nhiều Cây Xanh [Official Full HD]">
            <a:hlinkClick r:id="" action="ppaction://media"/>
            <a:extLst>
              <a:ext uri="{FF2B5EF4-FFF2-40B4-BE49-F238E27FC236}">
                <a16:creationId xmlns:a16="http://schemas.microsoft.com/office/drawing/2014/main" id="{50B89351-2713-A35E-6DDA-D55361890B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660195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8C47C27-33FE-4CB3-BFB4-512373FB45D0}"/>
              </a:ext>
            </a:extLst>
          </p:cNvPr>
          <p:cNvGrpSpPr/>
          <p:nvPr/>
        </p:nvGrpSpPr>
        <p:grpSpPr>
          <a:xfrm>
            <a:off x="732150" y="1453895"/>
            <a:ext cx="10727700" cy="4315039"/>
            <a:chOff x="1383341" y="1290771"/>
            <a:chExt cx="9720000" cy="4320000"/>
          </a:xfrm>
        </p:grpSpPr>
        <p:sp>
          <p:nvSpPr>
            <p:cNvPr id="7" name="Rectangle: Rounded Corners 6">
              <a:extLst>
                <a:ext uri="{FF2B5EF4-FFF2-40B4-BE49-F238E27FC236}">
                  <a16:creationId xmlns:a16="http://schemas.microsoft.com/office/drawing/2014/main" id="{92C4684F-75D3-4AD6-8719-DE60DB14753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C6318F9-B8D7-4CE9-A16F-FB1922A5CD8F}"/>
                </a:ext>
              </a:extLst>
            </p:cNvPr>
            <p:cNvSpPr txBox="1"/>
            <p:nvPr/>
          </p:nvSpPr>
          <p:spPr>
            <a:xfrm>
              <a:off x="1593054" y="1557945"/>
              <a:ext cx="9300574" cy="39748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Bức tranh vẽ khung cảnh của một khu vườn. Cây cối trong vườn đều xanh tốt. Hoa hồng, hoa cúc đang khoe sắc rực rỡ. Những trái xoài có màu vàng ươm. Đu đủ có quả đã chín, có quả còn xanh. Phía xa, một vườn rau rất xanh tốt. Bức tranh giúp em hiểu được vai trò của người nông dân. Họ đã chăm sóc để cây cối phát triển tươi tốt.</a:t>
              </a:r>
            </a:p>
          </p:txBody>
        </p:sp>
      </p:grpSp>
      <p:pic>
        <p:nvPicPr>
          <p:cNvPr id="10" name="Picture 9" descr="A group of people in clothing&#10;&#10;Description automatically generated with low confidence">
            <a:extLst>
              <a:ext uri="{FF2B5EF4-FFF2-40B4-BE49-F238E27FC236}">
                <a16:creationId xmlns:a16="http://schemas.microsoft.com/office/drawing/2014/main" id="{F121F661-8E98-41FA-ABB7-C5476A2893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11" name="Group 10">
            <a:extLst>
              <a:ext uri="{FF2B5EF4-FFF2-40B4-BE49-F238E27FC236}">
                <a16:creationId xmlns:a16="http://schemas.microsoft.com/office/drawing/2014/main" id="{079BB7D3-5F6F-4E74-B3C6-2617067AAF38}"/>
              </a:ext>
            </a:extLst>
          </p:cNvPr>
          <p:cNvGrpSpPr/>
          <p:nvPr/>
        </p:nvGrpSpPr>
        <p:grpSpPr>
          <a:xfrm>
            <a:off x="-355813" y="4758363"/>
            <a:ext cx="1659075" cy="2287426"/>
            <a:chOff x="8744924" y="2143452"/>
            <a:chExt cx="3359990" cy="4632539"/>
          </a:xfrm>
        </p:grpSpPr>
        <p:pic>
          <p:nvPicPr>
            <p:cNvPr id="12" name="Picture 11" descr="A close-up of a logo&#10;&#10;Description automatically generated with low confidence">
              <a:extLst>
                <a:ext uri="{FF2B5EF4-FFF2-40B4-BE49-F238E27FC236}">
                  <a16:creationId xmlns:a16="http://schemas.microsoft.com/office/drawing/2014/main" id="{DA547FB7-6140-4346-9794-55827A48B7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13" name="Picture 12" descr="Icon&#10;&#10;Description automatically generated">
              <a:extLst>
                <a:ext uri="{FF2B5EF4-FFF2-40B4-BE49-F238E27FC236}">
                  <a16:creationId xmlns:a16="http://schemas.microsoft.com/office/drawing/2014/main" id="{8BCB6094-23AE-4A43-B4A6-31E265F738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14" name="Picture 13">
            <a:extLst>
              <a:ext uri="{FF2B5EF4-FFF2-40B4-BE49-F238E27FC236}">
                <a16:creationId xmlns:a16="http://schemas.microsoft.com/office/drawing/2014/main" id="{BCF11760-A687-4C4F-80E1-4ED4868B8B79}"/>
              </a:ext>
            </a:extLst>
          </p:cNvPr>
          <p:cNvPicPr>
            <a:picLocks noChangeAspect="1"/>
          </p:cNvPicPr>
          <p:nvPr/>
        </p:nvPicPr>
        <p:blipFill>
          <a:blip r:embed="rId9"/>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254898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8C47C27-33FE-4CB3-BFB4-512373FB45D0}"/>
              </a:ext>
            </a:extLst>
          </p:cNvPr>
          <p:cNvGrpSpPr/>
          <p:nvPr/>
        </p:nvGrpSpPr>
        <p:grpSpPr>
          <a:xfrm>
            <a:off x="732150" y="1453895"/>
            <a:ext cx="10727700" cy="4315039"/>
            <a:chOff x="1383341" y="1290771"/>
            <a:chExt cx="9720000" cy="4320000"/>
          </a:xfrm>
        </p:grpSpPr>
        <p:sp>
          <p:nvSpPr>
            <p:cNvPr id="7" name="Rectangle: Rounded Corners 6">
              <a:extLst>
                <a:ext uri="{FF2B5EF4-FFF2-40B4-BE49-F238E27FC236}">
                  <a16:creationId xmlns:a16="http://schemas.microsoft.com/office/drawing/2014/main" id="{92C4684F-75D3-4AD6-8719-DE60DB14753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C6318F9-B8D7-4CE9-A16F-FB1922A5CD8F}"/>
                </a:ext>
              </a:extLst>
            </p:cNvPr>
            <p:cNvSpPr txBox="1"/>
            <p:nvPr/>
          </p:nvSpPr>
          <p:spPr>
            <a:xfrm>
              <a:off x="1593054" y="1557945"/>
              <a:ext cx="9300574" cy="37900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Bức tranh vẽ khu vườn. Bầu trời thật trong xanh. Các loài cây đều xanh tốt. Những khóm đang khoe sắc như hoa hồng đỏ, hoa cúc vàng. Vài trái xoài chín có màu vàng ruộm. Bên cạnh, cây đu đủ cũng đã lác đác vài quả chín. Bức tranh thật đẹp!</a:t>
              </a:r>
            </a:p>
          </p:txBody>
        </p:sp>
      </p:grpSp>
      <p:pic>
        <p:nvPicPr>
          <p:cNvPr id="10" name="Picture 9" descr="A group of people in clothing&#10;&#10;Description automatically generated with low confidence">
            <a:extLst>
              <a:ext uri="{FF2B5EF4-FFF2-40B4-BE49-F238E27FC236}">
                <a16:creationId xmlns:a16="http://schemas.microsoft.com/office/drawing/2014/main" id="{F121F661-8E98-41FA-ABB7-C5476A2893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11" name="Group 10">
            <a:extLst>
              <a:ext uri="{FF2B5EF4-FFF2-40B4-BE49-F238E27FC236}">
                <a16:creationId xmlns:a16="http://schemas.microsoft.com/office/drawing/2014/main" id="{079BB7D3-5F6F-4E74-B3C6-2617067AAF38}"/>
              </a:ext>
            </a:extLst>
          </p:cNvPr>
          <p:cNvGrpSpPr/>
          <p:nvPr/>
        </p:nvGrpSpPr>
        <p:grpSpPr>
          <a:xfrm>
            <a:off x="-355813" y="4758363"/>
            <a:ext cx="1659075" cy="2287426"/>
            <a:chOff x="8744924" y="2143452"/>
            <a:chExt cx="3359990" cy="4632539"/>
          </a:xfrm>
        </p:grpSpPr>
        <p:pic>
          <p:nvPicPr>
            <p:cNvPr id="12" name="Picture 11" descr="A close-up of a logo&#10;&#10;Description automatically generated with low confidence">
              <a:extLst>
                <a:ext uri="{FF2B5EF4-FFF2-40B4-BE49-F238E27FC236}">
                  <a16:creationId xmlns:a16="http://schemas.microsoft.com/office/drawing/2014/main" id="{DA547FB7-6140-4346-9794-55827A48B7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13" name="Picture 12" descr="Icon&#10;&#10;Description automatically generated">
              <a:extLst>
                <a:ext uri="{FF2B5EF4-FFF2-40B4-BE49-F238E27FC236}">
                  <a16:creationId xmlns:a16="http://schemas.microsoft.com/office/drawing/2014/main" id="{8BCB6094-23AE-4A43-B4A6-31E265F738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14" name="Picture 13">
            <a:extLst>
              <a:ext uri="{FF2B5EF4-FFF2-40B4-BE49-F238E27FC236}">
                <a16:creationId xmlns:a16="http://schemas.microsoft.com/office/drawing/2014/main" id="{BCF11760-A687-4C4F-80E1-4ED4868B8B79}"/>
              </a:ext>
            </a:extLst>
          </p:cNvPr>
          <p:cNvPicPr>
            <a:picLocks noChangeAspect="1"/>
          </p:cNvPicPr>
          <p:nvPr/>
        </p:nvPicPr>
        <p:blipFill>
          <a:blip r:embed="rId9"/>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331902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8C47C27-33FE-4CB3-BFB4-512373FB45D0}"/>
              </a:ext>
            </a:extLst>
          </p:cNvPr>
          <p:cNvGrpSpPr/>
          <p:nvPr/>
        </p:nvGrpSpPr>
        <p:grpSpPr>
          <a:xfrm>
            <a:off x="732150" y="1453895"/>
            <a:ext cx="10727700" cy="4315039"/>
            <a:chOff x="1383341" y="1290771"/>
            <a:chExt cx="9720000" cy="4320000"/>
          </a:xfrm>
        </p:grpSpPr>
        <p:sp>
          <p:nvSpPr>
            <p:cNvPr id="7" name="Rectangle: Rounded Corners 6">
              <a:extLst>
                <a:ext uri="{FF2B5EF4-FFF2-40B4-BE49-F238E27FC236}">
                  <a16:creationId xmlns:a16="http://schemas.microsoft.com/office/drawing/2014/main" id="{92C4684F-75D3-4AD6-8719-DE60DB14753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6318F9-B8D7-4CE9-A16F-FB1922A5CD8F}"/>
                </a:ext>
              </a:extLst>
            </p:cNvPr>
            <p:cNvSpPr txBox="1"/>
            <p:nvPr/>
          </p:nvSpPr>
          <p:spPr>
            <a:xfrm>
              <a:off x="1593054" y="1557945"/>
              <a:ext cx="9300574" cy="37900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Nhà em treo một bức tranh vẽ những thửa ruộng bậc thang rực rỡ dưới ánh nắng ở vùng cao. Những vạt nương đã đến ngày thu hoạch vàng nâu như màu mật ong. Trong thung lũng, màu vàng của lúa chín tràn ngập khắp nơi. Trên những lối mòn từ bản vào rừng, là người dân tộc Giáy, người Dao đeo gùi trên lưng, vào rừng tìm măng hái nấm. Những vạt áo chàm thấp thoáng nhuộm xanh cả nắng chiều. Khung cảnh ấy cũng chính là hình ảnh quen thuộc về bản làng quê ngoại em.</a:t>
              </a:r>
            </a:p>
          </p:txBody>
        </p:sp>
      </p:grpSp>
      <p:pic>
        <p:nvPicPr>
          <p:cNvPr id="10" name="Picture 9" descr="A group of people in clothing&#10;&#10;Description automatically generated with low confidence">
            <a:extLst>
              <a:ext uri="{FF2B5EF4-FFF2-40B4-BE49-F238E27FC236}">
                <a16:creationId xmlns:a16="http://schemas.microsoft.com/office/drawing/2014/main" id="{F121F661-8E98-41FA-ABB7-C5476A2893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11" name="Group 10">
            <a:extLst>
              <a:ext uri="{FF2B5EF4-FFF2-40B4-BE49-F238E27FC236}">
                <a16:creationId xmlns:a16="http://schemas.microsoft.com/office/drawing/2014/main" id="{079BB7D3-5F6F-4E74-B3C6-2617067AAF38}"/>
              </a:ext>
            </a:extLst>
          </p:cNvPr>
          <p:cNvGrpSpPr/>
          <p:nvPr/>
        </p:nvGrpSpPr>
        <p:grpSpPr>
          <a:xfrm>
            <a:off x="-355813" y="4758363"/>
            <a:ext cx="1659075" cy="2287426"/>
            <a:chOff x="8744924" y="2143452"/>
            <a:chExt cx="3359990" cy="4632539"/>
          </a:xfrm>
        </p:grpSpPr>
        <p:pic>
          <p:nvPicPr>
            <p:cNvPr id="12" name="Picture 11" descr="A close-up of a logo&#10;&#10;Description automatically generated with low confidence">
              <a:extLst>
                <a:ext uri="{FF2B5EF4-FFF2-40B4-BE49-F238E27FC236}">
                  <a16:creationId xmlns:a16="http://schemas.microsoft.com/office/drawing/2014/main" id="{DA547FB7-6140-4346-9794-55827A48B7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13" name="Picture 12" descr="Icon&#10;&#10;Description automatically generated">
              <a:extLst>
                <a:ext uri="{FF2B5EF4-FFF2-40B4-BE49-F238E27FC236}">
                  <a16:creationId xmlns:a16="http://schemas.microsoft.com/office/drawing/2014/main" id="{8BCB6094-23AE-4A43-B4A6-31E265F738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14" name="Picture 13">
            <a:extLst>
              <a:ext uri="{FF2B5EF4-FFF2-40B4-BE49-F238E27FC236}">
                <a16:creationId xmlns:a16="http://schemas.microsoft.com/office/drawing/2014/main" id="{BCF11760-A687-4C4F-80E1-4ED4868B8B79}"/>
              </a:ext>
            </a:extLst>
          </p:cNvPr>
          <p:cNvPicPr>
            <a:picLocks noChangeAspect="1"/>
          </p:cNvPicPr>
          <p:nvPr/>
        </p:nvPicPr>
        <p:blipFill>
          <a:blip r:embed="rId9"/>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61048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2561771" y="2452748"/>
            <a:ext cx="6400800" cy="3017520"/>
          </a:xfrm>
          <a:custGeom>
            <a:avLst/>
            <a:gdLst>
              <a:gd name="connsiteX0" fmla="*/ 0 w 6400800"/>
              <a:gd name="connsiteY0" fmla="*/ 502930 h 3017520"/>
              <a:gd name="connsiteX1" fmla="*/ 502930 w 6400800"/>
              <a:gd name="connsiteY1" fmla="*/ 0 h 3017520"/>
              <a:gd name="connsiteX2" fmla="*/ 1123348 w 6400800"/>
              <a:gd name="connsiteY2" fmla="*/ 0 h 3017520"/>
              <a:gd name="connsiteX3" fmla="*/ 1689817 w 6400800"/>
              <a:gd name="connsiteY3" fmla="*/ 0 h 3017520"/>
              <a:gd name="connsiteX4" fmla="*/ 2418134 w 6400800"/>
              <a:gd name="connsiteY4" fmla="*/ 0 h 3017520"/>
              <a:gd name="connsiteX5" fmla="*/ 3092501 w 6400800"/>
              <a:gd name="connsiteY5" fmla="*/ 0 h 3017520"/>
              <a:gd name="connsiteX6" fmla="*/ 3820818 w 6400800"/>
              <a:gd name="connsiteY6" fmla="*/ 0 h 3017520"/>
              <a:gd name="connsiteX7" fmla="*/ 4495186 w 6400800"/>
              <a:gd name="connsiteY7" fmla="*/ 0 h 3017520"/>
              <a:gd name="connsiteX8" fmla="*/ 5169553 w 6400800"/>
              <a:gd name="connsiteY8" fmla="*/ 0 h 3017520"/>
              <a:gd name="connsiteX9" fmla="*/ 5897870 w 6400800"/>
              <a:gd name="connsiteY9" fmla="*/ 0 h 3017520"/>
              <a:gd name="connsiteX10" fmla="*/ 6400800 w 6400800"/>
              <a:gd name="connsiteY10" fmla="*/ 502930 h 3017520"/>
              <a:gd name="connsiteX11" fmla="*/ 6400800 w 6400800"/>
              <a:gd name="connsiteY11" fmla="*/ 1133250 h 3017520"/>
              <a:gd name="connsiteX12" fmla="*/ 6400800 w 6400800"/>
              <a:gd name="connsiteY12" fmla="*/ 1823920 h 3017520"/>
              <a:gd name="connsiteX13" fmla="*/ 6400800 w 6400800"/>
              <a:gd name="connsiteY13" fmla="*/ 2514590 h 3017520"/>
              <a:gd name="connsiteX14" fmla="*/ 5897870 w 6400800"/>
              <a:gd name="connsiteY14" fmla="*/ 3017520 h 3017520"/>
              <a:gd name="connsiteX15" fmla="*/ 5115604 w 6400800"/>
              <a:gd name="connsiteY15" fmla="*/ 3017520 h 3017520"/>
              <a:gd name="connsiteX16" fmla="*/ 4441236 w 6400800"/>
              <a:gd name="connsiteY16" fmla="*/ 3017520 h 3017520"/>
              <a:gd name="connsiteX17" fmla="*/ 3820818 w 6400800"/>
              <a:gd name="connsiteY17" fmla="*/ 3017520 h 3017520"/>
              <a:gd name="connsiteX18" fmla="*/ 3308299 w 6400800"/>
              <a:gd name="connsiteY18" fmla="*/ 3017520 h 3017520"/>
              <a:gd name="connsiteX19" fmla="*/ 2741830 w 6400800"/>
              <a:gd name="connsiteY19" fmla="*/ 3017520 h 3017520"/>
              <a:gd name="connsiteX20" fmla="*/ 2013513 w 6400800"/>
              <a:gd name="connsiteY20" fmla="*/ 3017520 h 3017520"/>
              <a:gd name="connsiteX21" fmla="*/ 1447045 w 6400800"/>
              <a:gd name="connsiteY21" fmla="*/ 3017520 h 3017520"/>
              <a:gd name="connsiteX22" fmla="*/ 502930 w 6400800"/>
              <a:gd name="connsiteY22" fmla="*/ 3017520 h 3017520"/>
              <a:gd name="connsiteX23" fmla="*/ 0 w 6400800"/>
              <a:gd name="connsiteY23" fmla="*/ 2514590 h 3017520"/>
              <a:gd name="connsiteX24" fmla="*/ 0 w 6400800"/>
              <a:gd name="connsiteY24" fmla="*/ 1803803 h 3017520"/>
              <a:gd name="connsiteX25" fmla="*/ 0 w 6400800"/>
              <a:gd name="connsiteY25" fmla="*/ 1133250 h 3017520"/>
              <a:gd name="connsiteX26" fmla="*/ 0 w 6400800"/>
              <a:gd name="connsiteY26"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0800" h="3017520" fill="none" extrusionOk="0">
                <a:moveTo>
                  <a:pt x="0" y="502930"/>
                </a:moveTo>
                <a:cubicBezTo>
                  <a:pt x="-2651" y="203240"/>
                  <a:pt x="167302" y="-3829"/>
                  <a:pt x="502930" y="0"/>
                </a:cubicBezTo>
                <a:cubicBezTo>
                  <a:pt x="808851" y="-20227"/>
                  <a:pt x="865267" y="14374"/>
                  <a:pt x="1123348" y="0"/>
                </a:cubicBezTo>
                <a:cubicBezTo>
                  <a:pt x="1381429" y="-14374"/>
                  <a:pt x="1467585" y="15733"/>
                  <a:pt x="1689817" y="0"/>
                </a:cubicBezTo>
                <a:cubicBezTo>
                  <a:pt x="1912049" y="-15733"/>
                  <a:pt x="2191138" y="20491"/>
                  <a:pt x="2418134" y="0"/>
                </a:cubicBezTo>
                <a:cubicBezTo>
                  <a:pt x="2645130" y="-20491"/>
                  <a:pt x="2873641" y="16873"/>
                  <a:pt x="3092501" y="0"/>
                </a:cubicBezTo>
                <a:cubicBezTo>
                  <a:pt x="3311361" y="-16873"/>
                  <a:pt x="3651199" y="23057"/>
                  <a:pt x="3820818" y="0"/>
                </a:cubicBezTo>
                <a:cubicBezTo>
                  <a:pt x="3990437" y="-23057"/>
                  <a:pt x="4291719" y="-3070"/>
                  <a:pt x="4495186" y="0"/>
                </a:cubicBezTo>
                <a:cubicBezTo>
                  <a:pt x="4698653" y="3070"/>
                  <a:pt x="4845740" y="1403"/>
                  <a:pt x="5169553" y="0"/>
                </a:cubicBezTo>
                <a:cubicBezTo>
                  <a:pt x="5493366" y="-1403"/>
                  <a:pt x="5639851" y="-31527"/>
                  <a:pt x="5897870" y="0"/>
                </a:cubicBezTo>
                <a:cubicBezTo>
                  <a:pt x="6217686" y="49623"/>
                  <a:pt x="6379390" y="177541"/>
                  <a:pt x="6400800" y="502930"/>
                </a:cubicBezTo>
                <a:cubicBezTo>
                  <a:pt x="6391577" y="707138"/>
                  <a:pt x="6389233" y="855218"/>
                  <a:pt x="6400800" y="1133250"/>
                </a:cubicBezTo>
                <a:cubicBezTo>
                  <a:pt x="6412367" y="1411282"/>
                  <a:pt x="6410607" y="1681183"/>
                  <a:pt x="6400800" y="1823920"/>
                </a:cubicBezTo>
                <a:cubicBezTo>
                  <a:pt x="6390994" y="1966657"/>
                  <a:pt x="6405691" y="2208897"/>
                  <a:pt x="6400800" y="2514590"/>
                </a:cubicBezTo>
                <a:cubicBezTo>
                  <a:pt x="6361051" y="2816416"/>
                  <a:pt x="6120840" y="2990461"/>
                  <a:pt x="5897870" y="3017520"/>
                </a:cubicBezTo>
                <a:cubicBezTo>
                  <a:pt x="5573958" y="2988856"/>
                  <a:pt x="5373268" y="3004676"/>
                  <a:pt x="5115604" y="3017520"/>
                </a:cubicBezTo>
                <a:cubicBezTo>
                  <a:pt x="4857940" y="3030364"/>
                  <a:pt x="4581534" y="2985677"/>
                  <a:pt x="4441236" y="3017520"/>
                </a:cubicBezTo>
                <a:cubicBezTo>
                  <a:pt x="4300938" y="3049363"/>
                  <a:pt x="4118603" y="3006260"/>
                  <a:pt x="3820818" y="3017520"/>
                </a:cubicBezTo>
                <a:cubicBezTo>
                  <a:pt x="3523033" y="3028780"/>
                  <a:pt x="3532527" y="3001043"/>
                  <a:pt x="3308299" y="3017520"/>
                </a:cubicBezTo>
                <a:cubicBezTo>
                  <a:pt x="3084071" y="3033997"/>
                  <a:pt x="2968796" y="3041263"/>
                  <a:pt x="2741830" y="3017520"/>
                </a:cubicBezTo>
                <a:cubicBezTo>
                  <a:pt x="2514864" y="2993777"/>
                  <a:pt x="2241800" y="3007976"/>
                  <a:pt x="2013513" y="3017520"/>
                </a:cubicBezTo>
                <a:cubicBezTo>
                  <a:pt x="1785226" y="3027064"/>
                  <a:pt x="1640412" y="3016364"/>
                  <a:pt x="1447045" y="3017520"/>
                </a:cubicBezTo>
                <a:cubicBezTo>
                  <a:pt x="1253678" y="3018676"/>
                  <a:pt x="754207" y="2989922"/>
                  <a:pt x="502930" y="3017520"/>
                </a:cubicBezTo>
                <a:cubicBezTo>
                  <a:pt x="167988" y="3008616"/>
                  <a:pt x="11135" y="2828303"/>
                  <a:pt x="0" y="2514590"/>
                </a:cubicBezTo>
                <a:cubicBezTo>
                  <a:pt x="-19542" y="2321001"/>
                  <a:pt x="-30376" y="1997280"/>
                  <a:pt x="0" y="1803803"/>
                </a:cubicBezTo>
                <a:cubicBezTo>
                  <a:pt x="30376" y="1610326"/>
                  <a:pt x="23033" y="1346630"/>
                  <a:pt x="0" y="1133250"/>
                </a:cubicBezTo>
                <a:cubicBezTo>
                  <a:pt x="-23033" y="919870"/>
                  <a:pt x="-30278" y="750182"/>
                  <a:pt x="0" y="502930"/>
                </a:cubicBezTo>
                <a:close/>
              </a:path>
              <a:path w="6400800" h="3017520" stroke="0" extrusionOk="0">
                <a:moveTo>
                  <a:pt x="0" y="502930"/>
                </a:moveTo>
                <a:cubicBezTo>
                  <a:pt x="25789" y="229350"/>
                  <a:pt x="233809" y="3154"/>
                  <a:pt x="502930" y="0"/>
                </a:cubicBezTo>
                <a:cubicBezTo>
                  <a:pt x="703265" y="14697"/>
                  <a:pt x="900911" y="-12527"/>
                  <a:pt x="1069399" y="0"/>
                </a:cubicBezTo>
                <a:cubicBezTo>
                  <a:pt x="1237887" y="12527"/>
                  <a:pt x="1538784" y="-8160"/>
                  <a:pt x="1851665" y="0"/>
                </a:cubicBezTo>
                <a:cubicBezTo>
                  <a:pt x="2164546" y="8160"/>
                  <a:pt x="2410052" y="-10457"/>
                  <a:pt x="2633931" y="0"/>
                </a:cubicBezTo>
                <a:cubicBezTo>
                  <a:pt x="2857810" y="10457"/>
                  <a:pt x="3152111" y="-22978"/>
                  <a:pt x="3308299" y="0"/>
                </a:cubicBezTo>
                <a:cubicBezTo>
                  <a:pt x="3464487" y="22978"/>
                  <a:pt x="3919770" y="-35686"/>
                  <a:pt x="4090565" y="0"/>
                </a:cubicBezTo>
                <a:cubicBezTo>
                  <a:pt x="4261360" y="35686"/>
                  <a:pt x="4379471" y="13471"/>
                  <a:pt x="4657034" y="0"/>
                </a:cubicBezTo>
                <a:cubicBezTo>
                  <a:pt x="4934597" y="-13471"/>
                  <a:pt x="5407010" y="53950"/>
                  <a:pt x="5897870" y="0"/>
                </a:cubicBezTo>
                <a:cubicBezTo>
                  <a:pt x="6166131" y="27162"/>
                  <a:pt x="6438802" y="242979"/>
                  <a:pt x="6400800" y="502930"/>
                </a:cubicBezTo>
                <a:cubicBezTo>
                  <a:pt x="6428002" y="760511"/>
                  <a:pt x="6419624" y="1013851"/>
                  <a:pt x="6400800" y="1193600"/>
                </a:cubicBezTo>
                <a:cubicBezTo>
                  <a:pt x="6381977" y="1373349"/>
                  <a:pt x="6374710" y="1657497"/>
                  <a:pt x="6400800" y="1864153"/>
                </a:cubicBezTo>
                <a:cubicBezTo>
                  <a:pt x="6426890" y="2070809"/>
                  <a:pt x="6412931" y="2208494"/>
                  <a:pt x="6400800" y="2514590"/>
                </a:cubicBezTo>
                <a:cubicBezTo>
                  <a:pt x="6410126" y="2793109"/>
                  <a:pt x="6145910" y="3023023"/>
                  <a:pt x="5897870" y="3017520"/>
                </a:cubicBezTo>
                <a:cubicBezTo>
                  <a:pt x="5661025" y="3039999"/>
                  <a:pt x="5452523" y="2999352"/>
                  <a:pt x="5331401" y="3017520"/>
                </a:cubicBezTo>
                <a:cubicBezTo>
                  <a:pt x="5210279" y="3035688"/>
                  <a:pt x="4926201" y="3035312"/>
                  <a:pt x="4657034" y="3017520"/>
                </a:cubicBezTo>
                <a:cubicBezTo>
                  <a:pt x="4387867" y="2999728"/>
                  <a:pt x="4340538" y="3039281"/>
                  <a:pt x="4036616" y="3017520"/>
                </a:cubicBezTo>
                <a:cubicBezTo>
                  <a:pt x="3732694" y="2995759"/>
                  <a:pt x="3502224" y="3034153"/>
                  <a:pt x="3308299" y="3017520"/>
                </a:cubicBezTo>
                <a:cubicBezTo>
                  <a:pt x="3114374" y="3000887"/>
                  <a:pt x="2785219" y="2982312"/>
                  <a:pt x="2579982" y="3017520"/>
                </a:cubicBezTo>
                <a:cubicBezTo>
                  <a:pt x="2374745" y="3052728"/>
                  <a:pt x="2076543" y="3022833"/>
                  <a:pt x="1797716" y="3017520"/>
                </a:cubicBezTo>
                <a:cubicBezTo>
                  <a:pt x="1518889" y="3012207"/>
                  <a:pt x="1442617" y="3006537"/>
                  <a:pt x="1231247" y="3017520"/>
                </a:cubicBezTo>
                <a:cubicBezTo>
                  <a:pt x="1019877" y="3028503"/>
                  <a:pt x="825756" y="3007787"/>
                  <a:pt x="502930" y="3017520"/>
                </a:cubicBezTo>
                <a:cubicBezTo>
                  <a:pt x="235611" y="2951982"/>
                  <a:pt x="31450" y="2823479"/>
                  <a:pt x="0" y="2514590"/>
                </a:cubicBezTo>
                <a:cubicBezTo>
                  <a:pt x="-5992" y="2264694"/>
                  <a:pt x="-863" y="1978331"/>
                  <a:pt x="0" y="1844037"/>
                </a:cubicBezTo>
                <a:cubicBezTo>
                  <a:pt x="863" y="1709743"/>
                  <a:pt x="-5782" y="1412647"/>
                  <a:pt x="0" y="1133250"/>
                </a:cubicBezTo>
                <a:cubicBezTo>
                  <a:pt x="5782" y="853853"/>
                  <a:pt x="13113" y="757226"/>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2809875" y="3120622"/>
            <a:ext cx="5905500" cy="1938992"/>
          </a:xfrm>
          <a:prstGeom prst="rect">
            <a:avLst/>
          </a:prstGeom>
          <a:noFill/>
        </p:spPr>
        <p:txBody>
          <a:bodyPr wrap="square" rtlCol="0">
            <a:spAutoFit/>
          </a:bodyPr>
          <a:lstStyle/>
          <a:p>
            <a:pPr lvl="0" algn="ctr"/>
            <a:r>
              <a:rPr lang="en-US" sz="4000" dirty="0" err="1">
                <a:solidFill>
                  <a:srgbClr val="002060"/>
                </a:solidFill>
                <a:latin typeface="Calibri" panose="020F0502020204030204" pitchFamily="34" charset="0"/>
                <a:cs typeface="Calibri" panose="020F0502020204030204" pitchFamily="34" charset="0"/>
              </a:rPr>
              <a:t>Về</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nhà</a:t>
            </a:r>
            <a:r>
              <a:rPr lang="en-US" sz="4000" dirty="0">
                <a:solidFill>
                  <a:srgbClr val="002060"/>
                </a:solidFill>
                <a:latin typeface="Calibri" panose="020F0502020204030204" pitchFamily="34" charset="0"/>
                <a:cs typeface="Calibri" panose="020F0502020204030204" pitchFamily="34" charset="0"/>
              </a:rPr>
              <a:t>: T</a:t>
            </a:r>
            <a:r>
              <a:rPr lang="vi-VN" sz="4000" dirty="0">
                <a:solidFill>
                  <a:srgbClr val="002060"/>
                </a:solidFill>
                <a:latin typeface="Calibri" panose="020F0502020204030204" pitchFamily="34" charset="0"/>
                <a:cs typeface="Calibri" panose="020F0502020204030204" pitchFamily="34" charset="0"/>
              </a:rPr>
              <a:t>ìm đọc câu chuyện, bài văn, bài thơ,... về cây cối, muông thú.</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96FCF878-696A-45BB-86E6-B1DE546C7C63}"/>
              </a:ext>
            </a:extLst>
          </p:cNvPr>
          <p:cNvGrpSpPr/>
          <p:nvPr/>
        </p:nvGrpSpPr>
        <p:grpSpPr>
          <a:xfrm>
            <a:off x="3917612" y="1349828"/>
            <a:ext cx="3689118" cy="2088372"/>
            <a:chOff x="4251441" y="0"/>
            <a:chExt cx="3689118" cy="2088372"/>
          </a:xfrm>
        </p:grpSpPr>
        <p:pic>
          <p:nvPicPr>
            <p:cNvPr id="6" name="Picture 5" descr="A stack of books&#10;&#10;Description automatically generated with low confidence">
              <a:extLst>
                <a:ext uri="{FF2B5EF4-FFF2-40B4-BE49-F238E27FC236}">
                  <a16:creationId xmlns:a16="http://schemas.microsoft.com/office/drawing/2014/main" id="{0922A66A-8D57-4B62-9D31-BCDA07BE359D}"/>
                </a:ext>
              </a:extLst>
            </p:cNvPr>
            <p:cNvPicPr>
              <a:picLocks noChangeAspect="1"/>
            </p:cNvPicPr>
            <p:nvPr/>
          </p:nvPicPr>
          <p:blipFill rotWithShape="1">
            <a:blip r:embed="rId3">
              <a:extLst>
                <a:ext uri="{28A0092B-C50C-407E-A947-70E740481C1C}">
                  <a14:useLocalDpi xmlns:a14="http://schemas.microsoft.com/office/drawing/2010/main" val="0"/>
                </a:ext>
              </a:extLst>
            </a:blip>
            <a:srcRect t="21157" b="22233"/>
            <a:stretch/>
          </p:blipFill>
          <p:spPr>
            <a:xfrm>
              <a:off x="4251441" y="0"/>
              <a:ext cx="3689118" cy="2088372"/>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3BADCC01-BDCF-437F-88BF-87593DDB31F4}"/>
                </a:ext>
              </a:extLst>
            </p:cNvPr>
            <p:cNvSpPr txBox="1"/>
            <p:nvPr/>
          </p:nvSpPr>
          <p:spPr>
            <a:xfrm>
              <a:off x="4740379" y="955186"/>
              <a:ext cx="2766302" cy="81560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Dặn</a:t>
              </a:r>
              <a:r>
                <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 </a:t>
              </a: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dò</a:t>
              </a:r>
              <a:endPar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endParaRPr>
            </a:p>
          </p:txBody>
        </p:sp>
      </p:grpSp>
    </p:spTree>
    <p:extLst>
      <p:ext uri="{BB962C8B-B14F-4D97-AF65-F5344CB8AC3E}">
        <p14:creationId xmlns:p14="http://schemas.microsoft.com/office/powerpoint/2010/main" val="23127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5" name="图片 18">
            <a:extLst>
              <a:ext uri="{FF2B5EF4-FFF2-40B4-BE49-F238E27FC236}">
                <a16:creationId xmlns:a16="http://schemas.microsoft.com/office/drawing/2014/main" id="{3F6CDB3C-C14D-4493-936D-BB9AABE79FD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5270"/>
          <a:stretch/>
        </p:blipFill>
        <p:spPr>
          <a:xfrm>
            <a:off x="7001053" y="0"/>
            <a:ext cx="5190947" cy="6126480"/>
          </a:xfrm>
          <a:prstGeom prst="rect">
            <a:avLst/>
          </a:prstGeom>
          <a:effectLst>
            <a:outerShdw blurRad="50800" dist="38100" dir="5400000" algn="t"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40" name="图片 3">
            <a:extLst>
              <a:ext uri="{FF2B5EF4-FFF2-40B4-BE49-F238E27FC236}">
                <a16:creationId xmlns:a16="http://schemas.microsoft.com/office/drawing/2014/main" id="{701139A4-CA88-4C53-B85B-729CCEFE49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1" name="Picture 40">
            <a:extLst>
              <a:ext uri="{FF2B5EF4-FFF2-40B4-BE49-F238E27FC236}">
                <a16:creationId xmlns:a16="http://schemas.microsoft.com/office/drawing/2014/main" id="{4813DBB6-D2D4-4C00-9A82-D7AEC4A776B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t="5247"/>
          <a:stretch/>
        </p:blipFill>
        <p:spPr>
          <a:xfrm>
            <a:off x="1499192" y="959796"/>
            <a:ext cx="9622464" cy="4937760"/>
          </a:xfrm>
          <a:prstGeom prst="rect">
            <a:avLst/>
          </a:prstGeom>
          <a:effectLst>
            <a:outerShdw blurRad="50800" dist="38100" dir="16200000" rotWithShape="0">
              <a:prstClr val="black">
                <a:alpha val="40000"/>
              </a:prstClr>
            </a:outerShdw>
          </a:effectLst>
        </p:spPr>
      </p:pic>
      <p:pic>
        <p:nvPicPr>
          <p:cNvPr id="5" name="Picture 4" descr="A blue and orange text&#10;&#10;AI-generated content may be incorrect.">
            <a:extLst>
              <a:ext uri="{FF2B5EF4-FFF2-40B4-BE49-F238E27FC236}">
                <a16:creationId xmlns:a16="http://schemas.microsoft.com/office/drawing/2014/main" id="{DA3595D4-6A25-8B27-1AE2-4E4EE61B6C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3831" y="2087473"/>
            <a:ext cx="8254699" cy="2853175"/>
          </a:xfrm>
          <a:prstGeom prst="rect">
            <a:avLst/>
          </a:prstGeom>
        </p:spPr>
      </p:pic>
    </p:spTree>
    <p:custDataLst>
      <p:tags r:id="rId1"/>
    </p:custDataLst>
    <p:extLst>
      <p:ext uri="{BB962C8B-B14F-4D97-AF65-F5344CB8AC3E}">
        <p14:creationId xmlns:p14="http://schemas.microsoft.com/office/powerpoint/2010/main" val="17746740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53" presetClass="entr" presetSubtype="16" fill="hold" nodeType="withEffect">
                                  <p:stCondLst>
                                    <p:cond delay="500"/>
                                  </p:stCondLst>
                                  <p:childTnLst>
                                    <p:set>
                                      <p:cBhvr>
                                        <p:cTn id="9" dur="1" fill="hold">
                                          <p:stCondLst>
                                            <p:cond delay="0"/>
                                          </p:stCondLst>
                                        </p:cTn>
                                        <p:tgtEl>
                                          <p:spTgt spid="41"/>
                                        </p:tgtEl>
                                        <p:attrNameLst>
                                          <p:attrName>style.visibility</p:attrName>
                                        </p:attrNameLst>
                                      </p:cBhvr>
                                      <p:to>
                                        <p:strVal val="visible"/>
                                      </p:to>
                                    </p:set>
                                    <p:anim calcmode="lin" valueType="num">
                                      <p:cBhvr>
                                        <p:cTn id="10" dur="500" fill="hold"/>
                                        <p:tgtEl>
                                          <p:spTgt spid="41"/>
                                        </p:tgtEl>
                                        <p:attrNameLst>
                                          <p:attrName>ppt_w</p:attrName>
                                        </p:attrNameLst>
                                      </p:cBhvr>
                                      <p:tavLst>
                                        <p:tav tm="0">
                                          <p:val>
                                            <p:fltVal val="0"/>
                                          </p:val>
                                        </p:tav>
                                        <p:tav tm="100000">
                                          <p:val>
                                            <p:strVal val="#ppt_w"/>
                                          </p:val>
                                        </p:tav>
                                      </p:tavLst>
                                    </p:anim>
                                    <p:anim calcmode="lin" valueType="num">
                                      <p:cBhvr>
                                        <p:cTn id="11" dur="500" fill="hold"/>
                                        <p:tgtEl>
                                          <p:spTgt spid="41"/>
                                        </p:tgtEl>
                                        <p:attrNameLst>
                                          <p:attrName>ppt_h</p:attrName>
                                        </p:attrNameLst>
                                      </p:cBhvr>
                                      <p:tavLst>
                                        <p:tav tm="0">
                                          <p:val>
                                            <p:fltVal val="0"/>
                                          </p:val>
                                        </p:tav>
                                        <p:tav tm="100000">
                                          <p:val>
                                            <p:strVal val="#ppt_h"/>
                                          </p:val>
                                        </p:tav>
                                      </p:tavLst>
                                    </p:anim>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hild 사진, 이미지, 일러스트, 캘리그라피 - 크라우드픽">
            <a:extLst>
              <a:ext uri="{FF2B5EF4-FFF2-40B4-BE49-F238E27FC236}">
                <a16:creationId xmlns:a16="http://schemas.microsoft.com/office/drawing/2014/main" id="{7D3C9772-26CF-4302-995F-FAFAEE1F724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750564" y="43891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图片 1">
            <a:extLst>
              <a:ext uri="{FF2B5EF4-FFF2-40B4-BE49-F238E27FC236}">
                <a16:creationId xmlns:a16="http://schemas.microsoft.com/office/drawing/2014/main" id="{7268FCDD-CC1E-4674-826B-EB6CF077F8B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4785"/>
          <a:stretch/>
        </p:blipFill>
        <p:spPr>
          <a:xfrm flipH="1">
            <a:off x="0" y="1924665"/>
            <a:ext cx="3662273" cy="4297680"/>
          </a:xfrm>
          <a:prstGeom prst="rect">
            <a:avLst/>
          </a:prstGeom>
          <a:effectLst>
            <a:outerShdw blurRad="50800" dist="38100" dir="5400000" algn="t" rotWithShape="0">
              <a:prstClr val="black">
                <a:alpha val="40000"/>
              </a:prstClr>
            </a:outerShdw>
          </a:effectLst>
        </p:spPr>
      </p:pic>
      <p:pic>
        <p:nvPicPr>
          <p:cNvPr id="11" name="图片 1">
            <a:extLst>
              <a:ext uri="{FF2B5EF4-FFF2-40B4-BE49-F238E27FC236}">
                <a16:creationId xmlns:a16="http://schemas.microsoft.com/office/drawing/2014/main" id="{7A9E02E9-82FA-4EC8-B54C-B2B394327ED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4785"/>
          <a:stretch/>
        </p:blipFill>
        <p:spPr>
          <a:xfrm>
            <a:off x="8529727" y="1393724"/>
            <a:ext cx="3662273" cy="4297680"/>
          </a:xfrm>
          <a:prstGeom prst="rect">
            <a:avLst/>
          </a:prstGeom>
          <a:effectLst>
            <a:outerShdw blurRad="50800" dist="38100" dir="5400000" algn="t" rotWithShape="0">
              <a:prstClr val="black">
                <a:alpha val="40000"/>
              </a:prstClr>
            </a:outerShdw>
          </a:effectLst>
        </p:spPr>
      </p:pic>
      <p:pic>
        <p:nvPicPr>
          <p:cNvPr id="5" name="Picture 4" descr="A picture containing outdoor object&#10;&#10;Description automatically generated">
            <a:extLst>
              <a:ext uri="{FF2B5EF4-FFF2-40B4-BE49-F238E27FC236}">
                <a16:creationId xmlns:a16="http://schemas.microsoft.com/office/drawing/2014/main" id="{9FA32C79-FC9F-4F73-BF75-22C50B942F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120" y="4820259"/>
            <a:ext cx="1828800" cy="1828800"/>
          </a:xfrm>
          <a:prstGeom prst="rect">
            <a:avLst/>
          </a:prstGeom>
          <a:effectLst>
            <a:outerShdw blurRad="50800" dist="38100" dir="5400000" algn="t" rotWithShape="0">
              <a:prstClr val="black">
                <a:alpha val="40000"/>
              </a:prstClr>
            </a:outerShdw>
          </a:effectLst>
        </p:spPr>
      </p:pic>
      <p:pic>
        <p:nvPicPr>
          <p:cNvPr id="9" name="Picture 8" descr="A picture containing cake, decorated, dark&#10;&#10;Description automatically generated">
            <a:extLst>
              <a:ext uri="{FF2B5EF4-FFF2-40B4-BE49-F238E27FC236}">
                <a16:creationId xmlns:a16="http://schemas.microsoft.com/office/drawing/2014/main" id="{50479D26-EB02-4714-9A27-03FC638C6910}"/>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r="5420" b="20183"/>
          <a:stretch/>
        </p:blipFill>
        <p:spPr>
          <a:xfrm>
            <a:off x="8992091" y="4157572"/>
            <a:ext cx="3199909" cy="2700428"/>
          </a:xfrm>
          <a:prstGeom prst="rect">
            <a:avLst/>
          </a:prstGeom>
          <a:effectLst>
            <a:outerShdw blurRad="50800" dist="38100" dir="5400000" algn="t" rotWithShape="0">
              <a:prstClr val="black">
                <a:alpha val="40000"/>
              </a:prstClr>
            </a:outerShdw>
          </a:effectLst>
        </p:spPr>
      </p:pic>
      <p:sp>
        <p:nvSpPr>
          <p:cNvPr id="3" name="Speech Bubble: Rectangle with Corners Rounded 2">
            <a:extLst>
              <a:ext uri="{FF2B5EF4-FFF2-40B4-BE49-F238E27FC236}">
                <a16:creationId xmlns:a16="http://schemas.microsoft.com/office/drawing/2014/main" id="{12FFFB01-7817-4CD4-9B17-4458981E3271}"/>
              </a:ext>
            </a:extLst>
          </p:cNvPr>
          <p:cNvSpPr/>
          <p:nvPr/>
        </p:nvSpPr>
        <p:spPr>
          <a:xfrm>
            <a:off x="1743075" y="2286000"/>
            <a:ext cx="3571875" cy="1876425"/>
          </a:xfrm>
          <a:prstGeom prst="wedgeRoundRectCallout">
            <a:avLst>
              <a:gd name="adj1" fmla="val 28234"/>
              <a:gd name="adj2" fmla="val 7417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libri" panose="020F0502020204030204" pitchFamily="34" charset="0"/>
                <a:cs typeface="Calibri" panose="020F0502020204030204" pitchFamily="34" charset="0"/>
              </a:rPr>
              <a:t>Kể</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tên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em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yêu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thích</a:t>
            </a:r>
            <a:r>
              <a:rPr lang="en-US" sz="4000" dirty="0">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C4D075A9-9DF4-4B24-9BFF-63D2DA736515}"/>
              </a:ext>
            </a:extLst>
          </p:cNvPr>
          <p:cNvSpPr/>
          <p:nvPr/>
        </p:nvSpPr>
        <p:spPr>
          <a:xfrm>
            <a:off x="6057900" y="2133600"/>
            <a:ext cx="4419600" cy="1876425"/>
          </a:xfrm>
          <a:prstGeom prst="wedgeRoundRectCallout">
            <a:avLst>
              <a:gd name="adj1" fmla="val -16033"/>
              <a:gd name="adj2" fmla="val 7925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Calibri" panose="020F0502020204030204" pitchFamily="34" charset="0"/>
                <a:cs typeface="Calibri" panose="020F0502020204030204" pitchFamily="34" charset="0"/>
              </a:rPr>
              <a:t>Em thích cảnh nào nhất ? Vì sao?</a:t>
            </a:r>
            <a:endParaRPr lang="en-US" sz="4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 presetClass="entr" presetSubtype="4" fill="hold" nodeType="withEffect" p14:presetBounceEnd="53333">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14:bounceEnd="53333">
                                          <p:cBhvr additive="base">
                                            <p:cTn id="23"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2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 presetClass="entr" presetSubtype="4" fill="hold" nodeType="with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750" fill="hold"/>
                                            <p:tgtEl>
                                              <p:spTgt spid="15"/>
                                            </p:tgtEl>
                                            <p:attrNameLst>
                                              <p:attrName>ppt_x</p:attrName>
                                            </p:attrNameLst>
                                          </p:cBhvr>
                                          <p:tavLst>
                                            <p:tav tm="0">
                                              <p:val>
                                                <p:strVal val="#ppt_x"/>
                                              </p:val>
                                            </p:tav>
                                            <p:tav tm="100000">
                                              <p:val>
                                                <p:strVal val="#ppt_x"/>
                                              </p:val>
                                            </p:tav>
                                          </p:tavLst>
                                        </p:anim>
                                        <p:anim calcmode="lin" valueType="num">
                                          <p:cBhvr additive="base">
                                            <p:cTn id="2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1" name="uỷn.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5" name="图片 18">
            <a:extLst>
              <a:ext uri="{FF2B5EF4-FFF2-40B4-BE49-F238E27FC236}">
                <a16:creationId xmlns:a16="http://schemas.microsoft.com/office/drawing/2014/main" id="{3F6CDB3C-C14D-4493-936D-BB9AABE79FD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5270"/>
          <a:stretch/>
        </p:blipFill>
        <p:spPr>
          <a:xfrm>
            <a:off x="7001053" y="0"/>
            <a:ext cx="5190947" cy="6126480"/>
          </a:xfrm>
          <a:prstGeom prst="rect">
            <a:avLst/>
          </a:prstGeom>
          <a:effectLst>
            <a:outerShdw blurRad="50800" dist="38100" dir="5400000" algn="t"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40" name="图片 3">
            <a:extLst>
              <a:ext uri="{FF2B5EF4-FFF2-40B4-BE49-F238E27FC236}">
                <a16:creationId xmlns:a16="http://schemas.microsoft.com/office/drawing/2014/main" id="{701139A4-CA88-4C53-B85B-729CCEFE49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1" name="Picture 40">
            <a:extLst>
              <a:ext uri="{FF2B5EF4-FFF2-40B4-BE49-F238E27FC236}">
                <a16:creationId xmlns:a16="http://schemas.microsoft.com/office/drawing/2014/main" id="{4813DBB6-D2D4-4C00-9A82-D7AEC4A776B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t="5247"/>
          <a:stretch/>
        </p:blipFill>
        <p:spPr>
          <a:xfrm>
            <a:off x="701750" y="329608"/>
            <a:ext cx="11153552" cy="6188149"/>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64757B63-38C7-45E9-B708-577E1D39E2BC}"/>
              </a:ext>
            </a:extLst>
          </p:cNvPr>
          <p:cNvPicPr>
            <a:picLocks noChangeAspect="1"/>
          </p:cNvPicPr>
          <p:nvPr/>
        </p:nvPicPr>
        <p:blipFill>
          <a:blip r:embed="rId12"/>
          <a:stretch>
            <a:fillRect/>
          </a:stretch>
        </p:blipFill>
        <p:spPr>
          <a:xfrm>
            <a:off x="4494492" y="939632"/>
            <a:ext cx="3627434" cy="865707"/>
          </a:xfrm>
          <a:prstGeom prst="rect">
            <a:avLst/>
          </a:prstGeom>
        </p:spPr>
      </p:pic>
      <p:pic>
        <p:nvPicPr>
          <p:cNvPr id="9" name="Picture 8">
            <a:extLst>
              <a:ext uri="{FF2B5EF4-FFF2-40B4-BE49-F238E27FC236}">
                <a16:creationId xmlns:a16="http://schemas.microsoft.com/office/drawing/2014/main" id="{E36143F4-5872-11FA-2127-967586D3DC46}"/>
              </a:ext>
            </a:extLst>
          </p:cNvPr>
          <p:cNvPicPr>
            <a:picLocks noChangeAspect="1"/>
          </p:cNvPicPr>
          <p:nvPr/>
        </p:nvPicPr>
        <p:blipFill>
          <a:blip r:embed="rId13"/>
          <a:stretch>
            <a:fillRect/>
          </a:stretch>
        </p:blipFill>
        <p:spPr>
          <a:xfrm>
            <a:off x="1293535" y="1977655"/>
            <a:ext cx="10450184" cy="3115948"/>
          </a:xfrm>
          <a:prstGeom prst="rect">
            <a:avLst/>
          </a:prstGeom>
        </p:spPr>
      </p:pic>
    </p:spTree>
    <p:custDataLst>
      <p:tags r:id="rId1"/>
    </p:custDataLst>
    <p:extLst>
      <p:ext uri="{BB962C8B-B14F-4D97-AF65-F5344CB8AC3E}">
        <p14:creationId xmlns:p14="http://schemas.microsoft.com/office/powerpoint/2010/main" val="2852655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4884" y="4434678"/>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B93A4008-9528-4803-9F05-C97CCCC3E9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red and green text on a black background&#10;&#10;Description automatically generated">
            <a:extLst>
              <a:ext uri="{FF2B5EF4-FFF2-40B4-BE49-F238E27FC236}">
                <a16:creationId xmlns:a16="http://schemas.microsoft.com/office/drawing/2014/main" id="{BA9AFFE1-4B74-6460-4464-CE510D5A0B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8765" y="2133600"/>
            <a:ext cx="4399502" cy="329513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B5FDC874-827F-4A9F-4B09-CEAF2008FA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2372" y="0"/>
            <a:ext cx="1613697" cy="1613697"/>
          </a:xfrm>
          <a:prstGeom prst="rect">
            <a:avLst/>
          </a:prstGeom>
        </p:spPr>
      </p:pic>
    </p:spTree>
    <p:custDataLst>
      <p:tags r:id="rId1"/>
    </p:custDataLst>
    <p:extLst>
      <p:ext uri="{BB962C8B-B14F-4D97-AF65-F5344CB8AC3E}">
        <p14:creationId xmlns:p14="http://schemas.microsoft.com/office/powerpoint/2010/main" val="276784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par>
                                <p:cTn id="12" presetID="42"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anim calcmode="lin" valueType="num">
                                      <p:cBhvr>
                                        <p:cTn id="15" dur="500" fill="hold"/>
                                        <p:tgtEl>
                                          <p:spTgt spid="1028"/>
                                        </p:tgtEl>
                                        <p:attrNameLst>
                                          <p:attrName>ppt_x</p:attrName>
                                        </p:attrNameLst>
                                      </p:cBhvr>
                                      <p:tavLst>
                                        <p:tav tm="0">
                                          <p:val>
                                            <p:strVal val="#ppt_x"/>
                                          </p:val>
                                        </p:tav>
                                        <p:tav tm="100000">
                                          <p:val>
                                            <p:strVal val="#ppt_x"/>
                                          </p:val>
                                        </p:tav>
                                      </p:tavLst>
                                    </p:anim>
                                    <p:anim calcmode="lin" valueType="num">
                                      <p:cBhvr>
                                        <p:cTn id="16"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2D09C-4B6E-439A-398C-3D19E8196F31}"/>
              </a:ext>
            </a:extLst>
          </p:cNvPr>
          <p:cNvSpPr>
            <a:spLocks noGrp="1"/>
          </p:cNvSpPr>
          <p:nvPr>
            <p:ph type="title"/>
          </p:nvPr>
        </p:nvSpPr>
        <p:spPr/>
        <p:txBody>
          <a:bodyPr/>
          <a:lstStyle/>
          <a:p>
            <a:endParaRPr lang="en-US"/>
          </a:p>
        </p:txBody>
      </p:sp>
      <p:pic>
        <p:nvPicPr>
          <p:cNvPr id="4" name="Cy_ci_rung_202512101446_fbny7">
            <a:hlinkClick r:id="" action="ppaction://media"/>
            <a:extLst>
              <a:ext uri="{FF2B5EF4-FFF2-40B4-BE49-F238E27FC236}">
                <a16:creationId xmlns:a16="http://schemas.microsoft.com/office/drawing/2014/main" id="{EEB661E4-D973-78F8-795D-6BE6E08EDB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762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sp>
        <p:nvSpPr>
          <p:cNvPr id="9" name="TextBox 8">
            <a:extLst>
              <a:ext uri="{FF2B5EF4-FFF2-40B4-BE49-F238E27FC236}">
                <a16:creationId xmlns:a16="http://schemas.microsoft.com/office/drawing/2014/main" id="{F88CD2C1-AB88-4673-B691-EF5112AC3F99}"/>
              </a:ext>
            </a:extLst>
          </p:cNvPr>
          <p:cNvSpPr txBox="1"/>
          <p:nvPr/>
        </p:nvSpPr>
        <p:spPr>
          <a:xfrm>
            <a:off x="581025" y="400992"/>
            <a:ext cx="10005695" cy="1200329"/>
          </a:xfrm>
          <a:prstGeom prst="rect">
            <a:avLst/>
          </a:prstGeom>
          <a:noFill/>
        </p:spPr>
        <p:txBody>
          <a:bodyPr wrap="square">
            <a:spAutoFit/>
          </a:bodyPr>
          <a:lstStyle/>
          <a:p>
            <a:pPr lvl="0" algn="just"/>
            <a:r>
              <a:rPr lang="en-US" sz="3600" b="1" dirty="0">
                <a:solidFill>
                  <a:srgbClr val="04266D"/>
                </a:solidFill>
                <a:latin typeface="Calibri" panose="020F0502020204030204" pitchFamily="34" charset="0"/>
                <a:cs typeface="Calibri" panose="020F0502020204030204" pitchFamily="34" charset="0"/>
              </a:rPr>
              <a:t>1. </a:t>
            </a:r>
            <a:r>
              <a:rPr lang="vi-VN" sz="3600" b="1" dirty="0">
                <a:solidFill>
                  <a:srgbClr val="04266D"/>
                </a:solidFill>
                <a:latin typeface="Calibri" panose="020F0502020204030204" pitchFamily="34" charset="0"/>
                <a:cs typeface="Calibri" panose="020F0502020204030204" pitchFamily="34" charset="0"/>
              </a:rPr>
              <a:t>Quan sát tranh và nêu tình cảm, cảm xúc của em về cảnh vật trong tranh.</a:t>
            </a:r>
            <a:endParaRPr kumimoji="0" lang="vi-VN" sz="3600" b="1" i="0" u="none" strike="noStrike" kern="1200" cap="none" spc="0" normalizeH="0" baseline="0" noProof="0" dirty="0">
              <a:ln>
                <a:noFill/>
              </a:ln>
              <a:solidFill>
                <a:srgbClr val="04266D"/>
              </a:solidFill>
              <a:effectLst/>
              <a:uLnTx/>
              <a:uFillTx/>
              <a:latin typeface="Calibri" panose="020F0502020204030204" pitchFamily="34" charset="0"/>
              <a:ea typeface="+mn-ea"/>
              <a:cs typeface="Calibri" panose="020F0502020204030204" pitchFamily="34" charset="0"/>
            </a:endParaRPr>
          </a:p>
        </p:txBody>
      </p:sp>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A97B15-2F44-412D-99A9-A5A51ABE80D1}"/>
              </a:ext>
            </a:extLst>
          </p:cNvPr>
          <p:cNvPicPr>
            <a:picLocks noChangeAspect="1"/>
          </p:cNvPicPr>
          <p:nvPr/>
        </p:nvPicPr>
        <p:blipFill>
          <a:blip r:embed="rId5"/>
          <a:stretch>
            <a:fillRect/>
          </a:stretch>
        </p:blipFill>
        <p:spPr>
          <a:xfrm>
            <a:off x="1633537" y="1738312"/>
            <a:ext cx="8501063" cy="4516576"/>
          </a:xfrm>
          <a:prstGeom prst="rect">
            <a:avLst/>
          </a:prstGeom>
        </p:spPr>
      </p:pic>
    </p:spTree>
    <p:extLst>
      <p:ext uri="{BB962C8B-B14F-4D97-AF65-F5344CB8AC3E}">
        <p14:creationId xmlns:p14="http://schemas.microsoft.com/office/powerpoint/2010/main" val="58414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AAF14-92DC-CF9D-5DED-C0D57179BFAF}"/>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3EC66BE1-BE5C-C144-9D7F-ECFECFAC2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sp>
        <p:nvSpPr>
          <p:cNvPr id="2" name="Rectangle 1">
            <a:extLst>
              <a:ext uri="{FF2B5EF4-FFF2-40B4-BE49-F238E27FC236}">
                <a16:creationId xmlns:a16="http://schemas.microsoft.com/office/drawing/2014/main" id="{99626B86-D028-D060-50E3-4080ACB8E506}"/>
              </a:ext>
            </a:extLst>
          </p:cNvPr>
          <p:cNvSpPr>
            <a:spLocks noChangeArrowheads="1"/>
          </p:cNvSpPr>
          <p:nvPr/>
        </p:nvSpPr>
        <p:spPr bwMode="auto">
          <a:xfrm>
            <a:off x="386316" y="1126830"/>
            <a:ext cx="1203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bao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quát</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cảnh</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như</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thế</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B1F8698E-895F-0A27-C7A4-20CBB8ED7A7F}"/>
              </a:ext>
            </a:extLst>
          </p:cNvPr>
          <p:cNvSpPr>
            <a:spLocks noChangeArrowheads="1"/>
          </p:cNvSpPr>
          <p:nvPr/>
        </p:nvSpPr>
        <p:spPr bwMode="auto">
          <a:xfrm>
            <a:off x="386316" y="1801518"/>
            <a:ext cx="1203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b) Nêu đặc điểm nổi bật của cảnh vật ?</a:t>
            </a:r>
            <a:r>
              <a:rPr lang="vi-VN" alt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5" name="Rectangle 3">
            <a:extLst>
              <a:ext uri="{FF2B5EF4-FFF2-40B4-BE49-F238E27FC236}">
                <a16:creationId xmlns:a16="http://schemas.microsoft.com/office/drawing/2014/main" id="{6DBBC2E1-57DB-C750-D501-10CD15CB80A2}"/>
              </a:ext>
            </a:extLst>
          </p:cNvPr>
          <p:cNvSpPr>
            <a:spLocks noChangeArrowheads="1"/>
          </p:cNvSpPr>
          <p:nvPr/>
        </p:nvSpPr>
        <p:spPr bwMode="auto">
          <a:xfrm>
            <a:off x="421241" y="2458743"/>
            <a:ext cx="11963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c) Nêu tình cảm, cảm xúc của em đối với cảnh vật ?</a:t>
            </a:r>
            <a:endParaRPr lang="en-US" altLang="en-US" sz="3600">
              <a:solidFill>
                <a:srgbClr val="002060"/>
              </a:solidFill>
              <a:latin typeface="Cambria" panose="02040503050406030204" pitchFamily="18" charset="0"/>
              <a:ea typeface="Cambria" panose="02040503050406030204" pitchFamily="18" charset="0"/>
            </a:endParaRPr>
          </a:p>
        </p:txBody>
      </p:sp>
      <p:sp>
        <p:nvSpPr>
          <p:cNvPr id="6" name="Rectangle 1">
            <a:extLst>
              <a:ext uri="{FF2B5EF4-FFF2-40B4-BE49-F238E27FC236}">
                <a16:creationId xmlns:a16="http://schemas.microsoft.com/office/drawing/2014/main" id="{FDDF77A6-8DE3-A2E9-B95B-8C4BCD526856}"/>
              </a:ext>
            </a:extLst>
          </p:cNvPr>
          <p:cNvSpPr>
            <a:spLocks noChangeArrowheads="1"/>
          </p:cNvSpPr>
          <p:nvPr/>
        </p:nvSpPr>
        <p:spPr bwMode="auto">
          <a:xfrm>
            <a:off x="538716" y="3088980"/>
            <a:ext cx="1188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Char char="-"/>
            </a:pP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xúc</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trước</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vẻ</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đẹp</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cảnh</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7" name="Rectangle 3">
            <a:extLst>
              <a:ext uri="{FF2B5EF4-FFF2-40B4-BE49-F238E27FC236}">
                <a16:creationId xmlns:a16="http://schemas.microsoft.com/office/drawing/2014/main" id="{D8D07B3E-7D4C-56EC-7FF8-907D091999AE}"/>
              </a:ext>
            </a:extLst>
          </p:cNvPr>
          <p:cNvSpPr>
            <a:spLocks noChangeArrowheads="1"/>
          </p:cNvSpPr>
          <p:nvPr/>
        </p:nvSpPr>
        <p:spPr bwMode="auto">
          <a:xfrm>
            <a:off x="538716" y="3809705"/>
            <a:ext cx="1173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xúc</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vai</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trò</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cảnh</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cuộc</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4">
            <a:extLst>
              <a:ext uri="{FF2B5EF4-FFF2-40B4-BE49-F238E27FC236}">
                <a16:creationId xmlns:a16="http://schemas.microsoft.com/office/drawing/2014/main" id="{9EC2D520-9D14-CC40-6545-2B13A3DA5AE4}"/>
              </a:ext>
            </a:extLst>
          </p:cNvPr>
          <p:cNvSpPr>
            <a:spLocks noChangeArrowheads="1"/>
          </p:cNvSpPr>
          <p:nvPr/>
        </p:nvSpPr>
        <p:spPr bwMode="auto">
          <a:xfrm>
            <a:off x="691116" y="5049543"/>
            <a:ext cx="1158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alt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Nêu tình cảm, cảm xúc của em khi nghĩ đến những người làm nên cảnh vật (hoặc giữ gìn, bảo vệ cảnh vật) ?</a:t>
            </a:r>
          </a:p>
        </p:txBody>
      </p:sp>
      <p:sp>
        <p:nvSpPr>
          <p:cNvPr id="10" name="Rectangle 5">
            <a:extLst>
              <a:ext uri="{FF2B5EF4-FFF2-40B4-BE49-F238E27FC236}">
                <a16:creationId xmlns:a16="http://schemas.microsoft.com/office/drawing/2014/main" id="{0268A6E0-AC7E-C6A5-1DF6-EAB0C83627DB}"/>
              </a:ext>
            </a:extLst>
          </p:cNvPr>
          <p:cNvSpPr>
            <a:spLocks noChangeArrowheads="1"/>
          </p:cNvSpPr>
          <p:nvPr/>
        </p:nvSpPr>
        <p:spPr bwMode="auto">
          <a:xfrm>
            <a:off x="3444948" y="269986"/>
            <a:ext cx="662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PHIẾU HỌC TẬP </a:t>
            </a:r>
            <a:endParaRPr lang="en-US" alt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0DAE3-3CC0-448A-97EC-094E0A22162B}"/>
              </a:ext>
            </a:extLst>
          </p:cNvPr>
          <p:cNvPicPr>
            <a:picLocks noChangeAspect="1"/>
          </p:cNvPicPr>
          <p:nvPr/>
        </p:nvPicPr>
        <p:blipFill>
          <a:blip r:embed="rId2"/>
          <a:stretch>
            <a:fillRect/>
          </a:stretch>
        </p:blipFill>
        <p:spPr>
          <a:xfrm>
            <a:off x="0" y="0"/>
            <a:ext cx="12192000" cy="6865970"/>
          </a:xfrm>
          <a:prstGeom prst="rect">
            <a:avLst/>
          </a:prstGeom>
        </p:spPr>
      </p:pic>
      <p:sp>
        <p:nvSpPr>
          <p:cNvPr id="18" name="Rectangle: Rounded Corners 8">
            <a:extLst>
              <a:ext uri="{FF2B5EF4-FFF2-40B4-BE49-F238E27FC236}">
                <a16:creationId xmlns:a16="http://schemas.microsoft.com/office/drawing/2014/main" id="{2AEAE173-62EC-47CF-BC8D-F01C716068A2}"/>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2">
            <a:extLst>
              <a:ext uri="{FF2B5EF4-FFF2-40B4-BE49-F238E27FC236}">
                <a16:creationId xmlns:a16="http://schemas.microsoft.com/office/drawing/2014/main" id="{976C5E78-9323-4881-BC4B-D28810697C33}"/>
              </a:ext>
            </a:extLst>
          </p:cNvPr>
          <p:cNvSpPr/>
          <p:nvPr/>
        </p:nvSpPr>
        <p:spPr>
          <a:xfrm>
            <a:off x="655646" y="3371161"/>
            <a:ext cx="4566349" cy="3190345"/>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834D2A6-66FB-1C0A-1F2B-2138CC384999}"/>
              </a:ext>
            </a:extLst>
          </p:cNvPr>
          <p:cNvPicPr>
            <a:picLocks noChangeAspect="1"/>
          </p:cNvPicPr>
          <p:nvPr/>
        </p:nvPicPr>
        <p:blipFill>
          <a:blip r:embed="rId4"/>
          <a:stretch>
            <a:fillRect/>
          </a:stretch>
        </p:blipFill>
        <p:spPr>
          <a:xfrm>
            <a:off x="5162116" y="661012"/>
            <a:ext cx="7029884" cy="4706721"/>
          </a:xfrm>
          <a:prstGeom prst="rect">
            <a:avLst/>
          </a:prstGeom>
        </p:spPr>
      </p:pic>
    </p:spTree>
    <p:extLst>
      <p:ext uri="{BB962C8B-B14F-4D97-AF65-F5344CB8AC3E}">
        <p14:creationId xmlns:p14="http://schemas.microsoft.com/office/powerpoint/2010/main" val="24992743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822</Words>
  <Application>Microsoft Office PowerPoint</Application>
  <PresentationFormat>Widescreen</PresentationFormat>
  <Paragraphs>63</Paragraphs>
  <Slides>25</Slides>
  <Notes>18</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25</vt:i4>
      </vt:variant>
    </vt:vector>
  </HeadingPairs>
  <TitlesOfParts>
    <vt:vector size="36" baseType="lpstr">
      <vt:lpstr>等线</vt:lpstr>
      <vt:lpstr>Arial</vt:lpstr>
      <vt:lpstr>Calibri</vt:lpstr>
      <vt:lpstr>Calibri Light</vt:lpstr>
      <vt:lpstr>Cambria</vt:lpstr>
      <vt:lpstr>LNTH-Dinomiko</vt:lpstr>
      <vt:lpstr>Office 主题​​</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2022-12-07T12:57:44Z</dcterms:created>
  <dcterms:modified xsi:type="dcterms:W3CDTF">2026-03-04T05:03:30Z</dcterms:modified>
</cp:coreProperties>
</file>