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8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38.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Bảo vệ thông tin của em và gia đình?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5559</TotalTime>
  <Words>935</Words>
  <Application>Microsoft Office PowerPoint</Application>
  <PresentationFormat>Widescreen</PresentationFormat>
  <Paragraphs>72</Paragraphs>
  <Slides>13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tranphuc070685@gmail.com</cp:lastModifiedBy>
  <cp:revision>186</cp:revision>
  <dcterms:created xsi:type="dcterms:W3CDTF">2021-11-14T08:33:55Z</dcterms:created>
  <dcterms:modified xsi:type="dcterms:W3CDTF">2026-03-03T09:24:38Z</dcterms:modified>
</cp:coreProperties>
</file>