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5" d="100"/>
          <a:sy n="85" d="100"/>
        </p:scale>
        <p:origin x="1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10/12/2024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microsoft.com/office/2007/relationships/hdphoto" Target="../media/hdphoto9.wdp"/><Relationship Id="rId3" Type="http://schemas.microsoft.com/office/2007/relationships/hdphoto" Target="../media/hdphoto3.wdp"/><Relationship Id="rId21" Type="http://schemas.openxmlformats.org/officeDocument/2006/relationships/image" Target="../media/image58.sv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image" Target="../media/image55.png"/><Relationship Id="rId2" Type="http://schemas.openxmlformats.org/officeDocument/2006/relationships/image" Target="../media/image46.png"/><Relationship Id="rId16" Type="http://schemas.microsoft.com/office/2007/relationships/hdphoto" Target="../media/hdphoto8.wdp"/><Relationship Id="rId20" Type="http://schemas.openxmlformats.org/officeDocument/2006/relationships/image" Target="../media/image57.png"/><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8.png"/><Relationship Id="rId15" Type="http://schemas.openxmlformats.org/officeDocument/2006/relationships/image" Target="../media/image54.png"/><Relationship Id="rId10" Type="http://schemas.openxmlformats.org/officeDocument/2006/relationships/image" Target="../media/image51.png"/><Relationship Id="rId19" Type="http://schemas.openxmlformats.org/officeDocument/2006/relationships/image" Target="../media/image56.png"/><Relationship Id="rId4" Type="http://schemas.openxmlformats.org/officeDocument/2006/relationships/image" Target="../media/image47.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E16C9-BE02-4CD9-91A9-B5B042AB0562}"/>
              </a:ext>
            </a:extLst>
          </p:cNvPr>
          <p:cNvPicPr>
            <a:picLocks noChangeAspect="1"/>
          </p:cNvPicPr>
          <p:nvPr/>
        </p:nvPicPr>
        <p:blipFill>
          <a:blip r:embed="rId2"/>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3"/>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5"/>
          <a:stretch>
            <a:fillRect/>
          </a:stretch>
        </p:blipFill>
        <p:spPr>
          <a:xfrm>
            <a:off x="2052446" y="3923612"/>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5549</TotalTime>
  <Words>753</Words>
  <Application>Microsoft Office PowerPoint</Application>
  <PresentationFormat>Widescreen</PresentationFormat>
  <Paragraphs>70</Paragraphs>
  <Slides>12</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183</cp:revision>
  <dcterms:created xsi:type="dcterms:W3CDTF">2021-11-14T08:33:55Z</dcterms:created>
  <dcterms:modified xsi:type="dcterms:W3CDTF">2024-12-10T12:07:51Z</dcterms:modified>
</cp:coreProperties>
</file>