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38" r:id="rId2"/>
    <p:sldId id="256" r:id="rId3"/>
    <p:sldId id="258" r:id="rId4"/>
    <p:sldId id="259" r:id="rId5"/>
    <p:sldId id="370" r:id="rId6"/>
    <p:sldId id="260" r:id="rId7"/>
    <p:sldId id="373" r:id="rId8"/>
    <p:sldId id="374" r:id="rId9"/>
    <p:sldId id="375" r:id="rId10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5853"/>
  </p:normalViewPr>
  <p:slideViewPr>
    <p:cSldViewPr snapToGrid="0">
      <p:cViewPr varScale="1">
        <p:scale>
          <a:sx n="59" d="100"/>
          <a:sy n="59" d="100"/>
        </p:scale>
        <p:origin x="11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27513-DB61-1D47-9F35-480E265BEE40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CA0CC-C994-DB4F-9A7E-3903F4E57A53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60629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chant several times, change the lyrics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A0CC-C994-DB4F-9A7E-3903F4E57A53}" type="slidenum">
              <a:rPr lang="x-none" smtClean="0"/>
              <a:t>4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28984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x-none" dirty="0"/>
              <a:t>chant several times, change the lyrics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ECA0CC-C994-DB4F-9A7E-3903F4E57A53}" type="slidenum">
              <a:rPr lang="x-none" smtClean="0"/>
              <a:t>5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14317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4B42B-18CC-3EBE-665C-CAB51BF537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290BE95-065A-4FC8-D322-F52694F826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01924-BE9B-FA8E-710C-C74423A2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4D1F2-3A78-D97C-B354-7C472D6C7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C33889-C4D1-464D-3A11-1EA38CD7F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85096-E723-6B56-1096-59E7F8CD456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9715" y="561314"/>
            <a:ext cx="10484085" cy="589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6582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ACDFDBC-1AE3-8D6C-0CB2-95282BD42F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2734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504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8633-3D02-04D6-9D60-9B340E5F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6" y="365126"/>
            <a:ext cx="10629664" cy="5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63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97C894-DCC9-6ED5-E319-7AA8863F4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4239" y="365125"/>
            <a:ext cx="10599561" cy="5962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46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26527F-4694-0296-648C-EDAC78A902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519833" cy="59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6650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EC73675-7CC6-E6D6-CB16-BF82889E29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07156" y="365126"/>
            <a:ext cx="10893777" cy="6127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F69A307-09E7-2141-E7B8-3CECC21B12C0}"/>
              </a:ext>
            </a:extLst>
          </p:cNvPr>
          <p:cNvSpPr txBox="1"/>
          <p:nvPr userDrawn="1"/>
        </p:nvSpPr>
        <p:spPr>
          <a:xfrm>
            <a:off x="1066800" y="365125"/>
            <a:ext cx="40809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6000" b="1" dirty="0">
                <a:solidFill>
                  <a:srgbClr val="FF0000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35728722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93DAAC-E62A-2B49-4480-299FA9834E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58897" y="365125"/>
            <a:ext cx="10723504" cy="603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338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rgbClr val="7030A0"/>
                </a:solidFill>
              </a:defRPr>
            </a:lvl1pPr>
          </a:lstStyle>
          <a:p>
            <a:r>
              <a:rPr lang="x-none" dirty="0"/>
              <a:t>WRAP-UP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6658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88992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720062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1118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72991-A753-D61A-6848-44A45AF6F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81937-B513-84C5-EBEE-8BDB1D816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EE0795-0527-3116-B539-36278E5B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6EC82-DD48-3533-C8FA-11C3E6D32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07C104-FAB4-F843-D94C-7BEB4681F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656FD94-4070-6FDC-09F1-386A32EE55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1719" y="363009"/>
            <a:ext cx="10468562" cy="5888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772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17928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5668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008297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84846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87393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892374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424910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778073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7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97212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4CC84-79F2-5F4F-43B2-E11E1D878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3EFCB-483E-5B55-CF87-59F6981105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D8FC3C-5B87-4C52-06A6-1E33A0AFB1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7FDF86-F8FE-AEBE-0DA5-46521C2E5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A524D7-B4F7-AA51-9880-49DA23370F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DBFC16-02A9-2ADB-9436-01BE74D2C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1DE0F2-68CC-07E5-6121-588262480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ADD165-3C35-4E10-B428-45F2F03D0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3180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588633-3D02-04D6-9D60-9B340E5F6D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4136" y="365126"/>
            <a:ext cx="10629664" cy="5979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283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979847-DA2C-9FC0-23B8-1C54E83A2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B29B47-339B-BBDB-4A92-6D2CD6A80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B27A3-ABF7-6284-99C0-35220B2EB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80425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681CD-2286-4D34-8B6F-05DD8A35F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8AAC2-A882-9346-3F99-6ABDD1D16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93313-C1FB-5DCA-5590-E16B5577D6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250E4E-4C0A-B581-36E9-960D6CDD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A8996-C2C8-08D2-CF3F-E1A3D202A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11A82C-0BAB-9D87-E799-78B557BBA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0216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33164-E481-CE4F-B4C5-28E3F90F4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CD884B-BF42-DF1E-7C7E-A173FDFA5A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48AFCD-7393-5926-A293-3CDC191B9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2E53F9-6A53-DCFE-1C6A-B4D0D278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03DD1C-80ED-8D88-5A22-7F7CC296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13C2B-7DB5-49B6-B0D8-7C28813C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24563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9F5EC-8CBB-8E46-9229-E9A17D01D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FAE299-923E-E4EE-167D-0D943D04A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39804-0AFE-0333-0850-B52CD6552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6F486-C8A2-0CC3-E069-D200122F1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F3F46-1636-CFBE-3512-0B140FD05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183277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AD777-A3E3-893E-099B-FEA0982FDE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CF0EF6-036B-7E57-8EBA-0B6167D46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22E933-BA02-52B4-B5FA-52B9DCF02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3012AE-CFCD-2FE7-E84A-C68AEB5D6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90AE5-7247-D32E-F891-F808068EF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751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2BBD4-5AB5-5216-A62D-FB6B1153D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343A9-6AC8-4E6D-83D1-EEB52FC9AC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6D36E1-D736-6618-12C7-980CAEB510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1BDB38-2A65-E41B-296F-00F73A68B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0842FC-64AA-E2EA-A273-610FABE8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71BF36-1460-A9A6-F67A-CDB7011A94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68ED74-694B-B173-75EC-7C92AEC6FA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226219"/>
            <a:ext cx="10738556" cy="604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279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7A9E49-7A63-B2A4-D588-746A23BCD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2FEBC2-7407-C13D-54AF-BB5559F187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4785-47FE-0971-2E41-D865D47AD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F7440C-5C8F-0904-0E25-5FBB22426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78436E-7251-A256-CAF4-7E941DC02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501E36-7EF6-6C71-1EA8-93EF2363CD2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1850" y="533930"/>
            <a:ext cx="10113902" cy="56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6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7E5F58-FFF1-3977-0671-68191C4312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651066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98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EE3716-40B3-43D5-3C06-D5CAD2F59B5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928" y="365125"/>
            <a:ext cx="10503605" cy="5908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76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E71D103-68F3-175E-4F03-596C1B8230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8915" y="365125"/>
            <a:ext cx="10534885" cy="592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613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87210-1F25-0FA4-296C-67D946ADB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0A624F-697F-4B97-B1BF-546A43F85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8B33B-3A62-751D-5190-D4F1FC492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9C7B0B-2086-63B5-3529-7F8A13E0F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82DC28-A3A8-64CC-3625-E56F203C269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365125"/>
            <a:ext cx="10668001" cy="600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97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92D050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6C299D-37EB-E144-49D6-BA008D717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AA6D9-314B-C3AF-593F-087EE251E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CE95DD-6D9F-C172-9532-A9068DEB89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94DDF8-F0A1-1148-A2D1-D641B4A3DBA1}" type="datetimeFigureOut">
              <a:rPr lang="x-none" smtClean="0"/>
              <a:t>2/2/2026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2DC63A-18BE-CB4E-ACBE-4821D8236A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55077-5E60-D78C-D436-AE520181B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4A496-CA8B-9249-84EB-0AD89A0ACF6A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7636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83" r:id="rId3"/>
    <p:sldLayoutId id="2147483652" r:id="rId4"/>
    <p:sldLayoutId id="2147483660" r:id="rId5"/>
    <p:sldLayoutId id="2147483667" r:id="rId6"/>
    <p:sldLayoutId id="2147483668" r:id="rId7"/>
    <p:sldLayoutId id="2147483670" r:id="rId8"/>
    <p:sldLayoutId id="2147483669" r:id="rId9"/>
    <p:sldLayoutId id="2147483671" r:id="rId10"/>
    <p:sldLayoutId id="2147483673" r:id="rId11"/>
    <p:sldLayoutId id="2147483654" r:id="rId12"/>
    <p:sldLayoutId id="2147483672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51" r:id="rId23"/>
    <p:sldLayoutId id="2147483662" r:id="rId24"/>
    <p:sldLayoutId id="2147483663" r:id="rId25"/>
    <p:sldLayoutId id="2147483664" r:id="rId26"/>
    <p:sldLayoutId id="2147483665" r:id="rId27"/>
    <p:sldLayoutId id="2147483666" r:id="rId28"/>
    <p:sldLayoutId id="2147483653" r:id="rId29"/>
    <p:sldLayoutId id="2147483655" r:id="rId30"/>
    <p:sldLayoutId id="2147483656" r:id="rId31"/>
    <p:sldLayoutId id="2147483657" r:id="rId32"/>
    <p:sldLayoutId id="2147483658" r:id="rId33"/>
    <p:sldLayoutId id="2147483659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0.xml"/><Relationship Id="rId1" Type="http://schemas.openxmlformats.org/officeDocument/2006/relationships/audio" Target="file:///G:\Cut_47%20Track%2047.mp3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2438400"/>
            <a:ext cx="7543800" cy="129540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3352800" y="1371601"/>
            <a:ext cx="5715000" cy="96043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3581400" y="5105400"/>
            <a:ext cx="5276851" cy="533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2438400" y="11430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0991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868" y="232788"/>
            <a:ext cx="9966992" cy="6463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01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57"/>
            <a:ext cx="12192000" cy="6215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58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1657"/>
            <a:ext cx="12192000" cy="621524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4FA9DB-F38E-73F5-218B-4D048954615C}"/>
              </a:ext>
            </a:extLst>
          </p:cNvPr>
          <p:cNvSpPr txBox="1"/>
          <p:nvPr/>
        </p:nvSpPr>
        <p:spPr>
          <a:xfrm>
            <a:off x="4629287" y="5018567"/>
            <a:ext cx="217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a nurse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0927FD-878C-30F8-3340-E81E8BEA401A}"/>
              </a:ext>
            </a:extLst>
          </p:cNvPr>
          <p:cNvSpPr txBox="1"/>
          <p:nvPr/>
        </p:nvSpPr>
        <p:spPr>
          <a:xfrm>
            <a:off x="8426973" y="5080122"/>
            <a:ext cx="3765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3600">
                <a:solidFill>
                  <a:srgbClr val="FF0000"/>
                </a:solidFill>
              </a:rPr>
              <a:t>at </a:t>
            </a:r>
            <a:r>
              <a:rPr lang="x-none" sz="3600" dirty="0">
                <a:solidFill>
                  <a:srgbClr val="FF0000"/>
                </a:solidFill>
              </a:rPr>
              <a:t>a nursing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DC9DAD-875D-B9BC-897A-0BE60D5690FD}"/>
              </a:ext>
            </a:extLst>
          </p:cNvPr>
          <p:cNvSpPr txBox="1"/>
          <p:nvPr/>
        </p:nvSpPr>
        <p:spPr>
          <a:xfrm>
            <a:off x="8689425" y="5767735"/>
            <a:ext cx="3005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>
                <a:solidFill>
                  <a:srgbClr val="FF0000"/>
                </a:solidFill>
              </a:rPr>
              <a:t>at </a:t>
            </a:r>
            <a:r>
              <a:rPr lang="x-none" sz="4000" dirty="0">
                <a:solidFill>
                  <a:srgbClr val="FF0000"/>
                </a:solidFill>
              </a:rPr>
              <a:t>a fa</a:t>
            </a:r>
            <a:r>
              <a:rPr lang="en-US" sz="4000" dirty="0">
                <a:solidFill>
                  <a:srgbClr val="FF0000"/>
                </a:solidFill>
              </a:rPr>
              <a:t>ctory</a:t>
            </a:r>
            <a:endParaRPr lang="x-none" sz="4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D3D1BC-EEA9-74AC-81AF-8292CBBD002E}"/>
              </a:ext>
            </a:extLst>
          </p:cNvPr>
          <p:cNvSpPr txBox="1"/>
          <p:nvPr/>
        </p:nvSpPr>
        <p:spPr>
          <a:xfrm>
            <a:off x="4519220" y="5738780"/>
            <a:ext cx="2177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4000" dirty="0">
                <a:solidFill>
                  <a:srgbClr val="FF0000"/>
                </a:solidFill>
              </a:rPr>
              <a:t>a </a:t>
            </a:r>
            <a:r>
              <a:rPr lang="en-US" sz="4000" dirty="0">
                <a:solidFill>
                  <a:srgbClr val="FF0000"/>
                </a:solidFill>
              </a:rPr>
              <a:t>worker</a:t>
            </a:r>
            <a:endParaRPr lang="x-none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77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36156"/>
            <a:ext cx="12192000" cy="3885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385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33" y="0"/>
            <a:ext cx="113498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090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023" y="0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51765" y="458052"/>
            <a:ext cx="5392245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Scrambled Jobs game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162032">
            <a:off x="3002685" y="2526954"/>
            <a:ext cx="1681174" cy="1681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6252" y="4138185"/>
            <a:ext cx="1491480" cy="14914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84871">
            <a:off x="4940213" y="1685545"/>
            <a:ext cx="2176683" cy="21766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7229009">
            <a:off x="4927541" y="3786729"/>
            <a:ext cx="2020990" cy="202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71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6330883" y="3714947"/>
            <a:ext cx="5476973" cy="300714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6331670" y="363720"/>
            <a:ext cx="5476973" cy="300714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386499" y="3714948"/>
            <a:ext cx="5476973" cy="3007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86498" y="338105"/>
            <a:ext cx="5476973" cy="300714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681" y="311085"/>
            <a:ext cx="2818615" cy="28186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742" y="3978897"/>
            <a:ext cx="2743200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8507" y="537329"/>
            <a:ext cx="2833540" cy="28335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8507" y="3978897"/>
            <a:ext cx="2630863" cy="263086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5185" y="2345729"/>
            <a:ext cx="2229045" cy="57888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office worker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378884" y="2374474"/>
            <a:ext cx="2359844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policeman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510074" y="5833876"/>
            <a:ext cx="2097464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actor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60975" y="5833877"/>
            <a:ext cx="2097464" cy="71508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farmer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458459" y="962142"/>
            <a:ext cx="2302496" cy="578882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2800" dirty="0"/>
              <a:t>e</a:t>
            </a:r>
            <a:r>
              <a:rPr lang="en-US" sz="2800"/>
              <a:t>ifcof </a:t>
            </a:r>
            <a:r>
              <a:rPr lang="en-US" sz="2800" dirty="0"/>
              <a:t>rrkoew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82185" y="4224467"/>
            <a:ext cx="2076254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rrmaef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344320" y="917609"/>
            <a:ext cx="2302496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eacoiplmn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510074" y="4360674"/>
            <a:ext cx="1990627" cy="715089"/>
          </a:xfrm>
          <a:prstGeom prst="round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taorc</a:t>
            </a:r>
          </a:p>
        </p:txBody>
      </p:sp>
    </p:spTree>
    <p:extLst>
      <p:ext uri="{BB962C8B-B14F-4D97-AF65-F5344CB8AC3E}">
        <p14:creationId xmlns:p14="http://schemas.microsoft.com/office/powerpoint/2010/main" val="270230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468</TotalTime>
  <Words>55</Words>
  <Application>Microsoft Office PowerPoint</Application>
  <PresentationFormat>Widescreen</PresentationFormat>
  <Paragraphs>20</Paragraphs>
  <Slides>9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Black</vt:lpstr>
      <vt:lpstr>Calibri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oanh ninh</dc:creator>
  <cp:lastModifiedBy>DELL</cp:lastModifiedBy>
  <cp:revision>21</cp:revision>
  <dcterms:created xsi:type="dcterms:W3CDTF">2022-12-25T10:34:30Z</dcterms:created>
  <dcterms:modified xsi:type="dcterms:W3CDTF">2026-02-02T09:01:39Z</dcterms:modified>
</cp:coreProperties>
</file>