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25"/>
  </p:notesMasterIdLst>
  <p:sldIdLst>
    <p:sldId id="260" r:id="rId3"/>
    <p:sldId id="284" r:id="rId4"/>
    <p:sldId id="299" r:id="rId5"/>
    <p:sldId id="268" r:id="rId6"/>
    <p:sldId id="300" r:id="rId7"/>
    <p:sldId id="301" r:id="rId8"/>
    <p:sldId id="302" r:id="rId9"/>
    <p:sldId id="303" r:id="rId10"/>
    <p:sldId id="304" r:id="rId11"/>
    <p:sldId id="305" r:id="rId12"/>
    <p:sldId id="257" r:id="rId13"/>
    <p:sldId id="285" r:id="rId14"/>
    <p:sldId id="296" r:id="rId15"/>
    <p:sldId id="288" r:id="rId16"/>
    <p:sldId id="295" r:id="rId17"/>
    <p:sldId id="280" r:id="rId18"/>
    <p:sldId id="306" r:id="rId19"/>
    <p:sldId id="291" r:id="rId20"/>
    <p:sldId id="307" r:id="rId21"/>
    <p:sldId id="308" r:id="rId22"/>
    <p:sldId id="264" r:id="rId23"/>
    <p:sldId id="282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B94B7"/>
    <a:srgbClr val="131359"/>
    <a:srgbClr val="EEB500"/>
    <a:srgbClr val="D4C506"/>
    <a:srgbClr val="F9DE8D"/>
    <a:srgbClr val="9AD98F"/>
    <a:srgbClr val="D7F0D3"/>
    <a:srgbClr val="DCF4F8"/>
    <a:srgbClr val="9EE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1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C485B-425F-40DD-9EDA-13D0DDD09FA5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F1FE7-469E-4B2A-A4A4-F6873D1C6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782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4164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5222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8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BDE6C-63F6-6C80-0C5C-F94C241B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71796-7844-DB85-EB38-F26A7D550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9AA1C8-CCC6-B84B-C1FA-888C5BABD1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08E28-627F-2D44-D81C-6C15BF2C5C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13AE90-3BBD-87A3-D638-61782525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733959-FCA8-A66D-B92F-DB0EB64C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6F3A65-CA66-5E81-4BA7-18FD2BD72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077C3-116D-597C-5AB0-C82C90A9E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84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0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756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715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85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4280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5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85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722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7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122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58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81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8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6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096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217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52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5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8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0105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078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3216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32CECA-FAD1-FA2E-D682-AC01B9F8A4F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1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0" r:id="rId4"/>
    <p:sldLayoutId id="2147483664" r:id="rId5"/>
    <p:sldLayoutId id="2147483663" r:id="rId6"/>
    <p:sldLayoutId id="2147483651" r:id="rId7"/>
    <p:sldLayoutId id="2147483671" r:id="rId8"/>
    <p:sldLayoutId id="2147483669" r:id="rId9"/>
    <p:sldLayoutId id="2147483668" r:id="rId10"/>
    <p:sldLayoutId id="2147483667" r:id="rId11"/>
    <p:sldLayoutId id="2147483666" r:id="rId12"/>
    <p:sldLayoutId id="2147483652" r:id="rId13"/>
    <p:sldLayoutId id="2147483665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E7F357-200A-4DAA-13B5-81A3654B794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69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4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audio" Target="../media/audio1.wav"/><Relationship Id="rId21" Type="http://schemas.openxmlformats.org/officeDocument/2006/relationships/image" Target="../media/image32.svg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openxmlformats.org/officeDocument/2006/relationships/image" Target="../media/image28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8.xml"/><Relationship Id="rId6" Type="http://schemas.openxmlformats.org/officeDocument/2006/relationships/slide" Target="slide9.xml"/><Relationship Id="rId11" Type="http://schemas.openxmlformats.org/officeDocument/2006/relationships/image" Target="../media/image24.svg"/><Relationship Id="rId24" Type="http://schemas.openxmlformats.org/officeDocument/2006/relationships/image" Target="../media/image34.svg"/><Relationship Id="rId5" Type="http://schemas.openxmlformats.org/officeDocument/2006/relationships/image" Target="../media/image18.jpg"/><Relationship Id="rId15" Type="http://schemas.openxmlformats.org/officeDocument/2006/relationships/slide" Target="slide10.xml"/><Relationship Id="rId23" Type="http://schemas.openxmlformats.org/officeDocument/2006/relationships/image" Target="../media/image33.pn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audio" Target="../media/audio2.wav"/><Relationship Id="rId9" Type="http://schemas.openxmlformats.org/officeDocument/2006/relationships/slide" Target="slide8.xml"/><Relationship Id="rId14" Type="http://schemas.openxmlformats.org/officeDocument/2006/relationships/image" Target="../media/image26.svg"/><Relationship Id="rId22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F41FBD6-23D7-5C9C-6C20-D9FC3521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2098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EE104C39-7D28-1C5C-0F4C-1C856FB502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6000" y="1838325"/>
            <a:ext cx="6881813" cy="981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993300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</a:p>
        </p:txBody>
      </p:sp>
      <p:sp>
        <p:nvSpPr>
          <p:cNvPr id="3082" name="WordArt 10">
            <a:extLst>
              <a:ext uri="{FF2B5EF4-FFF2-40B4-BE49-F238E27FC236}">
                <a16:creationId xmlns:a16="http://schemas.microsoft.com/office/drawing/2014/main" id="{F6F7452B-7BD7-C4E2-CD54-32730A362A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5800" y="3170238"/>
            <a:ext cx="9525000" cy="1554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47: MÉT KHỐI (</a:t>
            </a:r>
            <a:r>
              <a:rPr lang="en-US" sz="36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 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B3B430E8-030E-AFF9-17C1-BCF92B1A9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426076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   Giáo viên: Nguyễn Thị Thu Huyên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E46D0-52EA-5667-01ED-65C370EACF68}"/>
              </a:ext>
            </a:extLst>
          </p:cNvPr>
          <p:cNvSpPr txBox="1"/>
          <p:nvPr/>
        </p:nvSpPr>
        <p:spPr>
          <a:xfrm>
            <a:off x="1117600" y="462577"/>
            <a:ext cx="8933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            	UỶ BAN NHÂN </a:t>
            </a:r>
            <a:r>
              <a:rPr lang="en-US" sz="24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DÂN PHƯỜNG 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DƯƠNG KINH</a:t>
            </a:r>
          </a:p>
          <a:p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                    </a:t>
            </a:r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TIỂU HỌC HẢI THÀNH</a:t>
            </a:r>
            <a:endParaRPr lang="en-US" sz="24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9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135427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84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0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579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6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6938495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519</Words>
  <Application>Microsoft Office PowerPoint</Application>
  <PresentationFormat>Widescreen</PresentationFormat>
  <Paragraphs>75</Paragraphs>
  <Slides>22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</vt:lpstr>
      <vt:lpstr>Cambria Math</vt:lpstr>
      <vt:lpstr>Times New Roman</vt:lpstr>
      <vt:lpstr>字魂105号-简雅黑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HTTA2</Manager>
  <Company>HTTA2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HTTA2</dc:subject>
  <dc:creator>Windows User</dc:creator>
  <cp:keywords>HTTA2</cp:keywords>
  <dc:description>HTTA2</dc:description>
  <cp:lastModifiedBy>Admin</cp:lastModifiedBy>
  <cp:revision>36</cp:revision>
  <dcterms:created xsi:type="dcterms:W3CDTF">2022-08-23T00:31:44Z</dcterms:created>
  <dcterms:modified xsi:type="dcterms:W3CDTF">2026-01-07T08:10:47Z</dcterms:modified>
  <cp:category>HTTA2</cp:category>
  <cp:version>HTTA2</cp:version>
</cp:coreProperties>
</file>