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256" r:id="rId9"/>
    <p:sldId id="338" r:id="rId10"/>
    <p:sldId id="259" r:id="rId11"/>
    <p:sldId id="339" r:id="rId12"/>
    <p:sldId id="343" r:id="rId13"/>
    <p:sldId id="349" r:id="rId14"/>
    <p:sldId id="358" r:id="rId15"/>
    <p:sldId id="359" r:id="rId16"/>
    <p:sldId id="360" r:id="rId17"/>
    <p:sldId id="361" r:id="rId18"/>
    <p:sldId id="348" r:id="rId19"/>
    <p:sldId id="362" r:id="rId20"/>
    <p:sldId id="350" r:id="rId21"/>
    <p:sldId id="356" r:id="rId22"/>
    <p:sldId id="3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3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video" Target="../media/media2.mp4"/><Relationship Id="rId16" Type="http://schemas.openxmlformats.org/officeDocument/2006/relationships/image" Target="../media/image48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5" Type="http://schemas.openxmlformats.org/officeDocument/2006/relationships/audio" Target="../media/audio1.wav"/><Relationship Id="rId1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87288"/>
            <a:r>
              <a:rPr lang="en-US" sz="4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492</Words>
  <Application>Microsoft Office PowerPoint</Application>
  <PresentationFormat>Widescreen</PresentationFormat>
  <Paragraphs>86</Paragraphs>
  <Slides>22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Cambria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38</cp:revision>
  <dcterms:created xsi:type="dcterms:W3CDTF">2024-12-06T13:49:59Z</dcterms:created>
  <dcterms:modified xsi:type="dcterms:W3CDTF">2025-03-28T01:43:55Z</dcterms:modified>
</cp:coreProperties>
</file>