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0" r:id="rId3"/>
    <p:sldId id="257" r:id="rId4"/>
    <p:sldId id="258" r:id="rId5"/>
    <p:sldId id="304" r:id="rId6"/>
    <p:sldId id="256" r:id="rId7"/>
    <p:sldId id="306" r:id="rId8"/>
    <p:sldId id="305" r:id="rId9"/>
    <p:sldId id="307" r:id="rId10"/>
    <p:sldId id="259" r:id="rId11"/>
    <p:sldId id="308" r:id="rId12"/>
    <p:sldId id="299" r:id="rId13"/>
    <p:sldId id="265" r:id="rId14"/>
    <p:sldId id="309" r:id="rId15"/>
    <p:sldId id="310" r:id="rId16"/>
    <p:sldId id="311" r:id="rId17"/>
    <p:sldId id="303" r:id="rId18"/>
    <p:sldId id="312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5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gif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F41FBD6-23D7-5C9C-6C20-D9FC3521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0700" y="-3314700"/>
            <a:ext cx="22860000" cy="171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EE104C39-7D28-1C5C-0F4C-1C856FB50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2757487"/>
            <a:ext cx="10322720" cy="14716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solidFill>
                  <a:srgbClr val="993300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3082" name="WordArt 10">
            <a:extLst>
              <a:ext uri="{FF2B5EF4-FFF2-40B4-BE49-F238E27FC236}">
                <a16:creationId xmlns:a16="http://schemas.microsoft.com/office/drawing/2014/main" id="{F6F7452B-7BD7-C4E2-CD54-32730A362A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700" y="4755357"/>
            <a:ext cx="14287500" cy="23312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Bài59: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đêu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B3B430E8-030E-AFF9-17C1-BCF92B1A9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8139114"/>
            <a:ext cx="1371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</a:rPr>
              <a:t>   Giáo viên: Nguyễn Thị Thu Huyên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E46D0-52EA-5667-01ED-65C370EACF68}"/>
              </a:ext>
            </a:extLst>
          </p:cNvPr>
          <p:cNvSpPr txBox="1"/>
          <p:nvPr/>
        </p:nvSpPr>
        <p:spPr>
          <a:xfrm>
            <a:off x="1676400" y="693865"/>
            <a:ext cx="13399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	UỶ BAN NHÂN </a:t>
            </a:r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DÂN PHƯỜNG DƯƠNG 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KINH</a:t>
            </a:r>
          </a:p>
          <a:p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        </a:t>
            </a: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HẢI THÀNH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722</Words>
  <Application>Microsoft Office PowerPoint</Application>
  <PresentationFormat>Custom</PresentationFormat>
  <Paragraphs>71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Roboto Condensed Light</vt:lpstr>
      <vt:lpstr>Times New Roman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Admin</cp:lastModifiedBy>
  <cp:revision>30</cp:revision>
  <dcterms:created xsi:type="dcterms:W3CDTF">2006-08-16T00:00:00Z</dcterms:created>
  <dcterms:modified xsi:type="dcterms:W3CDTF">2026-01-07T08:11:20Z</dcterms:modified>
  <dc:identifier>DAGAeg8Ngk8</dc:identifier>
</cp:coreProperties>
</file>