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17" r:id="rId3"/>
    <p:sldMasterId id="2147483724" r:id="rId4"/>
    <p:sldMasterId id="2147483736" r:id="rId5"/>
    <p:sldMasterId id="2147483744" r:id="rId6"/>
  </p:sldMasterIdLst>
  <p:notesMasterIdLst>
    <p:notesMasterId r:id="rId31"/>
  </p:notesMasterIdLst>
  <p:sldIdLst>
    <p:sldId id="2686" r:id="rId7"/>
    <p:sldId id="2670" r:id="rId8"/>
    <p:sldId id="270" r:id="rId9"/>
    <p:sldId id="261" r:id="rId10"/>
    <p:sldId id="296" r:id="rId11"/>
    <p:sldId id="258" r:id="rId12"/>
    <p:sldId id="2671" r:id="rId13"/>
    <p:sldId id="2673" r:id="rId14"/>
    <p:sldId id="2683" r:id="rId15"/>
    <p:sldId id="2690" r:id="rId16"/>
    <p:sldId id="2687" r:id="rId17"/>
    <p:sldId id="2684" r:id="rId18"/>
    <p:sldId id="2688" r:id="rId19"/>
    <p:sldId id="2691" r:id="rId20"/>
    <p:sldId id="2676" r:id="rId21"/>
    <p:sldId id="2692" r:id="rId22"/>
    <p:sldId id="2689" r:id="rId23"/>
    <p:sldId id="257" r:id="rId24"/>
    <p:sldId id="259" r:id="rId25"/>
    <p:sldId id="524" r:id="rId26"/>
    <p:sldId id="260" r:id="rId27"/>
    <p:sldId id="525" r:id="rId28"/>
    <p:sldId id="2693" r:id="rId29"/>
    <p:sldId id="26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2814-2252-B723-A3E7-0769ECE1C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15B47-5D28-8C64-EB87-C062470D2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6F779-68DA-ECFE-A37D-5E50DBEAD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702A-B716-322F-ADA8-F2686084F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F635D-59D0-A858-8486-11507212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33642-CAB2-0C19-224D-C73D9DCB3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7ECCA-13B1-7691-AE13-0D623CBD5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2079-D535-A9AB-C39C-45ED4B55F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284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5C0B3-808C-2872-036E-69C7441B1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34B09-463D-436B-B053-308FF81B8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D4D2F-FF16-59C0-4E82-FD015BB7E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4C5EE-41CF-57E1-ADC9-92D512A05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864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E46CB-E5E8-ADF8-3E60-C73793ABD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44418-4DED-848F-1CB9-959742BBA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C687D-5E6F-66B0-F24F-72B26EA49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0AD32-5059-7F92-CEB9-2C37E345A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1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 userDrawn="1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 userDrawn="1"/>
        </p:nvGrpSpPr>
        <p:grpSpPr>
          <a:xfrm>
            <a:off x="-769265" y="-613797"/>
            <a:ext cx="13630644" cy="8632189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 userDrawn="1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 userDrawn="1"/>
        </p:nvGrpSpPr>
        <p:grpSpPr>
          <a:xfrm>
            <a:off x="-908265" y="1179570"/>
            <a:ext cx="14193065" cy="6184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1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 userDrawn="1">
  <p:cSld name="Caption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3/4/2026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2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37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1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8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1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4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5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41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9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02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8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2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33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0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1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15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638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8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54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09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619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7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21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645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38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0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443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0D4BD5B-C8E9-B3CC-C78F-E891A80816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0211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slide" Target="slide7.xm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slide" Target="slide4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slide" Target="slide7.xm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slide" Target="slide4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1.png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4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slide" Target="slide1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1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12" Type="http://schemas.openxmlformats.org/officeDocument/2006/relationships/slide" Target="slide20.xml"/><Relationship Id="rId17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slide" Target="slide22.xml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4.png"/><Relationship Id="rId10" Type="http://schemas.openxmlformats.org/officeDocument/2006/relationships/image" Target="../media/image52.png"/><Relationship Id="rId19" Type="http://schemas.openxmlformats.org/officeDocument/2006/relationships/slide" Target="slide24.xml"/><Relationship Id="rId4" Type="http://schemas.openxmlformats.org/officeDocument/2006/relationships/audio" Target="../media/media5.mp3"/><Relationship Id="rId9" Type="http://schemas.microsoft.com/office/2007/relationships/hdphoto" Target="../media/hdphoto4.wdp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7.mp3"/><Relationship Id="rId7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44.xml"/><Relationship Id="rId10" Type="http://schemas.openxmlformats.org/officeDocument/2006/relationships/slide" Target="slide19.xml"/><Relationship Id="rId4" Type="http://schemas.openxmlformats.org/officeDocument/2006/relationships/audio" Target="../media/media7.mp3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7.mp3"/><Relationship Id="rId7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44.xml"/><Relationship Id="rId10" Type="http://schemas.openxmlformats.org/officeDocument/2006/relationships/slide" Target="slide19.xml"/><Relationship Id="rId4" Type="http://schemas.openxmlformats.org/officeDocument/2006/relationships/audio" Target="../media/media7.mp3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7.mp3"/><Relationship Id="rId7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44.xml"/><Relationship Id="rId10" Type="http://schemas.openxmlformats.org/officeDocument/2006/relationships/slide" Target="slide19.xml"/><Relationship Id="rId4" Type="http://schemas.openxmlformats.org/officeDocument/2006/relationships/audio" Target="../media/media7.mp3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slide" Target="slide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slide" Target="slide7.xm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slide" Target="slide4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1.png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921" y="-127607"/>
            <a:ext cx="13205081" cy="70110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7B2D1C4-8131-FB62-ED8E-F94839A8A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42533-E840-5E07-BF67-FD3D08376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080482C5-B4B3-43B0-A970-E00A9F0C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4888D219-FFD9-3BA7-4104-1CF7E1B0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3953D788-77D4-1883-E812-DAD5C2A5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08D00066-F7D4-D988-44D2-4CB88879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6" y="3099391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4E2601D9-6A64-B57E-279E-F3991F44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EFA146D9-D4B7-A8CC-8D2E-4C380FE1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E2A1DE93-5BB2-28E7-57A8-2443BA57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5" action="ppaction://hlinksldjump"/>
            <a:extLst>
              <a:ext uri="{FF2B5EF4-FFF2-40B4-BE49-F238E27FC236}">
                <a16:creationId xmlns:a16="http://schemas.microsoft.com/office/drawing/2014/main" id="{57EC95DE-3DC5-8228-5BA9-1F66ED1FA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D42117-049F-C232-E38D-03BAC9F488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73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74765 0.2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83" y="1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C4CD91D-E832-B1CC-F3C9-109C8FCF3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427A0AD9-BE55-E679-8F7D-5D8AD2C2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BF79ED-CA81-531C-6C1A-AED194BD5A77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E2D1600A-AE2D-5159-4A56-D7330A483DE6}"/>
              </a:ext>
            </a:extLst>
          </p:cNvPr>
          <p:cNvSpPr/>
          <p:nvPr/>
        </p:nvSpPr>
        <p:spPr>
          <a:xfrm rot="10800000" flipH="1" flipV="1">
            <a:off x="659219" y="424957"/>
            <a:ext cx="9989731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4D18AC34-B26A-3E74-6AE0-5DC27D0C3C40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4F4E8859-EDB0-47AD-922E-F85E6F9D7CC1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36425911-CB81-EA7E-ACB1-EC8942B3C5B5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5F5448E7-41A7-07A4-7322-808DB4579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66729-53A7-9829-4A76-1A3B60642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2" descr="フトゥーロ恒例行事！「フェスティバル」を行いました。 | 特定非営利活動法人フトゥーロ">
            <a:extLst>
              <a:ext uri="{FF2B5EF4-FFF2-40B4-BE49-F238E27FC236}">
                <a16:creationId xmlns:a16="http://schemas.microsoft.com/office/drawing/2014/main" id="{289D4D0E-81B7-9B0F-0018-879DEBF6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C8A68-3743-4319-D613-E71DC3A5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AB5A72-B964-1167-F259-1DD9F618C48A}"/>
              </a:ext>
            </a:extLst>
          </p:cNvPr>
          <p:cNvSpPr txBox="1"/>
          <p:nvPr/>
        </p:nvSpPr>
        <p:spPr>
          <a:xfrm>
            <a:off x="3150264" y="1383068"/>
            <a:ext cx="442211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Thảo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luận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nhóm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bốn</a:t>
            </a:r>
            <a:endParaRPr lang="en-US" sz="3733" b="1" kern="0" dirty="0">
              <a:solidFill>
                <a:srgbClr val="FF2727"/>
              </a:solidFill>
              <a:latin typeface="Arial"/>
              <a:cs typeface="Arial-SGK-TV" pitchFamily="2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16295-8E90-9958-1538-D6BFF7FD1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257" y="3190875"/>
            <a:ext cx="3941267" cy="17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FC35DA-E8A1-8F44-A305-9773C7048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09BDB4CB-D370-8842-459B-0E9D821DD6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824C17-F2EE-F5B6-EBE9-ED4867A2054D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1A4C07A3-8BC8-15DD-6C50-AE4BA220A473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8D7C5F0C-6264-0C3B-4B68-B8F9B3DAD61F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9E0502C9-9280-5A4D-9E81-E7BABE45F76D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6C292826-D64C-62A8-660C-95D334119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6E8CED-139E-E742-3557-55A99B556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CB46DA-CCE4-8BD0-841F-1B8CB2B57D99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955E26-BC9B-3D1F-E0CD-850031288B60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8C0874-599F-DF42-C7B2-7694554A2807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6FCDE8-C09C-D188-D331-1B07B0B1615F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4F8030-A141-A173-0887-062BEE43D6F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7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77E61A1-95FE-FE46-5837-9119E2A3E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229BC8-BD27-8957-EE2A-B563D9450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EC574BC9-1F67-159E-3468-79B59341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A1F89B60-4006-5F8D-6C60-2C147832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111CA8B5-98E4-27D9-24EC-F1BC126C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37567" y="544344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99065A1C-29A5-EDC5-54A8-2F11A67B6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" y="315255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02DEE36E-2E9B-4F0C-3345-4C261E90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E5E25AA5-9451-B23F-17B8-D37C9490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135652A3-2989-1A4E-485D-256B1896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5" action="ppaction://hlinksldjump"/>
            <a:extLst>
              <a:ext uri="{FF2B5EF4-FFF2-40B4-BE49-F238E27FC236}">
                <a16:creationId xmlns:a16="http://schemas.microsoft.com/office/drawing/2014/main" id="{C6F17DDD-A3AD-E9EF-B582-473367D3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53" y="3198629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AC15D4-9626-AE9F-CB9D-18016BF664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39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8281 0.1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1" y="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CFECDF9-99E9-FB7B-0EE2-4921A54D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75BA1-82AD-F1AA-6884-86A06AFF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3098A772-3D12-DBC3-6727-58A04CDC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B40D52E0-1653-5832-5C9E-87CE5587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3B5B6A4A-6934-2615-1B86-0258FF34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37567" y="544344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994B18DD-07CB-74A8-46DF-7588BCE4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" y="315255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1E64453B-8E44-B12C-A6CB-84D5E9C3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A32B2859-5B1F-4050-E425-05469301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2" y="5105399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AFD1EAEF-8A99-6F94-3CFA-EED6C512A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3174" y="4840001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4" action="ppaction://hlinksldjump"/>
            <a:extLst>
              <a:ext uri="{FF2B5EF4-FFF2-40B4-BE49-F238E27FC236}">
                <a16:creationId xmlns:a16="http://schemas.microsoft.com/office/drawing/2014/main" id="{967D71D3-B476-809C-4931-7B096EE6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74" y="3134835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A431D61-083C-0D87-28D6-3922ABF54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1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56055 -0.1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1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CCDB5D-EE8E-927C-CC18-A6581F02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542AAD-E2C1-92F5-1211-4F05BDF4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4" r="-653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0C294848-868C-D14D-0529-819EFD4F9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90" y="1880594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blocks-happy-for-195-mix_ByPgQGuCO_NWM">
            <a:hlinkClick r:id="" action="ppaction://media"/>
            <a:extLst>
              <a:ext uri="{FF2B5EF4-FFF2-40B4-BE49-F238E27FC236}">
                <a16:creationId xmlns:a16="http://schemas.microsoft.com/office/drawing/2014/main" id="{C83C79FA-AE35-42B5-9DA9-E553E5260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5943600"/>
            <a:ext cx="609600" cy="609600"/>
          </a:xfrm>
          <a:prstGeom prst="rect">
            <a:avLst/>
          </a:prstGeom>
        </p:spPr>
      </p:pic>
      <p:pic>
        <p:nvPicPr>
          <p:cNvPr id="1026" name="Picture 2" descr="Cartoon Buttons Set Gamevector Illustration Stock Vector (Royalty Free)  1119396701">
            <a:hlinkClick r:id="rId5" action="ppaction://hlinksldjump"/>
            <a:extLst>
              <a:ext uri="{FF2B5EF4-FFF2-40B4-BE49-F238E27FC236}">
                <a16:creationId xmlns:a16="http://schemas.microsoft.com/office/drawing/2014/main" id="{37AA8DC7-0E40-4E65-B690-03B4F7950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500" b="89643" l="2431" r="51042">
                        <a14:foregroundMark x1="14236" y1="78929" x2="37153" y2="7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" t="65430" r="49306" b="7428"/>
          <a:stretch/>
        </p:blipFill>
        <p:spPr bwMode="auto">
          <a:xfrm>
            <a:off x="5410200" y="2590800"/>
            <a:ext cx="1676400" cy="91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9FC18-E5F9-F429-EE2A-DCB6A1945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0397" y="210191"/>
            <a:ext cx="512718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94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ô giáo" descr="Cartoon Teacher Transparent | PNG All">
            <a:extLst>
              <a:ext uri="{FF2B5EF4-FFF2-40B4-BE49-F238E27FC236}">
                <a16:creationId xmlns:a16="http://schemas.microsoft.com/office/drawing/2014/main" id="{5117515D-7ECE-4475-9715-4614AC55C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70" y="2610997"/>
            <a:ext cx="367493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">
            <a:extLst>
              <a:ext uri="{FF2B5EF4-FFF2-40B4-BE49-F238E27FC236}">
                <a16:creationId xmlns:a16="http://schemas.microsoft.com/office/drawing/2014/main" id="{3DD31C21-043A-4787-8B01-5DF5F90522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11111" r="21111" b="2223"/>
          <a:stretch/>
        </p:blipFill>
        <p:spPr>
          <a:xfrm>
            <a:off x="5797659" y="3746377"/>
            <a:ext cx="2194110" cy="2819400"/>
          </a:xfrm>
          <a:prstGeom prst="rect">
            <a:avLst/>
          </a:prstGeom>
        </p:spPr>
      </p:pic>
      <p:pic>
        <p:nvPicPr>
          <p:cNvPr id="2" name="2" descr="Cute Little Boy Standing with Bouquet of White Flowers Cartoon Vector  Illustration Stock Vector - Illustration of event, child: 151381853">
            <a:extLst>
              <a:ext uri="{FF2B5EF4-FFF2-40B4-BE49-F238E27FC236}">
                <a16:creationId xmlns:a16="http://schemas.microsoft.com/office/drawing/2014/main" id="{0EC900BC-A619-49A3-9C81-A0B328801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625" y1="41250" x2="64625" y2="41250"/>
                        <a14:foregroundMark x1="64625" y1="41250" x2="61500" y2="38750"/>
                        <a14:foregroundMark x1="71125" y1="40750" x2="69500" y2="3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2222" r="21969" b="13333"/>
          <a:stretch/>
        </p:blipFill>
        <p:spPr bwMode="auto">
          <a:xfrm>
            <a:off x="4806105" y="3739719"/>
            <a:ext cx="202944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" descr="Dankeschön - Illustrationen und Vektorgrafiken - iStock">
            <a:extLst>
              <a:ext uri="{FF2B5EF4-FFF2-40B4-BE49-F238E27FC236}">
                <a16:creationId xmlns:a16="http://schemas.microsoft.com/office/drawing/2014/main" id="{EA8A624F-D654-418A-8886-9199DA06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44" b="100000" l="1594" r="100000">
                        <a14:foregroundMark x1="14343" y1="70588" x2="16534" y2="68627"/>
                        <a14:foregroundMark x1="72311" y1="23856" x2="72311" y2="28758"/>
                        <a14:foregroundMark x1="60159" y1="26144" x2="60159" y2="26144"/>
                        <a14:foregroundMark x1="60159" y1="26144" x2="63147" y2="30719"/>
                        <a14:foregroundMark x1="84661" y1="26961" x2="80279" y2="33497"/>
                        <a14:foregroundMark x1="95020" y1="30065" x2="87251" y2="3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49" y="3918789"/>
            <a:ext cx="2165760" cy="26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Slide 3" descr="Flower Icon Symbol - Free image on Pixabay">
            <a:hlinkClick r:id="rId12" action="ppaction://hlinksldjump"/>
            <a:extLst>
              <a:ext uri="{FF2B5EF4-FFF2-40B4-BE49-F238E27FC236}">
                <a16:creationId xmlns:a16="http://schemas.microsoft.com/office/drawing/2014/main" id="{0DEB7EF6-D4BA-4762-A50F-92565DA1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9" y="1919332"/>
            <a:ext cx="982605" cy="9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Slide 4" descr="Flower Icon | Small &amp;amp; Flat Iconset | paomedia">
            <a:hlinkClick r:id="rId14" action="ppaction://hlinksldjump"/>
            <a:extLst>
              <a:ext uri="{FF2B5EF4-FFF2-40B4-BE49-F238E27FC236}">
                <a16:creationId xmlns:a16="http://schemas.microsoft.com/office/drawing/2014/main" id="{64E5D636-F85B-4C50-868D-A2E056A5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17" y="1994624"/>
            <a:ext cx="841839" cy="8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Slide 5" descr="Download Unlike Other Icon Packs That Have Merely Hundreds Of - Flower Icon  Color Png - Full Size PNG Image - PNGkit">
            <a:hlinkClick r:id="rId16" action="ppaction://hlinksldjump"/>
            <a:extLst>
              <a:ext uri="{FF2B5EF4-FFF2-40B4-BE49-F238E27FC236}">
                <a16:creationId xmlns:a16="http://schemas.microsoft.com/office/drawing/2014/main" id="{4D210495-F354-4762-B03D-61246447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70" y="1994624"/>
            <a:ext cx="885490" cy="8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eenage-girls-saying-hello_zyjXrHNd_NWM">
            <a:hlinkClick r:id="" action="ppaction://media"/>
            <a:extLst>
              <a:ext uri="{FF2B5EF4-FFF2-40B4-BE49-F238E27FC236}">
                <a16:creationId xmlns:a16="http://schemas.microsoft.com/office/drawing/2014/main" id="{80782B29-9A6E-4E66-85BB-9F17FC6AA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752498" y="2002173"/>
            <a:ext cx="609600" cy="609600"/>
          </a:xfrm>
          <a:prstGeom prst="rect">
            <a:avLst/>
          </a:prstGeom>
        </p:spPr>
      </p:pic>
      <p:pic>
        <p:nvPicPr>
          <p:cNvPr id="6" name="children-shouting-hey_zynMrH4O_NWM">
            <a:hlinkClick r:id="" action="ppaction://media"/>
            <a:extLst>
              <a:ext uri="{FF2B5EF4-FFF2-40B4-BE49-F238E27FC236}">
                <a16:creationId xmlns:a16="http://schemas.microsoft.com/office/drawing/2014/main" id="{77FC8024-51AC-411D-A8C7-A0044A338B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90294" y="5450705"/>
            <a:ext cx="609600" cy="609600"/>
          </a:xfrm>
          <a:prstGeom prst="rect">
            <a:avLst/>
          </a:prstGeom>
        </p:spPr>
      </p:pic>
      <p:sp>
        <p:nvSpPr>
          <p:cNvPr id="16" name="Arrow: Left 15">
            <a:hlinkClick r:id="rId19" action="ppaction://hlinksldjump"/>
            <a:extLst>
              <a:ext uri="{FF2B5EF4-FFF2-40B4-BE49-F238E27FC236}">
                <a16:creationId xmlns:a16="http://schemas.microsoft.com/office/drawing/2014/main" id="{FFCE4A8A-D9B0-47F1-8D2B-B3FC70E4B3C0}"/>
              </a:ext>
            </a:extLst>
          </p:cNvPr>
          <p:cNvSpPr/>
          <p:nvPr/>
        </p:nvSpPr>
        <p:spPr>
          <a:xfrm rot="10800000">
            <a:off x="10750130" y="6060305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70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như trong từng tia nắng.. Tia Nắng Hạt Mưa - Đồ Rê Mí - Nhạc Thiếu Nhi Việt Nam">
            <a:hlinkClick r:id="" action="ppaction://media"/>
            <a:extLst>
              <a:ext uri="{FF2B5EF4-FFF2-40B4-BE49-F238E27FC236}">
                <a16:creationId xmlns:a16="http://schemas.microsoft.com/office/drawing/2014/main" id="{5E696069-C0C2-7539-E52C-2D8D893640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ô giáo" descr="Cartoon Teacher Transparent | PNG All">
            <a:extLst>
              <a:ext uri="{FF2B5EF4-FFF2-40B4-BE49-F238E27FC236}">
                <a16:creationId xmlns:a16="http://schemas.microsoft.com/office/drawing/2014/main" id="{6557AC80-CB15-4B3A-8C04-97BCD1BF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3"/>
          <a:stretch/>
        </p:blipFill>
        <p:spPr bwMode="auto">
          <a:xfrm>
            <a:off x="7772400" y="2667000"/>
            <a:ext cx="586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Ô hỏi">
            <a:extLst>
              <a:ext uri="{FF2B5EF4-FFF2-40B4-BE49-F238E27FC236}">
                <a16:creationId xmlns:a16="http://schemas.microsoft.com/office/drawing/2014/main" id="{E3A2E041-8E77-4897-ACF6-F9171479DE81}"/>
              </a:ext>
            </a:extLst>
          </p:cNvPr>
          <p:cNvSpPr/>
          <p:nvPr/>
        </p:nvSpPr>
        <p:spPr>
          <a:xfrm>
            <a:off x="361949" y="476250"/>
            <a:ext cx="11562877" cy="5962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úng">
            <a:extLst>
              <a:ext uri="{FF2B5EF4-FFF2-40B4-BE49-F238E27FC236}">
                <a16:creationId xmlns:a16="http://schemas.microsoft.com/office/drawing/2014/main" id="{BA211925-2CE4-4A07-B718-DEFE7F8EBAA2}"/>
              </a:ext>
            </a:extLst>
          </p:cNvPr>
          <p:cNvSpPr/>
          <p:nvPr/>
        </p:nvSpPr>
        <p:spPr>
          <a:xfrm>
            <a:off x="3608438" y="2812024"/>
            <a:ext cx="4286864" cy="154473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khiến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Green Tick Clipart Benefit - Green Check Mark PNG Image | Transparent PNG  Free Download on SeekPNG">
            <a:extLst>
              <a:ext uri="{FF2B5EF4-FFF2-40B4-BE49-F238E27FC236}">
                <a16:creationId xmlns:a16="http://schemas.microsoft.com/office/drawing/2014/main" id="{BC4487DC-066A-4946-939B-7333328D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57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84" y="2768760"/>
            <a:ext cx="2057400" cy="12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âu hỏi">
            <a:extLst>
              <a:ext uri="{FF2B5EF4-FFF2-40B4-BE49-F238E27FC236}">
                <a16:creationId xmlns:a16="http://schemas.microsoft.com/office/drawing/2014/main" id="{1931B93E-408B-4D10-AB82-A35730747D8B}"/>
              </a:ext>
            </a:extLst>
          </p:cNvPr>
          <p:cNvSpPr txBox="1"/>
          <p:nvPr/>
        </p:nvSpPr>
        <p:spPr>
          <a:xfrm>
            <a:off x="1091381" y="476348"/>
            <a:ext cx="1031403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thuộc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to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lắm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con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mũ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!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0880CEC7-421A-4953-8B04-8D09F6C50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5227" y="7015612"/>
            <a:ext cx="609600" cy="609600"/>
          </a:xfrm>
          <a:prstGeom prst="rect">
            <a:avLst/>
          </a:prstGeom>
        </p:spPr>
      </p:pic>
      <p:pic>
        <p:nvPicPr>
          <p:cNvPr id="19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58448941-5E57-4888-A1BD-28E4E1137F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58560" y="5176493"/>
            <a:ext cx="609600" cy="609600"/>
          </a:xfrm>
          <a:prstGeom prst="rect">
            <a:avLst/>
          </a:prstGeom>
        </p:spPr>
      </p:pic>
      <p:sp>
        <p:nvSpPr>
          <p:cNvPr id="14" name="Arrow: Left 13">
            <a:hlinkClick r:id="rId10" action="ppaction://hlinksldjump"/>
            <a:extLst>
              <a:ext uri="{FF2B5EF4-FFF2-40B4-BE49-F238E27FC236}">
                <a16:creationId xmlns:a16="http://schemas.microsoft.com/office/drawing/2014/main" id="{7F70D685-34BF-4597-AF3D-0609C78DB706}"/>
              </a:ext>
            </a:extLst>
          </p:cNvPr>
          <p:cNvSpPr/>
          <p:nvPr/>
        </p:nvSpPr>
        <p:spPr>
          <a:xfrm>
            <a:off x="361949" y="6038850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8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ô giáo" descr="Cartoon Teacher Transparent | PNG All">
            <a:extLst>
              <a:ext uri="{FF2B5EF4-FFF2-40B4-BE49-F238E27FC236}">
                <a16:creationId xmlns:a16="http://schemas.microsoft.com/office/drawing/2014/main" id="{9AFDF788-B0D2-D543-C3A0-B968FA530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3"/>
          <a:stretch/>
        </p:blipFill>
        <p:spPr bwMode="auto">
          <a:xfrm>
            <a:off x="7772400" y="2667000"/>
            <a:ext cx="586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Ô hỏi">
            <a:extLst>
              <a:ext uri="{FF2B5EF4-FFF2-40B4-BE49-F238E27FC236}">
                <a16:creationId xmlns:a16="http://schemas.microsoft.com/office/drawing/2014/main" id="{4D79A953-62D9-AFAD-0324-8CD2C53EADF7}"/>
              </a:ext>
            </a:extLst>
          </p:cNvPr>
          <p:cNvSpPr/>
          <p:nvPr/>
        </p:nvSpPr>
        <p:spPr>
          <a:xfrm>
            <a:off x="361949" y="196645"/>
            <a:ext cx="11562877" cy="62422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Đúng">
            <a:extLst>
              <a:ext uri="{FF2B5EF4-FFF2-40B4-BE49-F238E27FC236}">
                <a16:creationId xmlns:a16="http://schemas.microsoft.com/office/drawing/2014/main" id="{64F7E54B-9DAA-30EF-6B41-40B30A2BC14C}"/>
              </a:ext>
            </a:extLst>
          </p:cNvPr>
          <p:cNvSpPr/>
          <p:nvPr/>
        </p:nvSpPr>
        <p:spPr>
          <a:xfrm>
            <a:off x="3342968" y="2802194"/>
            <a:ext cx="4798141" cy="159282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 descr="Green Tick Clipart Benefit - Green Check Mark PNG Image | Transparent PNG  Free Download on SeekPNG">
            <a:extLst>
              <a:ext uri="{FF2B5EF4-FFF2-40B4-BE49-F238E27FC236}">
                <a16:creationId xmlns:a16="http://schemas.microsoft.com/office/drawing/2014/main" id="{06E06A31-CD59-BF49-4D8C-CCB89B93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57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00" y="2808090"/>
            <a:ext cx="2057400" cy="12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D7AB3C90-8151-47D7-8486-6D8A9701E635}"/>
              </a:ext>
            </a:extLst>
          </p:cNvPr>
          <p:cNvSpPr txBox="1"/>
          <p:nvPr/>
        </p:nvSpPr>
        <p:spPr>
          <a:xfrm>
            <a:off x="894735" y="496012"/>
            <a:ext cx="1031403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thuộc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quýt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ngọt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E59F9FE0-29A8-71F4-1F95-1C1D985BE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5227" y="7015612"/>
            <a:ext cx="609600" cy="609600"/>
          </a:xfrm>
          <a:prstGeom prst="rect">
            <a:avLst/>
          </a:prstGeom>
        </p:spPr>
      </p:pic>
      <p:pic>
        <p:nvPicPr>
          <p:cNvPr id="23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67FB04A5-02B8-1C8B-7C9F-C17E99B6C9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58560" y="5176493"/>
            <a:ext cx="609600" cy="609600"/>
          </a:xfrm>
          <a:prstGeom prst="rect">
            <a:avLst/>
          </a:prstGeom>
        </p:spPr>
      </p:pic>
      <p:sp>
        <p:nvSpPr>
          <p:cNvPr id="24" name="Arrow: Left 23">
            <a:hlinkClick r:id="rId10" action="ppaction://hlinksldjump"/>
            <a:extLst>
              <a:ext uri="{FF2B5EF4-FFF2-40B4-BE49-F238E27FC236}">
                <a16:creationId xmlns:a16="http://schemas.microsoft.com/office/drawing/2014/main" id="{E6E81A8D-21D2-6839-C7B6-20AC0EFD9250}"/>
              </a:ext>
            </a:extLst>
          </p:cNvPr>
          <p:cNvSpPr/>
          <p:nvPr/>
        </p:nvSpPr>
        <p:spPr>
          <a:xfrm>
            <a:off x="361949" y="6038850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6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ô giáo" descr="Cartoon Teacher Transparent | PNG All">
            <a:extLst>
              <a:ext uri="{FF2B5EF4-FFF2-40B4-BE49-F238E27FC236}">
                <a16:creationId xmlns:a16="http://schemas.microsoft.com/office/drawing/2014/main" id="{A91CD8BC-A9B4-C037-143A-56FEF6DAD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3"/>
          <a:stretch/>
        </p:blipFill>
        <p:spPr bwMode="auto">
          <a:xfrm>
            <a:off x="7772400" y="2667000"/>
            <a:ext cx="586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Ô hỏi">
            <a:extLst>
              <a:ext uri="{FF2B5EF4-FFF2-40B4-BE49-F238E27FC236}">
                <a16:creationId xmlns:a16="http://schemas.microsoft.com/office/drawing/2014/main" id="{53CF0ED9-AA78-EC1A-31AF-7B9F7E4966BD}"/>
              </a:ext>
            </a:extLst>
          </p:cNvPr>
          <p:cNvSpPr/>
          <p:nvPr/>
        </p:nvSpPr>
        <p:spPr>
          <a:xfrm>
            <a:off x="361949" y="476250"/>
            <a:ext cx="11562877" cy="5962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Đúng">
            <a:extLst>
              <a:ext uri="{FF2B5EF4-FFF2-40B4-BE49-F238E27FC236}">
                <a16:creationId xmlns:a16="http://schemas.microsoft.com/office/drawing/2014/main" id="{F90224B8-6262-7B50-974C-0D3FCF0D41FB}"/>
              </a:ext>
            </a:extLst>
          </p:cNvPr>
          <p:cNvSpPr/>
          <p:nvPr/>
        </p:nvSpPr>
        <p:spPr>
          <a:xfrm>
            <a:off x="2418734" y="3126658"/>
            <a:ext cx="7167717" cy="174030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quá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 descr="Green Tick Clipart Benefit - Green Check Mark PNG Image | Transparent PNG  Free Download on SeekPNG">
            <a:extLst>
              <a:ext uri="{FF2B5EF4-FFF2-40B4-BE49-F238E27FC236}">
                <a16:creationId xmlns:a16="http://schemas.microsoft.com/office/drawing/2014/main" id="{A41534AA-7C21-8501-414B-9D247ED7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57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20" y="3742154"/>
            <a:ext cx="2057400" cy="12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86DF7F1D-1D72-83DE-0CC7-E9E9AA98F82C}"/>
              </a:ext>
            </a:extLst>
          </p:cNvPr>
          <p:cNvSpPr txBox="1"/>
          <p:nvPr/>
        </p:nvSpPr>
        <p:spPr>
          <a:xfrm>
            <a:off x="1101213" y="466516"/>
            <a:ext cx="1031403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1 - 2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thiên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FE6981C7-FB0B-A992-8870-C32B76146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5227" y="7015612"/>
            <a:ext cx="609600" cy="609600"/>
          </a:xfrm>
          <a:prstGeom prst="rect">
            <a:avLst/>
          </a:prstGeom>
        </p:spPr>
      </p:pic>
      <p:pic>
        <p:nvPicPr>
          <p:cNvPr id="23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86AD672-D4EE-D699-F137-76C1AA209A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58560" y="5176493"/>
            <a:ext cx="609600" cy="609600"/>
          </a:xfrm>
          <a:prstGeom prst="rect">
            <a:avLst/>
          </a:prstGeom>
        </p:spPr>
      </p:pic>
      <p:sp>
        <p:nvSpPr>
          <p:cNvPr id="24" name="Arrow: Left 23">
            <a:hlinkClick r:id="rId10" action="ppaction://hlinksldjump"/>
            <a:extLst>
              <a:ext uri="{FF2B5EF4-FFF2-40B4-BE49-F238E27FC236}">
                <a16:creationId xmlns:a16="http://schemas.microsoft.com/office/drawing/2014/main" id="{FB31ED3A-41F4-BFA9-7F05-01CC556AEEF0}"/>
              </a:ext>
            </a:extLst>
          </p:cNvPr>
          <p:cNvSpPr/>
          <p:nvPr/>
        </p:nvSpPr>
        <p:spPr>
          <a:xfrm>
            <a:off x="361949" y="6038850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4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C9ECC54-6687-B7EB-EA5B-285204180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2DE3F-FEAC-1401-A9B7-21252BC4CE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EBE7E9DC-D3BA-C92B-B960-618278D2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6252E91C-3BE8-7A33-89EF-2583C800A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51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052AA94D-E497-2CFB-9B10-22D2856A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37567" y="544344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37D98C66-84B9-88C8-E701-17EDC96F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" y="315255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D6968D8D-E160-96B2-8066-B8CBA4C5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973783" y="3936667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40D79E9A-DBAA-215E-237F-585ABE46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8" y="5179828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D4086387-63CC-CFCB-65E0-DE7C5909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3174" y="4840001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5" action="ppaction://hlinksldjump"/>
            <a:extLst>
              <a:ext uri="{FF2B5EF4-FFF2-40B4-BE49-F238E27FC236}">
                <a16:creationId xmlns:a16="http://schemas.microsoft.com/office/drawing/2014/main" id="{E58B6533-8A34-E25C-8CBB-CB668F53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74" y="3134835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0CE669C-2167-0AC7-15E8-A6B1F9CE18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97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54167 -0.1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-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4" r="-65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998921" y="470244"/>
            <a:ext cx="8580474" cy="3495700"/>
            <a:chOff x="0" y="0"/>
            <a:chExt cx="4660686" cy="586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0686" cy="586144"/>
            </a:xfrm>
            <a:custGeom>
              <a:avLst/>
              <a:gdLst/>
              <a:ahLst/>
              <a:cxnLst/>
              <a:rect l="l" t="t" r="r" b="b"/>
              <a:pathLst>
                <a:path w="4660686" h="586144">
                  <a:moveTo>
                    <a:pt x="22312" y="0"/>
                  </a:moveTo>
                  <a:lnTo>
                    <a:pt x="4638374" y="0"/>
                  </a:lnTo>
                  <a:cubicBezTo>
                    <a:pt x="4650696" y="0"/>
                    <a:pt x="4660686" y="9990"/>
                    <a:pt x="4660686" y="22312"/>
                  </a:cubicBezTo>
                  <a:lnTo>
                    <a:pt x="4660686" y="563832"/>
                  </a:lnTo>
                  <a:cubicBezTo>
                    <a:pt x="4660686" y="576154"/>
                    <a:pt x="4650696" y="586144"/>
                    <a:pt x="4638374" y="586144"/>
                  </a:cubicBezTo>
                  <a:lnTo>
                    <a:pt x="22312" y="586144"/>
                  </a:lnTo>
                  <a:cubicBezTo>
                    <a:pt x="9990" y="586144"/>
                    <a:pt x="0" y="576154"/>
                    <a:pt x="0" y="563832"/>
                  </a:cubicBezTo>
                  <a:lnTo>
                    <a:pt x="0" y="22312"/>
                  </a:lnTo>
                  <a:cubicBezTo>
                    <a:pt x="0" y="9990"/>
                    <a:pt x="9990" y="0"/>
                    <a:pt x="2231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57636"/>
              </a:solidFill>
              <a:prstDash val="lgDash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0686" cy="624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433719" y="3253307"/>
            <a:ext cx="3604693" cy="3604693"/>
          </a:xfrm>
          <a:custGeom>
            <a:avLst/>
            <a:gdLst/>
            <a:ahLst/>
            <a:cxnLst/>
            <a:rect l="l" t="t" r="r" b="b"/>
            <a:pathLst>
              <a:path w="5407039" h="5407039">
                <a:moveTo>
                  <a:pt x="0" y="0"/>
                </a:moveTo>
                <a:lnTo>
                  <a:pt x="5407040" y="0"/>
                </a:lnTo>
                <a:lnTo>
                  <a:pt x="5407040" y="5407039"/>
                </a:lnTo>
                <a:lnTo>
                  <a:pt x="0" y="540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78E51D-1E09-2954-C7BA-CFA77287B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311" y="646278"/>
            <a:ext cx="8998476" cy="908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ECDB76-2CFF-F9C8-715B-958D6BEC8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09" y="1804063"/>
            <a:ext cx="9297206" cy="159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4" r="-65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green and orange letters&#10;&#10;AI-generated content may be incorrect.">
            <a:extLst>
              <a:ext uri="{FF2B5EF4-FFF2-40B4-BE49-F238E27FC236}">
                <a16:creationId xmlns:a16="http://schemas.microsoft.com/office/drawing/2014/main" id="{3CDC0F89-02F1-2619-4463-81D00BE41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97" y="1824014"/>
            <a:ext cx="8370057" cy="2100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2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F73B7DFE-D89A-6517-24F4-94971324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3181" y="216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4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84FC2A-CBFA-4CF7-59B3-5A6BEC6A64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885826" y="424957"/>
            <a:ext cx="976312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1.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700892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827982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85C617-53F4-4F2C-9522-52705DF9F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1961347"/>
            <a:ext cx="4200520" cy="341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CA64E-17CA-4914-9FBD-8E268F24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612" y="633412"/>
            <a:ext cx="5324475" cy="2257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0DDBF-91F4-41B9-AED4-655FB559ABB6}"/>
              </a:ext>
            </a:extLst>
          </p:cNvPr>
          <p:cNvSpPr txBox="1"/>
          <p:nvPr/>
        </p:nvSpPr>
        <p:spPr>
          <a:xfrm>
            <a:off x="4191000" y="3343275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Sắp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xếp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937281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 ngữ chỉ hiện tượng thiên nhiên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248</Words>
  <Application>Microsoft Office PowerPoint</Application>
  <PresentationFormat>Widescreen</PresentationFormat>
  <Paragraphs>61</Paragraphs>
  <Slides>24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#9Slide02 Noi dung dai</vt:lpstr>
      <vt:lpstr>Arial</vt:lpstr>
      <vt:lpstr>Calibri</vt:lpstr>
      <vt:lpstr>Calibri Light</vt:lpstr>
      <vt:lpstr>Cambria</vt:lpstr>
      <vt:lpstr>Lato</vt:lpstr>
      <vt:lpstr>Patrick Hand</vt:lpstr>
      <vt:lpstr>Roboto</vt:lpstr>
      <vt:lpstr>Summer Activities for Pre-K by Slidesgo</vt:lpstr>
      <vt:lpstr>Weltkindertag! by Slidego</vt:lpstr>
      <vt:lpstr>1_Office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2022-10-09T07:44:02Z</dcterms:created>
  <dcterms:modified xsi:type="dcterms:W3CDTF">2026-03-04T13:34:02Z</dcterms:modified>
</cp:coreProperties>
</file>