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3.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2"/>
  </p:notesMasterIdLst>
  <p:sldIdLst>
    <p:sldId id="342" r:id="rId3"/>
    <p:sldId id="311" r:id="rId4"/>
    <p:sldId id="410" r:id="rId5"/>
    <p:sldId id="426" r:id="rId6"/>
    <p:sldId id="353" r:id="rId7"/>
    <p:sldId id="424" r:id="rId8"/>
    <p:sldId id="423" r:id="rId9"/>
    <p:sldId id="425" r:id="rId10"/>
    <p:sldId id="420" r:id="rId11"/>
    <p:sldId id="422" r:id="rId12"/>
    <p:sldId id="413" r:id="rId13"/>
    <p:sldId id="427" r:id="rId14"/>
    <p:sldId id="421" r:id="rId15"/>
    <p:sldId id="428" r:id="rId16"/>
    <p:sldId id="429" r:id="rId17"/>
    <p:sldId id="345" r:id="rId18"/>
    <p:sldId id="416" r:id="rId19"/>
    <p:sldId id="361" r:id="rId20"/>
    <p:sldId id="3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96"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703BF03-8E0A-0E63-070C-24016F700E5E}"/>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E66AAAB5-3E1C-895C-71EE-57400EC3AA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EA5A890-6D25-5925-EDEE-3830F12EF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81744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703BF03-8E0A-0E63-070C-24016F700E5E}"/>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E66AAAB5-3E1C-895C-71EE-57400EC3AA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EA5A890-6D25-5925-EDEE-3830F12EF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39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2.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ne column text" userDrawn="1">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814049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69800934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133696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a:prstGeom prst="rect">
            <a:avLst/>
          </a:prstGeo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a:prstGeom prst="rect">
            <a:avLst/>
          </a:prstGeo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650790470"/>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2134120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605298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40145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6002724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21094061"/>
      </p:ext>
    </p:extLst>
  </p:cSld>
  <p:clrMapOvr>
    <a:masterClrMapping/>
  </p:clrMapOvr>
  <p:transition spd="slow">
    <p:randomBar dir="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a:prstGeom prst="rect">
            <a:avLst/>
          </a:prstGeo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a:prstGeom prst="rect">
            <a:avLst/>
          </a:prstGeo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82911194"/>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a:prstGeom prst="rect">
            <a:avLst/>
          </a:prstGeo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5"/>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6"/>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1755773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a:prstGeom prst="rect">
            <a:avLst/>
          </a:prstGeo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a:prstGeom prst="rect">
            <a:avLst/>
          </a:prstGeo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custDataLst>
              <p:tags r:id="rId7"/>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custDataLst>
              <p:tags r:id="rId8"/>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9871579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3"/>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4"/>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81477672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91A435D7-7F39-849D-3DDD-BCBA339C1E3D}"/>
              </a:ext>
            </a:extLst>
          </p:cNvPr>
          <p:cNvPicPr>
            <a:picLocks noChangeAspect="1"/>
          </p:cNvPicPr>
          <p:nvPr userDrawn="1"/>
        </p:nvPicPr>
        <p:blipFill>
          <a:blip r:embed="rId5"/>
          <a:stretch>
            <a:fillRect/>
          </a:stretch>
        </p:blipFill>
        <p:spPr>
          <a:xfrm>
            <a:off x="1" y="0"/>
            <a:ext cx="12192000" cy="685800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D850DD6B-2B71-87E7-89F7-746198D325D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16335017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p:randomBar dir="vert"/>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9.xml"/><Relationship Id="rId5" Type="http://schemas.openxmlformats.org/officeDocument/2006/relationships/image" Target="../media/image3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0.xml"/><Relationship Id="rId5" Type="http://schemas.openxmlformats.org/officeDocument/2006/relationships/image" Target="../media/image3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5B41BA-CFBC-245A-394B-1A8431EBEB6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384AA8D-DD79-07ED-D2D9-9793BF495178}"/>
              </a:ext>
            </a:extLst>
          </p:cNvPr>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144606CF-30B7-E33A-9CCD-D22E9701EEA1}"/>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C56392B5-EA80-0ABA-9C6C-B77649745B27}"/>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6C07E447-6CB6-A81B-B441-1F0ABCEA0DA9}"/>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EDF2D16B-17D7-18D6-859A-283CA776C7CD}"/>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495602C1-A4B0-19DB-4D20-8B74258F693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3E08B3BC-CE4E-371C-7CAA-3FC2262FF6F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A4B7DEC8-63A1-1608-D3B7-EF1AEF2543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6" name="Picture 15">
            <a:extLst>
              <a:ext uri="{FF2B5EF4-FFF2-40B4-BE49-F238E27FC236}">
                <a16:creationId xmlns:a16="http://schemas.microsoft.com/office/drawing/2014/main" id="{25953F6B-D0FD-1873-F0BB-8F8CAE311411}"/>
              </a:ext>
            </a:extLst>
          </p:cNvPr>
          <p:cNvPicPr>
            <a:picLocks noChangeAspect="1"/>
          </p:cNvPicPr>
          <p:nvPr/>
        </p:nvPicPr>
        <p:blipFill>
          <a:blip r:embed="rId5"/>
          <a:stretch>
            <a:fillRect/>
          </a:stretch>
        </p:blipFill>
        <p:spPr>
          <a:xfrm>
            <a:off x="1651170" y="1850857"/>
            <a:ext cx="9327688" cy="1920406"/>
          </a:xfrm>
          <a:prstGeom prst="rect">
            <a:avLst/>
          </a:prstGeom>
        </p:spPr>
      </p:pic>
    </p:spTree>
    <p:custDataLst>
      <p:tags r:id="rId1"/>
    </p:custDataLst>
    <p:extLst>
      <p:ext uri="{BB962C8B-B14F-4D97-AF65-F5344CB8AC3E}">
        <p14:creationId xmlns:p14="http://schemas.microsoft.com/office/powerpoint/2010/main" val="42688144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7" y="0"/>
            <a:ext cx="8066709"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678865" y="1894067"/>
            <a:ext cx="5645888" cy="2401683"/>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mbria" panose="02040503050406030204" pitchFamily="18"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10856-0391-4922-57FB-36BFA42B6AEB}"/>
              </a:ext>
            </a:extLst>
          </p:cNvPr>
          <p:cNvPicPr>
            <a:picLocks noChangeAspect="1"/>
          </p:cNvPicPr>
          <p:nvPr/>
        </p:nvPicPr>
        <p:blipFill>
          <a:blip r:embed="rId2"/>
          <a:stretch>
            <a:fillRect/>
          </a:stretch>
        </p:blipFill>
        <p:spPr>
          <a:xfrm>
            <a:off x="2668772" y="1"/>
            <a:ext cx="7134447" cy="6836558"/>
          </a:xfrm>
          <a:prstGeom prst="rect">
            <a:avLst/>
          </a:prstGeom>
        </p:spPr>
      </p:pic>
    </p:spTree>
    <p:extLst>
      <p:ext uri="{BB962C8B-B14F-4D97-AF65-F5344CB8AC3E}">
        <p14:creationId xmlns:p14="http://schemas.microsoft.com/office/powerpoint/2010/main" val="4524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AC075953-3082-46C0-B84F-B04FDBB7AF63}"/>
              </a:ext>
            </a:extLst>
          </p:cNvPr>
          <p:cNvSpPr txBox="1"/>
          <p:nvPr/>
        </p:nvSpPr>
        <p:spPr>
          <a:xfrm>
            <a:off x="477928" y="2379262"/>
            <a:ext cx="11302945" cy="2554545"/>
          </a:xfrm>
          <a:prstGeom prst="rect">
            <a:avLst/>
          </a:prstGeom>
          <a:solidFill>
            <a:schemeClr val="accent4"/>
          </a:solidFill>
        </p:spPr>
        <p:txBody>
          <a:bodyPr wrap="square">
            <a:spAutoFit/>
          </a:bodyPr>
          <a:lstStyle/>
          <a:p>
            <a:pPr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Vào giờ ra chơi, em đã cùng các bạn trong nhóm xuống sân trường. Chúng em cùng nhau chơi đá cầu. Bốn nhóm thi đấu với nhau. Em cùng nhóm với bạn Lan. Trận đấu diễn ra rất sôi nổi. Sau mười lăm phút thi đấu, Lan Anh đã giành chiến thắng. Giờ ra chơi hôm đó thật vui vẻ.</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00">
          <a:extLst>
            <a:ext uri="{FF2B5EF4-FFF2-40B4-BE49-F238E27FC236}">
              <a16:creationId xmlns:a16="http://schemas.microsoft.com/office/drawing/2014/main" id="{7D330CCC-27C7-8AB7-32AC-4CDD1222AF46}"/>
            </a:ext>
          </a:extLst>
        </p:cNvPr>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6C5B3EDC-5075-22E9-F945-003FE67FBB4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E96EAB34-C902-6E5C-8A6F-49504FE43B77}"/>
              </a:ext>
            </a:extLst>
          </p:cNvPr>
          <p:cNvSpPr txBox="1"/>
          <p:nvPr/>
        </p:nvSpPr>
        <p:spPr>
          <a:xfrm>
            <a:off x="477928" y="2379262"/>
            <a:ext cx="11302945" cy="3046988"/>
          </a:xfrm>
          <a:prstGeom prst="rect">
            <a:avLst/>
          </a:prstGeom>
          <a:solidFill>
            <a:schemeClr val="accent4"/>
          </a:solidFill>
        </p:spPr>
        <p:txBody>
          <a:bodyPr wrap="square">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Cuối tuần trước, trường em đã tổ chức một buổi tham quan. Chúng em sẽ được đi thăm lăng Bác, hồ Hoàn Kiếm và công viên nước Hồ Tây. Em cùng với các bạn trong lớp đã có những hoạt động rất bổ ích. Các trò chơi vận động như ném bóng nước, nhảy bao bố… giúp chúng em cảm thấy thích thú. Em đã có một chuyến tham quan rất vui vẻ.</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549AB644-CB7C-3135-34C9-64020FF837A0}"/>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365920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00">
          <a:extLst>
            <a:ext uri="{FF2B5EF4-FFF2-40B4-BE49-F238E27FC236}">
              <a16:creationId xmlns:a16="http://schemas.microsoft.com/office/drawing/2014/main" id="{7D330CCC-27C7-8AB7-32AC-4CDD1222AF46}"/>
            </a:ext>
          </a:extLst>
        </p:cNvPr>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6C5B3EDC-5075-22E9-F945-003FE67FBB4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E96EAB34-C902-6E5C-8A6F-49504FE43B77}"/>
              </a:ext>
            </a:extLst>
          </p:cNvPr>
          <p:cNvSpPr txBox="1"/>
          <p:nvPr/>
        </p:nvSpPr>
        <p:spPr>
          <a:xfrm>
            <a:off x="477928" y="2379262"/>
            <a:ext cx="11302945" cy="3046988"/>
          </a:xfrm>
          <a:prstGeom prst="rect">
            <a:avLst/>
          </a:prstGeom>
          <a:solidFill>
            <a:schemeClr val="accent4"/>
          </a:solidFill>
        </p:spPr>
        <p:txBody>
          <a:bodyPr wrap="square">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Chiều nay, em rất vui khi được tham gia hoạt động thể thao của trường, đó là cuộc thi chạy điền kinh của khối 2. Em và sáu bạn đại diện của các lớp khác đứng dàn ngang trước vạch xuất phát. Khi tiếng còi của trọng tài vang lên, chúng em cùng lao nhanh về phía trước. Em rất vui và cảm thấy khỏe khoắn sau khi tham gia hoạt động này.</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549AB644-CB7C-3135-34C9-64020FF837A0}"/>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6549434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51F67D7-57E5-AC88-75D3-8136775DF34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D310AC0-587B-5A8D-127D-6C2792FEB0AF}"/>
              </a:ext>
            </a:extLst>
          </p:cNvPr>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681011AD-E2C3-1ED6-578B-CF7CECF310DE}"/>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98A51EAF-EAB8-3AD9-85EE-BF7806FCAFE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A2FF1C46-5FDD-EDC4-AD78-4EF97ACA741A}"/>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0CEA0A84-D101-1ED4-D4AA-F8235F37DD54}"/>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845517F1-C309-3576-A6F8-CEB19A546125}"/>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F9B31455-C4F3-D790-244F-B7A39F12350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A1D3E9B9-7890-C8E4-0AD6-6BC894DAA8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0" name="Picture 9" descr="A green and orange letters&#10;&#10;AI-generated content may be incorrect.">
            <a:extLst>
              <a:ext uri="{FF2B5EF4-FFF2-40B4-BE49-F238E27FC236}">
                <a16:creationId xmlns:a16="http://schemas.microsoft.com/office/drawing/2014/main" id="{AB4FBC83-5836-2102-AF77-C8BEA1B8A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465" y="1604147"/>
            <a:ext cx="8236410" cy="2139881"/>
          </a:xfrm>
          <a:prstGeom prst="rect">
            <a:avLst/>
          </a:prstGeom>
        </p:spPr>
      </p:pic>
    </p:spTree>
    <p:custDataLst>
      <p:tags r:id="rId1"/>
    </p:custDataLst>
    <p:extLst>
      <p:ext uri="{BB962C8B-B14F-4D97-AF65-F5344CB8AC3E}">
        <p14:creationId xmlns:p14="http://schemas.microsoft.com/office/powerpoint/2010/main" val="890753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A95802-7138-C41E-FD54-8E76A379A8C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8E89BDF-BF74-20E0-8081-9CE252C29A97}"/>
              </a:ext>
            </a:extLst>
          </p:cNvPr>
          <p:cNvSpPr/>
          <p:nvPr/>
        </p:nvSpPr>
        <p:spPr>
          <a:xfrm>
            <a:off x="635" y="1569279"/>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DC91FAA4-A6B0-438A-C8A9-9276B4A4B03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965B5010-CD0A-72C6-0E65-13F32E8A202C}"/>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22D9AA7A-D924-3470-61BC-97F50530D820}"/>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0B282FD0-9BAA-D5D0-927C-67BA8B3A6D55}"/>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12440592-F833-F96A-665D-5E9178988BE4}"/>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40056924-D69E-9A99-7A5B-706870B3FB90}"/>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BB076BD4-AF79-0670-35D4-E0A9CC7DE8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4" name="Picture 13">
            <a:extLst>
              <a:ext uri="{FF2B5EF4-FFF2-40B4-BE49-F238E27FC236}">
                <a16:creationId xmlns:a16="http://schemas.microsoft.com/office/drawing/2014/main" id="{9C618795-CAFB-6702-BE12-C7781BEC9303}"/>
              </a:ext>
            </a:extLst>
          </p:cNvPr>
          <p:cNvPicPr>
            <a:picLocks noChangeAspect="1"/>
          </p:cNvPicPr>
          <p:nvPr/>
        </p:nvPicPr>
        <p:blipFill>
          <a:blip r:embed="rId5"/>
          <a:stretch>
            <a:fillRect/>
          </a:stretch>
        </p:blipFill>
        <p:spPr>
          <a:xfrm>
            <a:off x="1175678" y="748669"/>
            <a:ext cx="8046381" cy="1640831"/>
          </a:xfrm>
          <a:prstGeom prst="rect">
            <a:avLst/>
          </a:prstGeom>
        </p:spPr>
      </p:pic>
      <p:sp>
        <p:nvSpPr>
          <p:cNvPr id="15" name="TextBox 14">
            <a:extLst>
              <a:ext uri="{FF2B5EF4-FFF2-40B4-BE49-F238E27FC236}">
                <a16:creationId xmlns:a16="http://schemas.microsoft.com/office/drawing/2014/main" id="{2C269F8E-9B90-7B0A-5F2D-9FAAD30F2220}"/>
              </a:ext>
            </a:extLst>
          </p:cNvPr>
          <p:cNvSpPr txBox="1"/>
          <p:nvPr/>
        </p:nvSpPr>
        <p:spPr>
          <a:xfrm>
            <a:off x="2364059" y="2389500"/>
            <a:ext cx="7181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SG" sz="4000" b="0" i="0" u="none" strike="noStrike" kern="1200" cap="none" spc="0" normalizeH="0" baseline="0" noProof="0" dirty="0">
              <a:ln>
                <a:noFill/>
              </a:ln>
              <a:solidFill>
                <a:prstClr val="black"/>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1118987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951F43-53EE-B330-35F8-13273EA001E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D385857-E4F8-BFF5-2C08-C8ED0B96915C}"/>
              </a:ext>
            </a:extLst>
          </p:cNvPr>
          <p:cNvSpPr/>
          <p:nvPr/>
        </p:nvSpPr>
        <p:spPr>
          <a:xfrm>
            <a:off x="635" y="1569279"/>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7E566209-D7B2-BCCA-757A-9B4ADCD64387}"/>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C4DCDAC8-1A9F-1998-C920-AEFC51C24D0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48FE86BA-0101-8B95-F4C4-AE293259070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3FA31B30-70AA-3676-2A64-EC600C4E8F86}"/>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D670129F-1906-738D-F567-9AD3211C866D}"/>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4464DDD0-9C84-ED09-D545-5DB8FBB8401C}"/>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FE345BB0-D8E4-0737-79E8-5B1B54C259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297" y="3995812"/>
            <a:ext cx="4756600" cy="2999714"/>
          </a:xfrm>
          <a:prstGeom prst="rect">
            <a:avLst/>
          </a:prstGeom>
        </p:spPr>
      </p:pic>
      <p:pic>
        <p:nvPicPr>
          <p:cNvPr id="12" name="Picture 11">
            <a:extLst>
              <a:ext uri="{FF2B5EF4-FFF2-40B4-BE49-F238E27FC236}">
                <a16:creationId xmlns:a16="http://schemas.microsoft.com/office/drawing/2014/main" id="{83985CAA-9AD0-1FBB-9FB7-2004A85C18F3}"/>
              </a:ext>
            </a:extLst>
          </p:cNvPr>
          <p:cNvPicPr>
            <a:picLocks noChangeAspect="1"/>
          </p:cNvPicPr>
          <p:nvPr/>
        </p:nvPicPr>
        <p:blipFill>
          <a:blip r:embed="rId5"/>
          <a:stretch>
            <a:fillRect/>
          </a:stretch>
        </p:blipFill>
        <p:spPr>
          <a:xfrm>
            <a:off x="1888198" y="1491717"/>
            <a:ext cx="8960222" cy="2897794"/>
          </a:xfrm>
          <a:prstGeom prst="rect">
            <a:avLst/>
          </a:prstGeom>
        </p:spPr>
      </p:pic>
    </p:spTree>
    <p:custDataLst>
      <p:tags r:id="rId1"/>
    </p:custDataLst>
    <p:extLst>
      <p:ext uri="{BB962C8B-B14F-4D97-AF65-F5344CB8AC3E}">
        <p14:creationId xmlns:p14="http://schemas.microsoft.com/office/powerpoint/2010/main" val="1076316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FCE2F324-317F-79E1-CF79-37A1615F025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110063F3-49D3-CBC2-E76A-B18F70D2008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97BF8A31-28E4-63AD-D4C8-1EFC5422EB9B}"/>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3E012107-6044-EE8C-A081-439B19C9586D}"/>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EFA2421F-B5D6-CEA4-25E2-5B68B2A8CA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9" name="Picture 18">
            <a:extLst>
              <a:ext uri="{FF2B5EF4-FFF2-40B4-BE49-F238E27FC236}">
                <a16:creationId xmlns:a16="http://schemas.microsoft.com/office/drawing/2014/main" id="{D15D2B6E-31DA-99A6-C4FD-1267C638BC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0772" y="302859"/>
            <a:ext cx="1268698" cy="1268698"/>
          </a:xfrm>
          <a:prstGeom prst="rect">
            <a:avLst/>
          </a:prstGeom>
        </p:spPr>
      </p:pic>
      <p:pic>
        <p:nvPicPr>
          <p:cNvPr id="14" name="Picture 13">
            <a:extLst>
              <a:ext uri="{FF2B5EF4-FFF2-40B4-BE49-F238E27FC236}">
                <a16:creationId xmlns:a16="http://schemas.microsoft.com/office/drawing/2014/main" id="{79067424-51DE-189C-AD48-087B6976C720}"/>
              </a:ext>
            </a:extLst>
          </p:cNvPr>
          <p:cNvPicPr>
            <a:picLocks noChangeAspect="1"/>
          </p:cNvPicPr>
          <p:nvPr/>
        </p:nvPicPr>
        <p:blipFill>
          <a:blip r:embed="rId6"/>
          <a:stretch>
            <a:fillRect/>
          </a:stretch>
        </p:blipFill>
        <p:spPr>
          <a:xfrm>
            <a:off x="597619" y="1817381"/>
            <a:ext cx="11485859" cy="1798476"/>
          </a:xfrm>
          <a:prstGeom prst="rect">
            <a:avLst/>
          </a:prstGeom>
        </p:spPr>
      </p:pic>
    </p:spTree>
    <p:custDataLst>
      <p:tags r:id="rId1"/>
    </p:custDataLst>
    <p:extLst>
      <p:ext uri="{BB962C8B-B14F-4D97-AF65-F5344CB8AC3E}">
        <p14:creationId xmlns:p14="http://schemas.microsoft.com/office/powerpoint/2010/main" val="1946397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39" name="TextBox 38">
            <a:extLst>
              <a:ext uri="{FF2B5EF4-FFF2-40B4-BE49-F238E27FC236}">
                <a16:creationId xmlns:a16="http://schemas.microsoft.com/office/drawing/2014/main" id="{F1DEB306-C0BD-40D6-8208-F5A14DB64B50}"/>
              </a:ext>
            </a:extLst>
          </p:cNvPr>
          <p:cNvSpPr txBox="1"/>
          <p:nvPr/>
        </p:nvSpPr>
        <p:spPr>
          <a:xfrm>
            <a:off x="703276" y="0"/>
            <a:ext cx="10168759" cy="584775"/>
          </a:xfrm>
          <a:prstGeom prst="rect">
            <a:avLst/>
          </a:prstGeom>
          <a:noFill/>
        </p:spPr>
        <p:txBody>
          <a:bodyPr wrap="square" rtlCol="0">
            <a:spAutoFit/>
          </a:bodyPr>
          <a:lstStyle/>
          <a:p>
            <a:pPr lvl="0" algn="ctr" defTabSz="457200">
              <a:defRPr/>
            </a:pPr>
            <a:r>
              <a:rPr lang="en-US" sz="3200" b="1" dirty="0">
                <a:solidFill>
                  <a:srgbClr val="2D1B61"/>
                </a:solidFill>
                <a:latin typeface="Cambria" panose="02040503050406030204" pitchFamily="18" charset="0"/>
                <a:ea typeface="Cambria" panose="02040503050406030204" pitchFamily="18" charset="0"/>
              </a:rPr>
              <a:t>1. Quan </a:t>
            </a:r>
            <a:r>
              <a:rPr lang="en-US" sz="3200" b="1" dirty="0" err="1">
                <a:solidFill>
                  <a:srgbClr val="2D1B61"/>
                </a:solidFill>
                <a:latin typeface="Cambria" panose="02040503050406030204" pitchFamily="18" charset="0"/>
                <a:ea typeface="Cambria" panose="02040503050406030204" pitchFamily="18" charset="0"/>
              </a:rPr>
              <a:t>sát</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tranh</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nói</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nội</a:t>
            </a:r>
            <a:r>
              <a:rPr lang="en-US" sz="3200" b="1" dirty="0">
                <a:solidFill>
                  <a:srgbClr val="2D1B61"/>
                </a:solidFill>
                <a:latin typeface="Cambria" panose="02040503050406030204" pitchFamily="18" charset="0"/>
                <a:ea typeface="Cambria" panose="02040503050406030204" pitchFamily="18" charset="0"/>
              </a:rPr>
              <a:t> dung </a:t>
            </a:r>
            <a:r>
              <a:rPr lang="en-US" sz="3200" b="1" dirty="0" err="1">
                <a:solidFill>
                  <a:srgbClr val="2D1B61"/>
                </a:solidFill>
                <a:latin typeface="Cambria" panose="02040503050406030204" pitchFamily="18" charset="0"/>
                <a:ea typeface="Cambria" panose="02040503050406030204" pitchFamily="18" charset="0"/>
              </a:rPr>
              <a:t>từng</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tranh</a:t>
            </a:r>
            <a:r>
              <a:rPr lang="en-US" sz="3200" b="1" dirty="0">
                <a:solidFill>
                  <a:srgbClr val="2D1B61"/>
                </a:solidFill>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2D1B6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3"/>
          <a:stretch>
            <a:fillRect/>
          </a:stretch>
        </p:blipFill>
        <p:spPr>
          <a:xfrm>
            <a:off x="2316125" y="915396"/>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Đôi cánh của ngựa trắng (1)">
            <a:hlinkClick r:id="" action="ppaction://media"/>
            <a:extLst>
              <a:ext uri="{FF2B5EF4-FFF2-40B4-BE49-F238E27FC236}">
                <a16:creationId xmlns:a16="http://schemas.microsoft.com/office/drawing/2014/main" id="{62B90B1B-6831-A018-B455-788322BBD7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963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Kể về một giờ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vẽ</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ngoài trời của các bạn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sinh</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Thầy giáo nhắc các bạn hãy quan sát và chọn cảnh mình thích nhất để vẽ.</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94408"/>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297712" y="2841108"/>
            <a:ext cx="2048096" cy="2171700"/>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Nói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ngoài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endPar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288533" y="2250558"/>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650733" y="1393308"/>
            <a:ext cx="7038975" cy="143827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D24C8F5-4054-4D44-BA16-527BB8BFED84}"/>
              </a:ext>
            </a:extLst>
          </p:cNvPr>
          <p:cNvSpPr txBox="1"/>
          <p:nvPr/>
        </p:nvSpPr>
        <p:spPr>
          <a:xfrm>
            <a:off x="3860282" y="1466185"/>
            <a:ext cx="6867525" cy="1323439"/>
          </a:xfrm>
          <a:prstGeom prst="rect">
            <a:avLst/>
          </a:prstGeom>
          <a:noFill/>
        </p:spPr>
        <p:txBody>
          <a:bodyPr wrap="square" rtlCol="0">
            <a:spAutoFit/>
          </a:bodyPr>
          <a:lstStyle/>
          <a:p>
            <a:pPr marL="342900" indent="-342900" algn="just">
              <a:buAutoNum type="alphaLcPeriod"/>
            </a:pPr>
            <a:r>
              <a:rPr lang="en-US" sz="2000" b="1" dirty="0" err="1">
                <a:latin typeface="Cambria" panose="02040503050406030204" pitchFamily="18" charset="0"/>
                <a:ea typeface="Cambria" panose="02040503050406030204" pitchFamily="18" charset="0"/>
              </a:rPr>
              <a:t>Giới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thiệu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endParaRPr lang="en-US" sz="2000" b="1" dirty="0">
              <a:latin typeface="Cambria" panose="02040503050406030204" pitchFamily="18" charset="0"/>
              <a:ea typeface="Cambria" panose="02040503050406030204" pitchFamily="18" charset="0"/>
            </a:endParaRPr>
          </a:p>
          <a:p>
            <a:pPr marL="285750" indent="-285750" algn="just">
              <a:buFontTx/>
              <a:buChar char="-"/>
            </a:pPr>
            <a:r>
              <a:rPr lang="en-US" sz="2000" b="1" dirty="0" err="1">
                <a:latin typeface="Cambria" panose="02040503050406030204" pitchFamily="18" charset="0"/>
                <a:ea typeface="Cambria" panose="02040503050406030204" pitchFamily="18" charset="0"/>
              </a:rPr>
              <a:t>Đó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ví</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dụ</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tập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đấu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thể</a:t>
            </a:r>
            <a:r>
              <a:rPr lang="en-US" sz="2000" b="1" dirty="0">
                <a:latin typeface="Cambria" panose="02040503050406030204" pitchFamily="18" charset="0"/>
                <a:ea typeface="Cambria" panose="02040503050406030204" pitchFamily="18" charset="0"/>
              </a:rPr>
              <a:t> thao, </a:t>
            </a:r>
            <a:r>
              <a:rPr lang="en-US" sz="2000" b="1" dirty="0" err="1">
                <a:latin typeface="Cambria" panose="02040503050406030204" pitchFamily="18" charset="0"/>
                <a:ea typeface="Cambria" panose="02040503050406030204" pitchFamily="18" charset="0"/>
              </a:rPr>
              <a:t>biểu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diễn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văn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nghệ</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giờ</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học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vườn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trường</a:t>
            </a:r>
            <a:r>
              <a:rPr lang="en-US" sz="2000" b="1" dirty="0">
                <a:latin typeface="Cambria" panose="02040503050406030204" pitchFamily="18" charset="0"/>
                <a:ea typeface="Cambria" panose="02040503050406030204" pitchFamily="18" charset="0"/>
              </a:rPr>
              <a:t>,…)</a:t>
            </a:r>
          </a:p>
          <a:p>
            <a:pPr marL="285750" indent="-285750" algn="just">
              <a:buFontTx/>
              <a:buChar char="-"/>
            </a:pP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diễn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ra</a:t>
            </a:r>
            <a:r>
              <a:rPr lang="en-US" sz="2000" b="1" dirty="0">
                <a:latin typeface="Cambria" panose="02040503050406030204" pitchFamily="18" charset="0"/>
                <a:ea typeface="Cambria" panose="02040503050406030204" pitchFamily="18" charset="0"/>
              </a:rPr>
              <a:t> ở </a:t>
            </a:r>
            <a:r>
              <a:rPr lang="en-US" sz="2000" b="1" dirty="0" err="1">
                <a:latin typeface="Cambria" panose="02040503050406030204" pitchFamily="18" charset="0"/>
                <a:ea typeface="Cambria" panose="02040503050406030204" pitchFamily="18" charset="0"/>
              </a:rPr>
              <a:t>đâu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Những</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tham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gia</a:t>
            </a:r>
            <a:r>
              <a:rPr lang="en-US" sz="2000" b="1" dirty="0">
                <a:latin typeface="Cambria" panose="02040503050406030204" pitchFamily="18" charset="0"/>
                <a:ea typeface="Cambria" panose="02040503050406030204" pitchFamily="18" charset="0"/>
              </a:rPr>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345808" y="4069833"/>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593583" y="3250683"/>
            <a:ext cx="7038975" cy="157162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1955342-DF12-435C-9E85-CB15E2084860}"/>
              </a:ext>
            </a:extLst>
          </p:cNvPr>
          <p:cNvSpPr txBox="1"/>
          <p:nvPr/>
        </p:nvSpPr>
        <p:spPr>
          <a:xfrm>
            <a:off x="3681523" y="3318023"/>
            <a:ext cx="6362700" cy="156966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Nêu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thúc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thế</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298058" y="5022332"/>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574533" y="4993758"/>
            <a:ext cx="7038975" cy="8286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448A94D1-AAF9-4B02-B7D1-BDA15416B9A7}"/>
              </a:ext>
            </a:extLst>
          </p:cNvPr>
          <p:cNvSpPr txBox="1"/>
          <p:nvPr/>
        </p:nvSpPr>
        <p:spPr>
          <a:xfrm>
            <a:off x="3784083" y="5099198"/>
            <a:ext cx="63627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557</Words>
  <Application>Microsoft Office PowerPoint</Application>
  <PresentationFormat>Widescreen</PresentationFormat>
  <Paragraphs>23</Paragraphs>
  <Slides>19</Slides>
  <Notes>10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Cambria</vt:lpstr>
      <vt:lpstr>Cute Instagram Business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2022-10-09T08:53:20Z</dcterms:created>
  <dcterms:modified xsi:type="dcterms:W3CDTF">2026-03-04T13:37:12Z</dcterms:modified>
</cp:coreProperties>
</file>