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7" r:id="rId3"/>
    <p:sldMasterId id="2147483694" r:id="rId4"/>
  </p:sldMasterIdLst>
  <p:notesMasterIdLst>
    <p:notesMasterId r:id="rId22"/>
  </p:notesMasterIdLst>
  <p:sldIdLst>
    <p:sldId id="334" r:id="rId5"/>
    <p:sldId id="314" r:id="rId6"/>
    <p:sldId id="313" r:id="rId7"/>
    <p:sldId id="376" r:id="rId8"/>
    <p:sldId id="321" r:id="rId9"/>
    <p:sldId id="293" r:id="rId10"/>
    <p:sldId id="332" r:id="rId11"/>
    <p:sldId id="9458" r:id="rId12"/>
    <p:sldId id="288" r:id="rId13"/>
    <p:sldId id="9451" r:id="rId14"/>
    <p:sldId id="9457" r:id="rId15"/>
    <p:sldId id="9459" r:id="rId16"/>
    <p:sldId id="9452" r:id="rId17"/>
    <p:sldId id="9453" r:id="rId18"/>
    <p:sldId id="9454" r:id="rId19"/>
    <p:sldId id="9455" r:id="rId20"/>
    <p:sldId id="7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D1ACD-212A-4211-9039-03E38DD6CF5E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5A9B-8C15-4B9D-9AD0-B0FEAE262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7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2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8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739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825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39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211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52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19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82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838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18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20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15E4E-1686-8589-C4D4-FEDC9A7D3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F189C-C5ED-E11B-3D0D-7977D27FE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4B62-87FD-8EA0-3230-26BB6FCA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01E5D-D7A7-F9AF-B97E-3558456CF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BE9D7-2D4D-CEF8-F420-C24E73E7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03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34A7-EB90-75C2-B8D0-6EF0FBE9A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C7467-40CB-CCB2-C2C1-842B78C1F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10C05-EFED-4B2F-3B08-78657F91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697C6-BA4F-D74C-6BB6-DE9ED9AE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6648E-B7B3-327C-013B-21B68388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00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8E63-48BC-B566-853F-003BEE32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F1F58-AFDA-D3D9-F5EC-45802836D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B0E9C-82C8-79B8-3561-5381789E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72949-A68C-FCB9-56E7-A976B0EF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2F19C-A2D8-28AB-8749-393F7898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85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AE22-1563-3761-5076-37E307A5E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4051-7FD5-74D6-62B1-8045AAB08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F775A-4477-6688-FB71-F5E5E068C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0482B-DF9D-8413-14B1-089BDA6F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99C7D-6F9B-9BC7-0B65-C48C5160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C0D3D-38DF-8399-16A2-334FB9C5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9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C7F9-DC20-1FA4-B2D7-561A612F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8F9E2-24F5-4EAC-50A7-2D2B8A2A7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1ACA0-ED2D-ABC2-BE80-EF9192525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DD8E3B-CBAA-3145-E141-6CFA6CE94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6617E-4902-5899-B8CA-6B7D6273F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1E02A0-3311-C6B4-5C14-7FF2DA60B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035CCF-5242-18FC-92D3-256615B5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E8397-3867-42AE-12F3-00A95C95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78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613A-64CB-898C-6787-0D51E4C2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47CF4-D437-3D0C-D097-EDBB9445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F80CC-4C41-801B-1E03-40538BE0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DF0B1-6D69-F0A2-0366-25B56D89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8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0972C-DB1E-D078-83B7-02EA36D5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916DE-C777-1C43-1B2B-C5CACB3A1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9A44C-6960-14F4-1A2A-40027065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3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2E27C-1DC1-E06F-F7D0-BC0189A8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2333A-9281-9275-B165-1FB88548B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28291-6F27-760E-F789-E5592958B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AD7F4-859F-F727-06E4-09AC42851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3AF4E-AE63-9071-1A2A-B96E29A53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F0F47-436E-BC6B-127C-497BE749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63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24F-11E1-C442-CEFE-09C163B4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C7E46-6334-0D16-B76F-36E215395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64266-1794-5E25-4404-B181D0016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C502B-44DA-070B-F9D4-2B1B9DE3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F5C57-2910-016D-EC8A-DDBBC4F9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24F35-732F-14D2-8C14-550E7147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A3674-ED59-BB47-1024-E6A9703B3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5B933-70A0-CE21-9DBB-348CF8BEB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D1A77-5792-A526-0342-72E4308F5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B19D1-9C06-060B-A439-CC037E76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9685E-60C0-F39B-DF9A-496EB2D9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3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DEF69B-C19F-CA7C-B376-15933486B8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B7CB0-1F51-50FA-3C48-53BC4337C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AD719-91ED-DABE-6565-05DC3C9D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87D6A-6AAA-FB8E-7980-2D51E226E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C12AB-D129-8B40-B1BF-BBA3A048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50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3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FD39D7-BE34-B605-E0F5-F60B97AC7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E06E84-62BE-BBFF-64D6-8191884C524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3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94859D-724D-B244-0628-81CFD522C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133648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F1DB2-B676-1052-2A6C-7E81A89D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CBC8D-53EE-21C3-2F25-0D987BA20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6D0B-E033-C34F-1A42-C70C171D2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5034E-5BF1-434D-835D-8C7532BAD64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FA419-D1B5-8CFC-1F26-F2236997C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2C730-88F6-D64E-7187-FA4F80A9E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F6FB-29CC-4402-9A11-E6FA518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0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2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4.xml"/><Relationship Id="rId7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jp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1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1.jp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So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3 143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2 427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68892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F82A91-3F20-4C4A-BB9D-F1A7F1E28CE1}"/>
              </a:ext>
            </a:extLst>
          </p:cNvPr>
          <p:cNvSpPr txBox="1"/>
          <p:nvPr/>
        </p:nvSpPr>
        <p:spPr>
          <a:xfrm>
            <a:off x="3019426" y="260985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3 143 &gt; 2 427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hai số có cùng số các chữ số thì so sánh từng cặp chữ số ở cùng một hàng kể từ trái qua phải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989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998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53266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998 &lt;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021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998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số, số nào có ít chữ số hơn thì bé 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4ADFE9E-AA5F-827B-6C9D-A1E9AD083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D0EB59A-72BD-0DB0-CE37-C15BE411B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1B52883-A84D-47D0-46C3-63C5EF690D0A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8F15CD5-69CA-4F89-C4BE-F7DAD23BB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6F8E5D1-9574-1F75-B658-3F7934BFDC10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1055614-5DFC-505A-49A6-A52BD20D2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768200-2D5D-508B-BC4E-C42D0EF9C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C1A1768E-9A06-B935-B52B-8B9DF23EB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29" y="1731413"/>
            <a:ext cx="6879265" cy="23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5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E19E5-760C-4532-AF93-D5DE8BFD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838200"/>
            <a:ext cx="2886489" cy="78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0ED826-B16C-498A-A68D-34B17BA47B7D}"/>
              </a:ext>
            </a:extLst>
          </p:cNvPr>
          <p:cNvGrpSpPr/>
          <p:nvPr/>
        </p:nvGrpSpPr>
        <p:grpSpPr>
          <a:xfrm>
            <a:off x="1133475" y="1576685"/>
            <a:ext cx="4381500" cy="2232021"/>
            <a:chOff x="1133475" y="1576685"/>
            <a:chExt cx="4381500" cy="22320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1C306C-5833-44AC-BBBB-179E078B64A9}"/>
                </a:ext>
              </a:extLst>
            </p:cNvPr>
            <p:cNvSpPr txBox="1"/>
            <p:nvPr/>
          </p:nvSpPr>
          <p:spPr>
            <a:xfrm>
              <a:off x="1133475" y="1576685"/>
              <a:ext cx="438150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856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7 560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5 831         5 381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34DA7-D937-4043-AD97-EFE433B7B3D9}"/>
                </a:ext>
              </a:extLst>
            </p:cNvPr>
            <p:cNvSpPr/>
            <p:nvPr/>
          </p:nvSpPr>
          <p:spPr>
            <a:xfrm>
              <a:off x="2105025" y="236220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D9A9D08-801A-4557-9428-7A1DA359A673}"/>
                </a:ext>
              </a:extLst>
            </p:cNvPr>
            <p:cNvSpPr/>
            <p:nvPr/>
          </p:nvSpPr>
          <p:spPr>
            <a:xfrm>
              <a:off x="2152650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4E2E430-782F-42F9-94DE-2208042A9D88}"/>
              </a:ext>
            </a:extLst>
          </p:cNvPr>
          <p:cNvGrpSpPr/>
          <p:nvPr/>
        </p:nvGrpSpPr>
        <p:grpSpPr>
          <a:xfrm>
            <a:off x="7372350" y="1652885"/>
            <a:ext cx="4248150" cy="2232021"/>
            <a:chOff x="1266825" y="1576685"/>
            <a:chExt cx="4248150" cy="223202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3573AA-19B5-46B2-8942-8BD0F0D2121F}"/>
                </a:ext>
              </a:extLst>
            </p:cNvPr>
            <p:cNvSpPr txBox="1"/>
            <p:nvPr/>
          </p:nvSpPr>
          <p:spPr>
            <a:xfrm>
              <a:off x="1266825" y="1576685"/>
              <a:ext cx="424815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6 742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7620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8 905           8 955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00AADD53-5395-48A2-A599-B66B0B184DF5}"/>
                </a:ext>
              </a:extLst>
            </p:cNvPr>
            <p:cNvSpPr/>
            <p:nvPr/>
          </p:nvSpPr>
          <p:spPr>
            <a:xfrm>
              <a:off x="2381250" y="2371725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93F62B36-C3D4-42DC-AFFD-FD4F30E0F699}"/>
                </a:ext>
              </a:extLst>
            </p:cNvPr>
            <p:cNvSpPr/>
            <p:nvPr/>
          </p:nvSpPr>
          <p:spPr>
            <a:xfrm>
              <a:off x="2333625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7C0A3A-2A09-4643-8371-917B6EE2BB57}"/>
              </a:ext>
            </a:extLst>
          </p:cNvPr>
          <p:cNvSpPr/>
          <p:nvPr/>
        </p:nvSpPr>
        <p:spPr>
          <a:xfrm>
            <a:off x="2076450" y="23431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A295EC-3705-4BCC-9DBF-F5D8DF8CB826}"/>
              </a:ext>
            </a:extLst>
          </p:cNvPr>
          <p:cNvSpPr/>
          <p:nvPr/>
        </p:nvSpPr>
        <p:spPr>
          <a:xfrm>
            <a:off x="1447800" y="326707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7BF48D-23A8-4BD7-8E8F-C503510FB627}"/>
              </a:ext>
            </a:extLst>
          </p:cNvPr>
          <p:cNvSpPr/>
          <p:nvPr/>
        </p:nvSpPr>
        <p:spPr>
          <a:xfrm>
            <a:off x="3209926" y="3171825"/>
            <a:ext cx="285750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62D351-CDAD-4AC0-82C7-D23158B6F8C9}"/>
              </a:ext>
            </a:extLst>
          </p:cNvPr>
          <p:cNvSpPr/>
          <p:nvPr/>
        </p:nvSpPr>
        <p:spPr>
          <a:xfrm>
            <a:off x="2124075" y="315277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C64A15-54F7-4AF6-93A0-792197DF0808}"/>
              </a:ext>
            </a:extLst>
          </p:cNvPr>
          <p:cNvSpPr/>
          <p:nvPr/>
        </p:nvSpPr>
        <p:spPr>
          <a:xfrm>
            <a:off x="7429500" y="2590800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81764F-D5C6-4231-B98A-C8F8485E0673}"/>
              </a:ext>
            </a:extLst>
          </p:cNvPr>
          <p:cNvSpPr/>
          <p:nvPr/>
        </p:nvSpPr>
        <p:spPr>
          <a:xfrm>
            <a:off x="9324975" y="252412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EF61F4-A470-4E2A-8FAE-2929E05C741B}"/>
              </a:ext>
            </a:extLst>
          </p:cNvPr>
          <p:cNvSpPr/>
          <p:nvPr/>
        </p:nvSpPr>
        <p:spPr>
          <a:xfrm>
            <a:off x="8458200" y="24193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71713B-5D33-4475-801C-551B4B8A6CEC}"/>
              </a:ext>
            </a:extLst>
          </p:cNvPr>
          <p:cNvSpPr/>
          <p:nvPr/>
        </p:nvSpPr>
        <p:spPr>
          <a:xfrm>
            <a:off x="7972425" y="3305175"/>
            <a:ext cx="21907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DF9F1C-6F75-4C03-847C-572BF32EEFE9}"/>
              </a:ext>
            </a:extLst>
          </p:cNvPr>
          <p:cNvSpPr/>
          <p:nvPr/>
        </p:nvSpPr>
        <p:spPr>
          <a:xfrm>
            <a:off x="9877425" y="3276600"/>
            <a:ext cx="2381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FB964E-AD7C-4BD8-9C62-7FA25C0FDF9A}"/>
              </a:ext>
            </a:extLst>
          </p:cNvPr>
          <p:cNvSpPr/>
          <p:nvPr/>
        </p:nvSpPr>
        <p:spPr>
          <a:xfrm>
            <a:off x="8410575" y="317182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7E2C7-15EC-4F11-A831-7787B5479289}"/>
              </a:ext>
            </a:extLst>
          </p:cNvPr>
          <p:cNvSpPr txBox="1"/>
          <p:nvPr/>
        </p:nvSpPr>
        <p:spPr>
          <a:xfrm>
            <a:off x="754913" y="838200"/>
            <a:ext cx="1096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62" y="1476375"/>
            <a:ext cx="4221742" cy="37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D8A5-4F55-45A5-8B19-794D48EBCE98}"/>
              </a:ext>
            </a:extLst>
          </p:cNvPr>
          <p:cNvSpPr txBox="1"/>
          <p:nvPr/>
        </p:nvSpPr>
        <p:spPr>
          <a:xfrm>
            <a:off x="781050" y="1704975"/>
            <a:ext cx="6524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CC5F2-44C6-4653-9FEF-593848C13843}"/>
              </a:ext>
            </a:extLst>
          </p:cNvPr>
          <p:cNvSpPr/>
          <p:nvPr/>
        </p:nvSpPr>
        <p:spPr>
          <a:xfrm>
            <a:off x="7962900" y="4295775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4034-5E46-4E2E-ADF9-650EFAE68E3E}"/>
              </a:ext>
            </a:extLst>
          </p:cNvPr>
          <p:cNvSpPr txBox="1"/>
          <p:nvPr/>
        </p:nvSpPr>
        <p:spPr>
          <a:xfrm>
            <a:off x="876300" y="35433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1 420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14B1A-27C1-408E-9C24-D4257E278FF9}"/>
              </a:ext>
            </a:extLst>
          </p:cNvPr>
          <p:cNvSpPr/>
          <p:nvPr/>
        </p:nvSpPr>
        <p:spPr>
          <a:xfrm>
            <a:off x="8429625" y="3495675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D0B96-9CA1-437A-9F12-C680E917B553}"/>
              </a:ext>
            </a:extLst>
          </p:cNvPr>
          <p:cNvSpPr txBox="1"/>
          <p:nvPr/>
        </p:nvSpPr>
        <p:spPr>
          <a:xfrm>
            <a:off x="895350" y="40386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2 401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33C043-32F1-48E8-A89E-0102D91BF65F}"/>
              </a:ext>
            </a:extLst>
          </p:cNvPr>
          <p:cNvSpPr/>
          <p:nvPr/>
        </p:nvSpPr>
        <p:spPr>
          <a:xfrm>
            <a:off x="9172575" y="2066925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073EBF-7973-4292-9E44-BA41294773CE}"/>
              </a:ext>
            </a:extLst>
          </p:cNvPr>
          <p:cNvSpPr txBox="1"/>
          <p:nvPr/>
        </p:nvSpPr>
        <p:spPr>
          <a:xfrm>
            <a:off x="942975" y="4600575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1 240</a:t>
            </a:r>
          </a:p>
        </p:txBody>
      </p:sp>
    </p:spTree>
    <p:extLst>
      <p:ext uri="{BB962C8B-B14F-4D97-AF65-F5344CB8AC3E}">
        <p14:creationId xmlns:p14="http://schemas.microsoft.com/office/powerpoint/2010/main" val="29027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BB80F506-481A-4547-9BB4-532750E0B479}"/>
              </a:ext>
            </a:extLst>
          </p:cNvPr>
          <p:cNvSpPr txBox="1"/>
          <p:nvPr/>
        </p:nvSpPr>
        <p:spPr>
          <a:xfrm>
            <a:off x="1038224" y="695325"/>
            <a:ext cx="1004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05D5A9-3F77-4FE5-B4D4-000E571DCBBD}"/>
              </a:ext>
            </a:extLst>
          </p:cNvPr>
          <p:cNvSpPr txBox="1"/>
          <p:nvPr/>
        </p:nvSpPr>
        <p:spPr>
          <a:xfrm>
            <a:off x="581026" y="17049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480DD6-D477-4793-87D3-577688F02E89}"/>
              </a:ext>
            </a:extLst>
          </p:cNvPr>
          <p:cNvSpPr txBox="1"/>
          <p:nvPr/>
        </p:nvSpPr>
        <p:spPr>
          <a:xfrm>
            <a:off x="1400175" y="2695575"/>
            <a:ext cx="567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sánh: 1 240 &lt; 1 420 &lt;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941004-B1E3-4ABA-8231-BB4C4B2D161F}"/>
              </a:ext>
            </a:extLst>
          </p:cNvPr>
          <p:cNvSpPr txBox="1"/>
          <p:nvPr/>
        </p:nvSpPr>
        <p:spPr>
          <a:xfrm>
            <a:off x="657224" y="3390900"/>
            <a:ext cx="6467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Nam ra khỏi mê cung qua cửa ghi số lớn nhất: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5DD2A38-0894-47B2-B471-ABDFC70C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257300"/>
            <a:ext cx="4133850" cy="38671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D120B78-DA76-4252-AEDE-9A10E1DD2844}"/>
              </a:ext>
            </a:extLst>
          </p:cNvPr>
          <p:cNvSpPr txBox="1"/>
          <p:nvPr/>
        </p:nvSpPr>
        <p:spPr>
          <a:xfrm>
            <a:off x="542926" y="46005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E611E5-EB89-4565-967B-D402B516B099}"/>
              </a:ext>
            </a:extLst>
          </p:cNvPr>
          <p:cNvSpPr txBox="1"/>
          <p:nvPr/>
        </p:nvSpPr>
        <p:spPr>
          <a:xfrm>
            <a:off x="790574" y="5438775"/>
            <a:ext cx="7153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Việt ra khỏi mê cung qua cửa ghi số bé nhất: 1 240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C15F0-903F-4DFD-8BA3-452E2923B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14" y="6234854"/>
            <a:ext cx="2640753" cy="26441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4EF1581-7181-4E67-8A1C-3BF6233E9E1D}"/>
              </a:ext>
            </a:extLst>
          </p:cNvPr>
          <p:cNvSpPr/>
          <p:nvPr/>
        </p:nvSpPr>
        <p:spPr>
          <a:xfrm>
            <a:off x="740834" y="403014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2B72A5F-3AF6-457B-8AD8-BFDDDE14BDDA}"/>
              </a:ext>
            </a:extLst>
          </p:cNvPr>
          <p:cNvSpPr txBox="1"/>
          <p:nvPr/>
        </p:nvSpPr>
        <p:spPr>
          <a:xfrm>
            <a:off x="1361863" y="439632"/>
            <a:ext cx="964184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 – bốt từng đi qua bốn cây cầu có chiều dài như sau: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88CB7E-44B2-47A2-AFC8-E9150422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047750"/>
            <a:ext cx="6718165" cy="38862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4081252-DEE4-42B8-8DCB-1B416CC428D7}"/>
              </a:ext>
            </a:extLst>
          </p:cNvPr>
          <p:cNvSpPr txBox="1"/>
          <p:nvPr/>
        </p:nvSpPr>
        <p:spPr>
          <a:xfrm>
            <a:off x="7373015" y="1148095"/>
            <a:ext cx="4238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47059F-BCF5-49ED-95C9-DCEFB85B5968}"/>
              </a:ext>
            </a:extLst>
          </p:cNvPr>
          <p:cNvSpPr txBox="1"/>
          <p:nvPr/>
        </p:nvSpPr>
        <p:spPr>
          <a:xfrm>
            <a:off x="7448550" y="2572858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sánh: 2 750 &lt; 3 900 &lt; </a:t>
            </a:r>
          </a:p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4 480 &lt; 5 440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158F1B-A447-488E-A346-2FEC382B0E91}"/>
              </a:ext>
            </a:extLst>
          </p:cNvPr>
          <p:cNvSpPr txBox="1"/>
          <p:nvPr/>
        </p:nvSpPr>
        <p:spPr>
          <a:xfrm>
            <a:off x="7248525" y="3505200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dài nhất là cầu Đình Vũ – Cát 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CA8A7C-935D-4F96-A3C1-77D6AB76438C}"/>
              </a:ext>
            </a:extLst>
          </p:cNvPr>
          <p:cNvSpPr txBox="1"/>
          <p:nvPr/>
        </p:nvSpPr>
        <p:spPr>
          <a:xfrm>
            <a:off x="7267575" y="4391025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ngắn nhất là cầu Cần Thơ.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15F77F-9C41-40F1-941C-ACA7343C0638}"/>
              </a:ext>
            </a:extLst>
          </p:cNvPr>
          <p:cNvSpPr txBox="1"/>
          <p:nvPr/>
        </p:nvSpPr>
        <p:spPr>
          <a:xfrm>
            <a:off x="676275" y="4953000"/>
            <a:ext cx="612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AAF835-68A9-49C7-9BF1-82CB6D81236A}"/>
              </a:ext>
            </a:extLst>
          </p:cNvPr>
          <p:cNvSpPr txBox="1"/>
          <p:nvPr/>
        </p:nvSpPr>
        <p:spPr>
          <a:xfrm>
            <a:off x="627321" y="5988954"/>
            <a:ext cx="1097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ầu Đình Vũ – Cát Hải, cầu Vĩnh Thịnh, cầu Nhật Tân, cầu Cần Thơ.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582830"/>
            <a:ext cx="9707535" cy="1613020"/>
            <a:chOff x="226633" y="62178"/>
            <a:chExt cx="13891547" cy="2106760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96100" y="62178"/>
              <a:ext cx="13622080" cy="172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 số rồi đọc số, biết số đó gồm: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Tám nghìn, chín trăm, sáu chục, ba đơn vị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8963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8369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8693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8936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02992"/>
              <a:ext cx="13622080" cy="1808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tổng sau:</a:t>
              </a:r>
              <a:br>
                <a:rPr kumimoji="0" lang="en-US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5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000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10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5</a:t>
              </a:r>
              <a:b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 được tạo thành là:</a:t>
              </a:r>
              <a:endParaRPr kumimoji="0" lang="en-US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5051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5105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61490" y="169675"/>
              <a:ext cx="13516922" cy="1728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9768,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hàng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nghìn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này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385617" y="1542504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744" y="4100467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485860" y="2401186"/>
            <a:ext cx="3391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BB018-E6CD-1C28-7D3A-2E410F626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171" y="3356742"/>
            <a:ext cx="7641563" cy="18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0605835689430290_v2">
            <a:hlinkClick r:id="" action="ppaction://media"/>
            <a:extLst>
              <a:ext uri="{FF2B5EF4-FFF2-40B4-BE49-F238E27FC236}">
                <a16:creationId xmlns:a16="http://schemas.microsoft.com/office/drawing/2014/main" id="{FB04F47A-4A5C-3F1F-DFDD-4DF3F46E2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DC67A-6703-4EFF-93E1-F0E9CED2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4" y="2981324"/>
            <a:ext cx="56292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291AFFC-E558-4C2B-8291-0BCB225EF12F}"/>
              </a:ext>
            </a:extLst>
          </p:cNvPr>
          <p:cNvSpPr/>
          <p:nvPr/>
        </p:nvSpPr>
        <p:spPr>
          <a:xfrm>
            <a:off x="2905125" y="1666875"/>
            <a:ext cx="2171700" cy="1009650"/>
          </a:xfrm>
          <a:prstGeom prst="wedgeRoundRectCallout">
            <a:avLst>
              <a:gd name="adj1" fmla="val 22381"/>
              <a:gd name="adj2" fmla="val 6922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Phan-xi-</a:t>
            </a:r>
            <a:r>
              <a:rPr lang="en-US" b="1" dirty="0" err="1"/>
              <a:t>păng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3 143.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06F0D6D-9241-4910-8688-3EF1062A9D06}"/>
              </a:ext>
            </a:extLst>
          </p:cNvPr>
          <p:cNvSpPr/>
          <p:nvPr/>
        </p:nvSpPr>
        <p:spPr>
          <a:xfrm>
            <a:off x="5381624" y="1628775"/>
            <a:ext cx="2295525" cy="1009650"/>
          </a:xfrm>
          <a:prstGeom prst="wedgeRoundRectCallout">
            <a:avLst>
              <a:gd name="adj1" fmla="val -1303"/>
              <a:gd name="adj2" fmla="val 767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Côn</a:t>
            </a:r>
            <a:r>
              <a:rPr lang="en-US" b="1" dirty="0"/>
              <a:t> </a:t>
            </a:r>
            <a:r>
              <a:rPr lang="en-US" b="1" dirty="0" err="1"/>
              <a:t>Lĩnh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2 427 m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F421D16-3071-46FC-ACC1-8852125D9FD0}"/>
              </a:ext>
            </a:extLst>
          </p:cNvPr>
          <p:cNvSpPr/>
          <p:nvPr/>
        </p:nvSpPr>
        <p:spPr>
          <a:xfrm>
            <a:off x="8220074" y="1800225"/>
            <a:ext cx="2476501" cy="1009650"/>
          </a:xfrm>
          <a:prstGeom prst="wedgeRoundRectCallout">
            <a:avLst>
              <a:gd name="adj1" fmla="val -39477"/>
              <a:gd name="adj2" fmla="val 7771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Phan-xi-</a:t>
            </a:r>
            <a:r>
              <a:rPr lang="en-US" b="1" dirty="0" err="1"/>
              <a:t>păng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/>
              <a:t>hơn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ạ?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67657-D4C3-4309-A2D8-4737C30B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42962"/>
            <a:ext cx="1866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569</Words>
  <Application>Microsoft Office PowerPoint</Application>
  <PresentationFormat>Widescreen</PresentationFormat>
  <Paragraphs>103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Vogue-ExtraBold</vt:lpstr>
      <vt:lpstr>字魂107号-萌趣欢乐体</vt:lpstr>
      <vt:lpstr>阿里巴巴普惠体</vt:lpstr>
      <vt:lpstr>1_Office 主题​​</vt:lpstr>
      <vt:lpstr>Office 主题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58</cp:revision>
  <dcterms:created xsi:type="dcterms:W3CDTF">2022-10-10T00:08:19Z</dcterms:created>
  <dcterms:modified xsi:type="dcterms:W3CDTF">2026-03-04T12:52:14Z</dcterms:modified>
</cp:coreProperties>
</file>