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9"/>
  </p:notesMasterIdLst>
  <p:sldIdLst>
    <p:sldId id="3218" r:id="rId3"/>
    <p:sldId id="3220" r:id="rId4"/>
    <p:sldId id="274" r:id="rId5"/>
    <p:sldId id="3221" r:id="rId6"/>
    <p:sldId id="3219" r:id="rId7"/>
    <p:sldId id="3237" r:id="rId8"/>
    <p:sldId id="258" r:id="rId9"/>
    <p:sldId id="3231" r:id="rId10"/>
    <p:sldId id="3232" r:id="rId11"/>
    <p:sldId id="3238" r:id="rId12"/>
    <p:sldId id="3239" r:id="rId13"/>
    <p:sldId id="3242" r:id="rId14"/>
    <p:sldId id="3240" r:id="rId15"/>
    <p:sldId id="326" r:id="rId16"/>
    <p:sldId id="3241" r:id="rId17"/>
    <p:sldId id="3236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2026/3/4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C5EC-7306-7737-FD3B-860074C109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C1B29-6207-FA34-B0E6-3A0E9338A4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726623" y="843319"/>
            <a:ext cx="7919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16371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47256" y="685800"/>
            <a:ext cx="643345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64" y="3570621"/>
            <a:ext cx="1394732" cy="12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1D88B-1889-F45B-3FC2-CD5B6F612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086350" y="2130878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589</Words>
  <Application>Microsoft Office PowerPoint</Application>
  <PresentationFormat>On-screen Show (16:9)</PresentationFormat>
  <Paragraphs>68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Wingdings</vt:lpstr>
      <vt:lpstr>印品黑体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Vungocanh99hp@gmail.com</cp:lastModifiedBy>
  <cp:revision>44</cp:revision>
  <dcterms:created xsi:type="dcterms:W3CDTF">2016-12-25T02:27:54Z</dcterms:created>
  <dcterms:modified xsi:type="dcterms:W3CDTF">2026-03-04T13:59:42Z</dcterms:modified>
</cp:coreProperties>
</file>