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18" r:id="rId4"/>
    <p:sldMasterId id="2147483724" r:id="rId5"/>
  </p:sldMasterIdLst>
  <p:notesMasterIdLst>
    <p:notesMasterId r:id="rId27"/>
  </p:notesMasterIdLst>
  <p:sldIdLst>
    <p:sldId id="283" r:id="rId6"/>
    <p:sldId id="312" r:id="rId7"/>
    <p:sldId id="313" r:id="rId8"/>
    <p:sldId id="314" r:id="rId9"/>
    <p:sldId id="315" r:id="rId10"/>
    <p:sldId id="316" r:id="rId11"/>
    <p:sldId id="257" r:id="rId12"/>
    <p:sldId id="442" r:id="rId13"/>
    <p:sldId id="262" r:id="rId14"/>
    <p:sldId id="261" r:id="rId15"/>
    <p:sldId id="434" r:id="rId16"/>
    <p:sldId id="443" r:id="rId17"/>
    <p:sldId id="416" r:id="rId18"/>
    <p:sldId id="436" r:id="rId19"/>
    <p:sldId id="421" r:id="rId20"/>
    <p:sldId id="444" r:id="rId21"/>
    <p:sldId id="439" r:id="rId22"/>
    <p:sldId id="440" r:id="rId23"/>
    <p:sldId id="441" r:id="rId24"/>
    <p:sldId id="273"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EFAF-26F3-41B3-A9C6-EECF691AD8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20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4012F6D-D38C-4D40-A1B9-7F503AF9D077}" type="slidenum">
              <a:rPr lang="en-US" altLang="en-US" smtClean="0"/>
              <a:pPr/>
              <a:t>‹#›</a:t>
            </a:fld>
            <a:endParaRPr lang="en-US" altLang="en-US"/>
          </a:p>
        </p:txBody>
      </p:sp>
    </p:spTree>
    <p:extLst>
      <p:ext uri="{BB962C8B-B14F-4D97-AF65-F5344CB8AC3E}">
        <p14:creationId xmlns:p14="http://schemas.microsoft.com/office/powerpoint/2010/main" val="2001773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2F810F-A1B2-4F71-8ADA-2DB2A4BF3B6A}" type="slidenum">
              <a:rPr lang="en-US" altLang="en-US" smtClean="0"/>
              <a:pPr/>
              <a:t>‹#›</a:t>
            </a:fld>
            <a:endParaRPr lang="en-US" altLang="en-US"/>
          </a:p>
        </p:txBody>
      </p:sp>
      <p:sp>
        <p:nvSpPr>
          <p:cNvPr id="8" name="Rectangle 7">
            <a:extLst>
              <a:ext uri="{FF2B5EF4-FFF2-40B4-BE49-F238E27FC236}">
                <a16:creationId xmlns:a16="http://schemas.microsoft.com/office/drawing/2014/main" id="{5879649D-9E1C-4EC6-9C12-A2ACC6FEECC1}"/>
              </a:ext>
            </a:extLst>
          </p:cNvPr>
          <p:cNvSpPr/>
          <p:nvPr userDrawn="1"/>
        </p:nvSpPr>
        <p:spPr>
          <a:xfrm>
            <a:off x="335360" y="332656"/>
            <a:ext cx="11521280" cy="619268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ssorted circles and squares">
            <a:extLst>
              <a:ext uri="{FF2B5EF4-FFF2-40B4-BE49-F238E27FC236}">
                <a16:creationId xmlns:a16="http://schemas.microsoft.com/office/drawing/2014/main" id="{528D3581-FF3A-4714-8BE5-C7FE140C9F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5149" y="0"/>
            <a:ext cx="2297642" cy="2297642"/>
          </a:xfrm>
          <a:prstGeom prst="rect">
            <a:avLst/>
          </a:prstGeom>
        </p:spPr>
      </p:pic>
      <p:pic>
        <p:nvPicPr>
          <p:cNvPr id="11" name="Picture 6">
            <a:extLst>
              <a:ext uri="{FF2B5EF4-FFF2-40B4-BE49-F238E27FC236}">
                <a16:creationId xmlns:a16="http://schemas.microsoft.com/office/drawing/2014/main" id="{CA950A7E-56F6-4A88-B4FF-8E02B53C3F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727" y="123245"/>
            <a:ext cx="1639976" cy="1684186"/>
          </a:xfrm>
          <a:prstGeom prst="rect">
            <a:avLst/>
          </a:prstGeom>
        </p:spPr>
      </p:pic>
    </p:spTree>
    <p:extLst>
      <p:ext uri="{BB962C8B-B14F-4D97-AF65-F5344CB8AC3E}">
        <p14:creationId xmlns:p14="http://schemas.microsoft.com/office/powerpoint/2010/main" val="21383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913111-08A0-4429-8EB6-FA2D50B3D80D}" type="slidenum">
              <a:rPr lang="en-US" altLang="en-US" smtClean="0"/>
              <a:pPr/>
              <a:t>‹#›</a:t>
            </a:fld>
            <a:endParaRPr lang="en-US" altLang="en-US"/>
          </a:p>
        </p:txBody>
      </p:sp>
    </p:spTree>
    <p:extLst>
      <p:ext uri="{BB962C8B-B14F-4D97-AF65-F5344CB8AC3E}">
        <p14:creationId xmlns:p14="http://schemas.microsoft.com/office/powerpoint/2010/main" val="4182797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A31D7B-F39D-4D0F-AAC4-F23F02FE2060}" type="slidenum">
              <a:rPr lang="en-US" altLang="en-US" smtClean="0"/>
              <a:pPr/>
              <a:t>‹#›</a:t>
            </a:fld>
            <a:endParaRPr lang="en-US" altLang="en-US"/>
          </a:p>
        </p:txBody>
      </p:sp>
    </p:spTree>
    <p:extLst>
      <p:ext uri="{BB962C8B-B14F-4D97-AF65-F5344CB8AC3E}">
        <p14:creationId xmlns:p14="http://schemas.microsoft.com/office/powerpoint/2010/main" val="1077183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538FBF9-1A65-4F25-81EB-A284C44218B0}" type="slidenum">
              <a:rPr lang="en-US" altLang="en-US" smtClean="0"/>
              <a:pPr/>
              <a:t>‹#›</a:t>
            </a:fld>
            <a:endParaRPr lang="en-US" altLang="en-US"/>
          </a:p>
        </p:txBody>
      </p:sp>
    </p:spTree>
    <p:extLst>
      <p:ext uri="{BB962C8B-B14F-4D97-AF65-F5344CB8AC3E}">
        <p14:creationId xmlns:p14="http://schemas.microsoft.com/office/powerpoint/2010/main" val="1774606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4ACC67-013A-431F-9A0F-AC55D1EA5D72}" type="slidenum">
              <a:rPr lang="en-US" altLang="en-US" smtClean="0"/>
              <a:pPr/>
              <a:t>‹#›</a:t>
            </a:fld>
            <a:endParaRPr lang="en-US" altLang="en-US"/>
          </a:p>
        </p:txBody>
      </p:sp>
    </p:spTree>
    <p:extLst>
      <p:ext uri="{BB962C8B-B14F-4D97-AF65-F5344CB8AC3E}">
        <p14:creationId xmlns:p14="http://schemas.microsoft.com/office/powerpoint/2010/main" val="217958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3F3672-D54A-4B37-9AC7-CC4B520712E6}" type="slidenum">
              <a:rPr lang="en-US" altLang="en-US" smtClean="0"/>
              <a:pPr/>
              <a:t>‹#›</a:t>
            </a:fld>
            <a:endParaRPr lang="en-US" altLang="en-US"/>
          </a:p>
        </p:txBody>
      </p:sp>
    </p:spTree>
    <p:extLst>
      <p:ext uri="{BB962C8B-B14F-4D97-AF65-F5344CB8AC3E}">
        <p14:creationId xmlns:p14="http://schemas.microsoft.com/office/powerpoint/2010/main" val="1053780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EF696E-CCAD-4644-A12F-8956DB12CDA2}" type="slidenum">
              <a:rPr lang="en-US" altLang="en-US" smtClean="0"/>
              <a:pPr/>
              <a:t>‹#›</a:t>
            </a:fld>
            <a:endParaRPr lang="en-US" altLang="en-US"/>
          </a:p>
        </p:txBody>
      </p:sp>
    </p:spTree>
    <p:extLst>
      <p:ext uri="{BB962C8B-B14F-4D97-AF65-F5344CB8AC3E}">
        <p14:creationId xmlns:p14="http://schemas.microsoft.com/office/powerpoint/2010/main" val="319759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8DAC45-21E0-40FB-A9D1-EE9C6417FCD8}" type="slidenum">
              <a:rPr lang="en-US" altLang="en-US" smtClean="0"/>
              <a:pPr/>
              <a:t>‹#›</a:t>
            </a:fld>
            <a:endParaRPr lang="en-US" altLang="en-US"/>
          </a:p>
        </p:txBody>
      </p:sp>
    </p:spTree>
    <p:extLst>
      <p:ext uri="{BB962C8B-B14F-4D97-AF65-F5344CB8AC3E}">
        <p14:creationId xmlns:p14="http://schemas.microsoft.com/office/powerpoint/2010/main" val="148770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F19D2C-6CB7-476A-B006-CF1FEBAA7CF9}" type="slidenum">
              <a:rPr lang="en-US" altLang="en-US" smtClean="0"/>
              <a:pPr/>
              <a:t>‹#›</a:t>
            </a:fld>
            <a:endParaRPr lang="en-US" altLang="en-US"/>
          </a:p>
        </p:txBody>
      </p:sp>
    </p:spTree>
    <p:extLst>
      <p:ext uri="{BB962C8B-B14F-4D97-AF65-F5344CB8AC3E}">
        <p14:creationId xmlns:p14="http://schemas.microsoft.com/office/powerpoint/2010/main" val="2015173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82F0DD-7A89-4CF3-B7EE-BFA86D58AAAA}" type="slidenum">
              <a:rPr lang="en-US" altLang="en-US" smtClean="0"/>
              <a:pPr/>
              <a:t>‹#›</a:t>
            </a:fld>
            <a:endParaRPr lang="en-US" altLang="en-US"/>
          </a:p>
        </p:txBody>
      </p:sp>
    </p:spTree>
    <p:extLst>
      <p:ext uri="{BB962C8B-B14F-4D97-AF65-F5344CB8AC3E}">
        <p14:creationId xmlns:p14="http://schemas.microsoft.com/office/powerpoint/2010/main" val="4118518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4012F6D-D38C-4D40-A1B9-7F503AF9D077}" type="slidenum">
              <a:rPr lang="en-US" altLang="en-US" smtClean="0"/>
              <a:pPr/>
              <a:t>‹#›</a:t>
            </a:fld>
            <a:endParaRPr lang="en-US" altLang="en-US"/>
          </a:p>
        </p:txBody>
      </p:sp>
    </p:spTree>
    <p:extLst>
      <p:ext uri="{BB962C8B-B14F-4D97-AF65-F5344CB8AC3E}">
        <p14:creationId xmlns:p14="http://schemas.microsoft.com/office/powerpoint/2010/main" val="370092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2F810F-A1B2-4F71-8ADA-2DB2A4BF3B6A}" type="slidenum">
              <a:rPr lang="en-US" altLang="en-US" smtClean="0"/>
              <a:pPr/>
              <a:t>‹#›</a:t>
            </a:fld>
            <a:endParaRPr lang="en-US" altLang="en-US"/>
          </a:p>
        </p:txBody>
      </p:sp>
      <p:sp>
        <p:nvSpPr>
          <p:cNvPr id="8" name="Rectangle 7">
            <a:extLst>
              <a:ext uri="{FF2B5EF4-FFF2-40B4-BE49-F238E27FC236}">
                <a16:creationId xmlns:a16="http://schemas.microsoft.com/office/drawing/2014/main" id="{5879649D-9E1C-4EC6-9C12-A2ACC6FEECC1}"/>
              </a:ext>
            </a:extLst>
          </p:cNvPr>
          <p:cNvSpPr/>
          <p:nvPr/>
        </p:nvSpPr>
        <p:spPr>
          <a:xfrm>
            <a:off x="335360" y="332656"/>
            <a:ext cx="11521280" cy="619268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ssorted circles and squares">
            <a:extLst>
              <a:ext uri="{FF2B5EF4-FFF2-40B4-BE49-F238E27FC236}">
                <a16:creationId xmlns:a16="http://schemas.microsoft.com/office/drawing/2014/main" id="{528D3581-FF3A-4714-8BE5-C7FE140C9F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35149" y="0"/>
            <a:ext cx="2297642" cy="2297642"/>
          </a:xfrm>
          <a:prstGeom prst="rect">
            <a:avLst/>
          </a:prstGeom>
        </p:spPr>
      </p:pic>
      <p:pic>
        <p:nvPicPr>
          <p:cNvPr id="11" name="Picture 6">
            <a:extLst>
              <a:ext uri="{FF2B5EF4-FFF2-40B4-BE49-F238E27FC236}">
                <a16:creationId xmlns:a16="http://schemas.microsoft.com/office/drawing/2014/main" id="{CA950A7E-56F6-4A88-B4FF-8E02B53C3F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727" y="123245"/>
            <a:ext cx="1639976" cy="1684186"/>
          </a:xfrm>
          <a:prstGeom prst="rect">
            <a:avLst/>
          </a:prstGeom>
        </p:spPr>
      </p:pic>
    </p:spTree>
    <p:extLst>
      <p:ext uri="{BB962C8B-B14F-4D97-AF65-F5344CB8AC3E}">
        <p14:creationId xmlns:p14="http://schemas.microsoft.com/office/powerpoint/2010/main" val="234107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913111-08A0-4429-8EB6-FA2D50B3D80D}" type="slidenum">
              <a:rPr lang="en-US" altLang="en-US" smtClean="0"/>
              <a:pPr/>
              <a:t>‹#›</a:t>
            </a:fld>
            <a:endParaRPr lang="en-US" altLang="en-US"/>
          </a:p>
        </p:txBody>
      </p:sp>
    </p:spTree>
    <p:extLst>
      <p:ext uri="{BB962C8B-B14F-4D97-AF65-F5344CB8AC3E}">
        <p14:creationId xmlns:p14="http://schemas.microsoft.com/office/powerpoint/2010/main" val="3916069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3A31D7B-F39D-4D0F-AAC4-F23F02FE2060}" type="slidenum">
              <a:rPr lang="en-US" altLang="en-US" smtClean="0"/>
              <a:pPr/>
              <a:t>‹#›</a:t>
            </a:fld>
            <a:endParaRPr lang="en-US" altLang="en-US"/>
          </a:p>
        </p:txBody>
      </p:sp>
    </p:spTree>
    <p:extLst>
      <p:ext uri="{BB962C8B-B14F-4D97-AF65-F5344CB8AC3E}">
        <p14:creationId xmlns:p14="http://schemas.microsoft.com/office/powerpoint/2010/main" val="436031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538FBF9-1A65-4F25-81EB-A284C44218B0}" type="slidenum">
              <a:rPr lang="en-US" altLang="en-US" smtClean="0"/>
              <a:pPr/>
              <a:t>‹#›</a:t>
            </a:fld>
            <a:endParaRPr lang="en-US" altLang="en-US"/>
          </a:p>
        </p:txBody>
      </p:sp>
    </p:spTree>
    <p:extLst>
      <p:ext uri="{BB962C8B-B14F-4D97-AF65-F5344CB8AC3E}">
        <p14:creationId xmlns:p14="http://schemas.microsoft.com/office/powerpoint/2010/main" val="4256354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4ACC67-013A-431F-9A0F-AC55D1EA5D72}" type="slidenum">
              <a:rPr lang="en-US" altLang="en-US" smtClean="0"/>
              <a:pPr/>
              <a:t>‹#›</a:t>
            </a:fld>
            <a:endParaRPr lang="en-US" altLang="en-US"/>
          </a:p>
        </p:txBody>
      </p:sp>
    </p:spTree>
    <p:extLst>
      <p:ext uri="{BB962C8B-B14F-4D97-AF65-F5344CB8AC3E}">
        <p14:creationId xmlns:p14="http://schemas.microsoft.com/office/powerpoint/2010/main" val="4127659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3F3672-D54A-4B37-9AC7-CC4B520712E6}" type="slidenum">
              <a:rPr lang="en-US" altLang="en-US" smtClean="0"/>
              <a:pPr/>
              <a:t>‹#›</a:t>
            </a:fld>
            <a:endParaRPr lang="en-US" altLang="en-US"/>
          </a:p>
        </p:txBody>
      </p:sp>
    </p:spTree>
    <p:extLst>
      <p:ext uri="{BB962C8B-B14F-4D97-AF65-F5344CB8AC3E}">
        <p14:creationId xmlns:p14="http://schemas.microsoft.com/office/powerpoint/2010/main" val="2298137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EF696E-CCAD-4644-A12F-8956DB12CDA2}" type="slidenum">
              <a:rPr lang="en-US" altLang="en-US" smtClean="0"/>
              <a:pPr/>
              <a:t>‹#›</a:t>
            </a:fld>
            <a:endParaRPr lang="en-US" altLang="en-US"/>
          </a:p>
        </p:txBody>
      </p:sp>
    </p:spTree>
    <p:extLst>
      <p:ext uri="{BB962C8B-B14F-4D97-AF65-F5344CB8AC3E}">
        <p14:creationId xmlns:p14="http://schemas.microsoft.com/office/powerpoint/2010/main" val="497281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78DAC45-21E0-40FB-A9D1-EE9C6417FCD8}" type="slidenum">
              <a:rPr lang="en-US" altLang="en-US" smtClean="0"/>
              <a:pPr/>
              <a:t>‹#›</a:t>
            </a:fld>
            <a:endParaRPr lang="en-US" altLang="en-US"/>
          </a:p>
        </p:txBody>
      </p:sp>
    </p:spTree>
    <p:extLst>
      <p:ext uri="{BB962C8B-B14F-4D97-AF65-F5344CB8AC3E}">
        <p14:creationId xmlns:p14="http://schemas.microsoft.com/office/powerpoint/2010/main" val="70538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CF19D2C-6CB7-476A-B006-CF1FEBAA7CF9}" type="slidenum">
              <a:rPr lang="en-US" altLang="en-US" smtClean="0"/>
              <a:pPr/>
              <a:t>‹#›</a:t>
            </a:fld>
            <a:endParaRPr lang="en-US" altLang="en-US"/>
          </a:p>
        </p:txBody>
      </p:sp>
    </p:spTree>
    <p:extLst>
      <p:ext uri="{BB962C8B-B14F-4D97-AF65-F5344CB8AC3E}">
        <p14:creationId xmlns:p14="http://schemas.microsoft.com/office/powerpoint/2010/main" val="4103065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82F0DD-7A89-4CF3-B7EE-BFA86D58AAAA}" type="slidenum">
              <a:rPr lang="en-US" altLang="en-US" smtClean="0"/>
              <a:pPr/>
              <a:t>‹#›</a:t>
            </a:fld>
            <a:endParaRPr lang="en-US" altLang="en-US"/>
          </a:p>
        </p:txBody>
      </p:sp>
    </p:spTree>
    <p:extLst>
      <p:ext uri="{BB962C8B-B14F-4D97-AF65-F5344CB8AC3E}">
        <p14:creationId xmlns:p14="http://schemas.microsoft.com/office/powerpoint/2010/main" val="3395769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6860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6127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472175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1606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6306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407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302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801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26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797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40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62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541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0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82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642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3/26/2026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9.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27256F-4B2C-26BB-CD2C-D2EFB873D811}"/>
              </a:ext>
            </a:extLst>
          </p:cNvPr>
          <p:cNvPicPr>
            <a:picLocks noChangeAspect="1"/>
          </p:cNvPicPr>
          <p:nvPr userDrawn="1"/>
        </p:nvPicPr>
        <p:blipFill>
          <a:blip r:embed="rId15"/>
          <a:stretch>
            <a:fillRect/>
          </a:stretch>
        </p:blipFill>
        <p:spPr>
          <a:xfrm>
            <a:off x="0" y="0"/>
            <a:ext cx="12192000" cy="6893336"/>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57468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BFA1365F-FA2D-FA5F-E72B-0B33B85A74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0864" y="0"/>
            <a:ext cx="1516857" cy="1516857"/>
          </a:xfrm>
          <a:prstGeom prst="rect">
            <a:avLst/>
          </a:prstGeom>
        </p:spPr>
      </p:pic>
    </p:spTree>
    <p:extLst>
      <p:ext uri="{BB962C8B-B14F-4D97-AF65-F5344CB8AC3E}">
        <p14:creationId xmlns:p14="http://schemas.microsoft.com/office/powerpoint/2010/main" val="399648943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861018843"/>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914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8.png"/><Relationship Id="rId26" Type="http://schemas.openxmlformats.org/officeDocument/2006/relationships/image" Target="../media/image35.png"/><Relationship Id="rId3" Type="http://schemas.openxmlformats.org/officeDocument/2006/relationships/slideLayout" Target="../slideLayouts/slideLayout35.xml"/><Relationship Id="rId21" Type="http://schemas.openxmlformats.org/officeDocument/2006/relationships/image" Target="../media/image30.png"/><Relationship Id="rId34" Type="http://schemas.openxmlformats.org/officeDocument/2006/relationships/image" Target="../media/image41.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4.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26.png"/><Relationship Id="rId20" Type="http://schemas.microsoft.com/office/2007/relationships/hdphoto" Target="../media/hdphoto2.wdp"/><Relationship Id="rId29" Type="http://schemas.openxmlformats.org/officeDocument/2006/relationships/image" Target="../media/image37.gif"/><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3.png"/><Relationship Id="rId32" Type="http://schemas.openxmlformats.org/officeDocument/2006/relationships/image" Target="../media/image40.png"/><Relationship Id="rId5" Type="http://schemas.openxmlformats.org/officeDocument/2006/relationships/image" Target="../media/image16.png"/><Relationship Id="rId15" Type="http://schemas.microsoft.com/office/2007/relationships/hdphoto" Target="../media/hdphoto1.wdp"/><Relationship Id="rId23" Type="http://schemas.openxmlformats.org/officeDocument/2006/relationships/image" Target="../media/image32.png"/><Relationship Id="rId28" Type="http://schemas.microsoft.com/office/2007/relationships/hdphoto" Target="../media/hdphoto3.wdp"/><Relationship Id="rId10" Type="http://schemas.openxmlformats.org/officeDocument/2006/relationships/image" Target="../media/image21.png"/><Relationship Id="rId19" Type="http://schemas.openxmlformats.org/officeDocument/2006/relationships/image" Target="../media/image29.png"/><Relationship Id="rId31"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png"/><Relationship Id="rId1" Type="http://schemas.openxmlformats.org/officeDocument/2006/relationships/slideLayout" Target="../slideLayouts/slideLayout25.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png"/><Relationship Id="rId18" Type="http://schemas.openxmlformats.org/officeDocument/2006/relationships/image" Target="../media/image37.gif"/><Relationship Id="rId26" Type="http://schemas.openxmlformats.org/officeDocument/2006/relationships/image" Target="../media/image46.png"/><Relationship Id="rId3" Type="http://schemas.openxmlformats.org/officeDocument/2006/relationships/image" Target="../media/image42.jpg"/><Relationship Id="rId21" Type="http://schemas.openxmlformats.org/officeDocument/2006/relationships/slide" Target="slide4.xml"/><Relationship Id="rId7" Type="http://schemas.openxmlformats.org/officeDocument/2006/relationships/image" Target="../media/image22.png"/><Relationship Id="rId12" Type="http://schemas.openxmlformats.org/officeDocument/2006/relationships/image" Target="../media/image28.png"/><Relationship Id="rId17" Type="http://schemas.openxmlformats.org/officeDocument/2006/relationships/image" Target="../media/image35.png"/><Relationship Id="rId25"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43.png"/><Relationship Id="rId1" Type="http://schemas.openxmlformats.org/officeDocument/2006/relationships/slideLayout" Target="../slideLayouts/slideLayout37.xml"/><Relationship Id="rId6" Type="http://schemas.openxmlformats.org/officeDocument/2006/relationships/image" Target="../media/image19.png"/><Relationship Id="rId11" Type="http://schemas.openxmlformats.org/officeDocument/2006/relationships/image" Target="../media/image27.png"/><Relationship Id="rId24" Type="http://schemas.openxmlformats.org/officeDocument/2006/relationships/image" Target="../media/image45.png"/><Relationship Id="rId5" Type="http://schemas.openxmlformats.org/officeDocument/2006/relationships/image" Target="../media/image17.png"/><Relationship Id="rId15" Type="http://schemas.openxmlformats.org/officeDocument/2006/relationships/image" Target="../media/image31.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41.png"/><Relationship Id="rId4" Type="http://schemas.openxmlformats.org/officeDocument/2006/relationships/slide" Target="slide12.xml"/><Relationship Id="rId9" Type="http://schemas.openxmlformats.org/officeDocument/2006/relationships/image" Target="../media/image25.png"/><Relationship Id="rId14" Type="http://schemas.microsoft.com/office/2007/relationships/hdphoto" Target="../media/hdphoto2.wdp"/><Relationship Id="rId22" Type="http://schemas.openxmlformats.org/officeDocument/2006/relationships/image" Target="../media/image44.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7.gif"/><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42.jpg"/><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37.gif"/><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microsoft.com/office/2007/relationships/hdphoto" Target="../media/hdphoto5.wdp"/><Relationship Id="rId11" Type="http://schemas.openxmlformats.org/officeDocument/2006/relationships/slide" Target="slide3.xml"/><Relationship Id="rId5" Type="http://schemas.openxmlformats.org/officeDocument/2006/relationships/image" Target="../media/image47.png"/><Relationship Id="rId10" Type="http://schemas.microsoft.com/office/2007/relationships/hdphoto" Target="../media/hdphoto7.wdp"/><Relationship Id="rId4" Type="http://schemas.openxmlformats.org/officeDocument/2006/relationships/image" Target="../media/image42.jp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37.gif"/><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microsoft.com/office/2007/relationships/hdphoto" Target="../media/hdphoto5.wdp"/><Relationship Id="rId11" Type="http://schemas.openxmlformats.org/officeDocument/2006/relationships/slide" Target="slide3.xml"/><Relationship Id="rId5" Type="http://schemas.openxmlformats.org/officeDocument/2006/relationships/image" Target="../media/image47.png"/><Relationship Id="rId10" Type="http://schemas.microsoft.com/office/2007/relationships/hdphoto" Target="../media/hdphoto8.wdp"/><Relationship Id="rId4" Type="http://schemas.openxmlformats.org/officeDocument/2006/relationships/image" Target="../media/image42.jp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8.svg"/><Relationship Id="rId2" Type="http://schemas.openxmlformats.org/officeDocument/2006/relationships/notesSlide" Target="../notesSlides/notesSlide5.xml"/><Relationship Id="rId16" Type="http://schemas.openxmlformats.org/officeDocument/2006/relationships/image" Target="../media/image67.png"/><Relationship Id="rId1" Type="http://schemas.openxmlformats.org/officeDocument/2006/relationships/slideLayout" Target="../slideLayouts/slideLayout46.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svg"/><Relationship Id="rId19" Type="http://schemas.openxmlformats.org/officeDocument/2006/relationships/image" Target="../media/image70.pn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grpSp>
        <p:nvGrpSpPr>
          <p:cNvPr id="3" name="Group 2">
            <a:extLst>
              <a:ext uri="{FF2B5EF4-FFF2-40B4-BE49-F238E27FC236}">
                <a16:creationId xmlns:a16="http://schemas.microsoft.com/office/drawing/2014/main" id="{A4D5FF50-41F2-443E-A16D-8A2D8EF4FE44}"/>
              </a:ext>
            </a:extLst>
          </p:cNvPr>
          <p:cNvGrpSpPr/>
          <p:nvPr/>
        </p:nvGrpSpPr>
        <p:grpSpPr>
          <a:xfrm>
            <a:off x="5447928" y="1124744"/>
            <a:ext cx="4903823" cy="4052855"/>
            <a:chOff x="5231904" y="1340768"/>
            <a:chExt cx="4039727" cy="3332775"/>
          </a:xfrm>
        </p:grpSpPr>
        <p:pic>
          <p:nvPicPr>
            <p:cNvPr id="20" name="Picture 5">
              <a:extLst>
                <a:ext uri="{FF2B5EF4-FFF2-40B4-BE49-F238E27FC236}">
                  <a16:creationId xmlns:a16="http://schemas.microsoft.com/office/drawing/2014/main" id="{9406B1C0-D3CA-47CC-8738-444DD1ACA2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7994">
              <a:off x="5231904" y="1340768"/>
              <a:ext cx="4039727" cy="3332775"/>
            </a:xfrm>
            <a:prstGeom prst="rect">
              <a:avLst/>
            </a:prstGeom>
          </p:spPr>
        </p:pic>
        <p:pic>
          <p:nvPicPr>
            <p:cNvPr id="2" name="Picture 1">
              <a:extLst>
                <a:ext uri="{FF2B5EF4-FFF2-40B4-BE49-F238E27FC236}">
                  <a16:creationId xmlns:a16="http://schemas.microsoft.com/office/drawing/2014/main" id="{D6F0D37F-C981-4A73-BBED-B1C71E2AFFFF}"/>
                </a:ext>
              </a:extLst>
            </p:cNvPr>
            <p:cNvPicPr>
              <a:picLocks noChangeAspect="1"/>
            </p:cNvPicPr>
            <p:nvPr/>
          </p:nvPicPr>
          <p:blipFill>
            <a:blip r:embed="rId6"/>
            <a:stretch>
              <a:fillRect/>
            </a:stretch>
          </p:blipFill>
          <p:spPr>
            <a:xfrm>
              <a:off x="5735960" y="1700808"/>
              <a:ext cx="3414056" cy="2280102"/>
            </a:xfrm>
            <a:prstGeom prst="rect">
              <a:avLst/>
            </a:prstGeom>
          </p:spPr>
        </p:pic>
      </p:grpSp>
    </p:spTree>
    <p:extLst>
      <p:ext uri="{BB962C8B-B14F-4D97-AF65-F5344CB8AC3E}">
        <p14:creationId xmlns:p14="http://schemas.microsoft.com/office/powerpoint/2010/main" val="21515538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sX0" fmla="*/ 0 w 11174566"/>
              <a:gd name="csY0" fmla="*/ 361643 h 2169814"/>
              <a:gd name="csX1" fmla="*/ 361643 w 11174566"/>
              <a:gd name="csY1" fmla="*/ 0 h 2169814"/>
              <a:gd name="csX2" fmla="*/ 10812923 w 11174566"/>
              <a:gd name="csY2" fmla="*/ 0 h 2169814"/>
              <a:gd name="csX3" fmla="*/ 11174566 w 11174566"/>
              <a:gd name="csY3" fmla="*/ 361643 h 2169814"/>
              <a:gd name="csX4" fmla="*/ 11174566 w 11174566"/>
              <a:gd name="csY4" fmla="*/ 1808171 h 2169814"/>
              <a:gd name="csX5" fmla="*/ 10812923 w 11174566"/>
              <a:gd name="csY5" fmla="*/ 2169814 h 2169814"/>
              <a:gd name="csX6" fmla="*/ 361643 w 11174566"/>
              <a:gd name="csY6" fmla="*/ 2169814 h 2169814"/>
              <a:gd name="csX7" fmla="*/ 0 w 11174566"/>
              <a:gd name="csY7" fmla="*/ 1808171 h 2169814"/>
              <a:gd name="csX8" fmla="*/ 0 w 11174566"/>
              <a:gd name="csY8" fmla="*/ 361643 h 21698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sX0" fmla="*/ 0 w 11174566"/>
              <a:gd name="csY0" fmla="*/ 361643 h 2169814"/>
              <a:gd name="csX1" fmla="*/ 361643 w 11174566"/>
              <a:gd name="csY1" fmla="*/ 0 h 2169814"/>
              <a:gd name="csX2" fmla="*/ 10812923 w 11174566"/>
              <a:gd name="csY2" fmla="*/ 0 h 2169814"/>
              <a:gd name="csX3" fmla="*/ 11174566 w 11174566"/>
              <a:gd name="csY3" fmla="*/ 361643 h 2169814"/>
              <a:gd name="csX4" fmla="*/ 11174566 w 11174566"/>
              <a:gd name="csY4" fmla="*/ 1808171 h 2169814"/>
              <a:gd name="csX5" fmla="*/ 10812923 w 11174566"/>
              <a:gd name="csY5" fmla="*/ 2169814 h 2169814"/>
              <a:gd name="csX6" fmla="*/ 361643 w 11174566"/>
              <a:gd name="csY6" fmla="*/ 2169814 h 2169814"/>
              <a:gd name="csX7" fmla="*/ 0 w 11174566"/>
              <a:gd name="csY7" fmla="*/ 1808171 h 2169814"/>
              <a:gd name="csX8" fmla="*/ 0 w 11174566"/>
              <a:gd name="csY8" fmla="*/ 361643 h 21698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pic>
        <p:nvPicPr>
          <p:cNvPr id="3" name="Picture 2" descr="A green orange and white text&#10;&#10;AI-generated content may be incorrect.">
            <a:extLst>
              <a:ext uri="{FF2B5EF4-FFF2-40B4-BE49-F238E27FC236}">
                <a16:creationId xmlns:a16="http://schemas.microsoft.com/office/drawing/2014/main" id="{D0BB7EEF-4617-A1B8-9DA8-EB76D59B8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630" y="1716843"/>
            <a:ext cx="10593063" cy="4127892"/>
          </a:xfrm>
          <a:prstGeom prst="rect">
            <a:avLst/>
          </a:prstGeom>
        </p:spPr>
      </p:pic>
    </p:spTree>
    <p:extLst>
      <p:ext uri="{BB962C8B-B14F-4D97-AF65-F5344CB8AC3E}">
        <p14:creationId xmlns:p14="http://schemas.microsoft.com/office/powerpoint/2010/main" val="39236493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sX0" fmla="*/ 0 w 10314108"/>
              <a:gd name="csY0" fmla="*/ 139107 h 834626"/>
              <a:gd name="csX1" fmla="*/ 139107 w 10314108"/>
              <a:gd name="csY1" fmla="*/ 0 h 834626"/>
              <a:gd name="csX2" fmla="*/ 10175001 w 10314108"/>
              <a:gd name="csY2" fmla="*/ 0 h 834626"/>
              <a:gd name="csX3" fmla="*/ 10314108 w 10314108"/>
              <a:gd name="csY3" fmla="*/ 139107 h 834626"/>
              <a:gd name="csX4" fmla="*/ 10314108 w 10314108"/>
              <a:gd name="csY4" fmla="*/ 695519 h 834626"/>
              <a:gd name="csX5" fmla="*/ 10175001 w 10314108"/>
              <a:gd name="csY5" fmla="*/ 834626 h 834626"/>
              <a:gd name="csX6" fmla="*/ 139107 w 10314108"/>
              <a:gd name="csY6" fmla="*/ 834626 h 834626"/>
              <a:gd name="csX7" fmla="*/ 0 w 10314108"/>
              <a:gd name="csY7" fmla="*/ 695519 h 834626"/>
              <a:gd name="csX8" fmla="*/ 0 w 10314108"/>
              <a:gd name="csY8" fmla="*/ 139107 h 83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sX0" fmla="*/ 0 w 10314108"/>
              <a:gd name="csY0" fmla="*/ 139107 h 834626"/>
              <a:gd name="csX1" fmla="*/ 139107 w 10314108"/>
              <a:gd name="csY1" fmla="*/ 0 h 834626"/>
              <a:gd name="csX2" fmla="*/ 10175001 w 10314108"/>
              <a:gd name="csY2" fmla="*/ 0 h 834626"/>
              <a:gd name="csX3" fmla="*/ 10314108 w 10314108"/>
              <a:gd name="csY3" fmla="*/ 139107 h 834626"/>
              <a:gd name="csX4" fmla="*/ 10314108 w 10314108"/>
              <a:gd name="csY4" fmla="*/ 695519 h 834626"/>
              <a:gd name="csX5" fmla="*/ 10175001 w 10314108"/>
              <a:gd name="csY5" fmla="*/ 834626 h 834626"/>
              <a:gd name="csX6" fmla="*/ 139107 w 10314108"/>
              <a:gd name="csY6" fmla="*/ 834626 h 834626"/>
              <a:gd name="csX7" fmla="*/ 0 w 10314108"/>
              <a:gd name="csY7" fmla="*/ 695519 h 834626"/>
              <a:gd name="csX8" fmla="*/ 0 w 10314108"/>
              <a:gd name="csY8" fmla="*/ 139107 h 83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sX0" fmla="*/ 0 w 10314108"/>
              <a:gd name="csY0" fmla="*/ 139107 h 834626"/>
              <a:gd name="csX1" fmla="*/ 139107 w 10314108"/>
              <a:gd name="csY1" fmla="*/ 0 h 834626"/>
              <a:gd name="csX2" fmla="*/ 10175001 w 10314108"/>
              <a:gd name="csY2" fmla="*/ 0 h 834626"/>
              <a:gd name="csX3" fmla="*/ 10314108 w 10314108"/>
              <a:gd name="csY3" fmla="*/ 139107 h 834626"/>
              <a:gd name="csX4" fmla="*/ 10314108 w 10314108"/>
              <a:gd name="csY4" fmla="*/ 695519 h 834626"/>
              <a:gd name="csX5" fmla="*/ 10175001 w 10314108"/>
              <a:gd name="csY5" fmla="*/ 834626 h 834626"/>
              <a:gd name="csX6" fmla="*/ 139107 w 10314108"/>
              <a:gd name="csY6" fmla="*/ 834626 h 834626"/>
              <a:gd name="csX7" fmla="*/ 0 w 10314108"/>
              <a:gd name="csY7" fmla="*/ 695519 h 834626"/>
              <a:gd name="csX8" fmla="*/ 0 w 10314108"/>
              <a:gd name="csY8" fmla="*/ 139107 h 83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sX0" fmla="*/ 0 w 10314108"/>
              <a:gd name="csY0" fmla="*/ 139107 h 834626"/>
              <a:gd name="csX1" fmla="*/ 139107 w 10314108"/>
              <a:gd name="csY1" fmla="*/ 0 h 834626"/>
              <a:gd name="csX2" fmla="*/ 10175001 w 10314108"/>
              <a:gd name="csY2" fmla="*/ 0 h 834626"/>
              <a:gd name="csX3" fmla="*/ 10314108 w 10314108"/>
              <a:gd name="csY3" fmla="*/ 139107 h 834626"/>
              <a:gd name="csX4" fmla="*/ 10314108 w 10314108"/>
              <a:gd name="csY4" fmla="*/ 695519 h 834626"/>
              <a:gd name="csX5" fmla="*/ 10175001 w 10314108"/>
              <a:gd name="csY5" fmla="*/ 834626 h 834626"/>
              <a:gd name="csX6" fmla="*/ 139107 w 10314108"/>
              <a:gd name="csY6" fmla="*/ 834626 h 834626"/>
              <a:gd name="csX7" fmla="*/ 0 w 10314108"/>
              <a:gd name="csY7" fmla="*/ 695519 h 834626"/>
              <a:gd name="csX8" fmla="*/ 0 w 10314108"/>
              <a:gd name="csY8" fmla="*/ 139107 h 83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sX0" fmla="*/ 0 w 10314108"/>
              <a:gd name="csY0" fmla="*/ 139107 h 834626"/>
              <a:gd name="csX1" fmla="*/ 139107 w 10314108"/>
              <a:gd name="csY1" fmla="*/ 0 h 834626"/>
              <a:gd name="csX2" fmla="*/ 10175001 w 10314108"/>
              <a:gd name="csY2" fmla="*/ 0 h 834626"/>
              <a:gd name="csX3" fmla="*/ 10314108 w 10314108"/>
              <a:gd name="csY3" fmla="*/ 139107 h 834626"/>
              <a:gd name="csX4" fmla="*/ 10314108 w 10314108"/>
              <a:gd name="csY4" fmla="*/ 695519 h 834626"/>
              <a:gd name="csX5" fmla="*/ 10175001 w 10314108"/>
              <a:gd name="csY5" fmla="*/ 834626 h 834626"/>
              <a:gd name="csX6" fmla="*/ 139107 w 10314108"/>
              <a:gd name="csY6" fmla="*/ 834626 h 834626"/>
              <a:gd name="csX7" fmla="*/ 0 w 10314108"/>
              <a:gd name="csY7" fmla="*/ 695519 h 834626"/>
              <a:gd name="csX8" fmla="*/ 0 w 10314108"/>
              <a:gd name="csY8" fmla="*/ 139107 h 83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sX0" fmla="*/ 0 w 10314108"/>
              <a:gd name="csY0" fmla="*/ 139107 h 834626"/>
              <a:gd name="csX1" fmla="*/ 139107 w 10314108"/>
              <a:gd name="csY1" fmla="*/ 0 h 834626"/>
              <a:gd name="csX2" fmla="*/ 10175001 w 10314108"/>
              <a:gd name="csY2" fmla="*/ 0 h 834626"/>
              <a:gd name="csX3" fmla="*/ 10314108 w 10314108"/>
              <a:gd name="csY3" fmla="*/ 139107 h 834626"/>
              <a:gd name="csX4" fmla="*/ 10314108 w 10314108"/>
              <a:gd name="csY4" fmla="*/ 695519 h 834626"/>
              <a:gd name="csX5" fmla="*/ 10175001 w 10314108"/>
              <a:gd name="csY5" fmla="*/ 834626 h 834626"/>
              <a:gd name="csX6" fmla="*/ 139107 w 10314108"/>
              <a:gd name="csY6" fmla="*/ 834626 h 834626"/>
              <a:gd name="csX7" fmla="*/ 0 w 10314108"/>
              <a:gd name="csY7" fmla="*/ 695519 h 834626"/>
              <a:gd name="csX8" fmla="*/ 0 w 10314108"/>
              <a:gd name="csY8" fmla="*/ 139107 h 83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pic>
        <p:nvPicPr>
          <p:cNvPr id="4" name="Picture 3" descr="A pink and purple text&#10;&#10;AI-generated content may be incorrect.">
            <a:extLst>
              <a:ext uri="{FF2B5EF4-FFF2-40B4-BE49-F238E27FC236}">
                <a16:creationId xmlns:a16="http://schemas.microsoft.com/office/drawing/2014/main" id="{12F09DC1-F205-8F56-B7DE-893F76EE9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082" y="1922390"/>
            <a:ext cx="6008568" cy="4109861"/>
          </a:xfrm>
          <a:prstGeom prst="rect">
            <a:avLst/>
          </a:prstGeom>
        </p:spPr>
      </p:pic>
    </p:spTree>
    <p:extLst>
      <p:ext uri="{BB962C8B-B14F-4D97-AF65-F5344CB8AC3E}">
        <p14:creationId xmlns:p14="http://schemas.microsoft.com/office/powerpoint/2010/main" val="2998007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5336589" y="251879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6603414" y="281406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889164" y="226161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6546263" y="279501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9232314" y="256641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5357139" y="424485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6623964" y="454012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909714" y="398767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6566813" y="452107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9252864" y="429247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845820" y="247170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845820" y="414639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19F63F-4AC9-E9C7-1337-80CE0F482482}"/>
              </a:ext>
            </a:extLst>
          </p:cNvPr>
          <p:cNvPicPr>
            <a:picLocks noChangeAspect="1"/>
          </p:cNvPicPr>
          <p:nvPr/>
        </p:nvPicPr>
        <p:blipFill>
          <a:blip r:embed="rId2"/>
          <a:stretch>
            <a:fillRect/>
          </a:stretch>
        </p:blipFill>
        <p:spPr>
          <a:xfrm>
            <a:off x="3126303" y="1378275"/>
            <a:ext cx="7242676" cy="3596952"/>
          </a:xfrm>
          <a:prstGeom prst="rect">
            <a:avLst/>
          </a:prstGeom>
        </p:spPr>
      </p:pic>
      <p:pic>
        <p:nvPicPr>
          <p:cNvPr id="4" name="Picture 7">
            <a:extLst>
              <a:ext uri="{FF2B5EF4-FFF2-40B4-BE49-F238E27FC236}">
                <a16:creationId xmlns:a16="http://schemas.microsoft.com/office/drawing/2014/main" id="{517A9AF2-A30D-2CC4-FE9E-4475D307C3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920" y="2754688"/>
            <a:ext cx="2926080" cy="3624648"/>
          </a:xfrm>
          <a:prstGeom prst="rect">
            <a:avLst/>
          </a:prstGeom>
        </p:spPr>
      </p:pic>
    </p:spTree>
    <p:extLst>
      <p:ext uri="{BB962C8B-B14F-4D97-AF65-F5344CB8AC3E}">
        <p14:creationId xmlns:p14="http://schemas.microsoft.com/office/powerpoint/2010/main" val="3408394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5"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34343"/>
                </a:solidFill>
                <a:effectLst/>
                <a:uLnTx/>
                <a:uFillTx/>
                <a:latin typeface="Arial"/>
                <a:ea typeface="+mn-ea"/>
                <a:cs typeface="+mn-cs"/>
              </a:rPr>
              <a:t>Học</a:t>
            </a:r>
            <a:r>
              <a:rPr kumimoji="0" lang="en-US" sz="1800" b="0" i="0" u="none" strike="noStrike" kern="1200" cap="none" spc="0" normalizeH="0" baseline="0" noProof="0" dirty="0">
                <a:ln>
                  <a:noFill/>
                </a:ln>
                <a:solidFill>
                  <a:srgbClr val="434343"/>
                </a:solidFill>
                <a:effectLst/>
                <a:uLnTx/>
                <a:uFillTx/>
                <a:latin typeface="Arial"/>
                <a:ea typeface="+mn-ea"/>
                <a:cs typeface="+mn-cs"/>
              </a:rPr>
              <a:t> </a:t>
            </a:r>
            <a:r>
              <a:rPr kumimoji="0" lang="en-US" sz="1800" b="0" i="0" u="none" strike="noStrike" kern="1200" cap="none" spc="0" normalizeH="0" baseline="0" noProof="0" dirty="0" err="1">
                <a:ln>
                  <a:noFill/>
                </a:ln>
                <a:solidFill>
                  <a:srgbClr val="434343"/>
                </a:solidFill>
                <a:effectLst/>
                <a:uLnTx/>
                <a:uFillTx/>
                <a:latin typeface="Arial"/>
                <a:ea typeface="+mn-ea"/>
                <a:cs typeface="+mn-cs"/>
              </a:rPr>
              <a:t>tiếp</a:t>
            </a:r>
            <a:endParaRPr kumimoji="0" lang="en-US" sz="1800" b="0" i="0" u="none" strike="noStrike" kern="1200" cap="none" spc="0" normalizeH="0" baseline="0" noProof="0" dirty="0">
              <a:ln>
                <a:noFill/>
              </a:ln>
              <a:solidFill>
                <a:srgbClr val="434343"/>
              </a:solidFill>
              <a:effectLst/>
              <a:uLnTx/>
              <a:uFillTx/>
              <a:latin typeface="Arial"/>
              <a:ea typeface="+mn-ea"/>
              <a:cs typeface="+mn-cs"/>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1569660"/>
          </a:xfrm>
          <a:prstGeom prst="rect">
            <a:avLst/>
          </a:prstGeom>
          <a:noFill/>
        </p:spPr>
        <p:txBody>
          <a:bodyPr wrap="square" rtlCol="0">
            <a:spAutoFit/>
          </a:bodyPr>
          <a:lstStyle/>
          <a:p>
            <a:pPr lvl="0" algn="ctr" defTabSz="914377">
              <a:defRPr/>
            </a:pPr>
            <a:r>
              <a:rPr lang="en-US" sz="4800" b="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số 56 746 thì số 5 ở hàng nào?</a:t>
            </a:r>
            <a:endParaRPr lang="en-US" sz="4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77188" y="3859437"/>
                  <a:ext cx="5772813" cy="830997"/>
                </a:xfrm>
                <a:prstGeom prst="rect">
                  <a:avLst/>
                </a:prstGeom>
                <a:noFill/>
              </p:spPr>
              <p:txBody>
                <a:bodyPr wrap="square" rtlCol="0">
                  <a:spAutoFit/>
                </a:bodyPr>
                <a:lstStyle/>
                <a:p>
                  <a:pPr lvl="0" algn="ctr">
                    <a:buClr>
                      <a:srgbClr val="000000"/>
                    </a:buClr>
                    <a:defRPr/>
                  </a:pPr>
                  <a14:m>
                    <m:oMathPara xmlns:m="http://schemas.openxmlformats.org/officeDocument/2006/math">
                      <m:oMathParaPr>
                        <m:jc m:val="centerGroup"/>
                      </m:oMathParaPr>
                      <m:oMath xmlns:m="http://schemas.openxmlformats.org/officeDocument/2006/math">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h</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à</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 </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ch</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ụ</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c</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 </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ngh</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ì</m:t>
                        </m:r>
                        <m:r>
                          <m:rPr>
                            <m:nor/>
                          </m:rP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m:t>
                        </m:r>
                      </m:oMath>
                    </m:oMathPara>
                  </a14:m>
                  <a:endPar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77188" y="3859437"/>
                  <a:ext cx="5772813" cy="830997"/>
                </a:xfrm>
                <a:prstGeom prst="rect">
                  <a:avLst/>
                </a:prstGeom>
                <a:blipFill>
                  <a:blip r:embed="rId9"/>
                  <a:stretch>
                    <a:fillRect/>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2"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406109" y="617479"/>
            <a:ext cx="7588717" cy="1938992"/>
          </a:xfrm>
          <a:prstGeom prst="rect">
            <a:avLst/>
          </a:prstGeom>
          <a:noFill/>
        </p:spPr>
        <p:txBody>
          <a:bodyPr wrap="square" rtlCol="0">
            <a:spAutoFit/>
          </a:bodyPr>
          <a:lstStyle/>
          <a:p>
            <a:pPr lvl="0" algn="ctr"/>
            <a:r>
              <a:rPr lang="en-US" sz="6000" b="1" ker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số 48 923 thì số 8 ở hàng nào?</a:t>
            </a:r>
            <a:endParaRPr lang="en-US" sz="60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923330"/>
                </a:xfrm>
                <a:prstGeom prst="rect">
                  <a:avLst/>
                </a:prstGeom>
                <a:noFill/>
              </p:spPr>
              <p:txBody>
                <a:bodyPr wrap="square" rtlCol="0">
                  <a:spAutoFit/>
                </a:bodyPr>
                <a:lstStyle/>
                <a:p>
                  <a:pPr lvl="0" algn="ctr">
                    <a:buClr>
                      <a:srgbClr val="000000"/>
                    </a:buClr>
                    <a:defRPr/>
                  </a:pPr>
                  <a14:m>
                    <m:oMathPara xmlns:m="http://schemas.openxmlformats.org/officeDocument/2006/math">
                      <m:oMathParaPr>
                        <m:jc m:val="centerGroup"/>
                      </m:oMathParaPr>
                      <m:oMath xmlns:m="http://schemas.openxmlformats.org/officeDocument/2006/math">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h</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à</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 </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ngh</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ì</m:t>
                        </m:r>
                        <m:r>
                          <m:rPr>
                            <m:nor/>
                          </m:rP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m:t>n</m:t>
                        </m:r>
                      </m:oMath>
                    </m:oMathPara>
                  </a14:m>
                  <a:endPar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923330"/>
                </a:xfrm>
                <a:prstGeom prst="rect">
                  <a:avLst/>
                </a:prstGeom>
                <a:blipFill>
                  <a:blip r:embed="rId8"/>
                  <a:stretch>
                    <a:fillRect/>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1"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1229888"/>
          </a:xfrm>
          <a:prstGeom prst="rect">
            <a:avLst/>
          </a:prstGeom>
          <a:noFill/>
        </p:spPr>
        <p:txBody>
          <a:bodyPr wrap="square" rtlCol="0">
            <a:spAutoFit/>
          </a:bodyPr>
          <a:lstStyle/>
          <a:p>
            <a:pPr lvl="0" algn="ctr">
              <a:lnSpc>
                <a:spcPct val="120000"/>
              </a:lnSpc>
              <a:defRPr/>
            </a:pPr>
            <a:r>
              <a:rPr lang="nl-NL" sz="6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29 200 ..?.. 27 389</a:t>
            </a:r>
            <a:endParaRPr lang="en-US" sz="66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10799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6600" b="0" i="1" u="none" strike="noStrike" kern="1200" cap="none" spc="0" normalizeH="0" baseline="0" noProof="0" smtClean="0">
                            <a:ln>
                              <a:noFill/>
                            </a:ln>
                            <a:solidFill>
                              <a:srgbClr val="FF0000"/>
                            </a:solidFill>
                            <a:effectLst/>
                            <a:uLnTx/>
                            <a:uFillTx/>
                            <a:latin typeface="Cambria Math" panose="02040503050406030204" pitchFamily="18" charset="0"/>
                            <a:ea typeface="Cambria" panose="02040503050406030204" pitchFamily="18" charset="0"/>
                            <a:cs typeface="Calibri" panose="020F0502020204030204" pitchFamily="34" charset="0"/>
                            <a:sym typeface="Arial"/>
                          </a:rPr>
                          <m:t>&gt;</m:t>
                        </m:r>
                      </m:oMath>
                    </m:oMathPara>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107996"/>
                </a:xfrm>
                <a:prstGeom prst="rect">
                  <a:avLst/>
                </a:prstGeom>
                <a:blipFill>
                  <a:blip r:embed="rId8"/>
                  <a:stretch>
                    <a:fillRect/>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1"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4" name="Group 4"/>
          <p:cNvGrpSpPr/>
          <p:nvPr/>
        </p:nvGrpSpPr>
        <p:grpSpPr>
          <a:xfrm>
            <a:off x="685800" y="685800"/>
            <a:ext cx="10820400" cy="54864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274726" cy="220556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2"/>
          <p:cNvSpPr/>
          <p:nvPr/>
        </p:nvSpPr>
        <p:spPr>
          <a:xfrm>
            <a:off x="-1752600" y="4965192"/>
            <a:ext cx="4876800" cy="2414016"/>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560378">
            <a:off x="9321800" y="-690541"/>
            <a:ext cx="4876800" cy="2414016"/>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flipV="1">
            <a:off x="900473" y="912888"/>
            <a:ext cx="1392583" cy="962148"/>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23577" y="4220446"/>
            <a:ext cx="2170755" cy="224077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9745415" y="-356656"/>
            <a:ext cx="2926080" cy="27432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657600" y="-11114"/>
            <a:ext cx="4876800" cy="1055162"/>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25" y="67256"/>
            <a:ext cx="1556475" cy="1556475"/>
          </a:xfrm>
          <a:prstGeom prst="rect">
            <a:avLst/>
          </a:prstGeom>
        </p:spPr>
      </p:pic>
      <p:sp>
        <p:nvSpPr>
          <p:cNvPr id="17" name="Freeform 3">
            <a:extLst>
              <a:ext uri="{FF2B5EF4-FFF2-40B4-BE49-F238E27FC236}">
                <a16:creationId xmlns:a16="http://schemas.microsoft.com/office/drawing/2014/main" id="{5085A749-B8DD-2086-6825-CE8EED5F9CB2}"/>
              </a:ext>
            </a:extLst>
          </p:cNvPr>
          <p:cNvSpPr/>
          <p:nvPr/>
        </p:nvSpPr>
        <p:spPr>
          <a:xfrm>
            <a:off x="1347019" y="5004618"/>
            <a:ext cx="855272" cy="1124565"/>
          </a:xfrm>
          <a:custGeom>
            <a:avLst/>
            <a:gdLst/>
            <a:ahLst/>
            <a:cxnLst/>
            <a:rect l="l" t="t" r="r" b="b"/>
            <a:pathLst>
              <a:path w="3067396" h="4114800">
                <a:moveTo>
                  <a:pt x="0" y="0"/>
                </a:moveTo>
                <a:lnTo>
                  <a:pt x="3067396" y="0"/>
                </a:lnTo>
                <a:lnTo>
                  <a:pt x="306739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
            <a:extLst>
              <a:ext uri="{FF2B5EF4-FFF2-40B4-BE49-F238E27FC236}">
                <a16:creationId xmlns:a16="http://schemas.microsoft.com/office/drawing/2014/main" id="{DC0A19DC-E885-863B-F67B-D1AA579DC1C8}"/>
              </a:ext>
            </a:extLst>
          </p:cNvPr>
          <p:cNvSpPr/>
          <p:nvPr/>
        </p:nvSpPr>
        <p:spPr>
          <a:xfrm>
            <a:off x="9773264" y="4404852"/>
            <a:ext cx="2418735" cy="2453148"/>
          </a:xfrm>
          <a:custGeom>
            <a:avLst/>
            <a:gdLst/>
            <a:ahLst/>
            <a:cxnLst/>
            <a:rect l="l" t="t" r="r" b="b"/>
            <a:pathLst>
              <a:path w="4431806" h="4114800">
                <a:moveTo>
                  <a:pt x="0" y="0"/>
                </a:moveTo>
                <a:lnTo>
                  <a:pt x="4431806" y="0"/>
                </a:lnTo>
                <a:lnTo>
                  <a:pt x="443180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C6D97AC-578B-BD32-5146-FE213E0BFCB9}"/>
              </a:ext>
            </a:extLst>
          </p:cNvPr>
          <p:cNvPicPr>
            <a:picLocks noChangeAspect="1"/>
          </p:cNvPicPr>
          <p:nvPr/>
        </p:nvPicPr>
        <p:blipFill>
          <a:blip r:embed="rId18"/>
          <a:stretch>
            <a:fillRect/>
          </a:stretch>
        </p:blipFill>
        <p:spPr>
          <a:xfrm>
            <a:off x="1258075" y="2064184"/>
            <a:ext cx="9853012" cy="1993466"/>
          </a:xfrm>
          <a:prstGeom prst="rect">
            <a:avLst/>
          </a:prstGeom>
        </p:spPr>
      </p:pic>
      <p:pic>
        <p:nvPicPr>
          <p:cNvPr id="12" name="Picture 5" descr="D:\acer\配图\0e6c7aa66eb413773ffe55293db78bc5.png">
            <a:extLst>
              <a:ext uri="{FF2B5EF4-FFF2-40B4-BE49-F238E27FC236}">
                <a16:creationId xmlns:a16="http://schemas.microsoft.com/office/drawing/2014/main" id="{5BD2F28B-8087-66B3-E85C-21C6AAD2C51D}"/>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223510" y="708660"/>
            <a:ext cx="2774892" cy="14000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18E837C-58B5-CE9F-B232-228DD693A44E}"/>
              </a:ext>
            </a:extLst>
          </p:cNvPr>
          <p:cNvSpPr txBox="1"/>
          <p:nvPr/>
        </p:nvSpPr>
        <p:spPr>
          <a:xfrm>
            <a:off x="5825224" y="1108161"/>
            <a:ext cx="175286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Toán</a:t>
            </a:r>
            <a:r>
              <a:rPr kumimoji="0" lang="en-GB"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C6FEA42E-0DDE-443D-BB40-681E0FD2E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5480" y="1844824"/>
            <a:ext cx="3816424" cy="4727552"/>
          </a:xfrm>
          <a:prstGeom prst="rect">
            <a:avLst/>
          </a:prstGeom>
        </p:spPr>
      </p:pic>
      <p:pic>
        <p:nvPicPr>
          <p:cNvPr id="5" name="Picture 4" descr="A red and green text on a black background&#10;&#10;AI-generated content may be incorrect.">
            <a:extLst>
              <a:ext uri="{FF2B5EF4-FFF2-40B4-BE49-F238E27FC236}">
                <a16:creationId xmlns:a16="http://schemas.microsoft.com/office/drawing/2014/main" id="{3F394EC4-E412-B78C-4CC5-2103AA20F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353" y="1116850"/>
            <a:ext cx="7456054" cy="5584420"/>
          </a:xfrm>
          <a:prstGeom prst="rect">
            <a:avLst/>
          </a:prstGeom>
        </p:spPr>
      </p:pic>
    </p:spTree>
    <p:extLst>
      <p:ext uri="{BB962C8B-B14F-4D97-AF65-F5344CB8AC3E}">
        <p14:creationId xmlns:p14="http://schemas.microsoft.com/office/powerpoint/2010/main" val="600116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740411544424502732">
            <a:hlinkClick r:id="" action="ppaction://media"/>
            <a:extLst>
              <a:ext uri="{FF2B5EF4-FFF2-40B4-BE49-F238E27FC236}">
                <a16:creationId xmlns:a16="http://schemas.microsoft.com/office/drawing/2014/main" id="{19A332F9-36F2-A876-A8AA-57B5400775F6}"/>
              </a:ext>
            </a:extLst>
          </p:cNvPr>
          <p:cNvPicPr>
            <a:picLocks noChangeAspect="1"/>
          </p:cNvPicPr>
          <p:nvPr>
            <a:videoFile r:link="rId1"/>
            <p:extLst>
              <p:ext uri="{DAA4B4D4-6D71-4841-9C94-3DE7FCFB9230}">
                <p14:media xmlns:p14="http://schemas.microsoft.com/office/powerpoint/2010/main" r:embed="rId2">
                  <p14:trim end="774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713</Words>
  <Application>Microsoft Office PowerPoint</Application>
  <PresentationFormat>Widescreen</PresentationFormat>
  <Paragraphs>101</Paragraphs>
  <Slides>21</Slides>
  <Notes>5</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#9Slide07 IcielStormtrooper</vt:lpstr>
      <vt:lpstr>Arial</vt:lpstr>
      <vt:lpstr>Calibri</vt:lpstr>
      <vt:lpstr>Cambria</vt:lpstr>
      <vt:lpstr>Cambria Math</vt:lpstr>
      <vt:lpstr>Open Sans</vt:lpstr>
      <vt:lpstr>SVN-SAF</vt:lpstr>
      <vt:lpstr>Tahoma</vt:lpstr>
      <vt:lpstr>Times New Roman</vt:lpstr>
      <vt:lpstr>1_Office Theme</vt:lpstr>
      <vt:lpstr>Default Design</vt:lpstr>
      <vt:lpstr>1_Default Design</vt:lpstr>
      <vt:lpstr>Find a Rainbow Day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56</cp:revision>
  <dcterms:created xsi:type="dcterms:W3CDTF">2022-12-26T11:58:38Z</dcterms:created>
  <dcterms:modified xsi:type="dcterms:W3CDTF">2026-03-26T11:41:54Z</dcterms:modified>
</cp:coreProperties>
</file>