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4" r:id="rId2"/>
  </p:sldMasterIdLst>
  <p:notesMasterIdLst>
    <p:notesMasterId r:id="rId44"/>
  </p:notesMasterIdLst>
  <p:sldIdLst>
    <p:sldId id="624" r:id="rId3"/>
    <p:sldId id="598" r:id="rId4"/>
    <p:sldId id="258" r:id="rId5"/>
    <p:sldId id="445" r:id="rId6"/>
    <p:sldId id="587" r:id="rId7"/>
    <p:sldId id="599" r:id="rId8"/>
    <p:sldId id="600" r:id="rId9"/>
    <p:sldId id="601" r:id="rId10"/>
    <p:sldId id="602" r:id="rId11"/>
    <p:sldId id="591" r:id="rId12"/>
    <p:sldId id="446" r:id="rId13"/>
    <p:sldId id="450" r:id="rId14"/>
    <p:sldId id="618" r:id="rId15"/>
    <p:sldId id="617" r:id="rId16"/>
    <p:sldId id="603" r:id="rId17"/>
    <p:sldId id="604" r:id="rId18"/>
    <p:sldId id="606" r:id="rId19"/>
    <p:sldId id="605" r:id="rId20"/>
    <p:sldId id="447" r:id="rId21"/>
    <p:sldId id="460" r:id="rId22"/>
    <p:sldId id="607" r:id="rId23"/>
    <p:sldId id="608" r:id="rId24"/>
    <p:sldId id="609" r:id="rId25"/>
    <p:sldId id="610" r:id="rId26"/>
    <p:sldId id="481" r:id="rId27"/>
    <p:sldId id="582" r:id="rId28"/>
    <p:sldId id="611" r:id="rId29"/>
    <p:sldId id="612" r:id="rId30"/>
    <p:sldId id="613" r:id="rId31"/>
    <p:sldId id="614" r:id="rId32"/>
    <p:sldId id="448" r:id="rId33"/>
    <p:sldId id="468" r:id="rId34"/>
    <p:sldId id="503" r:id="rId35"/>
    <p:sldId id="469" r:id="rId36"/>
    <p:sldId id="615" r:id="rId37"/>
    <p:sldId id="616" r:id="rId38"/>
    <p:sldId id="619" r:id="rId39"/>
    <p:sldId id="620" r:id="rId40"/>
    <p:sldId id="621" r:id="rId41"/>
    <p:sldId id="622" r:id="rId42"/>
    <p:sldId id="623" r:id="rId43"/>
  </p:sldIdLst>
  <p:sldSz cx="9144000" cy="5143500" type="screen16x9"/>
  <p:notesSz cx="6858000" cy="9144000"/>
  <p:embeddedFontLst>
    <p:embeddedFont>
      <p:font typeface="Nixie One" panose="020B0604020202020204" charset="0"/>
      <p:regular r:id="rId45"/>
    </p:embeddedFont>
    <p:embeddedFont>
      <p:font typeface="Comic Sans MS" panose="030F0702030302020204" pitchFamily="66" charset="0"/>
      <p:regular r:id="rId46"/>
      <p:bold r:id="rId47"/>
      <p:italic r:id="rId48"/>
      <p:boldItalic r:id="rId49"/>
    </p:embeddedFont>
    <p:embeddedFont>
      <p:font typeface="Kirang Haerang" panose="020B0604020202020204" charset="-127"/>
      <p:regular r:id="rId50"/>
    </p:embeddedFont>
    <p:embeddedFont>
      <p:font typeface="Nunito" panose="020B0604020202020204" charset="-93"/>
      <p:regular r:id="rId51"/>
      <p:bold r:id="rId52"/>
      <p:italic r:id="rId53"/>
      <p:boldItalic r:id="rId54"/>
    </p:embeddedFont>
    <p:embeddedFont>
      <p:font typeface="Calibri" panose="020F050202020403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E2626"/>
    <a:srgbClr val="77A10D"/>
    <a:srgbClr val="EE3F46"/>
    <a:srgbClr val="FF66CC"/>
    <a:srgbClr val="63C08D"/>
    <a:srgbClr val="64C08D"/>
    <a:srgbClr val="F9C7CA"/>
    <a:srgbClr val="F265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9" autoAdjust="0"/>
    <p:restoredTop sz="92393" autoAdjust="0"/>
  </p:normalViewPr>
  <p:slideViewPr>
    <p:cSldViewPr snapToGrid="0">
      <p:cViewPr varScale="1">
        <p:scale>
          <a:sx n="107" d="100"/>
          <a:sy n="107" d="100"/>
        </p:scale>
        <p:origin x="65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131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Click vào từng câu hội thoại để nghe lại.</a:t>
            </a:r>
          </a:p>
        </p:txBody>
      </p:sp>
    </p:spTree>
    <p:extLst>
      <p:ext uri="{BB962C8B-B14F-4D97-AF65-F5344CB8AC3E}">
        <p14:creationId xmlns:p14="http://schemas.microsoft.com/office/powerpoint/2010/main" val="202472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66524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8407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6678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9990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3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9307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2718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2902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5934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4317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557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4730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464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9540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17003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889018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402367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7053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40481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15344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238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4479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017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Click vào từng câu hội thoại để nghe lại.</a:t>
            </a:r>
          </a:p>
        </p:txBody>
      </p:sp>
    </p:spTree>
    <p:extLst>
      <p:ext uri="{BB962C8B-B14F-4D97-AF65-F5344CB8AC3E}">
        <p14:creationId xmlns:p14="http://schemas.microsoft.com/office/powerpoint/2010/main" val="1206943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Click vào từng câu hội thoại để nghe lại.</a:t>
            </a:r>
          </a:p>
        </p:txBody>
      </p:sp>
    </p:spTree>
    <p:extLst>
      <p:ext uri="{BB962C8B-B14F-4D97-AF65-F5344CB8AC3E}">
        <p14:creationId xmlns:p14="http://schemas.microsoft.com/office/powerpoint/2010/main" val="1289823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36525"/>
            <a:ext cx="2555875" cy="2926557"/>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717550"/>
            <a:ext cx="1504157" cy="2345532"/>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7173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65568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154510" y="-125809"/>
            <a:ext cx="2262982"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46550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69" y="1085851"/>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906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1179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0502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28268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8421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7204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8313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767556"/>
            <a:ext cx="2020094"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087438"/>
            <a:ext cx="2020094"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767556"/>
            <a:ext cx="2020888" cy="319881"/>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0958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15705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83"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0980431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6.jp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6.jp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6.jpg"/><Relationship Id="rId4" Type="http://schemas.openxmlformats.org/officeDocument/2006/relationships/notesSlide" Target="../notesSlides/notesSlide11.xml"/><Relationship Id="rId9"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5.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27.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6.jp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9.png"/><Relationship Id="rId5" Type="http://schemas.openxmlformats.org/officeDocument/2006/relationships/image" Target="../media/image16.jp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6.jp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41.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46.jpg"/><Relationship Id="rId4" Type="http://schemas.openxmlformats.org/officeDocument/2006/relationships/notesSlide" Target="../notesSlides/notesSlide28.xml"/><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48.jpg"/><Relationship Id="rId4" Type="http://schemas.openxmlformats.org/officeDocument/2006/relationships/notesSlide" Target="../notesSlides/notesSlide29.xml"/><Relationship Id="rId9" Type="http://schemas.openxmlformats.org/officeDocument/2006/relationships/image" Target="../media/image47.jpg"/></Relationships>
</file>

<file path=ppt/slides/_rels/slide3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0.gif"/><Relationship Id="rId4" Type="http://schemas.openxmlformats.org/officeDocument/2006/relationships/notesSlide" Target="../notesSlides/notesSlide30.xml"/><Relationship Id="rId9" Type="http://schemas.openxmlformats.org/officeDocument/2006/relationships/image" Target="../media/image49.jpeg"/></Relationships>
</file>

<file path=ppt/slides/_rels/slide3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4.xml"/><Relationship Id="rId7" Type="http://schemas.openxmlformats.org/officeDocument/2006/relationships/image" Target="../media/image4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28.PNG"/><Relationship Id="rId10" Type="http://schemas.openxmlformats.org/officeDocument/2006/relationships/image" Target="../media/image52.png"/><Relationship Id="rId4" Type="http://schemas.openxmlformats.org/officeDocument/2006/relationships/notesSlide" Target="../notesSlides/notesSlide31.xml"/><Relationship Id="rId9" Type="http://schemas.openxmlformats.org/officeDocument/2006/relationships/image" Target="../media/image5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jpeg"/><Relationship Id="rId5" Type="http://schemas.openxmlformats.org/officeDocument/2006/relationships/image" Target="../media/image14.gif"/><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5094" y="2013817"/>
            <a:ext cx="5210107" cy="2930685"/>
          </a:xfrm>
          <a:prstGeom prst="rect">
            <a:avLst/>
          </a:prstGeom>
        </p:spPr>
      </p:pic>
      <p:sp>
        <p:nvSpPr>
          <p:cNvPr id="3" name="TextBox 2"/>
          <p:cNvSpPr txBox="1"/>
          <p:nvPr/>
        </p:nvSpPr>
        <p:spPr>
          <a:xfrm>
            <a:off x="3651023" y="677578"/>
            <a:ext cx="184731" cy="369332"/>
          </a:xfrm>
          <a:prstGeom prst="rect">
            <a:avLst/>
          </a:prstGeom>
          <a:noFill/>
        </p:spPr>
        <p:txBody>
          <a:bodyPr wrap="none" rtlCol="0">
            <a:spAutoFit/>
          </a:bodyPr>
          <a:lstStyle/>
          <a:p>
            <a:endParaRPr lang="vi-VN" sz="1800" dirty="0"/>
          </a:p>
        </p:txBody>
      </p:sp>
      <p:sp>
        <p:nvSpPr>
          <p:cNvPr id="4" name="TextBox 3"/>
          <p:cNvSpPr txBox="1"/>
          <p:nvPr/>
        </p:nvSpPr>
        <p:spPr>
          <a:xfrm>
            <a:off x="0" y="157883"/>
            <a:ext cx="9144000" cy="861774"/>
          </a:xfrm>
          <a:prstGeom prst="rect">
            <a:avLst/>
          </a:prstGeom>
          <a:solidFill>
            <a:schemeClr val="accent3">
              <a:lumMod val="40000"/>
              <a:lumOff val="60000"/>
            </a:schemeClr>
          </a:solid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000" b="1" dirty="0" err="1">
                <a:ln/>
                <a:solidFill>
                  <a:schemeClr val="accent3"/>
                </a:solidFill>
              </a:rPr>
              <a:t>Hai</a:t>
            </a:r>
            <a:r>
              <a:rPr lang="en-US" sz="5000" b="1" dirty="0">
                <a:ln/>
                <a:solidFill>
                  <a:schemeClr val="accent3"/>
                </a:solidFill>
              </a:rPr>
              <a:t> </a:t>
            </a:r>
            <a:r>
              <a:rPr lang="en-US" sz="5000" b="1" dirty="0" err="1">
                <a:ln/>
                <a:solidFill>
                  <a:schemeClr val="accent3"/>
                </a:solidFill>
              </a:rPr>
              <a:t>Thanh</a:t>
            </a:r>
            <a:r>
              <a:rPr lang="en-US" sz="5000" b="1" dirty="0">
                <a:ln/>
                <a:solidFill>
                  <a:schemeClr val="accent3"/>
                </a:solidFill>
              </a:rPr>
              <a:t> Primary School</a:t>
            </a:r>
            <a:endParaRPr lang="vi-VN" sz="5000" b="1" dirty="0">
              <a:ln/>
              <a:solidFill>
                <a:schemeClr val="accent3"/>
              </a:solidFill>
            </a:endParaRPr>
          </a:p>
        </p:txBody>
      </p:sp>
      <p:sp>
        <p:nvSpPr>
          <p:cNvPr id="5" name="TextBox 4"/>
          <p:cNvSpPr txBox="1"/>
          <p:nvPr/>
        </p:nvSpPr>
        <p:spPr>
          <a:xfrm>
            <a:off x="1493300" y="1245316"/>
            <a:ext cx="5920576" cy="707886"/>
          </a:xfrm>
          <a:prstGeom prst="rect">
            <a:avLst/>
          </a:prstGeom>
          <a:noFill/>
        </p:spPr>
        <p:txBody>
          <a:bodyPr wrap="square" rtlCol="0">
            <a:spAutoFit/>
          </a:bodyPr>
          <a:lstStyle/>
          <a:p>
            <a:r>
              <a:rPr lang="en-US" sz="4000" i="1" dirty="0">
                <a:solidFill>
                  <a:schemeClr val="accent3">
                    <a:lumMod val="50000"/>
                  </a:schemeClr>
                </a:solidFill>
              </a:rPr>
              <a:t>Teacher: Ho Ngoc </a:t>
            </a:r>
            <a:r>
              <a:rPr lang="en-US" sz="4000" i="1" dirty="0" err="1">
                <a:solidFill>
                  <a:schemeClr val="accent3">
                    <a:lumMod val="50000"/>
                  </a:schemeClr>
                </a:solidFill>
              </a:rPr>
              <a:t>Linh</a:t>
            </a:r>
            <a:endParaRPr lang="vi-VN" sz="4000" i="1" dirty="0">
              <a:solidFill>
                <a:schemeClr val="accent3">
                  <a:lumMod val="50000"/>
                </a:schemeClr>
              </a:solidFill>
            </a:endParaRPr>
          </a:p>
        </p:txBody>
      </p:sp>
    </p:spTree>
    <p:extLst>
      <p:ext uri="{BB962C8B-B14F-4D97-AF65-F5344CB8AC3E}">
        <p14:creationId xmlns:p14="http://schemas.microsoft.com/office/powerpoint/2010/main" val="5540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07FAECE-39A9-4673-9A5D-0F1881A20BB5}"/>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Tieng vo tay">
            <a:hlinkClick r:id="" action="ppaction://media"/>
            <a:extLst>
              <a:ext uri="{FF2B5EF4-FFF2-40B4-BE49-F238E27FC236}">
                <a16:creationId xmlns:a16="http://schemas.microsoft.com/office/drawing/2014/main" xmlns="" id="{DAF5EAA8-75FB-4B97-92E4-5EE35C464F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1150" y="1832610"/>
            <a:ext cx="609600" cy="609600"/>
          </a:xfrm>
          <a:prstGeom prst="rect">
            <a:avLst/>
          </a:prstGeom>
        </p:spPr>
      </p:pic>
      <p:pic>
        <p:nvPicPr>
          <p:cNvPr id="7" name="Picture 6">
            <a:extLst>
              <a:ext uri="{FF2B5EF4-FFF2-40B4-BE49-F238E27FC236}">
                <a16:creationId xmlns:a16="http://schemas.microsoft.com/office/drawing/2014/main" xmlns="" id="{90AF3001-DD48-4CDE-8189-57903E93638B}"/>
              </a:ext>
            </a:extLst>
          </p:cNvPr>
          <p:cNvPicPr>
            <a:picLocks noChangeAspect="1"/>
          </p:cNvPicPr>
          <p:nvPr/>
        </p:nvPicPr>
        <p:blipFill>
          <a:blip r:embed="rId5"/>
          <a:stretch>
            <a:fillRect/>
          </a:stretch>
        </p:blipFill>
        <p:spPr>
          <a:xfrm>
            <a:off x="455295" y="41910"/>
            <a:ext cx="1905000" cy="2095500"/>
          </a:xfrm>
          <a:prstGeom prst="rect">
            <a:avLst/>
          </a:prstGeom>
        </p:spPr>
      </p:pic>
      <p:pic>
        <p:nvPicPr>
          <p:cNvPr id="9" name="Picture 8">
            <a:extLst>
              <a:ext uri="{FF2B5EF4-FFF2-40B4-BE49-F238E27FC236}">
                <a16:creationId xmlns:a16="http://schemas.microsoft.com/office/drawing/2014/main" xmlns="" id="{44520D09-F847-4693-89EA-B02D0CEAEF48}"/>
              </a:ext>
            </a:extLst>
          </p:cNvPr>
          <p:cNvPicPr>
            <a:picLocks noChangeAspect="1"/>
          </p:cNvPicPr>
          <p:nvPr/>
        </p:nvPicPr>
        <p:blipFill>
          <a:blip r:embed="rId5"/>
          <a:stretch>
            <a:fillRect/>
          </a:stretch>
        </p:blipFill>
        <p:spPr>
          <a:xfrm>
            <a:off x="7038975" y="0"/>
            <a:ext cx="1905000" cy="2095500"/>
          </a:xfrm>
          <a:prstGeom prst="rect">
            <a:avLst/>
          </a:prstGeom>
        </p:spPr>
      </p:pic>
      <p:pic>
        <p:nvPicPr>
          <p:cNvPr id="10" name="Picture 9">
            <a:extLst>
              <a:ext uri="{FF2B5EF4-FFF2-40B4-BE49-F238E27FC236}">
                <a16:creationId xmlns:a16="http://schemas.microsoft.com/office/drawing/2014/main" xmlns="" id="{8BBC306A-6B23-40D8-A83E-CFCC976A1088}"/>
              </a:ext>
            </a:extLst>
          </p:cNvPr>
          <p:cNvPicPr>
            <a:picLocks noChangeAspect="1"/>
          </p:cNvPicPr>
          <p:nvPr/>
        </p:nvPicPr>
        <p:blipFill>
          <a:blip r:embed="rId5"/>
          <a:stretch>
            <a:fillRect/>
          </a:stretch>
        </p:blipFill>
        <p:spPr>
          <a:xfrm>
            <a:off x="3619500" y="190500"/>
            <a:ext cx="1905000" cy="2095500"/>
          </a:xfrm>
          <a:prstGeom prst="rect">
            <a:avLst/>
          </a:prstGeom>
        </p:spPr>
      </p:pic>
      <p:pic>
        <p:nvPicPr>
          <p:cNvPr id="11" name="Picture 10">
            <a:extLst>
              <a:ext uri="{FF2B5EF4-FFF2-40B4-BE49-F238E27FC236}">
                <a16:creationId xmlns:a16="http://schemas.microsoft.com/office/drawing/2014/main" xmlns="" id="{4364B958-225C-42D4-91F9-8682200D85B5}"/>
              </a:ext>
            </a:extLst>
          </p:cNvPr>
          <p:cNvPicPr>
            <a:picLocks noChangeAspect="1"/>
          </p:cNvPicPr>
          <p:nvPr/>
        </p:nvPicPr>
        <p:blipFill>
          <a:blip r:embed="rId5"/>
          <a:stretch>
            <a:fillRect/>
          </a:stretch>
        </p:blipFill>
        <p:spPr>
          <a:xfrm>
            <a:off x="613410" y="2659380"/>
            <a:ext cx="1905000" cy="2095500"/>
          </a:xfrm>
          <a:prstGeom prst="rect">
            <a:avLst/>
          </a:prstGeom>
        </p:spPr>
      </p:pic>
      <p:pic>
        <p:nvPicPr>
          <p:cNvPr id="1026" name="Picture 2" descr="Happy kindergarten children graduated from school">
            <a:extLst>
              <a:ext uri="{FF2B5EF4-FFF2-40B4-BE49-F238E27FC236}">
                <a16:creationId xmlns:a16="http://schemas.microsoft.com/office/drawing/2014/main" xmlns="" id="{C13A2340-E3F2-42D8-A281-CD2D64EE4B7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7795" y="209550"/>
            <a:ext cx="59626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F8A35F7-B170-49F2-ADD2-6891E0763D1E}"/>
              </a:ext>
            </a:extLst>
          </p:cNvPr>
          <p:cNvPicPr>
            <a:picLocks noChangeAspect="1"/>
          </p:cNvPicPr>
          <p:nvPr/>
        </p:nvPicPr>
        <p:blipFill>
          <a:blip r:embed="rId5"/>
          <a:stretch>
            <a:fillRect/>
          </a:stretch>
        </p:blipFill>
        <p:spPr>
          <a:xfrm>
            <a:off x="6419850" y="2442210"/>
            <a:ext cx="1905000" cy="2095500"/>
          </a:xfrm>
          <a:prstGeom prst="rect">
            <a:avLst/>
          </a:prstGeom>
        </p:spPr>
      </p:pic>
    </p:spTree>
    <p:extLst>
      <p:ext uri="{BB962C8B-B14F-4D97-AF65-F5344CB8AC3E}">
        <p14:creationId xmlns:p14="http://schemas.microsoft.com/office/powerpoint/2010/main" val="36249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981845" y="1824750"/>
            <a:ext cx="7180309"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Look</a:t>
            </a:r>
            <a:r>
              <a:rPr lang="en-US" sz="4000" b="1" dirty="0">
                <a:solidFill>
                  <a:srgbClr val="0070C0"/>
                </a:solidFill>
                <a:latin typeface="Comic Sans MS" panose="030F0702030302020204" pitchFamily="66" charset="0"/>
              </a:rPr>
              <a:t>, listen </a:t>
            </a:r>
            <a:r>
              <a:rPr lang="en-US" sz="4000" b="1">
                <a:solidFill>
                  <a:srgbClr val="0070C0"/>
                </a:solidFill>
                <a:latin typeface="Comic Sans MS" panose="030F0702030302020204" pitchFamily="66" charset="0"/>
              </a:rPr>
              <a:t>and repeat.</a:t>
            </a:r>
            <a:endParaRPr lang="en-US" sz="4000"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339" y="351411"/>
            <a:ext cx="1807571" cy="1276270"/>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dirty="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xmlns="" id="{B1941BED-CBB5-4CB9-A86A-873A7D4F464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195616" y="986550"/>
            <a:ext cx="567934"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AAED0C-DBBD-4461-A258-B33D8E2C30BC}"/>
              </a:ext>
            </a:extLst>
          </p:cNvPr>
          <p:cNvPicPr>
            <a:picLocks noChangeAspect="1"/>
          </p:cNvPicPr>
          <p:nvPr/>
        </p:nvPicPr>
        <p:blipFill>
          <a:blip r:embed="rId4"/>
          <a:srcRect/>
          <a:stretch/>
        </p:blipFill>
        <p:spPr>
          <a:xfrm>
            <a:off x="1686939" y="1171345"/>
            <a:ext cx="5770122" cy="3454574"/>
          </a:xfrm>
          <a:prstGeom prst="rect">
            <a:avLst/>
          </a:prstGeom>
        </p:spPr>
      </p:pic>
      <p:sp>
        <p:nvSpPr>
          <p:cNvPr id="2" name="Rectangle 1">
            <a:extLst>
              <a:ext uri="{FF2B5EF4-FFF2-40B4-BE49-F238E27FC236}">
                <a16:creationId xmlns:a16="http://schemas.microsoft.com/office/drawing/2014/main" xmlns="" id="{BFCAB2BE-F90F-4ED0-A7E6-4128A355652D}"/>
              </a:ext>
            </a:extLst>
          </p:cNvPr>
          <p:cNvSpPr/>
          <p:nvPr/>
        </p:nvSpPr>
        <p:spPr>
          <a:xfrm>
            <a:off x="3901868" y="210342"/>
            <a:ext cx="1857801" cy="662015"/>
          </a:xfrm>
          <a:custGeom>
            <a:avLst/>
            <a:gdLst>
              <a:gd name="connsiteX0" fmla="*/ 0 w 4346222"/>
              <a:gd name="connsiteY0" fmla="*/ 0 h 650406"/>
              <a:gd name="connsiteX1" fmla="*/ 412891 w 4346222"/>
              <a:gd name="connsiteY1" fmla="*/ 0 h 650406"/>
              <a:gd name="connsiteX2" fmla="*/ 869244 w 4346222"/>
              <a:gd name="connsiteY2" fmla="*/ 0 h 650406"/>
              <a:gd name="connsiteX3" fmla="*/ 1412522 w 4346222"/>
              <a:gd name="connsiteY3" fmla="*/ 0 h 650406"/>
              <a:gd name="connsiteX4" fmla="*/ 1825413 w 4346222"/>
              <a:gd name="connsiteY4" fmla="*/ 0 h 650406"/>
              <a:gd name="connsiteX5" fmla="*/ 2281767 w 4346222"/>
              <a:gd name="connsiteY5" fmla="*/ 0 h 650406"/>
              <a:gd name="connsiteX6" fmla="*/ 2738120 w 4346222"/>
              <a:gd name="connsiteY6" fmla="*/ 0 h 650406"/>
              <a:gd name="connsiteX7" fmla="*/ 3194473 w 4346222"/>
              <a:gd name="connsiteY7" fmla="*/ 0 h 650406"/>
              <a:gd name="connsiteX8" fmla="*/ 3607364 w 4346222"/>
              <a:gd name="connsiteY8" fmla="*/ 0 h 650406"/>
              <a:gd name="connsiteX9" fmla="*/ 4346222 w 4346222"/>
              <a:gd name="connsiteY9" fmla="*/ 0 h 650406"/>
              <a:gd name="connsiteX10" fmla="*/ 4346222 w 4346222"/>
              <a:gd name="connsiteY10" fmla="*/ 338211 h 650406"/>
              <a:gd name="connsiteX11" fmla="*/ 4346222 w 4346222"/>
              <a:gd name="connsiteY11" fmla="*/ 650406 h 650406"/>
              <a:gd name="connsiteX12" fmla="*/ 3716020 w 4346222"/>
              <a:gd name="connsiteY12" fmla="*/ 650406 h 650406"/>
              <a:gd name="connsiteX13" fmla="*/ 3085818 w 4346222"/>
              <a:gd name="connsiteY13" fmla="*/ 650406 h 650406"/>
              <a:gd name="connsiteX14" fmla="*/ 2499078 w 4346222"/>
              <a:gd name="connsiteY14" fmla="*/ 650406 h 650406"/>
              <a:gd name="connsiteX15" fmla="*/ 1955800 w 4346222"/>
              <a:gd name="connsiteY15" fmla="*/ 650406 h 650406"/>
              <a:gd name="connsiteX16" fmla="*/ 1542909 w 4346222"/>
              <a:gd name="connsiteY16" fmla="*/ 650406 h 650406"/>
              <a:gd name="connsiteX17" fmla="*/ 1130018 w 4346222"/>
              <a:gd name="connsiteY17" fmla="*/ 650406 h 650406"/>
              <a:gd name="connsiteX18" fmla="*/ 499816 w 4346222"/>
              <a:gd name="connsiteY18" fmla="*/ 650406 h 650406"/>
              <a:gd name="connsiteX19" fmla="*/ 0 w 4346222"/>
              <a:gd name="connsiteY19" fmla="*/ 650406 h 650406"/>
              <a:gd name="connsiteX20" fmla="*/ 0 w 4346222"/>
              <a:gd name="connsiteY20" fmla="*/ 344715 h 650406"/>
              <a:gd name="connsiteX21" fmla="*/ 0 w 4346222"/>
              <a:gd name="connsiteY21"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6222" h="650406" fill="none" extrusionOk="0">
                <a:moveTo>
                  <a:pt x="0" y="0"/>
                </a:moveTo>
                <a:cubicBezTo>
                  <a:pt x="191701" y="-8034"/>
                  <a:pt x="246951" y="3392"/>
                  <a:pt x="412891" y="0"/>
                </a:cubicBezTo>
                <a:cubicBezTo>
                  <a:pt x="578831" y="-3392"/>
                  <a:pt x="653033" y="41894"/>
                  <a:pt x="869244" y="0"/>
                </a:cubicBezTo>
                <a:cubicBezTo>
                  <a:pt x="1085455" y="-41894"/>
                  <a:pt x="1152380" y="10675"/>
                  <a:pt x="1412522" y="0"/>
                </a:cubicBezTo>
                <a:cubicBezTo>
                  <a:pt x="1672664" y="-10675"/>
                  <a:pt x="1678120" y="39874"/>
                  <a:pt x="1825413" y="0"/>
                </a:cubicBezTo>
                <a:cubicBezTo>
                  <a:pt x="1972706" y="-39874"/>
                  <a:pt x="2131115" y="17687"/>
                  <a:pt x="2281767" y="0"/>
                </a:cubicBezTo>
                <a:cubicBezTo>
                  <a:pt x="2432419" y="-17687"/>
                  <a:pt x="2548327" y="17871"/>
                  <a:pt x="2738120" y="0"/>
                </a:cubicBezTo>
                <a:cubicBezTo>
                  <a:pt x="2927913" y="-17871"/>
                  <a:pt x="2967577" y="21111"/>
                  <a:pt x="3194473" y="0"/>
                </a:cubicBezTo>
                <a:cubicBezTo>
                  <a:pt x="3421369" y="-21111"/>
                  <a:pt x="3510746" y="37198"/>
                  <a:pt x="3607364" y="0"/>
                </a:cubicBezTo>
                <a:cubicBezTo>
                  <a:pt x="3703982" y="-37198"/>
                  <a:pt x="4003162" y="83879"/>
                  <a:pt x="4346222" y="0"/>
                </a:cubicBezTo>
                <a:cubicBezTo>
                  <a:pt x="4385836" y="86911"/>
                  <a:pt x="4344246" y="198183"/>
                  <a:pt x="4346222" y="338211"/>
                </a:cubicBezTo>
                <a:cubicBezTo>
                  <a:pt x="4348198" y="478239"/>
                  <a:pt x="4309340" y="561353"/>
                  <a:pt x="4346222" y="650406"/>
                </a:cubicBezTo>
                <a:cubicBezTo>
                  <a:pt x="4186314" y="723019"/>
                  <a:pt x="3955902" y="636130"/>
                  <a:pt x="3716020" y="650406"/>
                </a:cubicBezTo>
                <a:cubicBezTo>
                  <a:pt x="3476138" y="664682"/>
                  <a:pt x="3245717" y="588090"/>
                  <a:pt x="3085818" y="650406"/>
                </a:cubicBezTo>
                <a:cubicBezTo>
                  <a:pt x="2925919" y="712722"/>
                  <a:pt x="2754074" y="627799"/>
                  <a:pt x="2499078" y="650406"/>
                </a:cubicBezTo>
                <a:cubicBezTo>
                  <a:pt x="2244082" y="673013"/>
                  <a:pt x="2070986" y="629169"/>
                  <a:pt x="1955800" y="650406"/>
                </a:cubicBezTo>
                <a:cubicBezTo>
                  <a:pt x="1840614" y="671643"/>
                  <a:pt x="1709616" y="633128"/>
                  <a:pt x="1542909" y="650406"/>
                </a:cubicBezTo>
                <a:cubicBezTo>
                  <a:pt x="1376202" y="667684"/>
                  <a:pt x="1262008" y="625857"/>
                  <a:pt x="1130018" y="650406"/>
                </a:cubicBezTo>
                <a:cubicBezTo>
                  <a:pt x="998028" y="674955"/>
                  <a:pt x="788184" y="612211"/>
                  <a:pt x="499816" y="650406"/>
                </a:cubicBezTo>
                <a:cubicBezTo>
                  <a:pt x="211448" y="688601"/>
                  <a:pt x="139942" y="619953"/>
                  <a:pt x="0" y="650406"/>
                </a:cubicBezTo>
                <a:cubicBezTo>
                  <a:pt x="-27298" y="520192"/>
                  <a:pt x="32577" y="492966"/>
                  <a:pt x="0" y="344715"/>
                </a:cubicBezTo>
                <a:cubicBezTo>
                  <a:pt x="-32577" y="196464"/>
                  <a:pt x="25358" y="154130"/>
                  <a:pt x="0" y="0"/>
                </a:cubicBezTo>
                <a:close/>
              </a:path>
              <a:path w="4346222" h="650406" stroke="0" extrusionOk="0">
                <a:moveTo>
                  <a:pt x="0" y="0"/>
                </a:moveTo>
                <a:cubicBezTo>
                  <a:pt x="183378" y="-67269"/>
                  <a:pt x="403209" y="67073"/>
                  <a:pt x="586740" y="0"/>
                </a:cubicBezTo>
                <a:cubicBezTo>
                  <a:pt x="770271" y="-67073"/>
                  <a:pt x="834679" y="49382"/>
                  <a:pt x="999631" y="0"/>
                </a:cubicBezTo>
                <a:cubicBezTo>
                  <a:pt x="1164583" y="-49382"/>
                  <a:pt x="1425870" y="17888"/>
                  <a:pt x="1542909" y="0"/>
                </a:cubicBezTo>
                <a:cubicBezTo>
                  <a:pt x="1659948" y="-17888"/>
                  <a:pt x="1890829" y="25584"/>
                  <a:pt x="1999262" y="0"/>
                </a:cubicBezTo>
                <a:cubicBezTo>
                  <a:pt x="2107695" y="-25584"/>
                  <a:pt x="2286485" y="29757"/>
                  <a:pt x="2412153" y="0"/>
                </a:cubicBezTo>
                <a:cubicBezTo>
                  <a:pt x="2537821" y="-29757"/>
                  <a:pt x="2698396" y="48965"/>
                  <a:pt x="2868507" y="0"/>
                </a:cubicBezTo>
                <a:cubicBezTo>
                  <a:pt x="3038618" y="-48965"/>
                  <a:pt x="3297336" y="66762"/>
                  <a:pt x="3498709" y="0"/>
                </a:cubicBezTo>
                <a:cubicBezTo>
                  <a:pt x="3700082" y="-66762"/>
                  <a:pt x="4167817" y="38800"/>
                  <a:pt x="4346222" y="0"/>
                </a:cubicBezTo>
                <a:cubicBezTo>
                  <a:pt x="4381508" y="162970"/>
                  <a:pt x="4333278" y="210521"/>
                  <a:pt x="4346222" y="331707"/>
                </a:cubicBezTo>
                <a:cubicBezTo>
                  <a:pt x="4359166" y="452893"/>
                  <a:pt x="4339705" y="582278"/>
                  <a:pt x="4346222" y="650406"/>
                </a:cubicBezTo>
                <a:cubicBezTo>
                  <a:pt x="4245283" y="678965"/>
                  <a:pt x="4119341" y="609178"/>
                  <a:pt x="3933331" y="650406"/>
                </a:cubicBezTo>
                <a:cubicBezTo>
                  <a:pt x="3747321" y="691634"/>
                  <a:pt x="3571404" y="647400"/>
                  <a:pt x="3346591" y="650406"/>
                </a:cubicBezTo>
                <a:cubicBezTo>
                  <a:pt x="3121778" y="653412"/>
                  <a:pt x="3043912" y="633260"/>
                  <a:pt x="2933700" y="650406"/>
                </a:cubicBezTo>
                <a:cubicBezTo>
                  <a:pt x="2823488" y="667552"/>
                  <a:pt x="2639030" y="648858"/>
                  <a:pt x="2520809" y="650406"/>
                </a:cubicBezTo>
                <a:cubicBezTo>
                  <a:pt x="2402588" y="651954"/>
                  <a:pt x="2151717" y="636980"/>
                  <a:pt x="1934069" y="650406"/>
                </a:cubicBezTo>
                <a:cubicBezTo>
                  <a:pt x="1716421" y="663832"/>
                  <a:pt x="1690555" y="630498"/>
                  <a:pt x="1521178" y="650406"/>
                </a:cubicBezTo>
                <a:cubicBezTo>
                  <a:pt x="1351801" y="670314"/>
                  <a:pt x="1135339" y="643594"/>
                  <a:pt x="890976" y="650406"/>
                </a:cubicBezTo>
                <a:cubicBezTo>
                  <a:pt x="646613" y="657218"/>
                  <a:pt x="682880" y="603332"/>
                  <a:pt x="478084" y="650406"/>
                </a:cubicBezTo>
                <a:cubicBezTo>
                  <a:pt x="273288" y="697480"/>
                  <a:pt x="123645" y="629432"/>
                  <a:pt x="0" y="650406"/>
                </a:cubicBezTo>
                <a:cubicBezTo>
                  <a:pt x="-37667" y="514107"/>
                  <a:pt x="30040" y="417085"/>
                  <a:pt x="0" y="331707"/>
                </a:cubicBezTo>
                <a:cubicBezTo>
                  <a:pt x="-30040" y="246329"/>
                  <a:pt x="2840" y="92793"/>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omic Sans MS" panose="030F0702030302020204" pitchFamily="66" charset="0"/>
              </a:rPr>
              <a:t>Look.</a:t>
            </a:r>
          </a:p>
        </p:txBody>
      </p:sp>
    </p:spTree>
    <p:extLst>
      <p:ext uri="{BB962C8B-B14F-4D97-AF65-F5344CB8AC3E}">
        <p14:creationId xmlns:p14="http://schemas.microsoft.com/office/powerpoint/2010/main" val="93377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66F01C-0F9F-4553-B965-D989AE820000}"/>
              </a:ext>
            </a:extLst>
          </p:cNvPr>
          <p:cNvPicPr>
            <a:picLocks noChangeAspect="1"/>
          </p:cNvPicPr>
          <p:nvPr/>
        </p:nvPicPr>
        <p:blipFill rotWithShape="1">
          <a:blip r:embed="rId4"/>
          <a:srcRect t="273" b="273"/>
          <a:stretch/>
        </p:blipFill>
        <p:spPr>
          <a:xfrm>
            <a:off x="1898191" y="1271829"/>
            <a:ext cx="5347617" cy="3424378"/>
          </a:xfrm>
          <a:prstGeom prst="rect">
            <a:avLst/>
          </a:prstGeom>
        </p:spPr>
      </p:pic>
      <p:sp>
        <p:nvSpPr>
          <p:cNvPr id="3" name="Rectangle 2">
            <a:extLst>
              <a:ext uri="{FF2B5EF4-FFF2-40B4-BE49-F238E27FC236}">
                <a16:creationId xmlns:a16="http://schemas.microsoft.com/office/drawing/2014/main" xmlns="" id="{DDF971CD-ADD9-E70B-F48C-F46F2150E027}"/>
              </a:ext>
            </a:extLst>
          </p:cNvPr>
          <p:cNvSpPr/>
          <p:nvPr/>
        </p:nvSpPr>
        <p:spPr>
          <a:xfrm>
            <a:off x="4122586" y="189323"/>
            <a:ext cx="1689635" cy="598953"/>
          </a:xfrm>
          <a:custGeom>
            <a:avLst/>
            <a:gdLst>
              <a:gd name="connsiteX0" fmla="*/ 0 w 4346222"/>
              <a:gd name="connsiteY0" fmla="*/ 0 h 650406"/>
              <a:gd name="connsiteX1" fmla="*/ 412891 w 4346222"/>
              <a:gd name="connsiteY1" fmla="*/ 0 h 650406"/>
              <a:gd name="connsiteX2" fmla="*/ 869244 w 4346222"/>
              <a:gd name="connsiteY2" fmla="*/ 0 h 650406"/>
              <a:gd name="connsiteX3" fmla="*/ 1412522 w 4346222"/>
              <a:gd name="connsiteY3" fmla="*/ 0 h 650406"/>
              <a:gd name="connsiteX4" fmla="*/ 1825413 w 4346222"/>
              <a:gd name="connsiteY4" fmla="*/ 0 h 650406"/>
              <a:gd name="connsiteX5" fmla="*/ 2281767 w 4346222"/>
              <a:gd name="connsiteY5" fmla="*/ 0 h 650406"/>
              <a:gd name="connsiteX6" fmla="*/ 2738120 w 4346222"/>
              <a:gd name="connsiteY6" fmla="*/ 0 h 650406"/>
              <a:gd name="connsiteX7" fmla="*/ 3194473 w 4346222"/>
              <a:gd name="connsiteY7" fmla="*/ 0 h 650406"/>
              <a:gd name="connsiteX8" fmla="*/ 3607364 w 4346222"/>
              <a:gd name="connsiteY8" fmla="*/ 0 h 650406"/>
              <a:gd name="connsiteX9" fmla="*/ 4346222 w 4346222"/>
              <a:gd name="connsiteY9" fmla="*/ 0 h 650406"/>
              <a:gd name="connsiteX10" fmla="*/ 4346222 w 4346222"/>
              <a:gd name="connsiteY10" fmla="*/ 338211 h 650406"/>
              <a:gd name="connsiteX11" fmla="*/ 4346222 w 4346222"/>
              <a:gd name="connsiteY11" fmla="*/ 650406 h 650406"/>
              <a:gd name="connsiteX12" fmla="*/ 3716020 w 4346222"/>
              <a:gd name="connsiteY12" fmla="*/ 650406 h 650406"/>
              <a:gd name="connsiteX13" fmla="*/ 3085818 w 4346222"/>
              <a:gd name="connsiteY13" fmla="*/ 650406 h 650406"/>
              <a:gd name="connsiteX14" fmla="*/ 2499078 w 4346222"/>
              <a:gd name="connsiteY14" fmla="*/ 650406 h 650406"/>
              <a:gd name="connsiteX15" fmla="*/ 1955800 w 4346222"/>
              <a:gd name="connsiteY15" fmla="*/ 650406 h 650406"/>
              <a:gd name="connsiteX16" fmla="*/ 1542909 w 4346222"/>
              <a:gd name="connsiteY16" fmla="*/ 650406 h 650406"/>
              <a:gd name="connsiteX17" fmla="*/ 1130018 w 4346222"/>
              <a:gd name="connsiteY17" fmla="*/ 650406 h 650406"/>
              <a:gd name="connsiteX18" fmla="*/ 499816 w 4346222"/>
              <a:gd name="connsiteY18" fmla="*/ 650406 h 650406"/>
              <a:gd name="connsiteX19" fmla="*/ 0 w 4346222"/>
              <a:gd name="connsiteY19" fmla="*/ 650406 h 650406"/>
              <a:gd name="connsiteX20" fmla="*/ 0 w 4346222"/>
              <a:gd name="connsiteY20" fmla="*/ 344715 h 650406"/>
              <a:gd name="connsiteX21" fmla="*/ 0 w 4346222"/>
              <a:gd name="connsiteY21"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46222" h="650406" fill="none" extrusionOk="0">
                <a:moveTo>
                  <a:pt x="0" y="0"/>
                </a:moveTo>
                <a:cubicBezTo>
                  <a:pt x="191701" y="-8034"/>
                  <a:pt x="246951" y="3392"/>
                  <a:pt x="412891" y="0"/>
                </a:cubicBezTo>
                <a:cubicBezTo>
                  <a:pt x="578831" y="-3392"/>
                  <a:pt x="653033" y="41894"/>
                  <a:pt x="869244" y="0"/>
                </a:cubicBezTo>
                <a:cubicBezTo>
                  <a:pt x="1085455" y="-41894"/>
                  <a:pt x="1152380" y="10675"/>
                  <a:pt x="1412522" y="0"/>
                </a:cubicBezTo>
                <a:cubicBezTo>
                  <a:pt x="1672664" y="-10675"/>
                  <a:pt x="1678120" y="39874"/>
                  <a:pt x="1825413" y="0"/>
                </a:cubicBezTo>
                <a:cubicBezTo>
                  <a:pt x="1972706" y="-39874"/>
                  <a:pt x="2131115" y="17687"/>
                  <a:pt x="2281767" y="0"/>
                </a:cubicBezTo>
                <a:cubicBezTo>
                  <a:pt x="2432419" y="-17687"/>
                  <a:pt x="2548327" y="17871"/>
                  <a:pt x="2738120" y="0"/>
                </a:cubicBezTo>
                <a:cubicBezTo>
                  <a:pt x="2927913" y="-17871"/>
                  <a:pt x="2967577" y="21111"/>
                  <a:pt x="3194473" y="0"/>
                </a:cubicBezTo>
                <a:cubicBezTo>
                  <a:pt x="3421369" y="-21111"/>
                  <a:pt x="3510746" y="37198"/>
                  <a:pt x="3607364" y="0"/>
                </a:cubicBezTo>
                <a:cubicBezTo>
                  <a:pt x="3703982" y="-37198"/>
                  <a:pt x="4003162" y="83879"/>
                  <a:pt x="4346222" y="0"/>
                </a:cubicBezTo>
                <a:cubicBezTo>
                  <a:pt x="4385836" y="86911"/>
                  <a:pt x="4344246" y="198183"/>
                  <a:pt x="4346222" y="338211"/>
                </a:cubicBezTo>
                <a:cubicBezTo>
                  <a:pt x="4348198" y="478239"/>
                  <a:pt x="4309340" y="561353"/>
                  <a:pt x="4346222" y="650406"/>
                </a:cubicBezTo>
                <a:cubicBezTo>
                  <a:pt x="4186314" y="723019"/>
                  <a:pt x="3955902" y="636130"/>
                  <a:pt x="3716020" y="650406"/>
                </a:cubicBezTo>
                <a:cubicBezTo>
                  <a:pt x="3476138" y="664682"/>
                  <a:pt x="3245717" y="588090"/>
                  <a:pt x="3085818" y="650406"/>
                </a:cubicBezTo>
                <a:cubicBezTo>
                  <a:pt x="2925919" y="712722"/>
                  <a:pt x="2754074" y="627799"/>
                  <a:pt x="2499078" y="650406"/>
                </a:cubicBezTo>
                <a:cubicBezTo>
                  <a:pt x="2244082" y="673013"/>
                  <a:pt x="2070986" y="629169"/>
                  <a:pt x="1955800" y="650406"/>
                </a:cubicBezTo>
                <a:cubicBezTo>
                  <a:pt x="1840614" y="671643"/>
                  <a:pt x="1709616" y="633128"/>
                  <a:pt x="1542909" y="650406"/>
                </a:cubicBezTo>
                <a:cubicBezTo>
                  <a:pt x="1376202" y="667684"/>
                  <a:pt x="1262008" y="625857"/>
                  <a:pt x="1130018" y="650406"/>
                </a:cubicBezTo>
                <a:cubicBezTo>
                  <a:pt x="998028" y="674955"/>
                  <a:pt x="788184" y="612211"/>
                  <a:pt x="499816" y="650406"/>
                </a:cubicBezTo>
                <a:cubicBezTo>
                  <a:pt x="211448" y="688601"/>
                  <a:pt x="139942" y="619953"/>
                  <a:pt x="0" y="650406"/>
                </a:cubicBezTo>
                <a:cubicBezTo>
                  <a:pt x="-27298" y="520192"/>
                  <a:pt x="32577" y="492966"/>
                  <a:pt x="0" y="344715"/>
                </a:cubicBezTo>
                <a:cubicBezTo>
                  <a:pt x="-32577" y="196464"/>
                  <a:pt x="25358" y="154130"/>
                  <a:pt x="0" y="0"/>
                </a:cubicBezTo>
                <a:close/>
              </a:path>
              <a:path w="4346222" h="650406" stroke="0" extrusionOk="0">
                <a:moveTo>
                  <a:pt x="0" y="0"/>
                </a:moveTo>
                <a:cubicBezTo>
                  <a:pt x="183378" y="-67269"/>
                  <a:pt x="403209" y="67073"/>
                  <a:pt x="586740" y="0"/>
                </a:cubicBezTo>
                <a:cubicBezTo>
                  <a:pt x="770271" y="-67073"/>
                  <a:pt x="834679" y="49382"/>
                  <a:pt x="999631" y="0"/>
                </a:cubicBezTo>
                <a:cubicBezTo>
                  <a:pt x="1164583" y="-49382"/>
                  <a:pt x="1425870" y="17888"/>
                  <a:pt x="1542909" y="0"/>
                </a:cubicBezTo>
                <a:cubicBezTo>
                  <a:pt x="1659948" y="-17888"/>
                  <a:pt x="1890829" y="25584"/>
                  <a:pt x="1999262" y="0"/>
                </a:cubicBezTo>
                <a:cubicBezTo>
                  <a:pt x="2107695" y="-25584"/>
                  <a:pt x="2286485" y="29757"/>
                  <a:pt x="2412153" y="0"/>
                </a:cubicBezTo>
                <a:cubicBezTo>
                  <a:pt x="2537821" y="-29757"/>
                  <a:pt x="2698396" y="48965"/>
                  <a:pt x="2868507" y="0"/>
                </a:cubicBezTo>
                <a:cubicBezTo>
                  <a:pt x="3038618" y="-48965"/>
                  <a:pt x="3297336" y="66762"/>
                  <a:pt x="3498709" y="0"/>
                </a:cubicBezTo>
                <a:cubicBezTo>
                  <a:pt x="3700082" y="-66762"/>
                  <a:pt x="4167817" y="38800"/>
                  <a:pt x="4346222" y="0"/>
                </a:cubicBezTo>
                <a:cubicBezTo>
                  <a:pt x="4381508" y="162970"/>
                  <a:pt x="4333278" y="210521"/>
                  <a:pt x="4346222" y="331707"/>
                </a:cubicBezTo>
                <a:cubicBezTo>
                  <a:pt x="4359166" y="452893"/>
                  <a:pt x="4339705" y="582278"/>
                  <a:pt x="4346222" y="650406"/>
                </a:cubicBezTo>
                <a:cubicBezTo>
                  <a:pt x="4245283" y="678965"/>
                  <a:pt x="4119341" y="609178"/>
                  <a:pt x="3933331" y="650406"/>
                </a:cubicBezTo>
                <a:cubicBezTo>
                  <a:pt x="3747321" y="691634"/>
                  <a:pt x="3571404" y="647400"/>
                  <a:pt x="3346591" y="650406"/>
                </a:cubicBezTo>
                <a:cubicBezTo>
                  <a:pt x="3121778" y="653412"/>
                  <a:pt x="3043912" y="633260"/>
                  <a:pt x="2933700" y="650406"/>
                </a:cubicBezTo>
                <a:cubicBezTo>
                  <a:pt x="2823488" y="667552"/>
                  <a:pt x="2639030" y="648858"/>
                  <a:pt x="2520809" y="650406"/>
                </a:cubicBezTo>
                <a:cubicBezTo>
                  <a:pt x="2402588" y="651954"/>
                  <a:pt x="2151717" y="636980"/>
                  <a:pt x="1934069" y="650406"/>
                </a:cubicBezTo>
                <a:cubicBezTo>
                  <a:pt x="1716421" y="663832"/>
                  <a:pt x="1690555" y="630498"/>
                  <a:pt x="1521178" y="650406"/>
                </a:cubicBezTo>
                <a:cubicBezTo>
                  <a:pt x="1351801" y="670314"/>
                  <a:pt x="1135339" y="643594"/>
                  <a:pt x="890976" y="650406"/>
                </a:cubicBezTo>
                <a:cubicBezTo>
                  <a:pt x="646613" y="657218"/>
                  <a:pt x="682880" y="603332"/>
                  <a:pt x="478084" y="650406"/>
                </a:cubicBezTo>
                <a:cubicBezTo>
                  <a:pt x="273288" y="697480"/>
                  <a:pt x="123645" y="629432"/>
                  <a:pt x="0" y="650406"/>
                </a:cubicBezTo>
                <a:cubicBezTo>
                  <a:pt x="-37667" y="514107"/>
                  <a:pt x="30040" y="417085"/>
                  <a:pt x="0" y="331707"/>
                </a:cubicBezTo>
                <a:cubicBezTo>
                  <a:pt x="-30040" y="246329"/>
                  <a:pt x="2840" y="92793"/>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459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B7450CC2-42FF-4956-8A0E-595E3E6F1102}"/>
              </a:ext>
            </a:extLst>
          </p:cNvPr>
          <p:cNvGrpSpPr/>
          <p:nvPr/>
        </p:nvGrpSpPr>
        <p:grpSpPr>
          <a:xfrm>
            <a:off x="16297" y="1032715"/>
            <a:ext cx="9029772" cy="2815061"/>
            <a:chOff x="113730" y="1032715"/>
            <a:chExt cx="8753823" cy="2815061"/>
          </a:xfrm>
        </p:grpSpPr>
        <p:pic>
          <p:nvPicPr>
            <p:cNvPr id="3" name="Picture 2">
              <a:extLst>
                <a:ext uri="{FF2B5EF4-FFF2-40B4-BE49-F238E27FC236}">
                  <a16:creationId xmlns:a16="http://schemas.microsoft.com/office/drawing/2014/main" xmlns="" id="{85AAED0C-DBBD-4461-A258-B33D8E2C30BC}"/>
                </a:ext>
              </a:extLst>
            </p:cNvPr>
            <p:cNvPicPr>
              <a:picLocks noChangeAspect="1"/>
            </p:cNvPicPr>
            <p:nvPr/>
          </p:nvPicPr>
          <p:blipFill>
            <a:blip r:embed="rId6"/>
            <a:srcRect/>
            <a:stretch/>
          </p:blipFill>
          <p:spPr>
            <a:xfrm>
              <a:off x="113730" y="1101175"/>
              <a:ext cx="4442471" cy="2746601"/>
            </a:xfrm>
            <a:prstGeom prst="rect">
              <a:avLst/>
            </a:prstGeom>
          </p:spPr>
        </p:pic>
        <p:pic>
          <p:nvPicPr>
            <p:cNvPr id="6" name="Picture 5">
              <a:extLst>
                <a:ext uri="{FF2B5EF4-FFF2-40B4-BE49-F238E27FC236}">
                  <a16:creationId xmlns:a16="http://schemas.microsoft.com/office/drawing/2014/main" xmlns="" id="{58BB3A4B-E9AE-4DB3-8E1F-B26FB6A8F04A}"/>
                </a:ext>
              </a:extLst>
            </p:cNvPr>
            <p:cNvPicPr>
              <a:picLocks noChangeAspect="1"/>
            </p:cNvPicPr>
            <p:nvPr/>
          </p:nvPicPr>
          <p:blipFill rotWithShape="1">
            <a:blip r:embed="rId7"/>
            <a:srcRect l="110" r="110"/>
            <a:stretch/>
          </p:blipFill>
          <p:spPr>
            <a:xfrm>
              <a:off x="4605809" y="1032715"/>
              <a:ext cx="4261744" cy="2815061"/>
            </a:xfrm>
            <a:prstGeom prst="rect">
              <a:avLst/>
            </a:prstGeom>
          </p:spPr>
        </p:pic>
      </p:grpSp>
      <p:sp>
        <p:nvSpPr>
          <p:cNvPr id="2" name="Rectangle 1">
            <a:extLst>
              <a:ext uri="{FF2B5EF4-FFF2-40B4-BE49-F238E27FC236}">
                <a16:creationId xmlns:a16="http://schemas.microsoft.com/office/drawing/2014/main" xmlns="" id="{BFCAB2BE-F90F-4ED0-A7E6-4128A355652D}"/>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pic>
        <p:nvPicPr>
          <p:cNvPr id="7" name="Track 56">
            <a:hlinkClick r:id="" action="ppaction://media"/>
            <a:extLst>
              <a:ext uri="{FF2B5EF4-FFF2-40B4-BE49-F238E27FC236}">
                <a16:creationId xmlns:a16="http://schemas.microsoft.com/office/drawing/2014/main" xmlns="" id="{09A85027-B31E-4827-BD44-F62088043FDB}"/>
              </a:ext>
            </a:extLst>
          </p:cNvPr>
          <p:cNvPicPr>
            <a:picLocks noChangeAspect="1"/>
          </p:cNvPicPr>
          <p:nvPr>
            <a:audioFile r:link="rId1"/>
            <p:extLst>
              <p:ext uri="{DAA4B4D4-6D71-4841-9C94-3DE7FCFB9230}">
                <p14:media xmlns:p14="http://schemas.microsoft.com/office/powerpoint/2010/main" r:embed="rId2">
                  <p14:trim st="6689" end="1486.9687"/>
                </p14:media>
              </p:ext>
            </p:extLst>
          </p:nvPr>
        </p:nvPicPr>
        <p:blipFill>
          <a:blip r:embed="rId8"/>
          <a:stretch>
            <a:fillRect/>
          </a:stretch>
        </p:blipFill>
        <p:spPr>
          <a:xfrm>
            <a:off x="8237220" y="168302"/>
            <a:ext cx="609600" cy="609600"/>
          </a:xfrm>
          <a:prstGeom prst="rect">
            <a:avLst/>
          </a:prstGeom>
        </p:spPr>
      </p:pic>
    </p:spTree>
    <p:extLst>
      <p:ext uri="{BB962C8B-B14F-4D97-AF65-F5344CB8AC3E}">
        <p14:creationId xmlns:p14="http://schemas.microsoft.com/office/powerpoint/2010/main" val="259730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1" presetClass="mediacall" presetSubtype="0" fill="hold" nodeType="withEffect">
                                  <p:stCondLst>
                                    <p:cond delay="0"/>
                                  </p:stCondLst>
                                  <p:childTnLst>
                                    <p:cmd type="call" cmd="playFrom(0.0)">
                                      <p:cBhvr>
                                        <p:cTn id="9" dur="242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AAED0C-DBBD-4461-A258-B33D8E2C30BC}"/>
              </a:ext>
            </a:extLst>
          </p:cNvPr>
          <p:cNvPicPr>
            <a:picLocks noChangeAspect="1"/>
          </p:cNvPicPr>
          <p:nvPr/>
        </p:nvPicPr>
        <p:blipFill>
          <a:blip r:embed="rId6"/>
          <a:srcRect/>
          <a:stretch/>
        </p:blipFill>
        <p:spPr>
          <a:xfrm>
            <a:off x="1323763" y="987957"/>
            <a:ext cx="6652433" cy="3987241"/>
          </a:xfrm>
          <a:prstGeom prst="rect">
            <a:avLst/>
          </a:prstGeom>
        </p:spPr>
      </p:pic>
      <p:sp>
        <p:nvSpPr>
          <p:cNvPr id="7" name="TextBox 6">
            <a:extLst>
              <a:ext uri="{FF2B5EF4-FFF2-40B4-BE49-F238E27FC236}">
                <a16:creationId xmlns:a16="http://schemas.microsoft.com/office/drawing/2014/main" xmlns="" id="{D256637A-C7A7-4EFC-AC4A-F714C0598E05}"/>
              </a:ext>
            </a:extLst>
          </p:cNvPr>
          <p:cNvSpPr txBox="1"/>
          <p:nvPr/>
        </p:nvSpPr>
        <p:spPr>
          <a:xfrm>
            <a:off x="2756420" y="1093464"/>
            <a:ext cx="5026085" cy="415498"/>
          </a:xfrm>
          <a:prstGeom prst="rect">
            <a:avLst/>
          </a:prstGeom>
          <a:noFill/>
        </p:spPr>
        <p:txBody>
          <a:bodyPr wrap="square">
            <a:spAutoFit/>
          </a:bodyPr>
          <a:lstStyle/>
          <a:p>
            <a:r>
              <a:rPr lang="en-US" sz="2100" b="0" i="0">
                <a:solidFill>
                  <a:srgbClr val="000000"/>
                </a:solidFill>
                <a:effectLst/>
                <a:latin typeface="Comic Sans MS" panose="030F0702030302020204" pitchFamily="66" charset="0"/>
              </a:rPr>
              <a:t>How’s the weather in Ha Noi in winter?</a:t>
            </a:r>
            <a:endParaRPr lang="en-US" sz="2100">
              <a:latin typeface="Comic Sans MS" panose="030F0702030302020204" pitchFamily="66" charset="0"/>
            </a:endParaRPr>
          </a:p>
        </p:txBody>
      </p:sp>
      <p:sp>
        <p:nvSpPr>
          <p:cNvPr id="9" name="TextBox 8">
            <a:extLst>
              <a:ext uri="{FF2B5EF4-FFF2-40B4-BE49-F238E27FC236}">
                <a16:creationId xmlns:a16="http://schemas.microsoft.com/office/drawing/2014/main" xmlns="" id="{4A5222B2-96AB-4E3D-AC05-FB7667D99F44}"/>
              </a:ext>
            </a:extLst>
          </p:cNvPr>
          <p:cNvSpPr txBox="1"/>
          <p:nvPr/>
        </p:nvSpPr>
        <p:spPr>
          <a:xfrm>
            <a:off x="4875056" y="1771982"/>
            <a:ext cx="2348704" cy="415498"/>
          </a:xfrm>
          <a:prstGeom prst="rect">
            <a:avLst/>
          </a:prstGeom>
          <a:noFill/>
        </p:spPr>
        <p:txBody>
          <a:bodyPr wrap="square">
            <a:spAutoFit/>
          </a:bodyPr>
          <a:lstStyle/>
          <a:p>
            <a:r>
              <a:rPr lang="en-US" sz="2100" b="0" i="0">
                <a:solidFill>
                  <a:srgbClr val="000000"/>
                </a:solidFill>
                <a:effectLst/>
                <a:latin typeface="Comic Sans MS" panose="030F0702030302020204" pitchFamily="66" charset="0"/>
              </a:rPr>
              <a:t>It’s cold and dry.</a:t>
            </a:r>
            <a:r>
              <a:rPr lang="en-US" sz="2100">
                <a:latin typeface="Comic Sans MS" panose="030F0702030302020204" pitchFamily="66" charset="0"/>
              </a:rPr>
              <a:t> </a:t>
            </a:r>
          </a:p>
        </p:txBody>
      </p:sp>
      <p:pic>
        <p:nvPicPr>
          <p:cNvPr id="8" name="Track 56">
            <a:hlinkClick r:id="" action="ppaction://media"/>
            <a:extLst>
              <a:ext uri="{FF2B5EF4-FFF2-40B4-BE49-F238E27FC236}">
                <a16:creationId xmlns:a16="http://schemas.microsoft.com/office/drawing/2014/main" xmlns="" id="{F8CEC3BA-3DAC-4C27-8999-9CEFB07E0040}"/>
              </a:ext>
            </a:extLst>
          </p:cNvPr>
          <p:cNvPicPr>
            <a:picLocks noChangeAspect="1"/>
          </p:cNvPicPr>
          <p:nvPr>
            <a:audioFile r:link="rId1"/>
            <p:extLst>
              <p:ext uri="{DAA4B4D4-6D71-4841-9C94-3DE7FCFB9230}">
                <p14:media xmlns:p14="http://schemas.microsoft.com/office/powerpoint/2010/main" r:embed="rId2">
                  <p14:trim st="10966" end="11437.9687"/>
                </p14:media>
              </p:ext>
            </p:extLst>
          </p:nvPr>
        </p:nvPicPr>
        <p:blipFill>
          <a:blip r:embed="rId7"/>
          <a:stretch>
            <a:fillRect/>
          </a:stretch>
        </p:blipFill>
        <p:spPr>
          <a:xfrm>
            <a:off x="8250716" y="140206"/>
            <a:ext cx="609600" cy="609600"/>
          </a:xfrm>
          <a:prstGeom prst="rect">
            <a:avLst/>
          </a:prstGeom>
        </p:spPr>
      </p:pic>
      <p:pic>
        <p:nvPicPr>
          <p:cNvPr id="11" name="Track 56">
            <a:hlinkClick r:id="" action="ppaction://media"/>
            <a:extLst>
              <a:ext uri="{FF2B5EF4-FFF2-40B4-BE49-F238E27FC236}">
                <a16:creationId xmlns:a16="http://schemas.microsoft.com/office/drawing/2014/main" xmlns="" id="{B0857F6C-9B1A-4DC0-9385-02EF889F575F}"/>
              </a:ext>
            </a:extLst>
          </p:cNvPr>
          <p:cNvPicPr>
            <a:picLocks noChangeAspect="1"/>
          </p:cNvPicPr>
          <p:nvPr>
            <a:audioFile r:link="rId1"/>
            <p:extLst>
              <p:ext uri="{DAA4B4D4-6D71-4841-9C94-3DE7FCFB9230}">
                <p14:media xmlns:p14="http://schemas.microsoft.com/office/powerpoint/2010/main" r:embed="rId2">
                  <p14:trim st="10966" end="14724.9687"/>
                </p14:media>
              </p:ext>
            </p:extLst>
          </p:nvPr>
        </p:nvPicPr>
        <p:blipFill>
          <a:blip r:embed="rId7"/>
          <a:stretch>
            <a:fillRect/>
          </a:stretch>
        </p:blipFill>
        <p:spPr>
          <a:xfrm>
            <a:off x="9267022" y="1771982"/>
            <a:ext cx="609600" cy="609600"/>
          </a:xfrm>
          <a:prstGeom prst="rect">
            <a:avLst/>
          </a:prstGeom>
        </p:spPr>
      </p:pic>
      <p:pic>
        <p:nvPicPr>
          <p:cNvPr id="12" name="Track 56">
            <a:hlinkClick r:id="" action="ppaction://media"/>
            <a:extLst>
              <a:ext uri="{FF2B5EF4-FFF2-40B4-BE49-F238E27FC236}">
                <a16:creationId xmlns:a16="http://schemas.microsoft.com/office/drawing/2014/main" xmlns="" id="{FB4FC0C3-7C9C-4AE0-A69B-48B08AF4E00D}"/>
              </a:ext>
            </a:extLst>
          </p:cNvPr>
          <p:cNvPicPr>
            <a:picLocks noChangeAspect="1"/>
          </p:cNvPicPr>
          <p:nvPr>
            <a:audioFile r:link="rId1"/>
            <p:extLst>
              <p:ext uri="{DAA4B4D4-6D71-4841-9C94-3DE7FCFB9230}">
                <p14:media xmlns:p14="http://schemas.microsoft.com/office/powerpoint/2010/main" r:embed="rId2">
                  <p14:trim st="17392" end="11489.9687"/>
                </p14:media>
              </p:ext>
            </p:extLst>
          </p:nvPr>
        </p:nvPicPr>
        <p:blipFill>
          <a:blip r:embed="rId7"/>
          <a:stretch>
            <a:fillRect/>
          </a:stretch>
        </p:blipFill>
        <p:spPr>
          <a:xfrm>
            <a:off x="9267022" y="2571750"/>
            <a:ext cx="609600" cy="609600"/>
          </a:xfrm>
          <a:prstGeom prst="rect">
            <a:avLst/>
          </a:prstGeom>
        </p:spPr>
      </p:pic>
      <p:sp>
        <p:nvSpPr>
          <p:cNvPr id="5" name="Rectangle 4">
            <a:extLst>
              <a:ext uri="{FF2B5EF4-FFF2-40B4-BE49-F238E27FC236}">
                <a16:creationId xmlns:a16="http://schemas.microsoft.com/office/drawing/2014/main" xmlns="" id="{9D4F7B13-CD3F-1BE5-3368-02BCF3886BDB}"/>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99041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 presetClass="mediacall" presetSubtype="0" fill="hold" nodeType="withEffect">
                                  <p:stCondLst>
                                    <p:cond delay="0"/>
                                  </p:stCondLst>
                                  <p:childTnLst>
                                    <p:cmd type="call" cmd="playFrom(0.0)">
                                      <p:cBhvr>
                                        <p:cTn id="9" dur="10014" fill="hold"/>
                                        <p:tgtEl>
                                          <p:spTgt spid="8"/>
                                        </p:tgtEl>
                                      </p:cBhvr>
                                    </p:cmd>
                                  </p:childTnLst>
                                </p:cTn>
                              </p:par>
                              <p:par>
                                <p:cTn id="10" presetID="22" presetClass="entr" presetSubtype="8"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7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1"/>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727" fill="hold"/>
                                        <p:tgtEl>
                                          <p:spTgt spid="11"/>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1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36" fill="hold"/>
                                        <p:tgtEl>
                                          <p:spTgt spid="12"/>
                                        </p:tgtEl>
                                      </p:cBhvr>
                                    </p:cmd>
                                  </p:childTnLst>
                                </p:cTn>
                              </p:par>
                            </p:childTnLst>
                          </p:cTn>
                        </p:par>
                      </p:childTnLst>
                    </p:cTn>
                  </p:par>
                </p:childTnLst>
              </p:cTn>
              <p:nextCondLst>
                <p:cond evt="onClick" delay="0">
                  <p:tgtEl>
                    <p:spTgt spid="9"/>
                  </p:tgtEl>
                </p:cond>
              </p:nextCondLst>
            </p:seq>
          </p:childTnLst>
        </p:cTn>
      </p:par>
    </p:tnLst>
    <p:bldLst>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5AAED0C-DBBD-4461-A258-B33D8E2C30BC}"/>
              </a:ext>
            </a:extLst>
          </p:cNvPr>
          <p:cNvPicPr>
            <a:picLocks noChangeAspect="1"/>
          </p:cNvPicPr>
          <p:nvPr/>
        </p:nvPicPr>
        <p:blipFill rotWithShape="1">
          <a:blip r:embed="rId6"/>
          <a:srcRect l="3695" r="3695"/>
          <a:stretch/>
        </p:blipFill>
        <p:spPr>
          <a:xfrm>
            <a:off x="1520544" y="818708"/>
            <a:ext cx="6102911" cy="4210628"/>
          </a:xfrm>
          <a:prstGeom prst="rect">
            <a:avLst/>
          </a:prstGeom>
        </p:spPr>
      </p:pic>
      <p:sp>
        <p:nvSpPr>
          <p:cNvPr id="7" name="TextBox 6">
            <a:extLst>
              <a:ext uri="{FF2B5EF4-FFF2-40B4-BE49-F238E27FC236}">
                <a16:creationId xmlns:a16="http://schemas.microsoft.com/office/drawing/2014/main" xmlns="" id="{D256637A-C7A7-4EFC-AC4A-F714C0598E05}"/>
              </a:ext>
            </a:extLst>
          </p:cNvPr>
          <p:cNvSpPr txBox="1"/>
          <p:nvPr/>
        </p:nvSpPr>
        <p:spPr>
          <a:xfrm>
            <a:off x="1842846" y="976914"/>
            <a:ext cx="4988877" cy="430887"/>
          </a:xfrm>
          <a:prstGeom prst="rect">
            <a:avLst/>
          </a:prstGeom>
          <a:noFill/>
        </p:spPr>
        <p:txBody>
          <a:bodyPr wrap="square">
            <a:spAutoFit/>
          </a:bodyPr>
          <a:lstStyle/>
          <a:p>
            <a:r>
              <a:rPr lang="en-US" sz="2200" dirty="0">
                <a:latin typeface="Comic Sans MS" panose="030F0702030302020204" pitchFamily="66" charset="0"/>
              </a:rPr>
              <a:t>What do you usually wear in winter?</a:t>
            </a:r>
          </a:p>
        </p:txBody>
      </p:sp>
      <p:sp>
        <p:nvSpPr>
          <p:cNvPr id="9" name="TextBox 8">
            <a:extLst>
              <a:ext uri="{FF2B5EF4-FFF2-40B4-BE49-F238E27FC236}">
                <a16:creationId xmlns:a16="http://schemas.microsoft.com/office/drawing/2014/main" xmlns="" id="{4A5222B2-96AB-4E3D-AC05-FB7667D99F44}"/>
              </a:ext>
            </a:extLst>
          </p:cNvPr>
          <p:cNvSpPr txBox="1"/>
          <p:nvPr/>
        </p:nvSpPr>
        <p:spPr>
          <a:xfrm>
            <a:off x="3676176" y="1658097"/>
            <a:ext cx="2343624" cy="430887"/>
          </a:xfrm>
          <a:prstGeom prst="rect">
            <a:avLst/>
          </a:prstGeom>
          <a:noFill/>
        </p:spPr>
        <p:txBody>
          <a:bodyPr wrap="square">
            <a:spAutoFit/>
          </a:bodyPr>
          <a:lstStyle/>
          <a:p>
            <a:r>
              <a:rPr lang="en-US" sz="2200" dirty="0">
                <a:latin typeface="Comic Sans MS" panose="030F0702030302020204" pitchFamily="66" charset="0"/>
              </a:rPr>
              <a:t>I wear a jumper.</a:t>
            </a:r>
          </a:p>
        </p:txBody>
      </p:sp>
      <p:pic>
        <p:nvPicPr>
          <p:cNvPr id="8" name="Track 56">
            <a:hlinkClick r:id="" action="ppaction://media"/>
            <a:extLst>
              <a:ext uri="{FF2B5EF4-FFF2-40B4-BE49-F238E27FC236}">
                <a16:creationId xmlns:a16="http://schemas.microsoft.com/office/drawing/2014/main" xmlns="" id="{F8CEC3BA-3DAC-4C27-8999-9CEFB07E0040}"/>
              </a:ext>
            </a:extLst>
          </p:cNvPr>
          <p:cNvPicPr>
            <a:picLocks noChangeAspect="1"/>
          </p:cNvPicPr>
          <p:nvPr>
            <a:audioFile r:link="rId1"/>
            <p:extLst>
              <p:ext uri="{DAA4B4D4-6D71-4841-9C94-3DE7FCFB9230}">
                <p14:media xmlns:p14="http://schemas.microsoft.com/office/powerpoint/2010/main" r:embed="rId2">
                  <p14:trim st="21305" end="0.9687"/>
                </p14:media>
              </p:ext>
            </p:extLst>
          </p:nvPr>
        </p:nvPicPr>
        <p:blipFill>
          <a:blip r:embed="rId7"/>
          <a:stretch>
            <a:fillRect/>
          </a:stretch>
        </p:blipFill>
        <p:spPr>
          <a:xfrm>
            <a:off x="8380256" y="113217"/>
            <a:ext cx="609600" cy="609600"/>
          </a:xfrm>
          <a:prstGeom prst="rect">
            <a:avLst/>
          </a:prstGeom>
        </p:spPr>
      </p:pic>
      <p:pic>
        <p:nvPicPr>
          <p:cNvPr id="11" name="Track 56">
            <a:hlinkClick r:id="" action="ppaction://media"/>
            <a:extLst>
              <a:ext uri="{FF2B5EF4-FFF2-40B4-BE49-F238E27FC236}">
                <a16:creationId xmlns:a16="http://schemas.microsoft.com/office/drawing/2014/main" xmlns="" id="{B0857F6C-9B1A-4DC0-9385-02EF889F575F}"/>
              </a:ext>
            </a:extLst>
          </p:cNvPr>
          <p:cNvPicPr>
            <a:picLocks noChangeAspect="1"/>
          </p:cNvPicPr>
          <p:nvPr>
            <a:audioFile r:link="rId1"/>
            <p:extLst>
              <p:ext uri="{DAA4B4D4-6D71-4841-9C94-3DE7FCFB9230}">
                <p14:media xmlns:p14="http://schemas.microsoft.com/office/powerpoint/2010/main" r:embed="rId2">
                  <p14:trim st="23157" end="5387.9687"/>
                </p14:media>
              </p:ext>
            </p:extLst>
          </p:nvPr>
        </p:nvPicPr>
        <p:blipFill>
          <a:blip r:embed="rId7"/>
          <a:stretch>
            <a:fillRect/>
          </a:stretch>
        </p:blipFill>
        <p:spPr>
          <a:xfrm>
            <a:off x="9267022" y="1771982"/>
            <a:ext cx="609600" cy="609600"/>
          </a:xfrm>
          <a:prstGeom prst="rect">
            <a:avLst/>
          </a:prstGeom>
        </p:spPr>
      </p:pic>
      <p:pic>
        <p:nvPicPr>
          <p:cNvPr id="12" name="Track 56">
            <a:hlinkClick r:id="" action="ppaction://media"/>
            <a:extLst>
              <a:ext uri="{FF2B5EF4-FFF2-40B4-BE49-F238E27FC236}">
                <a16:creationId xmlns:a16="http://schemas.microsoft.com/office/drawing/2014/main" xmlns="" id="{FB4FC0C3-7C9C-4AE0-A69B-48B08AF4E00D}"/>
              </a:ext>
            </a:extLst>
          </p:cNvPr>
          <p:cNvPicPr>
            <a:picLocks noChangeAspect="1"/>
          </p:cNvPicPr>
          <p:nvPr>
            <a:audioFile r:link="rId1"/>
            <p:extLst>
              <p:ext uri="{DAA4B4D4-6D71-4841-9C94-3DE7FCFB9230}">
                <p14:media xmlns:p14="http://schemas.microsoft.com/office/powerpoint/2010/main" r:embed="rId2">
                  <p14:trim st="27114" end="1756.9687"/>
                </p14:media>
              </p:ext>
            </p:extLst>
          </p:nvPr>
        </p:nvPicPr>
        <p:blipFill>
          <a:blip r:embed="rId7"/>
          <a:stretch>
            <a:fillRect/>
          </a:stretch>
        </p:blipFill>
        <p:spPr>
          <a:xfrm>
            <a:off x="9267022" y="2571750"/>
            <a:ext cx="609600" cy="609600"/>
          </a:xfrm>
          <a:prstGeom prst="rect">
            <a:avLst/>
          </a:prstGeom>
        </p:spPr>
      </p:pic>
      <p:sp>
        <p:nvSpPr>
          <p:cNvPr id="4" name="Rectangle 3">
            <a:extLst>
              <a:ext uri="{FF2B5EF4-FFF2-40B4-BE49-F238E27FC236}">
                <a16:creationId xmlns:a16="http://schemas.microsoft.com/office/drawing/2014/main" xmlns="" id="{948F7F14-4855-FA08-850D-AF2672243FBE}"/>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50246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 presetClass="mediacall" presetSubtype="0" fill="hold" nodeType="withEffect">
                                  <p:stCondLst>
                                    <p:cond delay="0"/>
                                  </p:stCondLst>
                                  <p:childTnLst>
                                    <p:cmd type="call" cmd="playFrom(0.0)">
                                      <p:cBhvr>
                                        <p:cTn id="9" dur="11112" fill="hold"/>
                                        <p:tgtEl>
                                          <p:spTgt spid="8"/>
                                        </p:tgtEl>
                                      </p:cBhvr>
                                    </p:cmd>
                                  </p:childTnLst>
                                </p:cTn>
                              </p:par>
                              <p:par>
                                <p:cTn id="10" presetID="22" presetClass="entr" presetSubtype="8"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7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11"/>
                </p:tgtEl>
              </p:cMediaNode>
            </p:audi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873" fill="hold"/>
                                        <p:tgtEl>
                                          <p:spTgt spid="11"/>
                                        </p:tgtEl>
                                      </p:cBhvr>
                                    </p:cmd>
                                  </p:childTnLst>
                                </p:cTn>
                              </p:par>
                            </p:childTnLst>
                          </p:cTn>
                        </p:par>
                      </p:childTnLst>
                    </p:cTn>
                  </p:par>
                </p:childTnLst>
              </p:cTn>
              <p:nextCondLst>
                <p:cond evt="onClick" delay="0">
                  <p:tgtEl>
                    <p:spTgt spid="7"/>
                  </p:tgtEl>
                </p:cond>
              </p:nextCondLst>
            </p:seq>
            <p:audio>
              <p:cMediaNode vol="80000">
                <p:cTn id="23" fill="hold" display="0">
                  <p:stCondLst>
                    <p:cond delay="indefinite"/>
                  </p:stCondLst>
                  <p:endCondLst>
                    <p:cond evt="onStopAudio" delay="0">
                      <p:tgtEl>
                        <p:sldTgt/>
                      </p:tgtEl>
                    </p:cond>
                  </p:endCondLst>
                </p:cTn>
                <p:tgtEl>
                  <p:spTgt spid="12"/>
                </p:tgtEl>
              </p:cMediaNode>
            </p:audio>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3547" fill="hold"/>
                                        <p:tgtEl>
                                          <p:spTgt spid="12"/>
                                        </p:tgtEl>
                                      </p:cBhvr>
                                    </p:cmd>
                                  </p:childTnLst>
                                </p:cTn>
                              </p:par>
                            </p:childTnLst>
                          </p:cTn>
                        </p:par>
                      </p:childTnLst>
                    </p:cTn>
                  </p:par>
                </p:childTnLst>
              </p:cTn>
              <p:nextCondLst>
                <p:cond evt="onClick" delay="0">
                  <p:tgtEl>
                    <p:spTgt spid="9"/>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074" name="Picture 2" descr="24,800+ Boys Talking Stock Illustrations, Royalty-Free Vector Graphics &amp;  Clip Art - iStock | Boys talking at school, Two boys talking, Teenager boys  talking">
            <a:extLst>
              <a:ext uri="{FF2B5EF4-FFF2-40B4-BE49-F238E27FC236}">
                <a16:creationId xmlns:a16="http://schemas.microsoft.com/office/drawing/2014/main" xmlns="" id="{4FAB29B5-88B7-4326-AB96-2E9180C614A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4874" y="928144"/>
            <a:ext cx="4354251" cy="435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48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B7450CC2-42FF-4956-8A0E-595E3E6F1102}"/>
              </a:ext>
            </a:extLst>
          </p:cNvPr>
          <p:cNvGrpSpPr/>
          <p:nvPr/>
        </p:nvGrpSpPr>
        <p:grpSpPr>
          <a:xfrm>
            <a:off x="114550" y="952713"/>
            <a:ext cx="8994575" cy="2815061"/>
            <a:chOff x="114042" y="1041613"/>
            <a:chExt cx="8719702" cy="2815061"/>
          </a:xfrm>
        </p:grpSpPr>
        <p:pic>
          <p:nvPicPr>
            <p:cNvPr id="3" name="Picture 2">
              <a:extLst>
                <a:ext uri="{FF2B5EF4-FFF2-40B4-BE49-F238E27FC236}">
                  <a16:creationId xmlns:a16="http://schemas.microsoft.com/office/drawing/2014/main" xmlns="" id="{85AAED0C-DBBD-4461-A258-B33D8E2C30BC}"/>
                </a:ext>
              </a:extLst>
            </p:cNvPr>
            <p:cNvPicPr>
              <a:picLocks noChangeAspect="1"/>
            </p:cNvPicPr>
            <p:nvPr/>
          </p:nvPicPr>
          <p:blipFill>
            <a:blip r:embed="rId6"/>
            <a:srcRect/>
            <a:stretch/>
          </p:blipFill>
          <p:spPr>
            <a:xfrm>
              <a:off x="114042" y="1101175"/>
              <a:ext cx="4441846" cy="2746601"/>
            </a:xfrm>
            <a:prstGeom prst="rect">
              <a:avLst/>
            </a:prstGeom>
          </p:spPr>
        </p:pic>
        <p:pic>
          <p:nvPicPr>
            <p:cNvPr id="6" name="Picture 5">
              <a:extLst>
                <a:ext uri="{FF2B5EF4-FFF2-40B4-BE49-F238E27FC236}">
                  <a16:creationId xmlns:a16="http://schemas.microsoft.com/office/drawing/2014/main" xmlns="" id="{58BB3A4B-E9AE-4DB3-8E1F-B26FB6A8F04A}"/>
                </a:ext>
              </a:extLst>
            </p:cNvPr>
            <p:cNvPicPr>
              <a:picLocks noChangeAspect="1"/>
            </p:cNvPicPr>
            <p:nvPr/>
          </p:nvPicPr>
          <p:blipFill rotWithShape="1">
            <a:blip r:embed="rId7"/>
            <a:srcRect l="110" r="110"/>
            <a:stretch/>
          </p:blipFill>
          <p:spPr>
            <a:xfrm>
              <a:off x="4572000" y="1041613"/>
              <a:ext cx="4261744" cy="2815061"/>
            </a:xfrm>
            <a:prstGeom prst="rect">
              <a:avLst/>
            </a:prstGeom>
          </p:spPr>
        </p:pic>
      </p:grpSp>
      <p:sp>
        <p:nvSpPr>
          <p:cNvPr id="7" name="TextBox 6">
            <a:extLst>
              <a:ext uri="{FF2B5EF4-FFF2-40B4-BE49-F238E27FC236}">
                <a16:creationId xmlns:a16="http://schemas.microsoft.com/office/drawing/2014/main" xmlns="" id="{0B10D783-C2D9-4161-A394-6D425E9FD47A}"/>
              </a:ext>
            </a:extLst>
          </p:cNvPr>
          <p:cNvSpPr txBox="1"/>
          <p:nvPr/>
        </p:nvSpPr>
        <p:spPr>
          <a:xfrm>
            <a:off x="1116992" y="1101175"/>
            <a:ext cx="3552939" cy="307777"/>
          </a:xfrm>
          <a:prstGeom prst="rect">
            <a:avLst/>
          </a:prstGeom>
          <a:noFill/>
        </p:spPr>
        <p:txBody>
          <a:bodyPr wrap="square">
            <a:spAutoFit/>
          </a:bodyPr>
          <a:lstStyle/>
          <a:p>
            <a:r>
              <a:rPr lang="en-US" b="0" i="0" dirty="0">
                <a:solidFill>
                  <a:srgbClr val="000000"/>
                </a:solidFill>
                <a:effectLst/>
                <a:latin typeface="Comic Sans MS" panose="030F0702030302020204" pitchFamily="66" charset="0"/>
              </a:rPr>
              <a:t>How’s the weather in Ha Noi in winter?</a:t>
            </a:r>
            <a:endParaRPr lang="en-US" dirty="0">
              <a:latin typeface="Comic Sans MS" panose="030F0702030302020204" pitchFamily="66" charset="0"/>
            </a:endParaRPr>
          </a:p>
        </p:txBody>
      </p:sp>
      <p:sp>
        <p:nvSpPr>
          <p:cNvPr id="8" name="TextBox 7">
            <a:extLst>
              <a:ext uri="{FF2B5EF4-FFF2-40B4-BE49-F238E27FC236}">
                <a16:creationId xmlns:a16="http://schemas.microsoft.com/office/drawing/2014/main" xmlns="" id="{F3FE07FA-7727-4F87-9EDD-01F8A93D883F}"/>
              </a:ext>
            </a:extLst>
          </p:cNvPr>
          <p:cNvSpPr txBox="1"/>
          <p:nvPr/>
        </p:nvSpPr>
        <p:spPr>
          <a:xfrm>
            <a:off x="2539667" y="1532004"/>
            <a:ext cx="1662311" cy="307777"/>
          </a:xfrm>
          <a:prstGeom prst="rect">
            <a:avLst/>
          </a:prstGeom>
          <a:noFill/>
        </p:spPr>
        <p:txBody>
          <a:bodyPr wrap="square">
            <a:spAutoFit/>
          </a:bodyPr>
          <a:lstStyle/>
          <a:p>
            <a:r>
              <a:rPr lang="en-US" b="0" i="0">
                <a:solidFill>
                  <a:srgbClr val="000000"/>
                </a:solidFill>
                <a:effectLst/>
                <a:latin typeface="Comic Sans MS" panose="030F0702030302020204" pitchFamily="66" charset="0"/>
              </a:rPr>
              <a:t>It’s cold and dry.</a:t>
            </a:r>
            <a:r>
              <a:rPr lang="en-US">
                <a:latin typeface="Comic Sans MS" panose="030F0702030302020204" pitchFamily="66" charset="0"/>
              </a:rPr>
              <a:t> </a:t>
            </a:r>
          </a:p>
        </p:txBody>
      </p:sp>
      <p:sp>
        <p:nvSpPr>
          <p:cNvPr id="9" name="TextBox 8">
            <a:extLst>
              <a:ext uri="{FF2B5EF4-FFF2-40B4-BE49-F238E27FC236}">
                <a16:creationId xmlns:a16="http://schemas.microsoft.com/office/drawing/2014/main" xmlns="" id="{73F2E4A0-98C0-4B68-AE95-79172CB03452}"/>
              </a:ext>
            </a:extLst>
          </p:cNvPr>
          <p:cNvSpPr txBox="1"/>
          <p:nvPr/>
        </p:nvSpPr>
        <p:spPr>
          <a:xfrm>
            <a:off x="5134354" y="1032898"/>
            <a:ext cx="3299242" cy="307777"/>
          </a:xfrm>
          <a:prstGeom prst="rect">
            <a:avLst/>
          </a:prstGeom>
          <a:noFill/>
        </p:spPr>
        <p:txBody>
          <a:bodyPr wrap="square">
            <a:spAutoFit/>
          </a:bodyPr>
          <a:lstStyle/>
          <a:p>
            <a:r>
              <a:rPr lang="en-US" dirty="0">
                <a:latin typeface="Comic Sans MS" panose="030F0702030302020204" pitchFamily="66" charset="0"/>
              </a:rPr>
              <a:t>What do you usually wear in winter?</a:t>
            </a:r>
            <a:endParaRPr lang="en-US" sz="2000" dirty="0">
              <a:latin typeface="Comic Sans MS" panose="030F0702030302020204" pitchFamily="66" charset="0"/>
            </a:endParaRPr>
          </a:p>
        </p:txBody>
      </p:sp>
      <p:sp>
        <p:nvSpPr>
          <p:cNvPr id="11" name="TextBox 10">
            <a:extLst>
              <a:ext uri="{FF2B5EF4-FFF2-40B4-BE49-F238E27FC236}">
                <a16:creationId xmlns:a16="http://schemas.microsoft.com/office/drawing/2014/main" xmlns="" id="{86A7B28C-8BB8-428D-B238-B41BB3C87C6D}"/>
              </a:ext>
            </a:extLst>
          </p:cNvPr>
          <p:cNvSpPr txBox="1"/>
          <p:nvPr/>
        </p:nvSpPr>
        <p:spPr>
          <a:xfrm>
            <a:off x="6306080" y="1494498"/>
            <a:ext cx="1761749" cy="307777"/>
          </a:xfrm>
          <a:prstGeom prst="rect">
            <a:avLst/>
          </a:prstGeom>
          <a:noFill/>
        </p:spPr>
        <p:txBody>
          <a:bodyPr wrap="square">
            <a:spAutoFit/>
          </a:bodyPr>
          <a:lstStyle/>
          <a:p>
            <a:r>
              <a:rPr lang="en-US" dirty="0">
                <a:latin typeface="Comic Sans MS" panose="030F0702030302020204" pitchFamily="66" charset="0"/>
              </a:rPr>
              <a:t>I wear a jumper.</a:t>
            </a:r>
            <a:endParaRPr lang="en-US" sz="2000" dirty="0">
              <a:latin typeface="Comic Sans MS" panose="030F0702030302020204" pitchFamily="66" charset="0"/>
            </a:endParaRPr>
          </a:p>
        </p:txBody>
      </p:sp>
      <p:pic>
        <p:nvPicPr>
          <p:cNvPr id="12" name="Track 56">
            <a:hlinkClick r:id="" action="ppaction://media"/>
            <a:extLst>
              <a:ext uri="{FF2B5EF4-FFF2-40B4-BE49-F238E27FC236}">
                <a16:creationId xmlns:a16="http://schemas.microsoft.com/office/drawing/2014/main" xmlns="" id="{EC0E684C-A550-4DE1-A838-E734A89EF586}"/>
              </a:ext>
            </a:extLst>
          </p:cNvPr>
          <p:cNvPicPr>
            <a:picLocks noChangeAspect="1"/>
          </p:cNvPicPr>
          <p:nvPr>
            <a:audioFile r:link="rId1"/>
            <p:extLst>
              <p:ext uri="{DAA4B4D4-6D71-4841-9C94-3DE7FCFB9230}">
                <p14:media xmlns:p14="http://schemas.microsoft.com/office/powerpoint/2010/main" r:embed="rId2">
                  <p14:trim st="5980" end="0.9687"/>
                </p14:media>
              </p:ext>
            </p:extLst>
          </p:nvPr>
        </p:nvPicPr>
        <p:blipFill>
          <a:blip r:embed="rId8"/>
          <a:stretch>
            <a:fillRect/>
          </a:stretch>
        </p:blipFill>
        <p:spPr>
          <a:xfrm>
            <a:off x="8433596" y="168302"/>
            <a:ext cx="609600" cy="609600"/>
          </a:xfrm>
          <a:prstGeom prst="rect">
            <a:avLst/>
          </a:prstGeom>
        </p:spPr>
      </p:pic>
      <p:pic>
        <p:nvPicPr>
          <p:cNvPr id="13" name="Picture 2" descr="24,800+ Boys Talking Stock Illustrations, Royalty-Free Vector Graphics &amp;  Clip Art - iStock | Boys talking at school, Two boys talking, Teenager boys  talking">
            <a:extLst>
              <a:ext uri="{FF2B5EF4-FFF2-40B4-BE49-F238E27FC236}">
                <a16:creationId xmlns:a16="http://schemas.microsoft.com/office/drawing/2014/main" xmlns="" id="{DFF565E2-F671-44C3-BB3A-F6BC50E629F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76" y="3071485"/>
            <a:ext cx="2257375" cy="2257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021A350F-4DEF-269D-3FAE-376E4B0D7758}"/>
              </a:ext>
            </a:extLst>
          </p:cNvPr>
          <p:cNvSpPr/>
          <p:nvPr/>
        </p:nvSpPr>
        <p:spPr>
          <a:xfrm>
            <a:off x="1426015" y="168302"/>
            <a:ext cx="6447931" cy="650406"/>
          </a:xfrm>
          <a:custGeom>
            <a:avLst/>
            <a:gdLst>
              <a:gd name="connsiteX0" fmla="*/ 0 w 6447931"/>
              <a:gd name="connsiteY0" fmla="*/ 0 h 650406"/>
              <a:gd name="connsiteX1" fmla="*/ 392738 w 6447931"/>
              <a:gd name="connsiteY1" fmla="*/ 0 h 650406"/>
              <a:gd name="connsiteX2" fmla="*/ 785475 w 6447931"/>
              <a:gd name="connsiteY2" fmla="*/ 0 h 650406"/>
              <a:gd name="connsiteX3" fmla="*/ 1500609 w 6447931"/>
              <a:gd name="connsiteY3" fmla="*/ 0 h 650406"/>
              <a:gd name="connsiteX4" fmla="*/ 2151264 w 6447931"/>
              <a:gd name="connsiteY4" fmla="*/ 0 h 650406"/>
              <a:gd name="connsiteX5" fmla="*/ 2544002 w 6447931"/>
              <a:gd name="connsiteY5" fmla="*/ 0 h 650406"/>
              <a:gd name="connsiteX6" fmla="*/ 3065698 w 6447931"/>
              <a:gd name="connsiteY6" fmla="*/ 0 h 650406"/>
              <a:gd name="connsiteX7" fmla="*/ 3522915 w 6447931"/>
              <a:gd name="connsiteY7" fmla="*/ 0 h 650406"/>
              <a:gd name="connsiteX8" fmla="*/ 4109091 w 6447931"/>
              <a:gd name="connsiteY8" fmla="*/ 0 h 650406"/>
              <a:gd name="connsiteX9" fmla="*/ 4695266 w 6447931"/>
              <a:gd name="connsiteY9" fmla="*/ 0 h 650406"/>
              <a:gd name="connsiteX10" fmla="*/ 5088004 w 6447931"/>
              <a:gd name="connsiteY10" fmla="*/ 0 h 650406"/>
              <a:gd name="connsiteX11" fmla="*/ 5674179 w 6447931"/>
              <a:gd name="connsiteY11" fmla="*/ 0 h 650406"/>
              <a:gd name="connsiteX12" fmla="*/ 6447931 w 6447931"/>
              <a:gd name="connsiteY12" fmla="*/ 0 h 650406"/>
              <a:gd name="connsiteX13" fmla="*/ 6447931 w 6447931"/>
              <a:gd name="connsiteY13" fmla="*/ 305691 h 650406"/>
              <a:gd name="connsiteX14" fmla="*/ 6447931 w 6447931"/>
              <a:gd name="connsiteY14" fmla="*/ 650406 h 650406"/>
              <a:gd name="connsiteX15" fmla="*/ 5797276 w 6447931"/>
              <a:gd name="connsiteY15" fmla="*/ 650406 h 650406"/>
              <a:gd name="connsiteX16" fmla="*/ 5340059 w 6447931"/>
              <a:gd name="connsiteY16" fmla="*/ 650406 h 650406"/>
              <a:gd name="connsiteX17" fmla="*/ 4947322 w 6447931"/>
              <a:gd name="connsiteY17" fmla="*/ 650406 h 650406"/>
              <a:gd name="connsiteX18" fmla="*/ 4425625 w 6447931"/>
              <a:gd name="connsiteY18" fmla="*/ 650406 h 650406"/>
              <a:gd name="connsiteX19" fmla="*/ 3710491 w 6447931"/>
              <a:gd name="connsiteY19" fmla="*/ 650406 h 650406"/>
              <a:gd name="connsiteX20" fmla="*/ 3253274 w 6447931"/>
              <a:gd name="connsiteY20" fmla="*/ 650406 h 650406"/>
              <a:gd name="connsiteX21" fmla="*/ 2731578 w 6447931"/>
              <a:gd name="connsiteY21" fmla="*/ 650406 h 650406"/>
              <a:gd name="connsiteX22" fmla="*/ 2209882 w 6447931"/>
              <a:gd name="connsiteY22" fmla="*/ 650406 h 650406"/>
              <a:gd name="connsiteX23" fmla="*/ 1623706 w 6447931"/>
              <a:gd name="connsiteY23" fmla="*/ 650406 h 650406"/>
              <a:gd name="connsiteX24" fmla="*/ 1166489 w 6447931"/>
              <a:gd name="connsiteY24" fmla="*/ 650406 h 650406"/>
              <a:gd name="connsiteX25" fmla="*/ 515834 w 6447931"/>
              <a:gd name="connsiteY25" fmla="*/ 650406 h 650406"/>
              <a:gd name="connsiteX26" fmla="*/ 0 w 6447931"/>
              <a:gd name="connsiteY26" fmla="*/ 650406 h 650406"/>
              <a:gd name="connsiteX27" fmla="*/ 0 w 6447931"/>
              <a:gd name="connsiteY27" fmla="*/ 312195 h 650406"/>
              <a:gd name="connsiteX28" fmla="*/ 0 w 6447931"/>
              <a:gd name="connsiteY28"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447931" h="650406" fill="none" extrusionOk="0">
                <a:moveTo>
                  <a:pt x="0" y="0"/>
                </a:moveTo>
                <a:cubicBezTo>
                  <a:pt x="145074" y="-11507"/>
                  <a:pt x="230972" y="14985"/>
                  <a:pt x="392738" y="0"/>
                </a:cubicBezTo>
                <a:cubicBezTo>
                  <a:pt x="554504" y="-14985"/>
                  <a:pt x="697584" y="19009"/>
                  <a:pt x="785475" y="0"/>
                </a:cubicBezTo>
                <a:cubicBezTo>
                  <a:pt x="873366" y="-19009"/>
                  <a:pt x="1285989" y="8273"/>
                  <a:pt x="1500609" y="0"/>
                </a:cubicBezTo>
                <a:cubicBezTo>
                  <a:pt x="1715229" y="-8273"/>
                  <a:pt x="1847235" y="32172"/>
                  <a:pt x="2151264" y="0"/>
                </a:cubicBezTo>
                <a:cubicBezTo>
                  <a:pt x="2455294" y="-32172"/>
                  <a:pt x="2449965" y="1420"/>
                  <a:pt x="2544002" y="0"/>
                </a:cubicBezTo>
                <a:cubicBezTo>
                  <a:pt x="2638039" y="-1420"/>
                  <a:pt x="2852831" y="4830"/>
                  <a:pt x="3065698" y="0"/>
                </a:cubicBezTo>
                <a:cubicBezTo>
                  <a:pt x="3278565" y="-4830"/>
                  <a:pt x="3328032" y="20555"/>
                  <a:pt x="3522915" y="0"/>
                </a:cubicBezTo>
                <a:cubicBezTo>
                  <a:pt x="3717798" y="-20555"/>
                  <a:pt x="3890729" y="45346"/>
                  <a:pt x="4109091" y="0"/>
                </a:cubicBezTo>
                <a:cubicBezTo>
                  <a:pt x="4327453" y="-45346"/>
                  <a:pt x="4562490" y="3332"/>
                  <a:pt x="4695266" y="0"/>
                </a:cubicBezTo>
                <a:cubicBezTo>
                  <a:pt x="4828043" y="-3332"/>
                  <a:pt x="4977112" y="43475"/>
                  <a:pt x="5088004" y="0"/>
                </a:cubicBezTo>
                <a:cubicBezTo>
                  <a:pt x="5198896" y="-43475"/>
                  <a:pt x="5552501" y="45010"/>
                  <a:pt x="5674179" y="0"/>
                </a:cubicBezTo>
                <a:cubicBezTo>
                  <a:pt x="5795857" y="-45010"/>
                  <a:pt x="6275712" y="15020"/>
                  <a:pt x="6447931" y="0"/>
                </a:cubicBezTo>
                <a:cubicBezTo>
                  <a:pt x="6456721" y="91241"/>
                  <a:pt x="6447556" y="169827"/>
                  <a:pt x="6447931" y="305691"/>
                </a:cubicBezTo>
                <a:cubicBezTo>
                  <a:pt x="6448306" y="441555"/>
                  <a:pt x="6422233" y="533052"/>
                  <a:pt x="6447931" y="650406"/>
                </a:cubicBezTo>
                <a:cubicBezTo>
                  <a:pt x="6158184" y="701060"/>
                  <a:pt x="6089812" y="581801"/>
                  <a:pt x="5797276" y="650406"/>
                </a:cubicBezTo>
                <a:cubicBezTo>
                  <a:pt x="5504740" y="719011"/>
                  <a:pt x="5547628" y="643486"/>
                  <a:pt x="5340059" y="650406"/>
                </a:cubicBezTo>
                <a:cubicBezTo>
                  <a:pt x="5132490" y="657326"/>
                  <a:pt x="5027412" y="609430"/>
                  <a:pt x="4947322" y="650406"/>
                </a:cubicBezTo>
                <a:cubicBezTo>
                  <a:pt x="4867232" y="691382"/>
                  <a:pt x="4676943" y="620931"/>
                  <a:pt x="4425625" y="650406"/>
                </a:cubicBezTo>
                <a:cubicBezTo>
                  <a:pt x="4174307" y="679881"/>
                  <a:pt x="3965805" y="612806"/>
                  <a:pt x="3710491" y="650406"/>
                </a:cubicBezTo>
                <a:cubicBezTo>
                  <a:pt x="3455177" y="688006"/>
                  <a:pt x="3349179" y="640045"/>
                  <a:pt x="3253274" y="650406"/>
                </a:cubicBezTo>
                <a:cubicBezTo>
                  <a:pt x="3157369" y="660767"/>
                  <a:pt x="2894481" y="602876"/>
                  <a:pt x="2731578" y="650406"/>
                </a:cubicBezTo>
                <a:cubicBezTo>
                  <a:pt x="2568675" y="697936"/>
                  <a:pt x="2360234" y="601509"/>
                  <a:pt x="2209882" y="650406"/>
                </a:cubicBezTo>
                <a:cubicBezTo>
                  <a:pt x="2059530" y="699303"/>
                  <a:pt x="1877438" y="592697"/>
                  <a:pt x="1623706" y="650406"/>
                </a:cubicBezTo>
                <a:cubicBezTo>
                  <a:pt x="1369974" y="708115"/>
                  <a:pt x="1356264" y="645567"/>
                  <a:pt x="1166489" y="650406"/>
                </a:cubicBezTo>
                <a:cubicBezTo>
                  <a:pt x="976714" y="655245"/>
                  <a:pt x="696082" y="625067"/>
                  <a:pt x="515834" y="650406"/>
                </a:cubicBezTo>
                <a:cubicBezTo>
                  <a:pt x="335586" y="675745"/>
                  <a:pt x="140286" y="619877"/>
                  <a:pt x="0" y="650406"/>
                </a:cubicBezTo>
                <a:cubicBezTo>
                  <a:pt x="-34030" y="532952"/>
                  <a:pt x="36146" y="388348"/>
                  <a:pt x="0" y="312195"/>
                </a:cubicBezTo>
                <a:cubicBezTo>
                  <a:pt x="-36146" y="236042"/>
                  <a:pt x="17198" y="85956"/>
                  <a:pt x="0" y="0"/>
                </a:cubicBezTo>
                <a:close/>
              </a:path>
              <a:path w="6447931" h="650406" stroke="0" extrusionOk="0">
                <a:moveTo>
                  <a:pt x="0" y="0"/>
                </a:moveTo>
                <a:cubicBezTo>
                  <a:pt x="273271" y="-16900"/>
                  <a:pt x="416537" y="18178"/>
                  <a:pt x="650655" y="0"/>
                </a:cubicBezTo>
                <a:cubicBezTo>
                  <a:pt x="884773" y="-18178"/>
                  <a:pt x="947924" y="4775"/>
                  <a:pt x="1043392" y="0"/>
                </a:cubicBezTo>
                <a:cubicBezTo>
                  <a:pt x="1138860" y="-4775"/>
                  <a:pt x="1460739" y="20032"/>
                  <a:pt x="1629568" y="0"/>
                </a:cubicBezTo>
                <a:cubicBezTo>
                  <a:pt x="1798397" y="-20032"/>
                  <a:pt x="1894282" y="45617"/>
                  <a:pt x="2086785" y="0"/>
                </a:cubicBezTo>
                <a:cubicBezTo>
                  <a:pt x="2279288" y="-45617"/>
                  <a:pt x="2375719" y="36484"/>
                  <a:pt x="2479523" y="0"/>
                </a:cubicBezTo>
                <a:cubicBezTo>
                  <a:pt x="2583327" y="-36484"/>
                  <a:pt x="2818716" y="33217"/>
                  <a:pt x="2936739" y="0"/>
                </a:cubicBezTo>
                <a:cubicBezTo>
                  <a:pt x="3054762" y="-33217"/>
                  <a:pt x="3463823" y="55339"/>
                  <a:pt x="3651874" y="0"/>
                </a:cubicBezTo>
                <a:cubicBezTo>
                  <a:pt x="3839926" y="-55339"/>
                  <a:pt x="3938397" y="14648"/>
                  <a:pt x="4044611" y="0"/>
                </a:cubicBezTo>
                <a:cubicBezTo>
                  <a:pt x="4150825" y="-14648"/>
                  <a:pt x="4558676" y="2665"/>
                  <a:pt x="4695266" y="0"/>
                </a:cubicBezTo>
                <a:cubicBezTo>
                  <a:pt x="4831856" y="-2665"/>
                  <a:pt x="4995879" y="48130"/>
                  <a:pt x="5216962" y="0"/>
                </a:cubicBezTo>
                <a:cubicBezTo>
                  <a:pt x="5438045" y="-48130"/>
                  <a:pt x="5571712" y="41857"/>
                  <a:pt x="5738659" y="0"/>
                </a:cubicBezTo>
                <a:cubicBezTo>
                  <a:pt x="5905606" y="-41857"/>
                  <a:pt x="6195162" y="70279"/>
                  <a:pt x="6447931" y="0"/>
                </a:cubicBezTo>
                <a:cubicBezTo>
                  <a:pt x="6461762" y="76159"/>
                  <a:pt x="6438869" y="230425"/>
                  <a:pt x="6447931" y="318699"/>
                </a:cubicBezTo>
                <a:cubicBezTo>
                  <a:pt x="6456993" y="406973"/>
                  <a:pt x="6416339" y="558939"/>
                  <a:pt x="6447931" y="650406"/>
                </a:cubicBezTo>
                <a:cubicBezTo>
                  <a:pt x="6270152" y="698750"/>
                  <a:pt x="5986391" y="587508"/>
                  <a:pt x="5797276" y="650406"/>
                </a:cubicBezTo>
                <a:cubicBezTo>
                  <a:pt x="5608162" y="713304"/>
                  <a:pt x="5557479" y="607673"/>
                  <a:pt x="5404539" y="650406"/>
                </a:cubicBezTo>
                <a:cubicBezTo>
                  <a:pt x="5251599" y="693139"/>
                  <a:pt x="5041439" y="580226"/>
                  <a:pt x="4689404" y="650406"/>
                </a:cubicBezTo>
                <a:cubicBezTo>
                  <a:pt x="4337370" y="720586"/>
                  <a:pt x="4384810" y="647789"/>
                  <a:pt x="4296667" y="650406"/>
                </a:cubicBezTo>
                <a:cubicBezTo>
                  <a:pt x="4208524" y="653023"/>
                  <a:pt x="4058146" y="633296"/>
                  <a:pt x="3839450" y="650406"/>
                </a:cubicBezTo>
                <a:cubicBezTo>
                  <a:pt x="3620754" y="667516"/>
                  <a:pt x="3558014" y="642940"/>
                  <a:pt x="3317754" y="650406"/>
                </a:cubicBezTo>
                <a:cubicBezTo>
                  <a:pt x="3077494" y="657872"/>
                  <a:pt x="2946579" y="596709"/>
                  <a:pt x="2731578" y="650406"/>
                </a:cubicBezTo>
                <a:cubicBezTo>
                  <a:pt x="2516577" y="704103"/>
                  <a:pt x="2445741" y="617841"/>
                  <a:pt x="2338840" y="650406"/>
                </a:cubicBezTo>
                <a:cubicBezTo>
                  <a:pt x="2231939" y="682971"/>
                  <a:pt x="1925206" y="618902"/>
                  <a:pt x="1688186" y="650406"/>
                </a:cubicBezTo>
                <a:cubicBezTo>
                  <a:pt x="1451166" y="681910"/>
                  <a:pt x="1317044" y="635805"/>
                  <a:pt x="1166489" y="650406"/>
                </a:cubicBezTo>
                <a:cubicBezTo>
                  <a:pt x="1015934" y="665007"/>
                  <a:pt x="842947" y="642370"/>
                  <a:pt x="580314" y="650406"/>
                </a:cubicBezTo>
                <a:cubicBezTo>
                  <a:pt x="317682" y="658442"/>
                  <a:pt x="192493" y="585262"/>
                  <a:pt x="0" y="650406"/>
                </a:cubicBezTo>
                <a:cubicBezTo>
                  <a:pt x="-24174" y="522385"/>
                  <a:pt x="2295" y="417350"/>
                  <a:pt x="0" y="331707"/>
                </a:cubicBezTo>
                <a:cubicBezTo>
                  <a:pt x="-2295" y="246064"/>
                  <a:pt x="23422" y="157299"/>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Look, listen and repeat.</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63492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1" presetClass="mediacall" presetSubtype="0" fill="hold" nodeType="withEffect">
                                  <p:stCondLst>
                                    <p:cond delay="0"/>
                                  </p:stCondLst>
                                  <p:childTnLst>
                                    <p:cmd type="call" cmd="playFrom(0.0)">
                                      <p:cBhvr>
                                        <p:cTn id="9" dur="26437" fill="hold"/>
                                        <p:tgtEl>
                                          <p:spTgt spid="12"/>
                                        </p:tgtEl>
                                      </p:cBhvr>
                                    </p:cmd>
                                  </p:childTnLst>
                                </p:cTn>
                              </p:par>
                              <p:par>
                                <p:cTn id="10" presetID="3" presetClass="emph" presetSubtype="2" fill="hold" grpId="0" nodeType="withEffect">
                                  <p:stCondLst>
                                    <p:cond delay="7000"/>
                                  </p:stCondLst>
                                  <p:childTnLst>
                                    <p:animClr clrSpc="rgb" dir="cw">
                                      <p:cBhvr override="childStyle">
                                        <p:cTn id="11" dur="2000" fill="hold"/>
                                        <p:tgtEl>
                                          <p:spTgt spid="7"/>
                                        </p:tgtEl>
                                        <p:attrNameLst>
                                          <p:attrName>style.color</p:attrName>
                                        </p:attrNameLst>
                                      </p:cBhvr>
                                      <p:to>
                                        <a:srgbClr val="C00000"/>
                                      </p:to>
                                    </p:animClr>
                                  </p:childTnLst>
                                </p:cTn>
                              </p:par>
                              <p:par>
                                <p:cTn id="12" presetID="3" presetClass="emph" presetSubtype="2" fill="hold" grpId="0" nodeType="withEffect">
                                  <p:stCondLst>
                                    <p:cond delay="12000"/>
                                  </p:stCondLst>
                                  <p:childTnLst>
                                    <p:animClr clrSpc="rgb" dir="cw">
                                      <p:cBhvr override="childStyle">
                                        <p:cTn id="13" dur="2000" fill="hold"/>
                                        <p:tgtEl>
                                          <p:spTgt spid="8"/>
                                        </p:tgtEl>
                                        <p:attrNameLst>
                                          <p:attrName>style.color</p:attrName>
                                        </p:attrNameLst>
                                      </p:cBhvr>
                                      <p:to>
                                        <a:srgbClr val="C00000"/>
                                      </p:to>
                                    </p:animClr>
                                  </p:childTnLst>
                                </p:cTn>
                              </p:par>
                              <p:par>
                                <p:cTn id="14" presetID="3" presetClass="emph" presetSubtype="2" fill="hold" grpId="0" nodeType="withEffect">
                                  <p:stCondLst>
                                    <p:cond delay="18000"/>
                                  </p:stCondLst>
                                  <p:childTnLst>
                                    <p:animClr clrSpc="rgb" dir="cw">
                                      <p:cBhvr override="childStyle">
                                        <p:cTn id="15" dur="2000" fill="hold"/>
                                        <p:tgtEl>
                                          <p:spTgt spid="9"/>
                                        </p:tgtEl>
                                        <p:attrNameLst>
                                          <p:attrName>style.color</p:attrName>
                                        </p:attrNameLst>
                                      </p:cBhvr>
                                      <p:to>
                                        <a:srgbClr val="C00000"/>
                                      </p:to>
                                    </p:animClr>
                                  </p:childTnLst>
                                </p:cTn>
                              </p:par>
                              <p:par>
                                <p:cTn id="16" presetID="3" presetClass="emph" presetSubtype="2" fill="hold" grpId="0" nodeType="withEffect">
                                  <p:stCondLst>
                                    <p:cond delay="22000"/>
                                  </p:stCondLst>
                                  <p:childTnLst>
                                    <p:animClr clrSpc="rgb" dir="cw">
                                      <p:cBhvr override="childStyle">
                                        <p:cTn id="17" dur="2000" fill="hold"/>
                                        <p:tgtEl>
                                          <p:spTgt spid="11"/>
                                        </p:tgtEl>
                                        <p:attrNameLst>
                                          <p:attrName>style.color</p:attrName>
                                        </p:attrNameLst>
                                      </p:cBhvr>
                                      <p:to>
                                        <a:srgbClr val="C00000"/>
                                      </p:to>
                                    </p:animClr>
                                  </p:childTnLst>
                                </p:cTn>
                              </p:par>
                            </p:childTnLst>
                          </p:cTn>
                        </p:par>
                        <p:par>
                          <p:cTn id="18" fill="hold">
                            <p:stCondLst>
                              <p:cond delay="26437"/>
                            </p:stCondLst>
                            <p:childTnLst>
                              <p:par>
                                <p:cTn id="19" presetID="3" presetClass="emph" presetSubtype="2" fill="hold" grpId="1" nodeType="afterEffect">
                                  <p:stCondLst>
                                    <p:cond delay="0"/>
                                  </p:stCondLst>
                                  <p:childTnLst>
                                    <p:animClr clrSpc="rgb" dir="cw">
                                      <p:cBhvr override="childStyle">
                                        <p:cTn id="20" dur="2000" fill="hold"/>
                                        <p:tgtEl>
                                          <p:spTgt spid="7"/>
                                        </p:tgtEl>
                                        <p:attrNameLst>
                                          <p:attrName>style.color</p:attrName>
                                        </p:attrNameLst>
                                      </p:cBhvr>
                                      <p:to>
                                        <a:srgbClr val="000000"/>
                                      </p:to>
                                    </p:animClr>
                                  </p:childTnLst>
                                </p:cTn>
                              </p:par>
                              <p:par>
                                <p:cTn id="21" presetID="3" presetClass="emph" presetSubtype="2" fill="hold" grpId="1" nodeType="withEffect">
                                  <p:stCondLst>
                                    <p:cond delay="0"/>
                                  </p:stCondLst>
                                  <p:childTnLst>
                                    <p:animClr clrSpc="rgb" dir="cw">
                                      <p:cBhvr override="childStyle">
                                        <p:cTn id="22" dur="2000" fill="hold"/>
                                        <p:tgtEl>
                                          <p:spTgt spid="8"/>
                                        </p:tgtEl>
                                        <p:attrNameLst>
                                          <p:attrName>style.color</p:attrName>
                                        </p:attrNameLst>
                                      </p:cBhvr>
                                      <p:to>
                                        <a:srgbClr val="000000"/>
                                      </p:to>
                                    </p:animClr>
                                  </p:childTnLst>
                                </p:cTn>
                              </p:par>
                              <p:par>
                                <p:cTn id="23" presetID="3" presetClass="emph" presetSubtype="2" fill="hold" grpId="1" nodeType="withEffect">
                                  <p:stCondLst>
                                    <p:cond delay="0"/>
                                  </p:stCondLst>
                                  <p:childTnLst>
                                    <p:animClr clrSpc="rgb" dir="cw">
                                      <p:cBhvr override="childStyle">
                                        <p:cTn id="24" dur="2000" fill="hold"/>
                                        <p:tgtEl>
                                          <p:spTgt spid="9"/>
                                        </p:tgtEl>
                                        <p:attrNameLst>
                                          <p:attrName>style.color</p:attrName>
                                        </p:attrNameLst>
                                      </p:cBhvr>
                                      <p:to>
                                        <a:srgbClr val="000000"/>
                                      </p:to>
                                    </p:animClr>
                                  </p:childTnLst>
                                </p:cTn>
                              </p:par>
                              <p:par>
                                <p:cTn id="25" presetID="3" presetClass="emph" presetSubtype="2" fill="hold" grpId="1" nodeType="withEffect">
                                  <p:stCondLst>
                                    <p:cond delay="0"/>
                                  </p:stCondLst>
                                  <p:childTnLst>
                                    <p:animClr clrSpc="rgb" dir="cw">
                                      <p:cBhvr override="childStyle">
                                        <p:cTn id="26" dur="2000" fill="hold"/>
                                        <p:tgtEl>
                                          <p:spTgt spid="11"/>
                                        </p:tgtEl>
                                        <p:attrNameLst>
                                          <p:attrName>style.color</p:attrName>
                                        </p:attrNameLst>
                                      </p:cBhvr>
                                      <p:to>
                                        <a:srgbClr val="000000"/>
                                      </p:to>
                                    </p:animClr>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2"/>
                </p:tgtEl>
              </p:cMediaNode>
            </p:audio>
          </p:childTnLst>
        </p:cTn>
      </p:par>
    </p:tnLst>
    <p:bldLst>
      <p:bldP spid="7" grpId="0"/>
      <p:bldP spid="7" grpId="1"/>
      <p:bldP spid="8" grpId="0"/>
      <p:bldP spid="8" grpId="1"/>
      <p:bldP spid="9" grpId="0"/>
      <p:bldP spid="9" grpId="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039719" y="1926202"/>
            <a:ext cx="706456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Listen</a:t>
            </a:r>
            <a:r>
              <a:rPr lang="en-US" sz="4000" b="1" dirty="0">
                <a:solidFill>
                  <a:srgbClr val="0070C0"/>
                </a:solidFill>
                <a:latin typeface="Comic Sans MS" panose="030F0702030302020204" pitchFamily="66" charset="0"/>
              </a:rPr>
              <a:t>, point </a:t>
            </a:r>
            <a:r>
              <a:rPr lang="en-US" sz="4000" b="1">
                <a:solidFill>
                  <a:srgbClr val="0070C0"/>
                </a:solidFill>
                <a:latin typeface="Comic Sans MS" panose="030F0702030302020204" pitchFamily="66" charset="0"/>
              </a:rPr>
              <a:t>and say.</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94437" y="10835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xmlns="" id="{68BA6C8F-8E50-4118-9058-F1FCB83A2345}"/>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66662" y="118340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7000" r="-3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xmlns="" id="{2CCC8E58-9E73-3759-A439-4A9C2DCC2A52}"/>
              </a:ext>
            </a:extLst>
          </p:cNvPr>
          <p:cNvSpPr txBox="1">
            <a:spLocks noGrp="1"/>
          </p:cNvSpPr>
          <p:nvPr>
            <p:ph type="ctrTitle" idx="4294967295"/>
          </p:nvPr>
        </p:nvSpPr>
        <p:spPr>
          <a:xfrm>
            <a:off x="624706" y="909422"/>
            <a:ext cx="8060288"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rgbClr val="FF0000"/>
                </a:solidFill>
                <a:latin typeface="Comic Sans MS" panose="030F0702030302020204" pitchFamily="66" charset="0"/>
              </a:rPr>
              <a:t>Unit 16 </a:t>
            </a:r>
            <a:br>
              <a:rPr lang="en-US" sz="4400" b="1">
                <a:solidFill>
                  <a:srgbClr val="FF0000"/>
                </a:solidFill>
                <a:latin typeface="Comic Sans MS" panose="030F0702030302020204" pitchFamily="66" charset="0"/>
              </a:rPr>
            </a:br>
            <a:r>
              <a:rPr lang="en-US" sz="4400" b="1">
                <a:solidFill>
                  <a:srgbClr val="FF0000"/>
                </a:solidFill>
                <a:latin typeface="Comic Sans MS" panose="030F0702030302020204" pitchFamily="66" charset="0"/>
              </a:rPr>
              <a:t>Seasons and the weather</a:t>
            </a:r>
            <a:endParaRPr sz="44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xmlns="" id="{38676C79-1412-89DF-2569-B7D90C47281F}"/>
              </a:ext>
            </a:extLst>
          </p:cNvPr>
          <p:cNvSpPr txBox="1">
            <a:spLocks/>
          </p:cNvSpPr>
          <p:nvPr/>
        </p:nvSpPr>
        <p:spPr>
          <a:xfrm>
            <a:off x="2165658" y="2884986"/>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2 -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3</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xmlns=""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xmlns=""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266FBF9-B4ED-443D-90DA-9A508515C7CD}"/>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grpSp>
        <p:nvGrpSpPr>
          <p:cNvPr id="11" name="Group 10">
            <a:extLst>
              <a:ext uri="{FF2B5EF4-FFF2-40B4-BE49-F238E27FC236}">
                <a16:creationId xmlns:a16="http://schemas.microsoft.com/office/drawing/2014/main" xmlns="" id="{B40C0468-E7B5-4E0C-8CFD-36153B262259}"/>
              </a:ext>
            </a:extLst>
          </p:cNvPr>
          <p:cNvGrpSpPr/>
          <p:nvPr/>
        </p:nvGrpSpPr>
        <p:grpSpPr>
          <a:xfrm>
            <a:off x="1570901" y="992693"/>
            <a:ext cx="6002196" cy="3884107"/>
            <a:chOff x="1570901" y="992693"/>
            <a:chExt cx="6002196" cy="3884107"/>
          </a:xfrm>
        </p:grpSpPr>
        <p:pic>
          <p:nvPicPr>
            <p:cNvPr id="6" name="Picture 5">
              <a:extLst>
                <a:ext uri="{FF2B5EF4-FFF2-40B4-BE49-F238E27FC236}">
                  <a16:creationId xmlns:a16="http://schemas.microsoft.com/office/drawing/2014/main" xmlns="" id="{E2B92D2A-6C0A-4F4E-B887-C392012D7E7D}"/>
                </a:ext>
              </a:extLst>
            </p:cNvPr>
            <p:cNvPicPr>
              <a:picLocks noChangeAspect="1"/>
            </p:cNvPicPr>
            <p:nvPr/>
          </p:nvPicPr>
          <p:blipFill>
            <a:blip r:embed="rId4"/>
            <a:srcRect/>
            <a:stretch/>
          </p:blipFill>
          <p:spPr>
            <a:xfrm>
              <a:off x="1570901" y="992693"/>
              <a:ext cx="6002196" cy="3884107"/>
            </a:xfrm>
            <a:prstGeom prst="rect">
              <a:avLst/>
            </a:prstGeom>
          </p:spPr>
        </p:pic>
        <p:sp>
          <p:nvSpPr>
            <p:cNvPr id="7" name="Rectangle: Rounded Corners 6">
              <a:extLst>
                <a:ext uri="{FF2B5EF4-FFF2-40B4-BE49-F238E27FC236}">
                  <a16:creationId xmlns:a16="http://schemas.microsoft.com/office/drawing/2014/main" xmlns="" id="{3B3D06B9-0857-48DF-AAF5-AA048CC8E4C3}"/>
                </a:ext>
              </a:extLst>
            </p:cNvPr>
            <p:cNvSpPr/>
            <p:nvPr/>
          </p:nvSpPr>
          <p:spPr>
            <a:xfrm>
              <a:off x="2032000" y="2481744"/>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D1D8E4D8-08F9-49B2-AF76-FB9D0ECC6327}"/>
                </a:ext>
              </a:extLst>
            </p:cNvPr>
            <p:cNvSpPr/>
            <p:nvPr/>
          </p:nvSpPr>
          <p:spPr>
            <a:xfrm>
              <a:off x="4991100" y="2481744"/>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xmlns="" id="{6217F5C8-3C88-4610-868E-E11340763564}"/>
                </a:ext>
              </a:extLst>
            </p:cNvPr>
            <p:cNvSpPr/>
            <p:nvPr/>
          </p:nvSpPr>
          <p:spPr>
            <a:xfrm>
              <a:off x="1993898" y="4371182"/>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D35F0CC5-9FE7-4D30-8B4B-0CC2365D0F39}"/>
                </a:ext>
              </a:extLst>
            </p:cNvPr>
            <p:cNvSpPr/>
            <p:nvPr/>
          </p:nvSpPr>
          <p:spPr>
            <a:xfrm>
              <a:off x="4991100" y="4371182"/>
              <a:ext cx="2120900" cy="387350"/>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2238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0C0468-E7B5-4E0C-8CFD-36153B262259}"/>
              </a:ext>
            </a:extLst>
          </p:cNvPr>
          <p:cNvGrpSpPr/>
          <p:nvPr/>
        </p:nvGrpSpPr>
        <p:grpSpPr>
          <a:xfrm>
            <a:off x="2119140" y="1240651"/>
            <a:ext cx="4905720" cy="3434686"/>
            <a:chOff x="2032000" y="1151751"/>
            <a:chExt cx="4905720" cy="3434686"/>
          </a:xfrm>
        </p:grpSpPr>
        <p:pic>
          <p:nvPicPr>
            <p:cNvPr id="6" name="Picture 5">
              <a:extLst>
                <a:ext uri="{FF2B5EF4-FFF2-40B4-BE49-F238E27FC236}">
                  <a16:creationId xmlns:a16="http://schemas.microsoft.com/office/drawing/2014/main" xmlns="" id="{E2B92D2A-6C0A-4F4E-B887-C392012D7E7D}"/>
                </a:ext>
              </a:extLst>
            </p:cNvPr>
            <p:cNvPicPr>
              <a:picLocks noChangeAspect="1"/>
            </p:cNvPicPr>
            <p:nvPr/>
          </p:nvPicPr>
          <p:blipFill rotWithShape="1">
            <a:blip r:embed="rId7"/>
            <a:srcRect l="3188" r="3188"/>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xmlns="" id="{3B3D06B9-0857-48DF-AAF5-AA048CC8E4C3}"/>
                </a:ext>
              </a:extLst>
            </p:cNvPr>
            <p:cNvSpPr/>
            <p:nvPr/>
          </p:nvSpPr>
          <p:spPr>
            <a:xfrm>
              <a:off x="2857500" y="3798074"/>
              <a:ext cx="326390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D0B33953-E4C5-442E-A10A-52AF8CA29C89}"/>
              </a:ext>
            </a:extLst>
          </p:cNvPr>
          <p:cNvSpPr txBox="1"/>
          <p:nvPr/>
        </p:nvSpPr>
        <p:spPr>
          <a:xfrm>
            <a:off x="2752479" y="3902849"/>
            <a:ext cx="3639040" cy="584775"/>
          </a:xfrm>
          <a:prstGeom prst="rect">
            <a:avLst/>
          </a:prstGeom>
          <a:noFill/>
        </p:spPr>
        <p:txBody>
          <a:bodyPr wrap="square">
            <a:spAutoFit/>
          </a:bodyPr>
          <a:lstStyle/>
          <a:p>
            <a:pPr algn="ctr"/>
            <a:r>
              <a:rPr lang="en-US" sz="3200" b="0" i="0">
                <a:solidFill>
                  <a:srgbClr val="007DC5"/>
                </a:solidFill>
                <a:effectLst/>
                <a:latin typeface="Comic Sans MS" panose="030F0702030302020204" pitchFamily="66" charset="0"/>
              </a:rPr>
              <a:t>spring / a blouse</a:t>
            </a:r>
            <a:r>
              <a:rPr lang="en-US" sz="3200">
                <a:latin typeface="Comic Sans MS" panose="030F0702030302020204" pitchFamily="66" charset="0"/>
              </a:rPr>
              <a:t> </a:t>
            </a:r>
          </a:p>
        </p:txBody>
      </p:sp>
      <p:pic>
        <p:nvPicPr>
          <p:cNvPr id="3" name="Track 57">
            <a:hlinkClick r:id="" action="ppaction://media"/>
            <a:extLst>
              <a:ext uri="{FF2B5EF4-FFF2-40B4-BE49-F238E27FC236}">
                <a16:creationId xmlns:a16="http://schemas.microsoft.com/office/drawing/2014/main" xmlns="" id="{93609A8E-0860-42A3-8EAA-11D111AAECF8}"/>
              </a:ext>
            </a:extLst>
          </p:cNvPr>
          <p:cNvPicPr>
            <a:picLocks noChangeAspect="1"/>
          </p:cNvPicPr>
          <p:nvPr>
            <a:audioFile r:link="rId1"/>
            <p:extLst>
              <p:ext uri="{DAA4B4D4-6D71-4841-9C94-3DE7FCFB9230}">
                <p14:media xmlns:p14="http://schemas.microsoft.com/office/powerpoint/2010/main" r:embed="rId2">
                  <p14:trim st="10633" end="58259.0312"/>
                </p14:media>
              </p:ext>
            </p:extLst>
          </p:nvPr>
        </p:nvPicPr>
        <p:blipFill>
          <a:blip r:embed="rId8"/>
          <a:stretch>
            <a:fillRect/>
          </a:stretch>
        </p:blipFill>
        <p:spPr>
          <a:xfrm>
            <a:off x="8167860" y="168302"/>
            <a:ext cx="609600" cy="609600"/>
          </a:xfrm>
          <a:prstGeom prst="rect">
            <a:avLst/>
          </a:prstGeom>
        </p:spPr>
      </p:pic>
      <p:sp>
        <p:nvSpPr>
          <p:cNvPr id="2" name="Rectangle 1">
            <a:extLst>
              <a:ext uri="{FF2B5EF4-FFF2-40B4-BE49-F238E27FC236}">
                <a16:creationId xmlns:a16="http://schemas.microsoft.com/office/drawing/2014/main" xmlns="" id="{7CAC1D60-80CD-7124-7833-F67DD2937379}"/>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2014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7908"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0C0468-E7B5-4E0C-8CFD-36153B262259}"/>
              </a:ext>
            </a:extLst>
          </p:cNvPr>
          <p:cNvGrpSpPr/>
          <p:nvPr/>
        </p:nvGrpSpPr>
        <p:grpSpPr>
          <a:xfrm>
            <a:off x="2119140" y="1240651"/>
            <a:ext cx="4905720" cy="3434686"/>
            <a:chOff x="2032000" y="1151751"/>
            <a:chExt cx="4905720" cy="3434686"/>
          </a:xfrm>
        </p:grpSpPr>
        <p:pic>
          <p:nvPicPr>
            <p:cNvPr id="6" name="Picture 5">
              <a:extLst>
                <a:ext uri="{FF2B5EF4-FFF2-40B4-BE49-F238E27FC236}">
                  <a16:creationId xmlns:a16="http://schemas.microsoft.com/office/drawing/2014/main" xmlns="" id="{E2B92D2A-6C0A-4F4E-B887-C392012D7E7D}"/>
                </a:ext>
              </a:extLst>
            </p:cNvPr>
            <p:cNvPicPr>
              <a:picLocks noChangeAspect="1"/>
            </p:cNvPicPr>
            <p:nvPr/>
          </p:nvPicPr>
          <p:blipFill rotWithShape="1">
            <a:blip r:embed="rId7"/>
            <a:srcRect l="3563" r="3563"/>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xmlns="" id="{3B3D06B9-0857-48DF-AAF5-AA048CC8E4C3}"/>
                </a:ext>
              </a:extLst>
            </p:cNvPr>
            <p:cNvSpPr/>
            <p:nvPr/>
          </p:nvSpPr>
          <p:spPr>
            <a:xfrm>
              <a:off x="2743200" y="3823474"/>
              <a:ext cx="372286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D0B33953-E4C5-442E-A10A-52AF8CA29C89}"/>
              </a:ext>
            </a:extLst>
          </p:cNvPr>
          <p:cNvSpPr txBox="1"/>
          <p:nvPr/>
        </p:nvSpPr>
        <p:spPr>
          <a:xfrm>
            <a:off x="2796050" y="3953649"/>
            <a:ext cx="3791440" cy="584775"/>
          </a:xfrm>
          <a:prstGeom prst="rect">
            <a:avLst/>
          </a:prstGeom>
          <a:noFill/>
        </p:spPr>
        <p:txBody>
          <a:bodyPr wrap="square">
            <a:spAutoFit/>
          </a:bodyPr>
          <a:lstStyle/>
          <a:p>
            <a:pPr algn="ctr"/>
            <a:r>
              <a:rPr lang="en-US" sz="3200">
                <a:solidFill>
                  <a:srgbClr val="0070C0"/>
                </a:solidFill>
                <a:latin typeface="Comic Sans MS" panose="030F0702030302020204" pitchFamily="66" charset="0"/>
              </a:rPr>
              <a:t>summer / trousers</a:t>
            </a:r>
          </a:p>
        </p:txBody>
      </p:sp>
      <p:pic>
        <p:nvPicPr>
          <p:cNvPr id="3" name="Track 57">
            <a:hlinkClick r:id="" action="ppaction://media"/>
            <a:extLst>
              <a:ext uri="{FF2B5EF4-FFF2-40B4-BE49-F238E27FC236}">
                <a16:creationId xmlns:a16="http://schemas.microsoft.com/office/drawing/2014/main" xmlns="" id="{93609A8E-0860-42A3-8EAA-11D111AAECF8}"/>
              </a:ext>
            </a:extLst>
          </p:cNvPr>
          <p:cNvPicPr>
            <a:picLocks noChangeAspect="1"/>
          </p:cNvPicPr>
          <p:nvPr>
            <a:audioFile r:link="rId1"/>
            <p:extLst>
              <p:ext uri="{DAA4B4D4-6D71-4841-9C94-3DE7FCFB9230}">
                <p14:media xmlns:p14="http://schemas.microsoft.com/office/powerpoint/2010/main" r:embed="rId2">
                  <p14:trim st="18510" end="51651.0312"/>
                </p14:media>
              </p:ext>
            </p:extLst>
          </p:nvPr>
        </p:nvPicPr>
        <p:blipFill>
          <a:blip r:embed="rId8"/>
          <a:stretch>
            <a:fillRect/>
          </a:stretch>
        </p:blipFill>
        <p:spPr>
          <a:xfrm>
            <a:off x="8213580" y="188705"/>
            <a:ext cx="609600" cy="609600"/>
          </a:xfrm>
          <a:prstGeom prst="rect">
            <a:avLst/>
          </a:prstGeom>
        </p:spPr>
      </p:pic>
      <p:sp>
        <p:nvSpPr>
          <p:cNvPr id="2" name="Rectangle 1">
            <a:extLst>
              <a:ext uri="{FF2B5EF4-FFF2-40B4-BE49-F238E27FC236}">
                <a16:creationId xmlns:a16="http://schemas.microsoft.com/office/drawing/2014/main" xmlns="" id="{9BFE4934-ECF3-29C0-B65F-F4142D5F4C7B}"/>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699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6639"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0C0468-E7B5-4E0C-8CFD-36153B262259}"/>
              </a:ext>
            </a:extLst>
          </p:cNvPr>
          <p:cNvGrpSpPr/>
          <p:nvPr/>
        </p:nvGrpSpPr>
        <p:grpSpPr>
          <a:xfrm>
            <a:off x="2119140" y="1240651"/>
            <a:ext cx="4905720" cy="3434686"/>
            <a:chOff x="2032000" y="1151751"/>
            <a:chExt cx="4905720" cy="3434686"/>
          </a:xfrm>
        </p:grpSpPr>
        <p:pic>
          <p:nvPicPr>
            <p:cNvPr id="6" name="Picture 5">
              <a:extLst>
                <a:ext uri="{FF2B5EF4-FFF2-40B4-BE49-F238E27FC236}">
                  <a16:creationId xmlns:a16="http://schemas.microsoft.com/office/drawing/2014/main" xmlns="" id="{E2B92D2A-6C0A-4F4E-B887-C392012D7E7D}"/>
                </a:ext>
              </a:extLst>
            </p:cNvPr>
            <p:cNvPicPr>
              <a:picLocks noChangeAspect="1"/>
            </p:cNvPicPr>
            <p:nvPr/>
          </p:nvPicPr>
          <p:blipFill rotWithShape="1">
            <a:blip r:embed="rId7"/>
            <a:srcRect l="3704" r="3704"/>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xmlns="" id="{3B3D06B9-0857-48DF-AAF5-AA048CC8E4C3}"/>
                </a:ext>
              </a:extLst>
            </p:cNvPr>
            <p:cNvSpPr/>
            <p:nvPr/>
          </p:nvSpPr>
          <p:spPr>
            <a:xfrm>
              <a:off x="2756780" y="3722112"/>
              <a:ext cx="345616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D0B33953-E4C5-442E-A10A-52AF8CA29C89}"/>
              </a:ext>
            </a:extLst>
          </p:cNvPr>
          <p:cNvSpPr txBox="1"/>
          <p:nvPr/>
        </p:nvSpPr>
        <p:spPr>
          <a:xfrm>
            <a:off x="2875474" y="3848007"/>
            <a:ext cx="3393050" cy="615553"/>
          </a:xfrm>
          <a:prstGeom prst="rect">
            <a:avLst/>
          </a:prstGeom>
          <a:noFill/>
        </p:spPr>
        <p:txBody>
          <a:bodyPr wrap="square">
            <a:spAutoFit/>
          </a:bodyPr>
          <a:lstStyle/>
          <a:p>
            <a:pPr algn="ctr"/>
            <a:r>
              <a:rPr lang="en-US" sz="3400">
                <a:solidFill>
                  <a:srgbClr val="0070C0"/>
                </a:solidFill>
                <a:latin typeface="Comic Sans MS" panose="030F0702030302020204" pitchFamily="66" charset="0"/>
              </a:rPr>
              <a:t>autumn / jeans</a:t>
            </a:r>
          </a:p>
        </p:txBody>
      </p:sp>
      <p:pic>
        <p:nvPicPr>
          <p:cNvPr id="3" name="Track 57">
            <a:hlinkClick r:id="" action="ppaction://media"/>
            <a:extLst>
              <a:ext uri="{FF2B5EF4-FFF2-40B4-BE49-F238E27FC236}">
                <a16:creationId xmlns:a16="http://schemas.microsoft.com/office/drawing/2014/main" xmlns="" id="{93609A8E-0860-42A3-8EAA-11D111AAECF8}"/>
              </a:ext>
            </a:extLst>
          </p:cNvPr>
          <p:cNvPicPr>
            <a:picLocks noChangeAspect="1"/>
          </p:cNvPicPr>
          <p:nvPr>
            <a:audioFile r:link="rId1"/>
            <p:extLst>
              <p:ext uri="{DAA4B4D4-6D71-4841-9C94-3DE7FCFB9230}">
                <p14:media xmlns:p14="http://schemas.microsoft.com/office/powerpoint/2010/main" r:embed="rId2">
                  <p14:trim st="25100" end="44150.0312"/>
                </p14:media>
              </p:ext>
            </p:extLst>
          </p:nvPr>
        </p:nvPicPr>
        <p:blipFill>
          <a:blip r:embed="rId8"/>
          <a:stretch>
            <a:fillRect/>
          </a:stretch>
        </p:blipFill>
        <p:spPr>
          <a:xfrm>
            <a:off x="8327880" y="285308"/>
            <a:ext cx="609600" cy="609600"/>
          </a:xfrm>
          <a:prstGeom prst="rect">
            <a:avLst/>
          </a:prstGeom>
        </p:spPr>
      </p:pic>
      <p:sp>
        <p:nvSpPr>
          <p:cNvPr id="2" name="Rectangle 1">
            <a:extLst>
              <a:ext uri="{FF2B5EF4-FFF2-40B4-BE49-F238E27FC236}">
                <a16:creationId xmlns:a16="http://schemas.microsoft.com/office/drawing/2014/main" xmlns="" id="{557CAA6C-B3E5-699A-B962-381EB1729333}"/>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72007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7550"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B40C0468-E7B5-4E0C-8CFD-36153B262259}"/>
              </a:ext>
            </a:extLst>
          </p:cNvPr>
          <p:cNvGrpSpPr/>
          <p:nvPr/>
        </p:nvGrpSpPr>
        <p:grpSpPr>
          <a:xfrm>
            <a:off x="2066888" y="1240651"/>
            <a:ext cx="4905720" cy="3434686"/>
            <a:chOff x="2032000" y="1151751"/>
            <a:chExt cx="4905720" cy="3434686"/>
          </a:xfrm>
        </p:grpSpPr>
        <p:pic>
          <p:nvPicPr>
            <p:cNvPr id="6" name="Picture 5">
              <a:extLst>
                <a:ext uri="{FF2B5EF4-FFF2-40B4-BE49-F238E27FC236}">
                  <a16:creationId xmlns:a16="http://schemas.microsoft.com/office/drawing/2014/main" xmlns="" id="{E2B92D2A-6C0A-4F4E-B887-C392012D7E7D}"/>
                </a:ext>
              </a:extLst>
            </p:cNvPr>
            <p:cNvPicPr>
              <a:picLocks noChangeAspect="1"/>
            </p:cNvPicPr>
            <p:nvPr/>
          </p:nvPicPr>
          <p:blipFill rotWithShape="1">
            <a:blip r:embed="rId7"/>
            <a:srcRect l="3627" r="3627"/>
            <a:stretch/>
          </p:blipFill>
          <p:spPr>
            <a:xfrm>
              <a:off x="2032000" y="1151751"/>
              <a:ext cx="4905720" cy="3434686"/>
            </a:xfrm>
            <a:prstGeom prst="rect">
              <a:avLst/>
            </a:prstGeom>
          </p:spPr>
        </p:pic>
        <p:sp>
          <p:nvSpPr>
            <p:cNvPr id="7" name="Rectangle: Rounded Corners 6">
              <a:extLst>
                <a:ext uri="{FF2B5EF4-FFF2-40B4-BE49-F238E27FC236}">
                  <a16:creationId xmlns:a16="http://schemas.microsoft.com/office/drawing/2014/main" xmlns="" id="{3B3D06B9-0857-48DF-AAF5-AA048CC8E4C3}"/>
                </a:ext>
              </a:extLst>
            </p:cNvPr>
            <p:cNvSpPr/>
            <p:nvPr/>
          </p:nvSpPr>
          <p:spPr>
            <a:xfrm>
              <a:off x="2809032" y="3914111"/>
              <a:ext cx="3456160" cy="672326"/>
            </a:xfrm>
            <a:prstGeom prst="roundRect">
              <a:avLst>
                <a:gd name="adj" fmla="val 3633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xmlns="" id="{D0B33953-E4C5-442E-A10A-52AF8CA29C89}"/>
              </a:ext>
            </a:extLst>
          </p:cNvPr>
          <p:cNvSpPr txBox="1"/>
          <p:nvPr/>
        </p:nvSpPr>
        <p:spPr>
          <a:xfrm>
            <a:off x="2786769" y="4003011"/>
            <a:ext cx="3570460" cy="584775"/>
          </a:xfrm>
          <a:prstGeom prst="rect">
            <a:avLst/>
          </a:prstGeom>
          <a:noFill/>
        </p:spPr>
        <p:txBody>
          <a:bodyPr wrap="square">
            <a:spAutoFit/>
          </a:bodyPr>
          <a:lstStyle/>
          <a:p>
            <a:pPr algn="ctr"/>
            <a:r>
              <a:rPr lang="en-US" sz="3200">
                <a:solidFill>
                  <a:srgbClr val="0070C0"/>
                </a:solidFill>
                <a:latin typeface="Comic Sans MS" panose="030F0702030302020204" pitchFamily="66" charset="0"/>
              </a:rPr>
              <a:t>winter / a jumper</a:t>
            </a:r>
          </a:p>
        </p:txBody>
      </p:sp>
      <p:pic>
        <p:nvPicPr>
          <p:cNvPr id="3" name="Track 57">
            <a:hlinkClick r:id="" action="ppaction://media"/>
            <a:extLst>
              <a:ext uri="{FF2B5EF4-FFF2-40B4-BE49-F238E27FC236}">
                <a16:creationId xmlns:a16="http://schemas.microsoft.com/office/drawing/2014/main" xmlns="" id="{93609A8E-0860-42A3-8EAA-11D111AAECF8}"/>
              </a:ext>
            </a:extLst>
          </p:cNvPr>
          <p:cNvPicPr>
            <a:picLocks noChangeAspect="1"/>
          </p:cNvPicPr>
          <p:nvPr>
            <a:audioFile r:link="rId1"/>
            <p:extLst>
              <p:ext uri="{DAA4B4D4-6D71-4841-9C94-3DE7FCFB9230}">
                <p14:media xmlns:p14="http://schemas.microsoft.com/office/powerpoint/2010/main" r:embed="rId2">
                  <p14:trim st="31871" end="37547.0312"/>
                </p14:media>
              </p:ext>
            </p:extLst>
          </p:nvPr>
        </p:nvPicPr>
        <p:blipFill>
          <a:blip r:embed="rId8"/>
          <a:stretch>
            <a:fillRect/>
          </a:stretch>
        </p:blipFill>
        <p:spPr>
          <a:xfrm>
            <a:off x="8373600" y="208089"/>
            <a:ext cx="609600" cy="609600"/>
          </a:xfrm>
          <a:prstGeom prst="rect">
            <a:avLst/>
          </a:prstGeom>
        </p:spPr>
      </p:pic>
      <p:sp>
        <p:nvSpPr>
          <p:cNvPr id="2" name="Rectangle 1">
            <a:extLst>
              <a:ext uri="{FF2B5EF4-FFF2-40B4-BE49-F238E27FC236}">
                <a16:creationId xmlns:a16="http://schemas.microsoft.com/office/drawing/2014/main" xmlns="" id="{608C6D8F-ABC6-6A28-0FDB-D8EA3620D5F9}"/>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85815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1" presetClass="mediacall" presetSubtype="0" fill="hold" nodeType="withEffect">
                                  <p:stCondLst>
                                    <p:cond delay="0"/>
                                  </p:stCondLst>
                                  <p:childTnLst>
                                    <p:cmd type="call" cmd="playFrom(0.0)">
                                      <p:cBhvr>
                                        <p:cTn id="9" dur="7382"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2"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4E3CF96-A7B8-4CDC-972D-F8177409EEAA}"/>
              </a:ext>
            </a:extLst>
          </p:cNvPr>
          <p:cNvGrpSpPr/>
          <p:nvPr/>
        </p:nvGrpSpPr>
        <p:grpSpPr>
          <a:xfrm>
            <a:off x="1019132" y="1519387"/>
            <a:ext cx="7185742" cy="1223814"/>
            <a:chOff x="1146819" y="1331215"/>
            <a:chExt cx="3230681" cy="553519"/>
          </a:xfrm>
        </p:grpSpPr>
        <p:sp>
          <p:nvSpPr>
            <p:cNvPr id="9" name="Speech Bubble: Rectangle with Corners Rounded 1">
              <a:extLst>
                <a:ext uri="{FF2B5EF4-FFF2-40B4-BE49-F238E27FC236}">
                  <a16:creationId xmlns:a16="http://schemas.microsoft.com/office/drawing/2014/main" xmlns="" id="{03CCB4E7-282F-4F32-BBB1-D75A43B03370}"/>
                </a:ext>
              </a:extLst>
            </p:cNvPr>
            <p:cNvSpPr/>
            <p:nvPr/>
          </p:nvSpPr>
          <p:spPr>
            <a:xfrm flipH="1" flipV="1">
              <a:off x="1146819" y="1331215"/>
              <a:ext cx="3133113" cy="55351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75984">
                  <a:moveTo>
                    <a:pt x="0" y="296526"/>
                  </a:moveTo>
                  <a:cubicBezTo>
                    <a:pt x="0" y="243565"/>
                    <a:pt x="42933" y="200632"/>
                    <a:pt x="95894" y="200632"/>
                  </a:cubicBezTo>
                  <a:lnTo>
                    <a:pt x="1718624" y="197746"/>
                  </a:lnTo>
                  <a:lnTo>
                    <a:pt x="2608375" y="0"/>
                  </a:lnTo>
                  <a:lnTo>
                    <a:pt x="2075536" y="199881"/>
                  </a:lnTo>
                  <a:lnTo>
                    <a:pt x="3028128" y="200632"/>
                  </a:lnTo>
                  <a:cubicBezTo>
                    <a:pt x="3081089" y="200632"/>
                    <a:pt x="3124022" y="243565"/>
                    <a:pt x="3124022" y="296526"/>
                  </a:cubicBezTo>
                  <a:lnTo>
                    <a:pt x="3124022" y="296524"/>
                  </a:lnTo>
                  <a:lnTo>
                    <a:pt x="3124022" y="296524"/>
                  </a:lnTo>
                  <a:lnTo>
                    <a:pt x="3124022" y="440362"/>
                  </a:lnTo>
                  <a:lnTo>
                    <a:pt x="3124022" y="680090"/>
                  </a:lnTo>
                  <a:cubicBezTo>
                    <a:pt x="3124022" y="733051"/>
                    <a:pt x="3081089" y="775984"/>
                    <a:pt x="3028128" y="775984"/>
                  </a:cubicBezTo>
                  <a:lnTo>
                    <a:pt x="2603352" y="775984"/>
                  </a:lnTo>
                  <a:lnTo>
                    <a:pt x="1822346" y="775984"/>
                  </a:lnTo>
                  <a:lnTo>
                    <a:pt x="1822346" y="775984"/>
                  </a:lnTo>
                  <a:lnTo>
                    <a:pt x="95894" y="775984"/>
                  </a:lnTo>
                  <a:cubicBezTo>
                    <a:pt x="42933" y="775984"/>
                    <a:pt x="0" y="733051"/>
                    <a:pt x="0" y="680090"/>
                  </a:cubicBezTo>
                  <a:lnTo>
                    <a:pt x="0" y="440362"/>
                  </a:lnTo>
                  <a:lnTo>
                    <a:pt x="0" y="296524"/>
                  </a:lnTo>
                  <a:lnTo>
                    <a:pt x="0" y="296524"/>
                  </a:lnTo>
                  <a:lnTo>
                    <a:pt x="0" y="296526"/>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Box 9">
              <a:extLst>
                <a:ext uri="{FF2B5EF4-FFF2-40B4-BE49-F238E27FC236}">
                  <a16:creationId xmlns:a16="http://schemas.microsoft.com/office/drawing/2014/main" xmlns="" id="{8903BDB3-5384-4FF4-A0C2-C890A9DECFC1}"/>
                </a:ext>
              </a:extLst>
            </p:cNvPr>
            <p:cNvSpPr txBox="1"/>
            <p:nvPr/>
          </p:nvSpPr>
          <p:spPr>
            <a:xfrm>
              <a:off x="1146819" y="1379586"/>
              <a:ext cx="3230681" cy="294968"/>
            </a:xfrm>
            <a:prstGeom prst="rect">
              <a:avLst/>
            </a:prstGeom>
            <a:noFill/>
          </p:spPr>
          <p:txBody>
            <a:bodyPr wrap="square">
              <a:spAutoFit/>
            </a:bodyPr>
            <a:lstStyle/>
            <a:p>
              <a:pPr>
                <a:lnSpc>
                  <a:spcPct val="107000"/>
                </a:lnSpc>
                <a:spcAft>
                  <a:spcPts val="800"/>
                </a:spcAft>
              </a:pPr>
              <a:r>
                <a:rPr lang="en-US" sz="3400" kern="100" dirty="0">
                  <a:latin typeface="Comic Sans MS" panose="030F0702030302020204" pitchFamily="66" charset="0"/>
                  <a:ea typeface="Calibri" panose="020F0502020204030204" pitchFamily="34" charset="0"/>
                  <a:cs typeface="Times New Roman" panose="02020603050405020304" pitchFamily="18" charset="0"/>
                </a:rPr>
                <a:t>What do you usually wear in ___?</a:t>
              </a:r>
              <a:endParaRPr lang="en-US" sz="3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xmlns="" id="{D26BC6A5-98FA-4858-AEBE-054A5D0DCA50}"/>
              </a:ext>
            </a:extLst>
          </p:cNvPr>
          <p:cNvGrpSpPr/>
          <p:nvPr/>
        </p:nvGrpSpPr>
        <p:grpSpPr>
          <a:xfrm>
            <a:off x="2564449" y="3204230"/>
            <a:ext cx="3204873" cy="1112287"/>
            <a:chOff x="5061045" y="1127577"/>
            <a:chExt cx="2348553" cy="1072565"/>
          </a:xfrm>
        </p:grpSpPr>
        <p:sp>
          <p:nvSpPr>
            <p:cNvPr id="15" name="Speech Bubble: Rectangle with Corners Rounded 1">
              <a:extLst>
                <a:ext uri="{FF2B5EF4-FFF2-40B4-BE49-F238E27FC236}">
                  <a16:creationId xmlns:a16="http://schemas.microsoft.com/office/drawing/2014/main" xmlns="" id="{5C30BE90-610B-47EA-ADBD-FD4414B22572}"/>
                </a:ext>
              </a:extLst>
            </p:cNvPr>
            <p:cNvSpPr/>
            <p:nvPr/>
          </p:nvSpPr>
          <p:spPr>
            <a:xfrm flipV="1">
              <a:off x="5061045" y="1127577"/>
              <a:ext cx="2104378" cy="1072565"/>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24744 h 904202"/>
                <a:gd name="connsiteX1" fmla="*/ 112448 w 3124022"/>
                <a:gd name="connsiteY1" fmla="*/ 291247 h 904202"/>
                <a:gd name="connsiteX2" fmla="*/ 1036042 w 3124022"/>
                <a:gd name="connsiteY2" fmla="*/ 316562 h 904202"/>
                <a:gd name="connsiteX3" fmla="*/ 2024963 w 3124022"/>
                <a:gd name="connsiteY3" fmla="*/ 0 h 904202"/>
                <a:gd name="connsiteX4" fmla="*/ 1444175 w 3124022"/>
                <a:gd name="connsiteY4" fmla="*/ 281095 h 904202"/>
                <a:gd name="connsiteX5" fmla="*/ 3044683 w 3124022"/>
                <a:gd name="connsiteY5" fmla="*/ 300648 h 904202"/>
                <a:gd name="connsiteX6" fmla="*/ 3124022 w 3124022"/>
                <a:gd name="connsiteY6" fmla="*/ 424744 h 904202"/>
                <a:gd name="connsiteX7" fmla="*/ 3124022 w 3124022"/>
                <a:gd name="connsiteY7" fmla="*/ 424742 h 904202"/>
                <a:gd name="connsiteX8" fmla="*/ 3124022 w 3124022"/>
                <a:gd name="connsiteY8" fmla="*/ 424742 h 904202"/>
                <a:gd name="connsiteX9" fmla="*/ 3124022 w 3124022"/>
                <a:gd name="connsiteY9" fmla="*/ 568580 h 904202"/>
                <a:gd name="connsiteX10" fmla="*/ 3124022 w 3124022"/>
                <a:gd name="connsiteY10" fmla="*/ 808308 h 904202"/>
                <a:gd name="connsiteX11" fmla="*/ 3028128 w 3124022"/>
                <a:gd name="connsiteY11" fmla="*/ 904202 h 904202"/>
                <a:gd name="connsiteX12" fmla="*/ 2603352 w 3124022"/>
                <a:gd name="connsiteY12" fmla="*/ 904202 h 904202"/>
                <a:gd name="connsiteX13" fmla="*/ 1822346 w 3124022"/>
                <a:gd name="connsiteY13" fmla="*/ 904202 h 904202"/>
                <a:gd name="connsiteX14" fmla="*/ 1822346 w 3124022"/>
                <a:gd name="connsiteY14" fmla="*/ 904202 h 904202"/>
                <a:gd name="connsiteX15" fmla="*/ 95894 w 3124022"/>
                <a:gd name="connsiteY15" fmla="*/ 904202 h 904202"/>
                <a:gd name="connsiteX16" fmla="*/ 0 w 3124022"/>
                <a:gd name="connsiteY16" fmla="*/ 808308 h 904202"/>
                <a:gd name="connsiteX17" fmla="*/ 0 w 3124022"/>
                <a:gd name="connsiteY17" fmla="*/ 568580 h 904202"/>
                <a:gd name="connsiteX18" fmla="*/ 0 w 3124022"/>
                <a:gd name="connsiteY18" fmla="*/ 424742 h 904202"/>
                <a:gd name="connsiteX19" fmla="*/ 0 w 3124022"/>
                <a:gd name="connsiteY19" fmla="*/ 424742 h 904202"/>
                <a:gd name="connsiteX20" fmla="*/ 0 w 3124022"/>
                <a:gd name="connsiteY20" fmla="*/ 424744 h 9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04202">
                  <a:moveTo>
                    <a:pt x="0" y="424744"/>
                  </a:moveTo>
                  <a:cubicBezTo>
                    <a:pt x="0" y="371783"/>
                    <a:pt x="59487" y="291247"/>
                    <a:pt x="112448" y="291247"/>
                  </a:cubicBezTo>
                  <a:lnTo>
                    <a:pt x="1036042" y="316562"/>
                  </a:lnTo>
                  <a:lnTo>
                    <a:pt x="2024963" y="0"/>
                  </a:lnTo>
                  <a:lnTo>
                    <a:pt x="1444175" y="281095"/>
                  </a:lnTo>
                  <a:lnTo>
                    <a:pt x="3044683" y="300648"/>
                  </a:lnTo>
                  <a:cubicBezTo>
                    <a:pt x="3097644" y="300648"/>
                    <a:pt x="3124022" y="371783"/>
                    <a:pt x="3124022" y="424744"/>
                  </a:cubicBezTo>
                  <a:lnTo>
                    <a:pt x="3124022" y="424742"/>
                  </a:lnTo>
                  <a:lnTo>
                    <a:pt x="3124022" y="424742"/>
                  </a:lnTo>
                  <a:lnTo>
                    <a:pt x="3124022" y="568580"/>
                  </a:lnTo>
                  <a:lnTo>
                    <a:pt x="3124022" y="808308"/>
                  </a:lnTo>
                  <a:cubicBezTo>
                    <a:pt x="3124022" y="861269"/>
                    <a:pt x="3081089" y="904202"/>
                    <a:pt x="3028128" y="904202"/>
                  </a:cubicBezTo>
                  <a:lnTo>
                    <a:pt x="2603352" y="904202"/>
                  </a:lnTo>
                  <a:lnTo>
                    <a:pt x="1822346" y="904202"/>
                  </a:lnTo>
                  <a:lnTo>
                    <a:pt x="1822346" y="904202"/>
                  </a:lnTo>
                  <a:lnTo>
                    <a:pt x="95894" y="904202"/>
                  </a:lnTo>
                  <a:cubicBezTo>
                    <a:pt x="42933" y="904202"/>
                    <a:pt x="0" y="861269"/>
                    <a:pt x="0" y="808308"/>
                  </a:cubicBezTo>
                  <a:lnTo>
                    <a:pt x="0" y="568580"/>
                  </a:lnTo>
                  <a:lnTo>
                    <a:pt x="0" y="424742"/>
                  </a:lnTo>
                  <a:lnTo>
                    <a:pt x="0" y="424742"/>
                  </a:lnTo>
                  <a:lnTo>
                    <a:pt x="0" y="424744"/>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extBox 18">
              <a:extLst>
                <a:ext uri="{FF2B5EF4-FFF2-40B4-BE49-F238E27FC236}">
                  <a16:creationId xmlns:a16="http://schemas.microsoft.com/office/drawing/2014/main" xmlns="" id="{73FDA5BA-6D63-43C6-9F4D-E712FE0B4D21}"/>
                </a:ext>
              </a:extLst>
            </p:cNvPr>
            <p:cNvSpPr txBox="1"/>
            <p:nvPr/>
          </p:nvSpPr>
          <p:spPr>
            <a:xfrm>
              <a:off x="5061045" y="1272406"/>
              <a:ext cx="2348553" cy="599507"/>
            </a:xfrm>
            <a:prstGeom prst="rect">
              <a:avLst/>
            </a:prstGeom>
            <a:noFill/>
          </p:spPr>
          <p:txBody>
            <a:bodyPr wrap="square">
              <a:spAutoFit/>
            </a:bodyPr>
            <a:lstStyle/>
            <a:p>
              <a:pPr>
                <a:lnSpc>
                  <a:spcPct val="107000"/>
                </a:lnSpc>
                <a:spcAft>
                  <a:spcPts val="800"/>
                </a:spcAft>
              </a:pPr>
              <a:r>
                <a:rPr lang="en-US" sz="3400" kern="100">
                  <a:latin typeface="Comic Sans MS" panose="030F0702030302020204" pitchFamily="66" charset="0"/>
                  <a:ea typeface="Calibri" panose="020F0502020204030204" pitchFamily="34" charset="0"/>
                  <a:cs typeface="Times New Roman" panose="02020603050405020304" pitchFamily="18" charset="0"/>
                </a:rPr>
                <a:t>I wear </a:t>
              </a:r>
              <a:r>
                <a:rPr lang="en-US" sz="3400" kern="100">
                  <a:effectLst/>
                  <a:latin typeface="Comic Sans MS" panose="030F0702030302020204" pitchFamily="66" charset="0"/>
                  <a:ea typeface="Calibri" panose="020F0502020204030204" pitchFamily="34" charset="0"/>
                  <a:cs typeface="Times New Roman" panose="02020603050405020304" pitchFamily="18" charset="0"/>
                </a:rPr>
                <a:t>____</a:t>
              </a:r>
              <a:r>
                <a:rPr lang="en-US" sz="3400" kern="100">
                  <a:latin typeface="Comic Sans MS" panose="030F0702030302020204" pitchFamily="66" charset="0"/>
                  <a:ea typeface="Calibri" panose="020F0502020204030204" pitchFamily="34" charset="0"/>
                  <a:cs typeface="Times New Roman" panose="02020603050405020304" pitchFamily="18" charset="0"/>
                </a:rPr>
                <a:t>.</a:t>
              </a:r>
              <a:endParaRPr lang="en-US" sz="3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97194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5C84A3E-C634-4A03-B95B-3CFE42160E86}"/>
              </a:ext>
            </a:extLst>
          </p:cNvPr>
          <p:cNvGrpSpPr/>
          <p:nvPr/>
        </p:nvGrpSpPr>
        <p:grpSpPr>
          <a:xfrm>
            <a:off x="4666551" y="1028700"/>
            <a:ext cx="4172650" cy="2197390"/>
            <a:chOff x="1779004" y="1124705"/>
            <a:chExt cx="1990105" cy="709942"/>
          </a:xfrm>
        </p:grpSpPr>
        <p:sp>
          <p:nvSpPr>
            <p:cNvPr id="9" name="Speech Bubble: Rectangle with Corners Rounded 1">
              <a:extLst>
                <a:ext uri="{FF2B5EF4-FFF2-40B4-BE49-F238E27FC236}">
                  <a16:creationId xmlns:a16="http://schemas.microsoft.com/office/drawing/2014/main" xmlns=""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xmlns=""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a:effectLst/>
                  <a:latin typeface="Comic Sans MS" panose="030F0702030302020204" pitchFamily="66" charset="0"/>
                  <a:ea typeface="Times New Roman" panose="02020603050405020304" pitchFamily="18" charset="0"/>
                </a:rPr>
                <a:t>What do you usually wear in spring?</a:t>
              </a:r>
            </a:p>
          </p:txBody>
        </p:sp>
      </p:grpSp>
      <p:grpSp>
        <p:nvGrpSpPr>
          <p:cNvPr id="11" name="Group 10">
            <a:extLst>
              <a:ext uri="{FF2B5EF4-FFF2-40B4-BE49-F238E27FC236}">
                <a16:creationId xmlns:a16="http://schemas.microsoft.com/office/drawing/2014/main" xmlns="" id="{AE6714DA-74C5-4757-A7AF-81617C893FCA}"/>
              </a:ext>
            </a:extLst>
          </p:cNvPr>
          <p:cNvGrpSpPr/>
          <p:nvPr/>
        </p:nvGrpSpPr>
        <p:grpSpPr>
          <a:xfrm>
            <a:off x="4850537" y="3092174"/>
            <a:ext cx="3226663" cy="1137687"/>
            <a:chOff x="5061044" y="1127576"/>
            <a:chExt cx="2819830" cy="1097058"/>
          </a:xfrm>
        </p:grpSpPr>
        <p:sp>
          <p:nvSpPr>
            <p:cNvPr id="12" name="Speech Bubble: Rectangle with Corners Rounded 1">
              <a:extLst>
                <a:ext uri="{FF2B5EF4-FFF2-40B4-BE49-F238E27FC236}">
                  <a16:creationId xmlns:a16="http://schemas.microsoft.com/office/drawing/2014/main" xmlns=""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xmlns=""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a:effectLst/>
                  <a:latin typeface="Comic Sans MS" panose="030F0702030302020204" pitchFamily="66" charset="0"/>
                  <a:ea typeface="Times New Roman" panose="02020603050405020304" pitchFamily="18" charset="0"/>
                  <a:cs typeface="Times New Roman" panose="02020603050405020304" pitchFamily="18" charset="0"/>
                </a:rPr>
                <a:t>I wear a blouse.</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xmlns="" id="{596039B1-53D3-43E5-990F-BF32E9F3AEE4}"/>
              </a:ext>
            </a:extLst>
          </p:cNvPr>
          <p:cNvPicPr>
            <a:picLocks noChangeAspect="1"/>
          </p:cNvPicPr>
          <p:nvPr/>
        </p:nvPicPr>
        <p:blipFill rotWithShape="1">
          <a:blip r:embed="rId6"/>
          <a:srcRect l="7610" r="7610"/>
          <a:stretch/>
        </p:blipFill>
        <p:spPr>
          <a:xfrm>
            <a:off x="210" y="1234499"/>
            <a:ext cx="4571790" cy="3438469"/>
          </a:xfrm>
          <a:prstGeom prst="rect">
            <a:avLst/>
          </a:prstGeom>
        </p:spPr>
      </p:pic>
      <p:pic>
        <p:nvPicPr>
          <p:cNvPr id="19" name="Track 57">
            <a:hlinkClick r:id="" action="ppaction://media"/>
            <a:extLst>
              <a:ext uri="{FF2B5EF4-FFF2-40B4-BE49-F238E27FC236}">
                <a16:creationId xmlns:a16="http://schemas.microsoft.com/office/drawing/2014/main" xmlns="" id="{B45847E4-D9D8-4362-AE31-3FF9954F6C4B}"/>
              </a:ext>
            </a:extLst>
          </p:cNvPr>
          <p:cNvPicPr>
            <a:picLocks noChangeAspect="1"/>
          </p:cNvPicPr>
          <p:nvPr>
            <a:audioFile r:link="rId1"/>
            <p:extLst>
              <p:ext uri="{DAA4B4D4-6D71-4841-9C94-3DE7FCFB9230}">
                <p14:media xmlns:p14="http://schemas.microsoft.com/office/powerpoint/2010/main" r:embed="rId2">
                  <p14:trim st="39554" end="27665.0312"/>
                </p14:media>
              </p:ext>
            </p:extLst>
          </p:nvPr>
        </p:nvPicPr>
        <p:blipFill>
          <a:blip r:embed="rId7"/>
          <a:stretch>
            <a:fillRect/>
          </a:stretch>
        </p:blipFill>
        <p:spPr>
          <a:xfrm>
            <a:off x="7772399" y="212618"/>
            <a:ext cx="609600" cy="609600"/>
          </a:xfrm>
          <a:prstGeom prst="rect">
            <a:avLst/>
          </a:prstGeom>
        </p:spPr>
      </p:pic>
      <p:sp>
        <p:nvSpPr>
          <p:cNvPr id="20" name="TextBox 19">
            <a:extLst>
              <a:ext uri="{FF2B5EF4-FFF2-40B4-BE49-F238E27FC236}">
                <a16:creationId xmlns:a16="http://schemas.microsoft.com/office/drawing/2014/main" xmlns="" id="{D4576D72-ADE1-4149-ADD8-7866C3E77C77}"/>
              </a:ext>
            </a:extLst>
          </p:cNvPr>
          <p:cNvSpPr txBox="1"/>
          <p:nvPr/>
        </p:nvSpPr>
        <p:spPr>
          <a:xfrm>
            <a:off x="631294" y="3909001"/>
            <a:ext cx="3361585" cy="553998"/>
          </a:xfrm>
          <a:prstGeom prst="rect">
            <a:avLst/>
          </a:prstGeom>
          <a:noFill/>
        </p:spPr>
        <p:txBody>
          <a:bodyPr wrap="square">
            <a:spAutoFit/>
          </a:bodyPr>
          <a:lstStyle/>
          <a:p>
            <a:pPr algn="ctr"/>
            <a:r>
              <a:rPr lang="en-US" sz="3000" b="0" i="0" dirty="0">
                <a:solidFill>
                  <a:srgbClr val="007DC5"/>
                </a:solidFill>
                <a:effectLst/>
                <a:latin typeface="Comic Sans MS" panose="030F0702030302020204" pitchFamily="66" charset="0"/>
              </a:rPr>
              <a:t>spring / a blouse</a:t>
            </a:r>
            <a:r>
              <a:rPr lang="en-US" sz="3000" dirty="0">
                <a:latin typeface="Comic Sans MS" panose="030F0702030302020204" pitchFamily="66" charset="0"/>
              </a:rPr>
              <a:t> </a:t>
            </a:r>
          </a:p>
        </p:txBody>
      </p:sp>
      <p:sp>
        <p:nvSpPr>
          <p:cNvPr id="2" name="Rectangle 1">
            <a:extLst>
              <a:ext uri="{FF2B5EF4-FFF2-40B4-BE49-F238E27FC236}">
                <a16:creationId xmlns:a16="http://schemas.microsoft.com/office/drawing/2014/main" xmlns="" id="{94D5DA02-3A41-84E4-7722-82A3441DD585}"/>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
        <p:nvSpPr>
          <p:cNvPr id="3" name="Rectangle 2">
            <a:extLst>
              <a:ext uri="{FF2B5EF4-FFF2-40B4-BE49-F238E27FC236}">
                <a16:creationId xmlns:a16="http://schemas.microsoft.com/office/drawing/2014/main" xmlns="" id="{360E583C-BF65-7EA0-0470-AB404C1A0297}"/>
              </a:ext>
            </a:extLst>
          </p:cNvPr>
          <p:cNvSpPr/>
          <p:nvPr/>
        </p:nvSpPr>
        <p:spPr>
          <a:xfrm>
            <a:off x="472440" y="1158240"/>
            <a:ext cx="502920" cy="25146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16106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9581"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5C84A3E-C634-4A03-B95B-3CFE42160E86}"/>
              </a:ext>
            </a:extLst>
          </p:cNvPr>
          <p:cNvGrpSpPr/>
          <p:nvPr/>
        </p:nvGrpSpPr>
        <p:grpSpPr>
          <a:xfrm>
            <a:off x="4882158" y="1013461"/>
            <a:ext cx="4156739" cy="2152650"/>
            <a:chOff x="1779004" y="1124705"/>
            <a:chExt cx="1990105" cy="709942"/>
          </a:xfrm>
        </p:grpSpPr>
        <p:sp>
          <p:nvSpPr>
            <p:cNvPr id="9" name="Speech Bubble: Rectangle with Corners Rounded 1">
              <a:extLst>
                <a:ext uri="{FF2B5EF4-FFF2-40B4-BE49-F238E27FC236}">
                  <a16:creationId xmlns:a16="http://schemas.microsoft.com/office/drawing/2014/main" xmlns=""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xmlns=""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dirty="0">
                  <a:effectLst/>
                  <a:latin typeface="Comic Sans MS" panose="030F0702030302020204" pitchFamily="66" charset="0"/>
                  <a:ea typeface="Times New Roman" panose="02020603050405020304" pitchFamily="18" charset="0"/>
                </a:rPr>
                <a:t>What do you usually wear in summer?</a:t>
              </a:r>
            </a:p>
          </p:txBody>
        </p:sp>
      </p:grpSp>
      <p:grpSp>
        <p:nvGrpSpPr>
          <p:cNvPr id="11" name="Group 10">
            <a:extLst>
              <a:ext uri="{FF2B5EF4-FFF2-40B4-BE49-F238E27FC236}">
                <a16:creationId xmlns:a16="http://schemas.microsoft.com/office/drawing/2014/main" xmlns="" id="{AE6714DA-74C5-4757-A7AF-81617C893FCA}"/>
              </a:ext>
            </a:extLst>
          </p:cNvPr>
          <p:cNvGrpSpPr/>
          <p:nvPr/>
        </p:nvGrpSpPr>
        <p:grpSpPr>
          <a:xfrm>
            <a:off x="4850537" y="3092174"/>
            <a:ext cx="3333343" cy="1137687"/>
            <a:chOff x="5061044" y="1127576"/>
            <a:chExt cx="2819830" cy="1097058"/>
          </a:xfrm>
        </p:grpSpPr>
        <p:sp>
          <p:nvSpPr>
            <p:cNvPr id="12" name="Speech Bubble: Rectangle with Corners Rounded 1">
              <a:extLst>
                <a:ext uri="{FF2B5EF4-FFF2-40B4-BE49-F238E27FC236}">
                  <a16:creationId xmlns:a16="http://schemas.microsoft.com/office/drawing/2014/main" xmlns=""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xmlns=""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dirty="0">
                  <a:effectLst/>
                  <a:latin typeface="Comic Sans MS" panose="030F0702030302020204" pitchFamily="66" charset="0"/>
                  <a:ea typeface="Times New Roman" panose="02020603050405020304" pitchFamily="18" charset="0"/>
                  <a:cs typeface="Times New Roman" panose="02020603050405020304" pitchFamily="18" charset="0"/>
                </a:rPr>
                <a:t>I wear trousers.</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9" name="Track 57">
            <a:hlinkClick r:id="" action="ppaction://media"/>
            <a:extLst>
              <a:ext uri="{FF2B5EF4-FFF2-40B4-BE49-F238E27FC236}">
                <a16:creationId xmlns:a16="http://schemas.microsoft.com/office/drawing/2014/main" xmlns="" id="{B45847E4-D9D8-4362-AE31-3FF9954F6C4B}"/>
              </a:ext>
            </a:extLst>
          </p:cNvPr>
          <p:cNvPicPr>
            <a:picLocks noChangeAspect="1"/>
          </p:cNvPicPr>
          <p:nvPr>
            <a:audioFile r:link="rId1"/>
            <p:extLst>
              <p:ext uri="{DAA4B4D4-6D71-4841-9C94-3DE7FCFB9230}">
                <p14:media xmlns:p14="http://schemas.microsoft.com/office/powerpoint/2010/main" r:embed="rId2">
                  <p14:trim st="48704" end="19066.0312"/>
                </p14:media>
              </p:ext>
            </p:extLst>
          </p:nvPr>
        </p:nvPicPr>
        <p:blipFill>
          <a:blip r:embed="rId6"/>
          <a:stretch>
            <a:fillRect/>
          </a:stretch>
        </p:blipFill>
        <p:spPr>
          <a:xfrm>
            <a:off x="7723900" y="232818"/>
            <a:ext cx="609600" cy="609600"/>
          </a:xfrm>
          <a:prstGeom prst="rect">
            <a:avLst/>
          </a:prstGeom>
        </p:spPr>
      </p:pic>
      <p:pic>
        <p:nvPicPr>
          <p:cNvPr id="17" name="Picture 16">
            <a:extLst>
              <a:ext uri="{FF2B5EF4-FFF2-40B4-BE49-F238E27FC236}">
                <a16:creationId xmlns:a16="http://schemas.microsoft.com/office/drawing/2014/main" xmlns="" id="{C8133645-5AF1-4ECD-9A8F-6674990387B0}"/>
              </a:ext>
            </a:extLst>
          </p:cNvPr>
          <p:cNvPicPr>
            <a:picLocks noChangeAspect="1"/>
          </p:cNvPicPr>
          <p:nvPr/>
        </p:nvPicPr>
        <p:blipFill rotWithShape="1">
          <a:blip r:embed="rId7"/>
          <a:srcRect l="169" r="169"/>
          <a:stretch/>
        </p:blipFill>
        <p:spPr>
          <a:xfrm>
            <a:off x="0" y="1199261"/>
            <a:ext cx="4572000" cy="3283839"/>
          </a:xfrm>
          <a:prstGeom prst="rect">
            <a:avLst/>
          </a:prstGeom>
        </p:spPr>
      </p:pic>
      <p:sp>
        <p:nvSpPr>
          <p:cNvPr id="21" name="TextBox 20">
            <a:extLst>
              <a:ext uri="{FF2B5EF4-FFF2-40B4-BE49-F238E27FC236}">
                <a16:creationId xmlns:a16="http://schemas.microsoft.com/office/drawing/2014/main" xmlns="" id="{C64FBC8B-7B9D-4CC1-A0A0-D7083FB7B450}"/>
              </a:ext>
            </a:extLst>
          </p:cNvPr>
          <p:cNvSpPr txBox="1"/>
          <p:nvPr/>
        </p:nvSpPr>
        <p:spPr>
          <a:xfrm>
            <a:off x="735102" y="3805536"/>
            <a:ext cx="3327573" cy="492443"/>
          </a:xfrm>
          <a:prstGeom prst="rect">
            <a:avLst/>
          </a:prstGeom>
          <a:noFill/>
        </p:spPr>
        <p:txBody>
          <a:bodyPr wrap="square">
            <a:spAutoFit/>
          </a:bodyPr>
          <a:lstStyle/>
          <a:p>
            <a:pPr algn="ctr"/>
            <a:r>
              <a:rPr lang="en-US" sz="2600" dirty="0">
                <a:solidFill>
                  <a:srgbClr val="0070C0"/>
                </a:solidFill>
                <a:latin typeface="Comic Sans MS" panose="030F0702030302020204" pitchFamily="66" charset="0"/>
              </a:rPr>
              <a:t>summer / trousers</a:t>
            </a:r>
          </a:p>
        </p:txBody>
      </p:sp>
      <p:sp>
        <p:nvSpPr>
          <p:cNvPr id="2" name="Rectangle 1">
            <a:extLst>
              <a:ext uri="{FF2B5EF4-FFF2-40B4-BE49-F238E27FC236}">
                <a16:creationId xmlns:a16="http://schemas.microsoft.com/office/drawing/2014/main" xmlns="" id="{E5509401-82F1-BE66-0ECD-206D2FCBC7C8}"/>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105568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9030"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5C84A3E-C634-4A03-B95B-3CFE42160E86}"/>
              </a:ext>
            </a:extLst>
          </p:cNvPr>
          <p:cNvGrpSpPr/>
          <p:nvPr/>
        </p:nvGrpSpPr>
        <p:grpSpPr>
          <a:xfrm>
            <a:off x="4882158" y="1043941"/>
            <a:ext cx="4206875" cy="2122170"/>
            <a:chOff x="1779004" y="1124705"/>
            <a:chExt cx="1990105" cy="709942"/>
          </a:xfrm>
        </p:grpSpPr>
        <p:sp>
          <p:nvSpPr>
            <p:cNvPr id="9" name="Speech Bubble: Rectangle with Corners Rounded 1">
              <a:extLst>
                <a:ext uri="{FF2B5EF4-FFF2-40B4-BE49-F238E27FC236}">
                  <a16:creationId xmlns:a16="http://schemas.microsoft.com/office/drawing/2014/main" xmlns=""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xmlns=""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a:effectLst/>
                  <a:latin typeface="Comic Sans MS" panose="030F0702030302020204" pitchFamily="66" charset="0"/>
                  <a:ea typeface="Times New Roman" panose="02020603050405020304" pitchFamily="18" charset="0"/>
                </a:rPr>
                <a:t>What do you usually wear in autumn?</a:t>
              </a:r>
            </a:p>
          </p:txBody>
        </p:sp>
      </p:grpSp>
      <p:grpSp>
        <p:nvGrpSpPr>
          <p:cNvPr id="11" name="Group 10">
            <a:extLst>
              <a:ext uri="{FF2B5EF4-FFF2-40B4-BE49-F238E27FC236}">
                <a16:creationId xmlns:a16="http://schemas.microsoft.com/office/drawing/2014/main" xmlns="" id="{AE6714DA-74C5-4757-A7AF-81617C893FCA}"/>
              </a:ext>
            </a:extLst>
          </p:cNvPr>
          <p:cNvGrpSpPr/>
          <p:nvPr/>
        </p:nvGrpSpPr>
        <p:grpSpPr>
          <a:xfrm>
            <a:off x="4850537" y="3092174"/>
            <a:ext cx="2693263" cy="1137687"/>
            <a:chOff x="5061044" y="1127576"/>
            <a:chExt cx="2819830" cy="1097058"/>
          </a:xfrm>
        </p:grpSpPr>
        <p:sp>
          <p:nvSpPr>
            <p:cNvPr id="12" name="Speech Bubble: Rectangle with Corners Rounded 1">
              <a:extLst>
                <a:ext uri="{FF2B5EF4-FFF2-40B4-BE49-F238E27FC236}">
                  <a16:creationId xmlns:a16="http://schemas.microsoft.com/office/drawing/2014/main" xmlns=""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xmlns=""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a:effectLst/>
                  <a:latin typeface="Comic Sans MS" panose="030F0702030302020204" pitchFamily="66" charset="0"/>
                  <a:ea typeface="Times New Roman" panose="02020603050405020304" pitchFamily="18" charset="0"/>
                  <a:cs typeface="Times New Roman" panose="02020603050405020304" pitchFamily="18" charset="0"/>
                </a:rPr>
                <a:t>I wear jeans.</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9" name="Track 57">
            <a:hlinkClick r:id="" action="ppaction://media"/>
            <a:extLst>
              <a:ext uri="{FF2B5EF4-FFF2-40B4-BE49-F238E27FC236}">
                <a16:creationId xmlns:a16="http://schemas.microsoft.com/office/drawing/2014/main" xmlns="" id="{B45847E4-D9D8-4362-AE31-3FF9954F6C4B}"/>
              </a:ext>
            </a:extLst>
          </p:cNvPr>
          <p:cNvPicPr>
            <a:picLocks noChangeAspect="1"/>
          </p:cNvPicPr>
          <p:nvPr>
            <a:audioFile r:link="rId1"/>
            <p:extLst>
              <p:ext uri="{DAA4B4D4-6D71-4841-9C94-3DE7FCFB9230}">
                <p14:media xmlns:p14="http://schemas.microsoft.com/office/powerpoint/2010/main" r:embed="rId2">
                  <p14:trim st="57672" end="10465.0312"/>
                </p14:media>
              </p:ext>
            </p:extLst>
          </p:nvPr>
        </p:nvPicPr>
        <p:blipFill>
          <a:blip r:embed="rId6"/>
          <a:stretch>
            <a:fillRect/>
          </a:stretch>
        </p:blipFill>
        <p:spPr>
          <a:xfrm>
            <a:off x="7614718" y="207039"/>
            <a:ext cx="609600" cy="609600"/>
          </a:xfrm>
          <a:prstGeom prst="rect">
            <a:avLst/>
          </a:prstGeom>
        </p:spPr>
      </p:pic>
      <p:pic>
        <p:nvPicPr>
          <p:cNvPr id="16" name="Picture 15">
            <a:extLst>
              <a:ext uri="{FF2B5EF4-FFF2-40B4-BE49-F238E27FC236}">
                <a16:creationId xmlns:a16="http://schemas.microsoft.com/office/drawing/2014/main" xmlns="" id="{2676A883-E439-4BA7-81F5-78D07ACE8796}"/>
              </a:ext>
            </a:extLst>
          </p:cNvPr>
          <p:cNvPicPr>
            <a:picLocks noChangeAspect="1"/>
          </p:cNvPicPr>
          <p:nvPr/>
        </p:nvPicPr>
        <p:blipFill rotWithShape="1">
          <a:blip r:embed="rId7"/>
          <a:srcRect l="1091" r="1091"/>
          <a:stretch/>
        </p:blipFill>
        <p:spPr>
          <a:xfrm>
            <a:off x="0" y="1199261"/>
            <a:ext cx="4704334" cy="3030600"/>
          </a:xfrm>
          <a:prstGeom prst="rect">
            <a:avLst/>
          </a:prstGeom>
        </p:spPr>
      </p:pic>
      <p:sp>
        <p:nvSpPr>
          <p:cNvPr id="20" name="TextBox 19">
            <a:extLst>
              <a:ext uri="{FF2B5EF4-FFF2-40B4-BE49-F238E27FC236}">
                <a16:creationId xmlns:a16="http://schemas.microsoft.com/office/drawing/2014/main" xmlns="" id="{54B2320C-E429-47D3-8505-DBE1CCAD8BD1}"/>
              </a:ext>
            </a:extLst>
          </p:cNvPr>
          <p:cNvSpPr txBox="1"/>
          <p:nvPr/>
        </p:nvSpPr>
        <p:spPr>
          <a:xfrm>
            <a:off x="586883" y="3525142"/>
            <a:ext cx="3423888" cy="553998"/>
          </a:xfrm>
          <a:prstGeom prst="rect">
            <a:avLst/>
          </a:prstGeom>
          <a:noFill/>
        </p:spPr>
        <p:txBody>
          <a:bodyPr wrap="square">
            <a:spAutoFit/>
          </a:bodyPr>
          <a:lstStyle/>
          <a:p>
            <a:pPr algn="ctr"/>
            <a:r>
              <a:rPr lang="en-US" sz="3000" dirty="0">
                <a:solidFill>
                  <a:srgbClr val="0070C0"/>
                </a:solidFill>
                <a:latin typeface="Comic Sans MS" panose="030F0702030302020204" pitchFamily="66" charset="0"/>
              </a:rPr>
              <a:t>autumn / jeans</a:t>
            </a:r>
          </a:p>
        </p:txBody>
      </p:sp>
      <p:sp>
        <p:nvSpPr>
          <p:cNvPr id="2" name="Rectangle 1">
            <a:extLst>
              <a:ext uri="{FF2B5EF4-FFF2-40B4-BE49-F238E27FC236}">
                <a16:creationId xmlns:a16="http://schemas.microsoft.com/office/drawing/2014/main" xmlns="" id="{5934AD39-8C59-AD82-A920-32A8E0E9F4BE}"/>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4164567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8663"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5C84A3E-C634-4A03-B95B-3CFE42160E86}"/>
              </a:ext>
            </a:extLst>
          </p:cNvPr>
          <p:cNvGrpSpPr/>
          <p:nvPr/>
        </p:nvGrpSpPr>
        <p:grpSpPr>
          <a:xfrm>
            <a:off x="4882158" y="950555"/>
            <a:ext cx="4193261" cy="2215555"/>
            <a:chOff x="1779004" y="1124705"/>
            <a:chExt cx="1990105" cy="709942"/>
          </a:xfrm>
        </p:grpSpPr>
        <p:sp>
          <p:nvSpPr>
            <p:cNvPr id="9" name="Speech Bubble: Rectangle with Corners Rounded 1">
              <a:extLst>
                <a:ext uri="{FF2B5EF4-FFF2-40B4-BE49-F238E27FC236}">
                  <a16:creationId xmlns:a16="http://schemas.microsoft.com/office/drawing/2014/main" xmlns="" id="{3A2DF488-C05B-4479-8E50-DF662577D52D}"/>
                </a:ext>
              </a:extLst>
            </p:cNvPr>
            <p:cNvSpPr/>
            <p:nvPr/>
          </p:nvSpPr>
          <p:spPr>
            <a:xfrm flipH="1" flipV="1">
              <a:off x="1779004" y="1127577"/>
              <a:ext cx="1990105" cy="594221"/>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0" name="TextBox 9">
              <a:extLst>
                <a:ext uri="{FF2B5EF4-FFF2-40B4-BE49-F238E27FC236}">
                  <a16:creationId xmlns:a16="http://schemas.microsoft.com/office/drawing/2014/main" xmlns="" id="{D9D135E6-0D8F-4700-84BF-1FA5BEBB5349}"/>
                </a:ext>
              </a:extLst>
            </p:cNvPr>
            <p:cNvSpPr txBox="1"/>
            <p:nvPr/>
          </p:nvSpPr>
          <p:spPr>
            <a:xfrm>
              <a:off x="1779004" y="1124705"/>
              <a:ext cx="1902911" cy="709942"/>
            </a:xfrm>
            <a:prstGeom prst="rect">
              <a:avLst/>
            </a:prstGeom>
            <a:noFill/>
          </p:spPr>
          <p:txBody>
            <a:bodyPr wrap="square">
              <a:spAutoFit/>
            </a:bodyPr>
            <a:lstStyle/>
            <a:p>
              <a:pPr indent="-635"/>
              <a:r>
                <a:rPr lang="en-US" sz="3200">
                  <a:effectLst/>
                  <a:latin typeface="Comic Sans MS" panose="030F0702030302020204" pitchFamily="66" charset="0"/>
                  <a:ea typeface="Times New Roman" panose="02020603050405020304" pitchFamily="18" charset="0"/>
                </a:rPr>
                <a:t>What do you usually wear in winter?</a:t>
              </a:r>
            </a:p>
          </p:txBody>
        </p:sp>
      </p:grpSp>
      <p:grpSp>
        <p:nvGrpSpPr>
          <p:cNvPr id="11" name="Group 10">
            <a:extLst>
              <a:ext uri="{FF2B5EF4-FFF2-40B4-BE49-F238E27FC236}">
                <a16:creationId xmlns:a16="http://schemas.microsoft.com/office/drawing/2014/main" xmlns="" id="{AE6714DA-74C5-4757-A7AF-81617C893FCA}"/>
              </a:ext>
            </a:extLst>
          </p:cNvPr>
          <p:cNvGrpSpPr/>
          <p:nvPr/>
        </p:nvGrpSpPr>
        <p:grpSpPr>
          <a:xfrm>
            <a:off x="4850537" y="3092174"/>
            <a:ext cx="3393523" cy="1137687"/>
            <a:chOff x="5061044" y="1127576"/>
            <a:chExt cx="2819830" cy="1097058"/>
          </a:xfrm>
        </p:grpSpPr>
        <p:sp>
          <p:nvSpPr>
            <p:cNvPr id="12" name="Speech Bubble: Rectangle with Corners Rounded 1">
              <a:extLst>
                <a:ext uri="{FF2B5EF4-FFF2-40B4-BE49-F238E27FC236}">
                  <a16:creationId xmlns:a16="http://schemas.microsoft.com/office/drawing/2014/main" xmlns="" id="{3F2E2D80-DF0B-41A1-9460-8B2DD212BAFE}"/>
                </a:ext>
              </a:extLst>
            </p:cNvPr>
            <p:cNvSpPr/>
            <p:nvPr/>
          </p:nvSpPr>
          <p:spPr>
            <a:xfrm flipV="1">
              <a:off x="5061044" y="1127576"/>
              <a:ext cx="2819830" cy="1097058"/>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24850">
                  <a:moveTo>
                    <a:pt x="0" y="445392"/>
                  </a:moveTo>
                  <a:cubicBezTo>
                    <a:pt x="0" y="392431"/>
                    <a:pt x="59487" y="311895"/>
                    <a:pt x="112448" y="311895"/>
                  </a:cubicBezTo>
                  <a:lnTo>
                    <a:pt x="1036042" y="337210"/>
                  </a:lnTo>
                  <a:lnTo>
                    <a:pt x="933495" y="0"/>
                  </a:lnTo>
                  <a:lnTo>
                    <a:pt x="1444175" y="301743"/>
                  </a:lnTo>
                  <a:lnTo>
                    <a:pt x="3044683" y="321296"/>
                  </a:lnTo>
                  <a:cubicBezTo>
                    <a:pt x="3097644" y="321296"/>
                    <a:pt x="3124022" y="392431"/>
                    <a:pt x="3124022" y="445392"/>
                  </a:cubicBezTo>
                  <a:lnTo>
                    <a:pt x="3124022" y="445390"/>
                  </a:lnTo>
                  <a:lnTo>
                    <a:pt x="3124022" y="445390"/>
                  </a:lnTo>
                  <a:lnTo>
                    <a:pt x="3124022" y="589228"/>
                  </a:lnTo>
                  <a:lnTo>
                    <a:pt x="3124022" y="828956"/>
                  </a:lnTo>
                  <a:cubicBezTo>
                    <a:pt x="3124022" y="881917"/>
                    <a:pt x="3081089" y="924850"/>
                    <a:pt x="3028128" y="924850"/>
                  </a:cubicBezTo>
                  <a:lnTo>
                    <a:pt x="2603352" y="924850"/>
                  </a:lnTo>
                  <a:lnTo>
                    <a:pt x="1822346" y="924850"/>
                  </a:lnTo>
                  <a:lnTo>
                    <a:pt x="1822346" y="924850"/>
                  </a:lnTo>
                  <a:lnTo>
                    <a:pt x="95894" y="924850"/>
                  </a:lnTo>
                  <a:cubicBezTo>
                    <a:pt x="42933" y="924850"/>
                    <a:pt x="0" y="881917"/>
                    <a:pt x="0" y="828956"/>
                  </a:cubicBezTo>
                  <a:lnTo>
                    <a:pt x="0" y="589228"/>
                  </a:lnTo>
                  <a:lnTo>
                    <a:pt x="0" y="445390"/>
                  </a:lnTo>
                  <a:lnTo>
                    <a:pt x="0" y="445390"/>
                  </a:lnTo>
                  <a:lnTo>
                    <a:pt x="0" y="445392"/>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Comic Sans MS" panose="030F0702030302020204" pitchFamily="66" charset="0"/>
              </a:endParaRPr>
            </a:p>
          </p:txBody>
        </p:sp>
        <p:sp>
          <p:nvSpPr>
            <p:cNvPr id="13" name="TextBox 12">
              <a:extLst>
                <a:ext uri="{FF2B5EF4-FFF2-40B4-BE49-F238E27FC236}">
                  <a16:creationId xmlns:a16="http://schemas.microsoft.com/office/drawing/2014/main" xmlns="" id="{76E77914-5664-428F-BE25-964EE0AAA571}"/>
                </a:ext>
              </a:extLst>
            </p:cNvPr>
            <p:cNvSpPr txBox="1"/>
            <p:nvPr/>
          </p:nvSpPr>
          <p:spPr>
            <a:xfrm>
              <a:off x="5061044" y="1256710"/>
              <a:ext cx="2819829" cy="569519"/>
            </a:xfrm>
            <a:prstGeom prst="rect">
              <a:avLst/>
            </a:prstGeom>
            <a:noFill/>
          </p:spPr>
          <p:txBody>
            <a:bodyPr wrap="square">
              <a:spAutoFit/>
            </a:bodyPr>
            <a:lstStyle/>
            <a:p>
              <a:pPr>
                <a:lnSpc>
                  <a:spcPct val="107000"/>
                </a:lnSpc>
                <a:spcAft>
                  <a:spcPts val="800"/>
                </a:spcAft>
              </a:pPr>
              <a:r>
                <a:rPr lang="en-US" sz="3200">
                  <a:effectLst/>
                  <a:latin typeface="Comic Sans MS" panose="030F0702030302020204" pitchFamily="66" charset="0"/>
                  <a:ea typeface="Times New Roman" panose="02020603050405020304" pitchFamily="18" charset="0"/>
                  <a:cs typeface="Times New Roman" panose="02020603050405020304" pitchFamily="18" charset="0"/>
                </a:rPr>
                <a:t>I wear a jumper.</a:t>
              </a:r>
              <a:endParaRPr lang="en-US" sz="32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19" name="Track 57">
            <a:hlinkClick r:id="" action="ppaction://media"/>
            <a:extLst>
              <a:ext uri="{FF2B5EF4-FFF2-40B4-BE49-F238E27FC236}">
                <a16:creationId xmlns:a16="http://schemas.microsoft.com/office/drawing/2014/main" xmlns="" id="{B45847E4-D9D8-4362-AE31-3FF9954F6C4B}"/>
              </a:ext>
            </a:extLst>
          </p:cNvPr>
          <p:cNvPicPr>
            <a:picLocks noChangeAspect="1"/>
          </p:cNvPicPr>
          <p:nvPr>
            <a:audioFile r:link="rId1"/>
            <p:extLst>
              <p:ext uri="{DAA4B4D4-6D71-4841-9C94-3DE7FCFB9230}">
                <p14:media xmlns:p14="http://schemas.microsoft.com/office/powerpoint/2010/main" r:embed="rId2">
                  <p14:trim st="66457" end="0.0312"/>
                </p14:media>
              </p:ext>
            </p:extLst>
          </p:nvPr>
        </p:nvPicPr>
        <p:blipFill>
          <a:blip r:embed="rId6"/>
          <a:stretch>
            <a:fillRect/>
          </a:stretch>
        </p:blipFill>
        <p:spPr>
          <a:xfrm>
            <a:off x="7718621" y="201836"/>
            <a:ext cx="609600" cy="609600"/>
          </a:xfrm>
          <a:prstGeom prst="rect">
            <a:avLst/>
          </a:prstGeom>
        </p:spPr>
      </p:pic>
      <p:pic>
        <p:nvPicPr>
          <p:cNvPr id="17" name="Picture 16">
            <a:extLst>
              <a:ext uri="{FF2B5EF4-FFF2-40B4-BE49-F238E27FC236}">
                <a16:creationId xmlns:a16="http://schemas.microsoft.com/office/drawing/2014/main" xmlns="" id="{B677290F-D80C-4B30-BB57-1CCA6A30209B}"/>
              </a:ext>
            </a:extLst>
          </p:cNvPr>
          <p:cNvPicPr>
            <a:picLocks noChangeAspect="1"/>
          </p:cNvPicPr>
          <p:nvPr/>
        </p:nvPicPr>
        <p:blipFill rotWithShape="1">
          <a:blip r:embed="rId7"/>
          <a:srcRect l="4375" r="4375"/>
          <a:stretch/>
        </p:blipFill>
        <p:spPr>
          <a:xfrm>
            <a:off x="0" y="1199261"/>
            <a:ext cx="4572000" cy="3194939"/>
          </a:xfrm>
          <a:prstGeom prst="rect">
            <a:avLst/>
          </a:prstGeom>
        </p:spPr>
      </p:pic>
      <p:sp>
        <p:nvSpPr>
          <p:cNvPr id="21" name="TextBox 20">
            <a:extLst>
              <a:ext uri="{FF2B5EF4-FFF2-40B4-BE49-F238E27FC236}">
                <a16:creationId xmlns:a16="http://schemas.microsoft.com/office/drawing/2014/main" xmlns="" id="{281FC8E1-7F17-4E42-A3AB-6072FA84C786}"/>
              </a:ext>
            </a:extLst>
          </p:cNvPr>
          <p:cNvSpPr txBox="1"/>
          <p:nvPr/>
        </p:nvSpPr>
        <p:spPr>
          <a:xfrm>
            <a:off x="622213" y="3661017"/>
            <a:ext cx="3327573" cy="523220"/>
          </a:xfrm>
          <a:prstGeom prst="rect">
            <a:avLst/>
          </a:prstGeom>
          <a:noFill/>
        </p:spPr>
        <p:txBody>
          <a:bodyPr wrap="square">
            <a:spAutoFit/>
          </a:bodyPr>
          <a:lstStyle/>
          <a:p>
            <a:pPr algn="ctr"/>
            <a:r>
              <a:rPr lang="en-US" sz="2800">
                <a:solidFill>
                  <a:srgbClr val="0070C0"/>
                </a:solidFill>
                <a:latin typeface="Comic Sans MS" panose="030F0702030302020204" pitchFamily="66" charset="0"/>
              </a:rPr>
              <a:t>winter / a jumper</a:t>
            </a:r>
            <a:endParaRPr lang="en-US" sz="4800">
              <a:solidFill>
                <a:srgbClr val="0070C0"/>
              </a:solidFill>
              <a:latin typeface="Comic Sans MS" panose="030F0702030302020204" pitchFamily="66" charset="0"/>
            </a:endParaRPr>
          </a:p>
        </p:txBody>
      </p:sp>
      <p:sp>
        <p:nvSpPr>
          <p:cNvPr id="2" name="Rectangle 1">
            <a:extLst>
              <a:ext uri="{FF2B5EF4-FFF2-40B4-BE49-F238E27FC236}">
                <a16:creationId xmlns:a16="http://schemas.microsoft.com/office/drawing/2014/main" xmlns="" id="{96586E06-4DF4-2D46-2759-317E0A26281A}"/>
              </a:ext>
            </a:extLst>
          </p:cNvPr>
          <p:cNvSpPr/>
          <p:nvPr/>
        </p:nvSpPr>
        <p:spPr>
          <a:xfrm>
            <a:off x="1687124" y="166233"/>
            <a:ext cx="5769751" cy="650406"/>
          </a:xfrm>
          <a:custGeom>
            <a:avLst/>
            <a:gdLst>
              <a:gd name="connsiteX0" fmla="*/ 0 w 5769751"/>
              <a:gd name="connsiteY0" fmla="*/ 0 h 650406"/>
              <a:gd name="connsiteX1" fmla="*/ 634673 w 5769751"/>
              <a:gd name="connsiteY1" fmla="*/ 0 h 650406"/>
              <a:gd name="connsiteX2" fmla="*/ 1096253 w 5769751"/>
              <a:gd name="connsiteY2" fmla="*/ 0 h 650406"/>
              <a:gd name="connsiteX3" fmla="*/ 1557833 w 5769751"/>
              <a:gd name="connsiteY3" fmla="*/ 0 h 650406"/>
              <a:gd name="connsiteX4" fmla="*/ 1961715 w 5769751"/>
              <a:gd name="connsiteY4" fmla="*/ 0 h 650406"/>
              <a:gd name="connsiteX5" fmla="*/ 2365598 w 5769751"/>
              <a:gd name="connsiteY5" fmla="*/ 0 h 650406"/>
              <a:gd name="connsiteX6" fmla="*/ 3057968 w 5769751"/>
              <a:gd name="connsiteY6" fmla="*/ 0 h 650406"/>
              <a:gd name="connsiteX7" fmla="*/ 3692641 w 5769751"/>
              <a:gd name="connsiteY7" fmla="*/ 0 h 650406"/>
              <a:gd name="connsiteX8" fmla="*/ 4096523 w 5769751"/>
              <a:gd name="connsiteY8" fmla="*/ 0 h 650406"/>
              <a:gd name="connsiteX9" fmla="*/ 4615801 w 5769751"/>
              <a:gd name="connsiteY9" fmla="*/ 0 h 650406"/>
              <a:gd name="connsiteX10" fmla="*/ 5077381 w 5769751"/>
              <a:gd name="connsiteY10" fmla="*/ 0 h 650406"/>
              <a:gd name="connsiteX11" fmla="*/ 5769751 w 5769751"/>
              <a:gd name="connsiteY11" fmla="*/ 0 h 650406"/>
              <a:gd name="connsiteX12" fmla="*/ 5769751 w 5769751"/>
              <a:gd name="connsiteY12" fmla="*/ 325203 h 650406"/>
              <a:gd name="connsiteX13" fmla="*/ 5769751 w 5769751"/>
              <a:gd name="connsiteY13" fmla="*/ 650406 h 650406"/>
              <a:gd name="connsiteX14" fmla="*/ 5135078 w 5769751"/>
              <a:gd name="connsiteY14" fmla="*/ 650406 h 650406"/>
              <a:gd name="connsiteX15" fmla="*/ 4500406 w 5769751"/>
              <a:gd name="connsiteY15" fmla="*/ 650406 h 650406"/>
              <a:gd name="connsiteX16" fmla="*/ 4096523 w 5769751"/>
              <a:gd name="connsiteY16" fmla="*/ 650406 h 650406"/>
              <a:gd name="connsiteX17" fmla="*/ 3634943 w 5769751"/>
              <a:gd name="connsiteY17" fmla="*/ 650406 h 650406"/>
              <a:gd name="connsiteX18" fmla="*/ 3057968 w 5769751"/>
              <a:gd name="connsiteY18" fmla="*/ 650406 h 650406"/>
              <a:gd name="connsiteX19" fmla="*/ 2596388 w 5769751"/>
              <a:gd name="connsiteY19" fmla="*/ 650406 h 650406"/>
              <a:gd name="connsiteX20" fmla="*/ 2192505 w 5769751"/>
              <a:gd name="connsiteY20" fmla="*/ 650406 h 650406"/>
              <a:gd name="connsiteX21" fmla="*/ 1673228 w 5769751"/>
              <a:gd name="connsiteY21" fmla="*/ 650406 h 650406"/>
              <a:gd name="connsiteX22" fmla="*/ 980858 w 5769751"/>
              <a:gd name="connsiteY22" fmla="*/ 650406 h 650406"/>
              <a:gd name="connsiteX23" fmla="*/ 519278 w 5769751"/>
              <a:gd name="connsiteY23" fmla="*/ 650406 h 650406"/>
              <a:gd name="connsiteX24" fmla="*/ 0 w 5769751"/>
              <a:gd name="connsiteY24" fmla="*/ 650406 h 650406"/>
              <a:gd name="connsiteX25" fmla="*/ 0 w 5769751"/>
              <a:gd name="connsiteY25" fmla="*/ 331707 h 650406"/>
              <a:gd name="connsiteX26" fmla="*/ 0 w 5769751"/>
              <a:gd name="connsiteY26" fmla="*/ 0 h 6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769751" h="650406" fill="none" extrusionOk="0">
                <a:moveTo>
                  <a:pt x="0" y="0"/>
                </a:moveTo>
                <a:cubicBezTo>
                  <a:pt x="250202" y="-18396"/>
                  <a:pt x="410984" y="68202"/>
                  <a:pt x="634673" y="0"/>
                </a:cubicBezTo>
                <a:cubicBezTo>
                  <a:pt x="858362" y="-68202"/>
                  <a:pt x="960621" y="49467"/>
                  <a:pt x="1096253" y="0"/>
                </a:cubicBezTo>
                <a:cubicBezTo>
                  <a:pt x="1231885" y="-49467"/>
                  <a:pt x="1336946" y="41331"/>
                  <a:pt x="1557833" y="0"/>
                </a:cubicBezTo>
                <a:cubicBezTo>
                  <a:pt x="1778720" y="-41331"/>
                  <a:pt x="1816630" y="36124"/>
                  <a:pt x="1961715" y="0"/>
                </a:cubicBezTo>
                <a:cubicBezTo>
                  <a:pt x="2106800" y="-36124"/>
                  <a:pt x="2166131" y="26376"/>
                  <a:pt x="2365598" y="0"/>
                </a:cubicBezTo>
                <a:cubicBezTo>
                  <a:pt x="2565065" y="-26376"/>
                  <a:pt x="2868385" y="66994"/>
                  <a:pt x="3057968" y="0"/>
                </a:cubicBezTo>
                <a:cubicBezTo>
                  <a:pt x="3247551" y="-66994"/>
                  <a:pt x="3557549" y="26179"/>
                  <a:pt x="3692641" y="0"/>
                </a:cubicBezTo>
                <a:cubicBezTo>
                  <a:pt x="3827733" y="-26179"/>
                  <a:pt x="3956561" y="47180"/>
                  <a:pt x="4096523" y="0"/>
                </a:cubicBezTo>
                <a:cubicBezTo>
                  <a:pt x="4236485" y="-47180"/>
                  <a:pt x="4404236" y="62008"/>
                  <a:pt x="4615801" y="0"/>
                </a:cubicBezTo>
                <a:cubicBezTo>
                  <a:pt x="4827366" y="-62008"/>
                  <a:pt x="4947088" y="9260"/>
                  <a:pt x="5077381" y="0"/>
                </a:cubicBezTo>
                <a:cubicBezTo>
                  <a:pt x="5207674" y="-9260"/>
                  <a:pt x="5609712" y="64543"/>
                  <a:pt x="5769751" y="0"/>
                </a:cubicBezTo>
                <a:cubicBezTo>
                  <a:pt x="5792187" y="125950"/>
                  <a:pt x="5742643" y="227742"/>
                  <a:pt x="5769751" y="325203"/>
                </a:cubicBezTo>
                <a:cubicBezTo>
                  <a:pt x="5796859" y="422664"/>
                  <a:pt x="5754118" y="547153"/>
                  <a:pt x="5769751" y="650406"/>
                </a:cubicBezTo>
                <a:cubicBezTo>
                  <a:pt x="5509280" y="655250"/>
                  <a:pt x="5414986" y="607805"/>
                  <a:pt x="5135078" y="650406"/>
                </a:cubicBezTo>
                <a:cubicBezTo>
                  <a:pt x="4855170" y="693007"/>
                  <a:pt x="4754978" y="598306"/>
                  <a:pt x="4500406" y="650406"/>
                </a:cubicBezTo>
                <a:cubicBezTo>
                  <a:pt x="4245834" y="702506"/>
                  <a:pt x="4244925" y="646845"/>
                  <a:pt x="4096523" y="650406"/>
                </a:cubicBezTo>
                <a:cubicBezTo>
                  <a:pt x="3948121" y="653967"/>
                  <a:pt x="3790089" y="609505"/>
                  <a:pt x="3634943" y="650406"/>
                </a:cubicBezTo>
                <a:cubicBezTo>
                  <a:pt x="3479797" y="691307"/>
                  <a:pt x="3317865" y="630097"/>
                  <a:pt x="3057968" y="650406"/>
                </a:cubicBezTo>
                <a:cubicBezTo>
                  <a:pt x="2798071" y="670715"/>
                  <a:pt x="2710512" y="648792"/>
                  <a:pt x="2596388" y="650406"/>
                </a:cubicBezTo>
                <a:cubicBezTo>
                  <a:pt x="2482264" y="652020"/>
                  <a:pt x="2358565" y="608889"/>
                  <a:pt x="2192505" y="650406"/>
                </a:cubicBezTo>
                <a:cubicBezTo>
                  <a:pt x="2026445" y="691923"/>
                  <a:pt x="1859554" y="622784"/>
                  <a:pt x="1673228" y="650406"/>
                </a:cubicBezTo>
                <a:cubicBezTo>
                  <a:pt x="1486902" y="678028"/>
                  <a:pt x="1286840" y="639694"/>
                  <a:pt x="980858" y="650406"/>
                </a:cubicBezTo>
                <a:cubicBezTo>
                  <a:pt x="674876" y="661118"/>
                  <a:pt x="701344" y="648409"/>
                  <a:pt x="519278" y="650406"/>
                </a:cubicBezTo>
                <a:cubicBezTo>
                  <a:pt x="337212" y="652403"/>
                  <a:pt x="256778" y="599151"/>
                  <a:pt x="0" y="650406"/>
                </a:cubicBezTo>
                <a:cubicBezTo>
                  <a:pt x="-30785" y="520834"/>
                  <a:pt x="26151" y="456800"/>
                  <a:pt x="0" y="331707"/>
                </a:cubicBezTo>
                <a:cubicBezTo>
                  <a:pt x="-26151" y="206614"/>
                  <a:pt x="29773" y="145494"/>
                  <a:pt x="0" y="0"/>
                </a:cubicBezTo>
                <a:close/>
              </a:path>
              <a:path w="5769751" h="650406" stroke="0" extrusionOk="0">
                <a:moveTo>
                  <a:pt x="0" y="0"/>
                </a:moveTo>
                <a:cubicBezTo>
                  <a:pt x="300499" y="-70892"/>
                  <a:pt x="333818" y="15540"/>
                  <a:pt x="634673" y="0"/>
                </a:cubicBezTo>
                <a:cubicBezTo>
                  <a:pt x="935528" y="-15540"/>
                  <a:pt x="855591" y="15060"/>
                  <a:pt x="1038555" y="0"/>
                </a:cubicBezTo>
                <a:cubicBezTo>
                  <a:pt x="1221519" y="-15060"/>
                  <a:pt x="1409870" y="4652"/>
                  <a:pt x="1615530" y="0"/>
                </a:cubicBezTo>
                <a:cubicBezTo>
                  <a:pt x="1821190" y="-4652"/>
                  <a:pt x="1904254" y="34012"/>
                  <a:pt x="2077110" y="0"/>
                </a:cubicBezTo>
                <a:cubicBezTo>
                  <a:pt x="2249966" y="-34012"/>
                  <a:pt x="2351436" y="38528"/>
                  <a:pt x="2480993" y="0"/>
                </a:cubicBezTo>
                <a:cubicBezTo>
                  <a:pt x="2610550" y="-38528"/>
                  <a:pt x="2789913" y="24443"/>
                  <a:pt x="2942573" y="0"/>
                </a:cubicBezTo>
                <a:cubicBezTo>
                  <a:pt x="3095233" y="-24443"/>
                  <a:pt x="3465699" y="76252"/>
                  <a:pt x="3634943" y="0"/>
                </a:cubicBezTo>
                <a:cubicBezTo>
                  <a:pt x="3804187" y="-76252"/>
                  <a:pt x="3887163" y="48239"/>
                  <a:pt x="4038826" y="0"/>
                </a:cubicBezTo>
                <a:cubicBezTo>
                  <a:pt x="4190489" y="-48239"/>
                  <a:pt x="4451833" y="16009"/>
                  <a:pt x="4673498" y="0"/>
                </a:cubicBezTo>
                <a:cubicBezTo>
                  <a:pt x="4895163" y="-16009"/>
                  <a:pt x="4987358" y="26064"/>
                  <a:pt x="5192776" y="0"/>
                </a:cubicBezTo>
                <a:cubicBezTo>
                  <a:pt x="5398194" y="-26064"/>
                  <a:pt x="5596113" y="26316"/>
                  <a:pt x="5769751" y="0"/>
                </a:cubicBezTo>
                <a:cubicBezTo>
                  <a:pt x="5786636" y="120357"/>
                  <a:pt x="5759182" y="181593"/>
                  <a:pt x="5769751" y="325203"/>
                </a:cubicBezTo>
                <a:cubicBezTo>
                  <a:pt x="5780320" y="468813"/>
                  <a:pt x="5732491" y="517001"/>
                  <a:pt x="5769751" y="650406"/>
                </a:cubicBezTo>
                <a:cubicBezTo>
                  <a:pt x="5514957" y="675204"/>
                  <a:pt x="5435297" y="632801"/>
                  <a:pt x="5192776" y="650406"/>
                </a:cubicBezTo>
                <a:cubicBezTo>
                  <a:pt x="4950256" y="668011"/>
                  <a:pt x="4686963" y="610824"/>
                  <a:pt x="4558103" y="650406"/>
                </a:cubicBezTo>
                <a:cubicBezTo>
                  <a:pt x="4429243" y="689988"/>
                  <a:pt x="4243214" y="619017"/>
                  <a:pt x="4154221" y="650406"/>
                </a:cubicBezTo>
                <a:cubicBezTo>
                  <a:pt x="4065228" y="681795"/>
                  <a:pt x="3617407" y="647296"/>
                  <a:pt x="3461851" y="650406"/>
                </a:cubicBezTo>
                <a:cubicBezTo>
                  <a:pt x="3306295" y="653516"/>
                  <a:pt x="3221302" y="644569"/>
                  <a:pt x="3057968" y="650406"/>
                </a:cubicBezTo>
                <a:cubicBezTo>
                  <a:pt x="2894634" y="656243"/>
                  <a:pt x="2695814" y="611593"/>
                  <a:pt x="2596388" y="650406"/>
                </a:cubicBezTo>
                <a:cubicBezTo>
                  <a:pt x="2496962" y="689219"/>
                  <a:pt x="2187368" y="635945"/>
                  <a:pt x="2077110" y="650406"/>
                </a:cubicBezTo>
                <a:cubicBezTo>
                  <a:pt x="1966852" y="664867"/>
                  <a:pt x="1622982" y="609603"/>
                  <a:pt x="1500135" y="650406"/>
                </a:cubicBezTo>
                <a:cubicBezTo>
                  <a:pt x="1377289" y="691209"/>
                  <a:pt x="1246945" y="605443"/>
                  <a:pt x="1096253" y="650406"/>
                </a:cubicBezTo>
                <a:cubicBezTo>
                  <a:pt x="945561" y="695369"/>
                  <a:pt x="272605" y="554103"/>
                  <a:pt x="0" y="650406"/>
                </a:cubicBezTo>
                <a:cubicBezTo>
                  <a:pt x="-14669" y="511848"/>
                  <a:pt x="30040" y="487944"/>
                  <a:pt x="0" y="331707"/>
                </a:cubicBezTo>
                <a:cubicBezTo>
                  <a:pt x="-30040" y="175470"/>
                  <a:pt x="39721" y="132871"/>
                  <a:pt x="0" y="0"/>
                </a:cubicBezTo>
                <a:close/>
              </a:path>
            </a:pathLst>
          </a:custGeom>
          <a:solidFill>
            <a:srgbClr val="FFFFFF"/>
          </a:solidFill>
          <a:ln>
            <a:solidFill>
              <a:srgbClr val="00B0F0"/>
            </a:solidFill>
            <a:extLst>
              <a:ext uri="{C807C97D-BFC1-408E-A445-0C87EB9F89A2}">
                <ask:lineSketchStyleProps xmlns="" xmlns:ask="http://schemas.microsoft.com/office/drawing/2018/sketchyshapes" sd="3970892554">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Comic Sans MS" panose="030F0702030302020204" pitchFamily="66" charset="0"/>
              </a:rPr>
              <a:t>Listen, point and say.</a:t>
            </a:r>
            <a:endParaRPr lang="en-US" sz="4000"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12381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1" presetClass="mediacall" presetSubtype="0" fill="hold" nodeType="withEffect">
                                  <p:stCondLst>
                                    <p:cond delay="0"/>
                                  </p:stCondLst>
                                  <p:childTnLst>
                                    <p:cmd type="call" cmd="playFrom(0.0)">
                                      <p:cBhvr>
                                        <p:cTn id="9" dur="10343" fill="hold"/>
                                        <p:tgtEl>
                                          <p:spTgt spid="19"/>
                                        </p:tgtEl>
                                      </p:cBhvr>
                                    </p:cmd>
                                  </p:childTnLst>
                                </p:cTn>
                              </p:par>
                              <p:par>
                                <p:cTn id="10" presetID="6" presetClass="entr" presetSubtype="16" fill="hold" nodeType="withEffect">
                                  <p:stCondLst>
                                    <p:cond delay="200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600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9"/>
                </p:tgtEl>
              </p:cMediaNode>
            </p:audio>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2A275"/>
        </a:solidFill>
        <a:effectLst/>
      </p:bgPr>
    </p:bg>
    <p:spTree>
      <p:nvGrpSpPr>
        <p:cNvPr id="1" name="Shape 129"/>
        <p:cNvGrpSpPr/>
        <p:nvPr/>
      </p:nvGrpSpPr>
      <p:grpSpPr>
        <a:xfrm>
          <a:off x="0" y="0"/>
          <a:ext cx="0" cy="0"/>
          <a:chOff x="0" y="0"/>
          <a:chExt cx="0" cy="0"/>
        </a:xfrm>
      </p:grpSpPr>
      <p:grpSp>
        <p:nvGrpSpPr>
          <p:cNvPr id="130" name="Google Shape;130;p15"/>
          <p:cNvGrpSpPr/>
          <p:nvPr/>
        </p:nvGrpSpPr>
        <p:grpSpPr>
          <a:xfrm rot="-5400000">
            <a:off x="7001246" y="1755019"/>
            <a:ext cx="4424026" cy="1633462"/>
            <a:chOff x="0" y="-47625"/>
            <a:chExt cx="2330351" cy="860425"/>
          </a:xfrm>
        </p:grpSpPr>
        <p:sp>
          <p:nvSpPr>
            <p:cNvPr id="131" name="Google Shape;131;p15"/>
            <p:cNvSpPr/>
            <p:nvPr/>
          </p:nvSpPr>
          <p:spPr>
            <a:xfrm>
              <a:off x="0" y="0"/>
              <a:ext cx="2330351" cy="165783"/>
            </a:xfrm>
            <a:custGeom>
              <a:avLst/>
              <a:gdLst/>
              <a:ahLst/>
              <a:cxnLst/>
              <a:rect l="l" t="t" r="r" b="b"/>
              <a:pathLst>
                <a:path w="2330351" h="165783" extrusionOk="0">
                  <a:moveTo>
                    <a:pt x="44624" y="0"/>
                  </a:moveTo>
                  <a:lnTo>
                    <a:pt x="2285727" y="0"/>
                  </a:lnTo>
                  <a:cubicBezTo>
                    <a:pt x="2297562" y="0"/>
                    <a:pt x="2308912" y="4701"/>
                    <a:pt x="2317281" y="13070"/>
                  </a:cubicBezTo>
                  <a:cubicBezTo>
                    <a:pt x="2325650" y="21439"/>
                    <a:pt x="2330351" y="32789"/>
                    <a:pt x="2330351" y="44624"/>
                  </a:cubicBezTo>
                  <a:lnTo>
                    <a:pt x="2330351" y="121159"/>
                  </a:lnTo>
                  <a:cubicBezTo>
                    <a:pt x="2330351" y="132994"/>
                    <a:pt x="2325650" y="144344"/>
                    <a:pt x="2317281" y="152713"/>
                  </a:cubicBezTo>
                  <a:cubicBezTo>
                    <a:pt x="2308912" y="161082"/>
                    <a:pt x="2297562" y="165783"/>
                    <a:pt x="2285727" y="165783"/>
                  </a:cubicBezTo>
                  <a:lnTo>
                    <a:pt x="44624" y="165783"/>
                  </a:lnTo>
                  <a:cubicBezTo>
                    <a:pt x="19979" y="165783"/>
                    <a:pt x="0" y="145804"/>
                    <a:pt x="0" y="121159"/>
                  </a:cubicBezTo>
                  <a:lnTo>
                    <a:pt x="0" y="44624"/>
                  </a:lnTo>
                  <a:cubicBezTo>
                    <a:pt x="0" y="32789"/>
                    <a:pt x="4701" y="21439"/>
                    <a:pt x="13070" y="13070"/>
                  </a:cubicBezTo>
                  <a:cubicBezTo>
                    <a:pt x="21439" y="4701"/>
                    <a:pt x="32789" y="0"/>
                    <a:pt x="44624" y="0"/>
                  </a:cubicBezTo>
                  <a:close/>
                </a:path>
              </a:pathLst>
            </a:custGeom>
            <a:solidFill>
              <a:srgbClr val="000000">
                <a:alpha val="21960"/>
              </a:srgbClr>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5"/>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71111"/>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3" name="Google Shape;133;p15"/>
          <p:cNvSpPr/>
          <p:nvPr/>
        </p:nvSpPr>
        <p:spPr>
          <a:xfrm>
            <a:off x="8179448" y="887347"/>
            <a:ext cx="814679" cy="529921"/>
          </a:xfrm>
          <a:custGeom>
            <a:avLst/>
            <a:gdLst/>
            <a:ahLst/>
            <a:cxnLst/>
            <a:rect l="l" t="t" r="r" b="b"/>
            <a:pathLst>
              <a:path w="429131" h="279135" extrusionOk="0">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70CBE4"/>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5"/>
          <p:cNvSpPr/>
          <p:nvPr/>
        </p:nvSpPr>
        <p:spPr>
          <a:xfrm>
            <a:off x="8179448" y="1658850"/>
            <a:ext cx="814679" cy="529921"/>
          </a:xfrm>
          <a:custGeom>
            <a:avLst/>
            <a:gdLst/>
            <a:ahLst/>
            <a:cxnLst/>
            <a:rect l="l" t="t" r="r" b="b"/>
            <a:pathLst>
              <a:path w="429131" h="279135" extrusionOk="0">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C474C4"/>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5"/>
          <p:cNvSpPr/>
          <p:nvPr/>
        </p:nvSpPr>
        <p:spPr>
          <a:xfrm>
            <a:off x="8179448" y="2430354"/>
            <a:ext cx="814679" cy="529921"/>
          </a:xfrm>
          <a:custGeom>
            <a:avLst/>
            <a:gdLst/>
            <a:ahLst/>
            <a:cxnLst/>
            <a:rect l="l" t="t" r="r" b="b"/>
            <a:pathLst>
              <a:path w="429131" h="279135" extrusionOk="0">
                <a:moveTo>
                  <a:pt x="95030" y="0"/>
                </a:moveTo>
                <a:lnTo>
                  <a:pt x="334101" y="0"/>
                </a:lnTo>
                <a:cubicBezTo>
                  <a:pt x="359305" y="0"/>
                  <a:pt x="383476" y="10012"/>
                  <a:pt x="401298" y="27834"/>
                </a:cubicBezTo>
                <a:cubicBezTo>
                  <a:pt x="419119" y="45655"/>
                  <a:pt x="429131" y="69827"/>
                  <a:pt x="429131" y="95030"/>
                </a:cubicBezTo>
                <a:lnTo>
                  <a:pt x="429131" y="184105"/>
                </a:lnTo>
                <a:cubicBezTo>
                  <a:pt x="429131" y="209308"/>
                  <a:pt x="419119" y="233480"/>
                  <a:pt x="401298" y="251301"/>
                </a:cubicBezTo>
                <a:cubicBezTo>
                  <a:pt x="383476" y="269123"/>
                  <a:pt x="359305" y="279135"/>
                  <a:pt x="334101" y="279135"/>
                </a:cubicBezTo>
                <a:lnTo>
                  <a:pt x="95030" y="279135"/>
                </a:lnTo>
                <a:cubicBezTo>
                  <a:pt x="69827" y="279135"/>
                  <a:pt x="45655" y="269123"/>
                  <a:pt x="27834" y="251301"/>
                </a:cubicBezTo>
                <a:cubicBezTo>
                  <a:pt x="10012" y="233480"/>
                  <a:pt x="0" y="209308"/>
                  <a:pt x="0" y="184105"/>
                </a:cubicBezTo>
                <a:lnTo>
                  <a:pt x="0" y="95030"/>
                </a:lnTo>
                <a:cubicBezTo>
                  <a:pt x="0" y="69827"/>
                  <a:pt x="10012" y="45655"/>
                  <a:pt x="27834" y="27834"/>
                </a:cubicBezTo>
                <a:cubicBezTo>
                  <a:pt x="45655" y="10012"/>
                  <a:pt x="69827" y="0"/>
                  <a:pt x="95030" y="0"/>
                </a:cubicBezTo>
                <a:close/>
              </a:path>
            </a:pathLst>
          </a:custGeom>
          <a:solidFill>
            <a:srgbClr val="E4C857"/>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grpSp>
        <p:nvGrpSpPr>
          <p:cNvPr id="136" name="Google Shape;136;p15"/>
          <p:cNvGrpSpPr/>
          <p:nvPr/>
        </p:nvGrpSpPr>
        <p:grpSpPr>
          <a:xfrm>
            <a:off x="197618" y="194982"/>
            <a:ext cx="8507960" cy="4663124"/>
            <a:chOff x="0" y="-241102"/>
            <a:chExt cx="22687894" cy="12434997"/>
          </a:xfrm>
        </p:grpSpPr>
        <p:sp>
          <p:nvSpPr>
            <p:cNvPr id="137" name="Google Shape;137;p15"/>
            <p:cNvSpPr/>
            <p:nvPr/>
          </p:nvSpPr>
          <p:spPr>
            <a:xfrm>
              <a:off x="0" y="0"/>
              <a:ext cx="11874637" cy="12193895"/>
            </a:xfrm>
            <a:custGeom>
              <a:avLst/>
              <a:gdLst/>
              <a:ahLst/>
              <a:cxnLst/>
              <a:rect l="l" t="t" r="r" b="b"/>
              <a:pathLst>
                <a:path w="11874637" h="12193895" extrusionOk="0">
                  <a:moveTo>
                    <a:pt x="0" y="0"/>
                  </a:moveTo>
                  <a:lnTo>
                    <a:pt x="11874637" y="0"/>
                  </a:lnTo>
                  <a:lnTo>
                    <a:pt x="11874637" y="12193895"/>
                  </a:lnTo>
                  <a:lnTo>
                    <a:pt x="0" y="12193895"/>
                  </a:lnTo>
                  <a:lnTo>
                    <a:pt x="0" y="0"/>
                  </a:lnTo>
                  <a:close/>
                </a:path>
              </a:pathLst>
            </a:custGeom>
            <a:blipFill rotWithShape="1">
              <a:blip r:embed="rId3">
                <a:alphaModFix/>
              </a:blip>
              <a:stretch>
                <a:fillRect t="-72992"/>
              </a:stretch>
            </a:blipFill>
            <a:ln>
              <a:noFill/>
            </a:ln>
          </p:spPr>
          <p:txBody>
            <a:bodyPr/>
            <a:lstStyle/>
            <a:p>
              <a:endParaRPr lang="vi-VN"/>
            </a:p>
          </p:txBody>
        </p:sp>
        <p:grpSp>
          <p:nvGrpSpPr>
            <p:cNvPr id="138" name="Google Shape;138;p15"/>
            <p:cNvGrpSpPr/>
            <p:nvPr/>
          </p:nvGrpSpPr>
          <p:grpSpPr>
            <a:xfrm>
              <a:off x="1455604" y="-241102"/>
              <a:ext cx="21232290" cy="12434997"/>
              <a:chOff x="0" y="-47625"/>
              <a:chExt cx="4194033" cy="2456296"/>
            </a:xfrm>
          </p:grpSpPr>
          <p:sp>
            <p:nvSpPr>
              <p:cNvPr id="139" name="Google Shape;139;p15"/>
              <p:cNvSpPr/>
              <p:nvPr/>
            </p:nvSpPr>
            <p:spPr>
              <a:xfrm>
                <a:off x="0" y="0"/>
                <a:ext cx="4194033" cy="2408671"/>
              </a:xfrm>
              <a:custGeom>
                <a:avLst/>
                <a:gdLst/>
                <a:ahLst/>
                <a:cxnLst/>
                <a:rect l="l" t="t" r="r" b="b"/>
                <a:pathLst>
                  <a:path w="4194033" h="2408671" extrusionOk="0">
                    <a:moveTo>
                      <a:pt x="14585" y="0"/>
                    </a:moveTo>
                    <a:lnTo>
                      <a:pt x="4179448" y="0"/>
                    </a:lnTo>
                    <a:cubicBezTo>
                      <a:pt x="4187503" y="0"/>
                      <a:pt x="4194033" y="6530"/>
                      <a:pt x="4194033" y="14585"/>
                    </a:cubicBezTo>
                    <a:lnTo>
                      <a:pt x="4194033" y="2394085"/>
                    </a:lnTo>
                    <a:cubicBezTo>
                      <a:pt x="4194033" y="2402141"/>
                      <a:pt x="4187503" y="2408671"/>
                      <a:pt x="4179448" y="2408671"/>
                    </a:cubicBezTo>
                    <a:lnTo>
                      <a:pt x="14585" y="2408671"/>
                    </a:lnTo>
                    <a:cubicBezTo>
                      <a:pt x="6530" y="2408671"/>
                      <a:pt x="0" y="2402141"/>
                      <a:pt x="0" y="2394085"/>
                    </a:cubicBezTo>
                    <a:lnTo>
                      <a:pt x="0" y="14585"/>
                    </a:lnTo>
                    <a:cubicBezTo>
                      <a:pt x="0" y="6530"/>
                      <a:pt x="6530" y="0"/>
                      <a:pt x="14585" y="0"/>
                    </a:cubicBezTo>
                    <a:close/>
                  </a:path>
                </a:pathLst>
              </a:custGeom>
              <a:solidFill>
                <a:srgbClr val="FFF2CC"/>
              </a:solidFill>
              <a:ln>
                <a:noFill/>
              </a:ln>
            </p:spPr>
            <p:txBody>
              <a:bodyPr spcFirstLastPara="1" wrap="square" lIns="45713" tIns="45713" rIns="45713" bIns="45713" anchor="ctr" anchorCtr="0">
                <a:noAutofit/>
              </a:bodyPr>
              <a:lstStyle/>
              <a:p>
                <a:pPr marL="0" marR="0" lvl="0" indent="0" algn="l" defTabSz="457200" rtl="0" eaLnBrk="1" fontAlgn="auto" latinLnBrk="0" hangingPunct="1">
                  <a:lnSpc>
                    <a:spcPct val="100000"/>
                  </a:lnSpc>
                  <a:spcBef>
                    <a:spcPts val="0"/>
                  </a:spcBef>
                  <a:spcAft>
                    <a:spcPts val="0"/>
                  </a:spcAft>
                  <a:buClr>
                    <a:srgbClr val="000000"/>
                  </a:buClr>
                  <a:buSzTx/>
                  <a:buFont typeface="Arial"/>
                  <a:buNone/>
                  <a:tabLst/>
                  <a:defRPr/>
                </a:pPr>
                <a:endParaRPr kumimoji="0" sz="7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5"/>
              <p:cNvSpPr txBox="1"/>
              <p:nvPr/>
            </p:nvSpPr>
            <p:spPr>
              <a:xfrm>
                <a:off x="0" y="-47625"/>
                <a:ext cx="812800" cy="860425"/>
              </a:xfrm>
              <a:prstGeom prst="rect">
                <a:avLst/>
              </a:prstGeom>
              <a:noFill/>
              <a:ln>
                <a:noFill/>
              </a:ln>
            </p:spPr>
            <p:txBody>
              <a:bodyPr spcFirstLastPara="1" wrap="square" lIns="25400" tIns="25400" rIns="25400" bIns="25400" anchor="ctr" anchorCtr="0">
                <a:noAutofit/>
              </a:bodyPr>
              <a:lstStyle/>
              <a:p>
                <a:pPr marL="0" marR="0" lvl="0" indent="0" algn="ctr" defTabSz="457200" rtl="0" eaLnBrk="1" fontAlgn="auto" latinLnBrk="0" hangingPunct="1">
                  <a:lnSpc>
                    <a:spcPct val="171111"/>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144" name="Google Shape;144;p15"/>
          <p:cNvSpPr txBox="1"/>
          <p:nvPr/>
        </p:nvSpPr>
        <p:spPr>
          <a:xfrm>
            <a:off x="534441" y="258506"/>
            <a:ext cx="7798753" cy="597087"/>
          </a:xfrm>
          <a:prstGeom prst="rect">
            <a:avLst/>
          </a:prstGeom>
          <a:noFill/>
          <a:ln>
            <a:noFill/>
          </a:ln>
        </p:spPr>
        <p:txBody>
          <a:bodyPr spcFirstLastPara="1" wrap="square" lIns="0" tIns="0" rIns="0" bIns="0" anchor="t" anchorCtr="0">
            <a:spAutoFit/>
          </a:bodyPr>
          <a:lstStyle/>
          <a:p>
            <a:pPr marL="0" marR="0" lvl="0" indent="0" algn="ctr" defTabSz="457200" rtl="0" eaLnBrk="1" fontAlgn="auto" latinLnBrk="0" hangingPunct="1">
              <a:lnSpc>
                <a:spcPct val="97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DF5A51"/>
                </a:solidFill>
                <a:effectLst/>
                <a:uLnTx/>
                <a:uFillTx/>
                <a:latin typeface="Comic Sans MS" panose="030F0702030302020204" pitchFamily="66" charset="0"/>
                <a:ea typeface="Luckiest Guy"/>
                <a:cs typeface="Luckiest Guy"/>
                <a:sym typeface="Luckiest Guy"/>
              </a:rPr>
              <a:t>Table of contents</a:t>
            </a:r>
            <a:endParaRPr kumimoji="0" sz="500" b="0" i="0" u="none" strike="noStrike" kern="0" cap="none" spc="0" normalizeH="0" baseline="0" noProof="0" dirty="0">
              <a:ln>
                <a:noFill/>
              </a:ln>
              <a:solidFill>
                <a:srgbClr val="000000"/>
              </a:solidFill>
              <a:effectLst/>
              <a:uLnTx/>
              <a:uFillTx/>
              <a:latin typeface="Comic Sans MS" panose="030F0702030302020204" pitchFamily="66" charset="0"/>
              <a:cs typeface="Arial"/>
              <a:sym typeface="Arial"/>
            </a:endParaRPr>
          </a:p>
        </p:txBody>
      </p:sp>
      <p:sp>
        <p:nvSpPr>
          <p:cNvPr id="145" name="Google Shape;145;p15"/>
          <p:cNvSpPr/>
          <p:nvPr/>
        </p:nvSpPr>
        <p:spPr>
          <a:xfrm rot="-846242">
            <a:off x="1066653" y="122175"/>
            <a:ext cx="946705" cy="834284"/>
          </a:xfrm>
          <a:custGeom>
            <a:avLst/>
            <a:gdLst/>
            <a:ahLst/>
            <a:cxnLst/>
            <a:rect l="l" t="t" r="r" b="b"/>
            <a:pathLst>
              <a:path w="1893410" h="1668568" extrusionOk="0">
                <a:moveTo>
                  <a:pt x="0" y="0"/>
                </a:moveTo>
                <a:lnTo>
                  <a:pt x="1893411" y="0"/>
                </a:lnTo>
                <a:lnTo>
                  <a:pt x="1893411" y="1668568"/>
                </a:lnTo>
                <a:lnTo>
                  <a:pt x="0" y="1668568"/>
                </a:lnTo>
                <a:lnTo>
                  <a:pt x="0" y="0"/>
                </a:lnTo>
                <a:close/>
              </a:path>
            </a:pathLst>
          </a:custGeom>
          <a:blipFill rotWithShape="1">
            <a:blip r:embed="rId4">
              <a:alphaModFix/>
            </a:blip>
            <a:stretch>
              <a:fillRect/>
            </a:stretch>
          </a:blipFill>
          <a:ln>
            <a:noFill/>
          </a:ln>
        </p:spPr>
        <p:txBody>
          <a:bodyPr/>
          <a:lstStyle/>
          <a:p>
            <a:endParaRPr lang="vi-VN"/>
          </a:p>
        </p:txBody>
      </p:sp>
      <p:sp>
        <p:nvSpPr>
          <p:cNvPr id="27" name="Google Shape;1946;p46">
            <a:extLst>
              <a:ext uri="{FF2B5EF4-FFF2-40B4-BE49-F238E27FC236}">
                <a16:creationId xmlns:a16="http://schemas.microsoft.com/office/drawing/2014/main" xmlns="" id="{3BEFB799-5B6F-4293-8CA5-42D1C5C54536}"/>
              </a:ext>
            </a:extLst>
          </p:cNvPr>
          <p:cNvSpPr txBox="1">
            <a:spLocks/>
          </p:cNvSpPr>
          <p:nvPr/>
        </p:nvSpPr>
        <p:spPr>
          <a:xfrm>
            <a:off x="2390578" y="1039093"/>
            <a:ext cx="5596412"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40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8" name="Google Shape;1947;p46">
            <a:extLst>
              <a:ext uri="{FF2B5EF4-FFF2-40B4-BE49-F238E27FC236}">
                <a16:creationId xmlns:a16="http://schemas.microsoft.com/office/drawing/2014/main" xmlns="" id="{04A939F8-79CB-47BF-8517-FBFFD1DF514C}"/>
              </a:ext>
            </a:extLst>
          </p:cNvPr>
          <p:cNvSpPr txBox="1">
            <a:spLocks/>
          </p:cNvSpPr>
          <p:nvPr/>
        </p:nvSpPr>
        <p:spPr>
          <a:xfrm>
            <a:off x="2390578" y="2582350"/>
            <a:ext cx="5696521"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lang="en-US" sz="4000" b="1">
                <a:solidFill>
                  <a:srgbClr val="0070C0"/>
                </a:solidFill>
                <a:latin typeface="Comic Sans MS" panose="030F0702030302020204" pitchFamily="66" charset="0"/>
              </a:rPr>
              <a:t>Listen</a:t>
            </a:r>
            <a:r>
              <a:rPr lang="en-US" sz="4000" b="1" dirty="0">
                <a:solidFill>
                  <a:srgbClr val="0070C0"/>
                </a:solidFill>
                <a:latin typeface="Comic Sans MS" panose="030F0702030302020204" pitchFamily="66" charset="0"/>
              </a:rPr>
              <a:t>, point </a:t>
            </a:r>
            <a:r>
              <a:rPr lang="en-US" sz="4000" b="1">
                <a:solidFill>
                  <a:srgbClr val="0070C0"/>
                </a:solidFill>
                <a:latin typeface="Comic Sans MS" panose="030F0702030302020204" pitchFamily="66" charset="0"/>
              </a:rPr>
              <a:t>and say.</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endParaRPr>
          </a:p>
        </p:txBody>
      </p:sp>
      <p:sp>
        <p:nvSpPr>
          <p:cNvPr id="29" name="Google Shape;1948;p46">
            <a:extLst>
              <a:ext uri="{FF2B5EF4-FFF2-40B4-BE49-F238E27FC236}">
                <a16:creationId xmlns:a16="http://schemas.microsoft.com/office/drawing/2014/main" xmlns="" id="{01F3BAD5-564A-470F-AB1C-37611E7D5E13}"/>
              </a:ext>
            </a:extLst>
          </p:cNvPr>
          <p:cNvSpPr txBox="1">
            <a:spLocks/>
          </p:cNvSpPr>
          <p:nvPr/>
        </p:nvSpPr>
        <p:spPr>
          <a:xfrm>
            <a:off x="2390577" y="1756599"/>
            <a:ext cx="61819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lang="en-US" sz="4000" b="1" noProof="0">
                <a:solidFill>
                  <a:srgbClr val="0070C0"/>
                </a:solidFill>
                <a:latin typeface="Comic Sans MS" panose="030F0702030302020204" pitchFamily="66" charset="0"/>
              </a:rPr>
              <a:t>Look</a:t>
            </a:r>
            <a:r>
              <a:rPr lang="en-US" sz="4000" b="1" noProof="0" dirty="0">
                <a:solidFill>
                  <a:srgbClr val="0070C0"/>
                </a:solidFill>
                <a:latin typeface="Comic Sans MS" panose="030F0702030302020204" pitchFamily="66" charset="0"/>
              </a:rPr>
              <a:t>, </a:t>
            </a:r>
            <a:r>
              <a:rPr lang="en-US" sz="4000" b="1" noProof="0" dirty="0" err="1">
                <a:solidFill>
                  <a:srgbClr val="0070C0"/>
                </a:solidFill>
                <a:latin typeface="Comic Sans MS" panose="030F0702030302020204" pitchFamily="66" charset="0"/>
              </a:rPr>
              <a:t>liste</a:t>
            </a:r>
            <a:r>
              <a:rPr lang="en-US" sz="4000" b="1" dirty="0">
                <a:solidFill>
                  <a:srgbClr val="0070C0"/>
                </a:solidFill>
                <a:latin typeface="Comic Sans MS" panose="030F0702030302020204" pitchFamily="66" charset="0"/>
              </a:rPr>
              <a:t>n </a:t>
            </a:r>
            <a:r>
              <a:rPr lang="en-US" sz="4000" b="1">
                <a:solidFill>
                  <a:srgbClr val="0070C0"/>
                </a:solidFill>
                <a:latin typeface="Comic Sans MS" panose="030F0702030302020204" pitchFamily="66" charset="0"/>
              </a:rPr>
              <a:t>and repeat.</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endParaRPr>
          </a:p>
        </p:txBody>
      </p:sp>
      <p:sp>
        <p:nvSpPr>
          <p:cNvPr id="30" name="Google Shape;1951;p46">
            <a:extLst>
              <a:ext uri="{FF2B5EF4-FFF2-40B4-BE49-F238E27FC236}">
                <a16:creationId xmlns:a16="http://schemas.microsoft.com/office/drawing/2014/main" xmlns="" id="{8761A65A-317B-4F6F-949E-6BCBDD0DD859}"/>
              </a:ext>
            </a:extLst>
          </p:cNvPr>
          <p:cNvSpPr txBox="1">
            <a:spLocks/>
          </p:cNvSpPr>
          <p:nvPr/>
        </p:nvSpPr>
        <p:spPr>
          <a:xfrm>
            <a:off x="2390578" y="3310917"/>
            <a:ext cx="550112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40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Let’s talk.</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31" name="Google Shape;1955;p46">
            <a:extLst>
              <a:ext uri="{FF2B5EF4-FFF2-40B4-BE49-F238E27FC236}">
                <a16:creationId xmlns:a16="http://schemas.microsoft.com/office/drawing/2014/main" xmlns="" id="{F5AF09F5-8896-4EC2-B7CB-427A25E3BE83}"/>
              </a:ext>
            </a:extLst>
          </p:cNvPr>
          <p:cNvSpPr/>
          <p:nvPr/>
        </p:nvSpPr>
        <p:spPr>
          <a:xfrm>
            <a:off x="1511804" y="980627"/>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sp>
        <p:nvSpPr>
          <p:cNvPr id="32" name="Google Shape;1955;p46">
            <a:extLst>
              <a:ext uri="{FF2B5EF4-FFF2-40B4-BE49-F238E27FC236}">
                <a16:creationId xmlns:a16="http://schemas.microsoft.com/office/drawing/2014/main" xmlns="" id="{7C32ABAA-4FCF-4AFE-A61D-18833B801C51}"/>
              </a:ext>
            </a:extLst>
          </p:cNvPr>
          <p:cNvSpPr/>
          <p:nvPr/>
        </p:nvSpPr>
        <p:spPr>
          <a:xfrm>
            <a:off x="1511804" y="172729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sp>
        <p:nvSpPr>
          <p:cNvPr id="33" name="Google Shape;1955;p46">
            <a:extLst>
              <a:ext uri="{FF2B5EF4-FFF2-40B4-BE49-F238E27FC236}">
                <a16:creationId xmlns:a16="http://schemas.microsoft.com/office/drawing/2014/main" xmlns="" id="{E37B647C-8EA7-4553-973E-7714C659F0C6}"/>
              </a:ext>
            </a:extLst>
          </p:cNvPr>
          <p:cNvSpPr/>
          <p:nvPr/>
        </p:nvSpPr>
        <p:spPr>
          <a:xfrm>
            <a:off x="1511804" y="2473754"/>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sp>
        <p:nvSpPr>
          <p:cNvPr id="34" name="Google Shape;1955;p46">
            <a:extLst>
              <a:ext uri="{FF2B5EF4-FFF2-40B4-BE49-F238E27FC236}">
                <a16:creationId xmlns:a16="http://schemas.microsoft.com/office/drawing/2014/main" xmlns="" id="{4454BAF0-D4F9-44B4-9D89-E185EC7F6A31}"/>
              </a:ext>
            </a:extLst>
          </p:cNvPr>
          <p:cNvSpPr/>
          <p:nvPr/>
        </p:nvSpPr>
        <p:spPr>
          <a:xfrm>
            <a:off x="1511804" y="3252451"/>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sp>
        <p:nvSpPr>
          <p:cNvPr id="35" name="Google Shape;1951;p46">
            <a:extLst>
              <a:ext uri="{FF2B5EF4-FFF2-40B4-BE49-F238E27FC236}">
                <a16:creationId xmlns:a16="http://schemas.microsoft.com/office/drawing/2014/main" xmlns="" id="{14DD1CC4-723E-4DD0-A248-5F23293F9B92}"/>
              </a:ext>
            </a:extLst>
          </p:cNvPr>
          <p:cNvSpPr txBox="1">
            <a:spLocks/>
          </p:cNvSpPr>
          <p:nvPr/>
        </p:nvSpPr>
        <p:spPr>
          <a:xfrm>
            <a:off x="2390578" y="4075948"/>
            <a:ext cx="6405413"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1pPr>
            <a:lvl2pPr marR="0" lvl="1"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2pPr>
            <a:lvl3pPr marR="0" lvl="2"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3pPr>
            <a:lvl4pPr marR="0" lvl="3"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4pPr>
            <a:lvl5pPr marR="0" lvl="4"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5pPr>
            <a:lvl6pPr marR="0" lvl="5"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6pPr>
            <a:lvl7pPr marR="0" lvl="6"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7pPr>
            <a:lvl8pPr marR="0" lvl="7"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8pPr>
            <a:lvl9pPr marR="0" lvl="8" algn="l" rtl="0">
              <a:lnSpc>
                <a:spcPct val="100000"/>
              </a:lnSpc>
              <a:spcBef>
                <a:spcPts val="0"/>
              </a:spcBef>
              <a:spcAft>
                <a:spcPts val="0"/>
              </a:spcAft>
              <a:buClr>
                <a:srgbClr val="617A86"/>
              </a:buClr>
              <a:buSzPts val="1800"/>
              <a:buFont typeface="Nixie One"/>
              <a:buNone/>
              <a:defRPr sz="1800" b="0" i="0" u="none" strike="noStrike" cap="none">
                <a:solidFill>
                  <a:srgbClr val="617A86"/>
                </a:solidFill>
                <a:latin typeface="Nixie One"/>
                <a:ea typeface="Nixie One"/>
                <a:cs typeface="Nixie One"/>
                <a:sym typeface="Nixie One"/>
              </a:defRPr>
            </a:lvl9pPr>
          </a:lstStyle>
          <a:p>
            <a:pPr marL="0" marR="0" lvl="0" indent="0" defTabSz="914400" rtl="0" eaLnBrk="1" fontAlgn="auto" latinLnBrk="0" hangingPunct="1">
              <a:lnSpc>
                <a:spcPct val="100000"/>
              </a:lnSpc>
              <a:spcBef>
                <a:spcPts val="0"/>
              </a:spcBef>
              <a:spcAft>
                <a:spcPts val="0"/>
              </a:spcAft>
              <a:buClr>
                <a:srgbClr val="617A86"/>
              </a:buClr>
              <a:buSzPts val="1800"/>
              <a:buFont typeface="Nixie One"/>
              <a:buNone/>
              <a:tabLst/>
              <a:defRPr/>
            </a:pPr>
            <a:r>
              <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rPr>
              <a:t>Fun corner and Wrap</a:t>
            </a:r>
            <a:r>
              <a:rPr lang="en-US" sz="4000" b="1" dirty="0">
                <a:solidFill>
                  <a:srgbClr val="0070C0"/>
                </a:solidFill>
                <a:latin typeface="Comic Sans MS" panose="030F0702030302020204" pitchFamily="66" charset="0"/>
              </a:rPr>
              <a:t>-up</a:t>
            </a: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sym typeface="Nixie One"/>
            </a:endParaRPr>
          </a:p>
        </p:txBody>
      </p:sp>
      <p:sp>
        <p:nvSpPr>
          <p:cNvPr id="36" name="Google Shape;1955;p46">
            <a:extLst>
              <a:ext uri="{FF2B5EF4-FFF2-40B4-BE49-F238E27FC236}">
                <a16:creationId xmlns:a16="http://schemas.microsoft.com/office/drawing/2014/main" xmlns="" id="{E186973F-E9B2-4BE6-87DF-7868EDE721D6}"/>
              </a:ext>
            </a:extLst>
          </p:cNvPr>
          <p:cNvSpPr/>
          <p:nvPr/>
        </p:nvSpPr>
        <p:spPr>
          <a:xfrm>
            <a:off x="1511804" y="4017482"/>
            <a:ext cx="764840" cy="644632"/>
          </a:xfrm>
          <a:prstGeom prst="roundRect">
            <a:avLst>
              <a:gd name="adj" fmla="val 16667"/>
            </a:avLst>
          </a:prstGeom>
          <a:solidFill>
            <a:schemeClr val="accent1">
              <a:lumMod val="75000"/>
            </a:schemeClr>
          </a:solidFill>
          <a:ln w="38100" cap="flat" cmpd="sng">
            <a:solidFill>
              <a:srgbClr val="FFFFFF"/>
            </a:solidFill>
            <a:prstDash val="solid"/>
            <a:round/>
            <a:headEnd type="none" w="sm" len="sm"/>
            <a:tailEnd type="none" w="sm" len="sm"/>
          </a:ln>
          <a:effectLst>
            <a:outerShdw blurRad="57150"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ircle(in)">
                                      <p:cBhvr>
                                        <p:cTn id="13" dur="2000"/>
                                        <p:tgtEl>
                                          <p:spTgt spid="3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ircle(in)">
                                      <p:cBhvr>
                                        <p:cTn id="16" dur="2000"/>
                                        <p:tgtEl>
                                          <p:spTgt spid="2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circle(in)">
                                      <p:cBhvr>
                                        <p:cTn id="25" dur="2000"/>
                                        <p:tgtEl>
                                          <p:spTgt spid="3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in)">
                                      <p:cBhvr>
                                        <p:cTn id="28" dur="2000"/>
                                        <p:tgtEl>
                                          <p:spTgt spid="30"/>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circle(in)">
                                      <p:cBhvr>
                                        <p:cTn id="31" dur="2000"/>
                                        <p:tgtEl>
                                          <p:spTgt spid="3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circle(in)">
                                      <p:cBhvr>
                                        <p:cTn id="34"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animBg="1"/>
      <p:bldP spid="32" grpId="0" animBg="1"/>
      <p:bldP spid="33" grpId="0" animBg="1"/>
      <p:bldP spid="34" grpId="0" animBg="1"/>
      <p:bldP spid="35" grpId="0"/>
      <p:bldP spid="3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DBD3F22-239F-447E-B2B3-171E17892429}"/>
              </a:ext>
            </a:extLst>
          </p:cNvPr>
          <p:cNvGrpSpPr/>
          <p:nvPr/>
        </p:nvGrpSpPr>
        <p:grpSpPr>
          <a:xfrm>
            <a:off x="3102716" y="396696"/>
            <a:ext cx="3029518" cy="2276277"/>
            <a:chOff x="2963016" y="574496"/>
            <a:chExt cx="3029518" cy="2276277"/>
          </a:xfrm>
        </p:grpSpPr>
        <p:pic>
          <p:nvPicPr>
            <p:cNvPr id="12" name="Picture 11">
              <a:extLst>
                <a:ext uri="{FF2B5EF4-FFF2-40B4-BE49-F238E27FC236}">
                  <a16:creationId xmlns:a16="http://schemas.microsoft.com/office/drawing/2014/main" xmlns="" id="{29963698-823E-4D56-B9CF-0BC7C3B60FA5}"/>
                </a:ext>
              </a:extLst>
            </p:cNvPr>
            <p:cNvPicPr>
              <a:picLocks noChangeAspect="1"/>
            </p:cNvPicPr>
            <p:nvPr/>
          </p:nvPicPr>
          <p:blipFill rotWithShape="1">
            <a:blip r:embed="rId3"/>
            <a:srcRect l="7" r="7"/>
            <a:stretch/>
          </p:blipFill>
          <p:spPr>
            <a:xfrm>
              <a:off x="2963016" y="574496"/>
              <a:ext cx="3029518" cy="2276277"/>
            </a:xfrm>
            <a:prstGeom prst="rect">
              <a:avLst/>
            </a:prstGeom>
          </p:spPr>
        </p:pic>
        <p:sp>
          <p:nvSpPr>
            <p:cNvPr id="13" name="TextBox 12">
              <a:extLst>
                <a:ext uri="{FF2B5EF4-FFF2-40B4-BE49-F238E27FC236}">
                  <a16:creationId xmlns:a16="http://schemas.microsoft.com/office/drawing/2014/main" xmlns="" id="{30BEC7FC-AC2E-452D-9EDA-1020A50FF7C0}"/>
                </a:ext>
              </a:extLst>
            </p:cNvPr>
            <p:cNvSpPr txBox="1"/>
            <p:nvPr/>
          </p:nvSpPr>
          <p:spPr>
            <a:xfrm>
              <a:off x="3285423" y="2349440"/>
              <a:ext cx="2293752" cy="400110"/>
            </a:xfrm>
            <a:prstGeom prst="rect">
              <a:avLst/>
            </a:prstGeom>
            <a:noFill/>
          </p:spPr>
          <p:txBody>
            <a:bodyPr wrap="square">
              <a:spAutoFit/>
            </a:bodyPr>
            <a:lstStyle/>
            <a:p>
              <a:pPr algn="ctr"/>
              <a:r>
                <a:rPr lang="en-US" sz="2000" b="0" i="0">
                  <a:solidFill>
                    <a:srgbClr val="007DC5"/>
                  </a:solidFill>
                  <a:effectLst/>
                  <a:latin typeface="Comic Sans MS" panose="030F0702030302020204" pitchFamily="66" charset="0"/>
                </a:rPr>
                <a:t>spring / a blouse</a:t>
              </a:r>
              <a:r>
                <a:rPr lang="en-US" sz="2000">
                  <a:latin typeface="Comic Sans MS" panose="030F0702030302020204" pitchFamily="66" charset="0"/>
                </a:rPr>
                <a:t> </a:t>
              </a:r>
            </a:p>
          </p:txBody>
        </p:sp>
      </p:grpSp>
      <p:grpSp>
        <p:nvGrpSpPr>
          <p:cNvPr id="5" name="Group 4">
            <a:extLst>
              <a:ext uri="{FF2B5EF4-FFF2-40B4-BE49-F238E27FC236}">
                <a16:creationId xmlns:a16="http://schemas.microsoft.com/office/drawing/2014/main" xmlns="" id="{45D1387D-5CCB-4770-BC70-0A6C078DDE13}"/>
              </a:ext>
            </a:extLst>
          </p:cNvPr>
          <p:cNvGrpSpPr/>
          <p:nvPr/>
        </p:nvGrpSpPr>
        <p:grpSpPr>
          <a:xfrm>
            <a:off x="5991563" y="173350"/>
            <a:ext cx="3327573" cy="2499623"/>
            <a:chOff x="5851863" y="351150"/>
            <a:chExt cx="3327573" cy="2499623"/>
          </a:xfrm>
        </p:grpSpPr>
        <p:pic>
          <p:nvPicPr>
            <p:cNvPr id="14" name="Picture 13">
              <a:extLst>
                <a:ext uri="{FF2B5EF4-FFF2-40B4-BE49-F238E27FC236}">
                  <a16:creationId xmlns:a16="http://schemas.microsoft.com/office/drawing/2014/main" xmlns="" id="{0291568D-1ED4-437C-BE08-C8B61FA8B3B6}"/>
                </a:ext>
              </a:extLst>
            </p:cNvPr>
            <p:cNvPicPr>
              <a:picLocks noChangeAspect="1"/>
            </p:cNvPicPr>
            <p:nvPr/>
          </p:nvPicPr>
          <p:blipFill rotWithShape="1">
            <a:blip r:embed="rId4"/>
            <a:srcRect l="3378" r="3378"/>
            <a:stretch/>
          </p:blipFill>
          <p:spPr>
            <a:xfrm>
              <a:off x="5851864" y="351150"/>
              <a:ext cx="3249162" cy="2499623"/>
            </a:xfrm>
            <a:prstGeom prst="rect">
              <a:avLst/>
            </a:prstGeom>
          </p:spPr>
        </p:pic>
        <p:sp>
          <p:nvSpPr>
            <p:cNvPr id="15" name="TextBox 14">
              <a:extLst>
                <a:ext uri="{FF2B5EF4-FFF2-40B4-BE49-F238E27FC236}">
                  <a16:creationId xmlns:a16="http://schemas.microsoft.com/office/drawing/2014/main" xmlns="" id="{AD9A286E-44A4-4049-B4BE-82C7EB02D59E}"/>
                </a:ext>
              </a:extLst>
            </p:cNvPr>
            <p:cNvSpPr txBox="1"/>
            <p:nvPr/>
          </p:nvSpPr>
          <p:spPr>
            <a:xfrm>
              <a:off x="5851863" y="2306398"/>
              <a:ext cx="3327573" cy="384721"/>
            </a:xfrm>
            <a:prstGeom prst="rect">
              <a:avLst/>
            </a:prstGeom>
            <a:noFill/>
          </p:spPr>
          <p:txBody>
            <a:bodyPr wrap="square">
              <a:spAutoFit/>
            </a:bodyPr>
            <a:lstStyle/>
            <a:p>
              <a:pPr algn="ctr"/>
              <a:r>
                <a:rPr lang="en-US" sz="1900">
                  <a:solidFill>
                    <a:srgbClr val="0070C0"/>
                  </a:solidFill>
                  <a:latin typeface="Comic Sans MS" panose="030F0702030302020204" pitchFamily="66" charset="0"/>
                </a:rPr>
                <a:t>summer / trousers</a:t>
              </a:r>
            </a:p>
          </p:txBody>
        </p:sp>
      </p:grpSp>
      <p:pic>
        <p:nvPicPr>
          <p:cNvPr id="4100" name="Picture 4" descr="Cartoon Junge Mit Roller Und Ein Mädchen Im Gespräch Miteinander Stock  Vektor Art und mehr Bilder von Gespräch - iStock">
            <a:extLst>
              <a:ext uri="{FF2B5EF4-FFF2-40B4-BE49-F238E27FC236}">
                <a16:creationId xmlns:a16="http://schemas.microsoft.com/office/drawing/2014/main" xmlns="" id="{3E9B28F6-14AF-4B9F-AFE8-EF0CBCDEBA3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0812"/>
          <a:stretch/>
        </p:blipFill>
        <p:spPr bwMode="auto">
          <a:xfrm>
            <a:off x="-28011" y="3238382"/>
            <a:ext cx="2905230" cy="1924522"/>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xmlns="" id="{B619C33D-BD4B-4537-BE87-E1F93CE978B4}"/>
              </a:ext>
            </a:extLst>
          </p:cNvPr>
          <p:cNvGrpSpPr/>
          <p:nvPr/>
        </p:nvGrpSpPr>
        <p:grpSpPr>
          <a:xfrm>
            <a:off x="2924754" y="2571750"/>
            <a:ext cx="3345414" cy="2274981"/>
            <a:chOff x="2785054" y="2749550"/>
            <a:chExt cx="3345414" cy="2274981"/>
          </a:xfrm>
        </p:grpSpPr>
        <p:pic>
          <p:nvPicPr>
            <p:cNvPr id="16" name="Picture 15">
              <a:extLst>
                <a:ext uri="{FF2B5EF4-FFF2-40B4-BE49-F238E27FC236}">
                  <a16:creationId xmlns:a16="http://schemas.microsoft.com/office/drawing/2014/main" xmlns="" id="{140E32CF-797E-4A7B-9909-0DFDFA17D7C2}"/>
                </a:ext>
              </a:extLst>
            </p:cNvPr>
            <p:cNvPicPr>
              <a:picLocks noChangeAspect="1"/>
            </p:cNvPicPr>
            <p:nvPr/>
          </p:nvPicPr>
          <p:blipFill rotWithShape="1">
            <a:blip r:embed="rId6"/>
            <a:srcRect l="2665" r="2665"/>
            <a:stretch/>
          </p:blipFill>
          <p:spPr>
            <a:xfrm>
              <a:off x="2785054" y="2749550"/>
              <a:ext cx="3345414" cy="2274981"/>
            </a:xfrm>
            <a:prstGeom prst="rect">
              <a:avLst/>
            </a:prstGeom>
          </p:spPr>
        </p:pic>
        <p:sp>
          <p:nvSpPr>
            <p:cNvPr id="17" name="TextBox 16">
              <a:extLst>
                <a:ext uri="{FF2B5EF4-FFF2-40B4-BE49-F238E27FC236}">
                  <a16:creationId xmlns:a16="http://schemas.microsoft.com/office/drawing/2014/main" xmlns="" id="{006F683B-B7BA-42FE-B347-BE945E5FADD4}"/>
                </a:ext>
              </a:extLst>
            </p:cNvPr>
            <p:cNvSpPr txBox="1"/>
            <p:nvPr/>
          </p:nvSpPr>
          <p:spPr>
            <a:xfrm>
              <a:off x="3109699" y="4501634"/>
              <a:ext cx="2645201" cy="400110"/>
            </a:xfrm>
            <a:prstGeom prst="rect">
              <a:avLst/>
            </a:prstGeom>
            <a:noFill/>
          </p:spPr>
          <p:txBody>
            <a:bodyPr wrap="square">
              <a:spAutoFit/>
            </a:bodyPr>
            <a:lstStyle/>
            <a:p>
              <a:pPr algn="ctr"/>
              <a:r>
                <a:rPr lang="en-US" sz="2000">
                  <a:solidFill>
                    <a:srgbClr val="0070C0"/>
                  </a:solidFill>
                  <a:latin typeface="Comic Sans MS" panose="030F0702030302020204" pitchFamily="66" charset="0"/>
                </a:rPr>
                <a:t>autumn / jeans</a:t>
              </a:r>
            </a:p>
          </p:txBody>
        </p:sp>
      </p:grpSp>
      <p:grpSp>
        <p:nvGrpSpPr>
          <p:cNvPr id="2" name="Group 1">
            <a:extLst>
              <a:ext uri="{FF2B5EF4-FFF2-40B4-BE49-F238E27FC236}">
                <a16:creationId xmlns:a16="http://schemas.microsoft.com/office/drawing/2014/main" xmlns="" id="{8175BD87-6F65-4E26-BCF7-D1A2ACA1EE3A}"/>
              </a:ext>
            </a:extLst>
          </p:cNvPr>
          <p:cNvGrpSpPr/>
          <p:nvPr/>
        </p:nvGrpSpPr>
        <p:grpSpPr>
          <a:xfrm>
            <a:off x="6132233" y="2587608"/>
            <a:ext cx="3072728" cy="2350779"/>
            <a:chOff x="168134" y="1097326"/>
            <a:chExt cx="3072728" cy="2350779"/>
          </a:xfrm>
        </p:grpSpPr>
        <p:pic>
          <p:nvPicPr>
            <p:cNvPr id="18" name="Picture 17">
              <a:extLst>
                <a:ext uri="{FF2B5EF4-FFF2-40B4-BE49-F238E27FC236}">
                  <a16:creationId xmlns:a16="http://schemas.microsoft.com/office/drawing/2014/main" xmlns="" id="{AC632762-4C16-4499-AC5E-96A3F4BD4AB6}"/>
                </a:ext>
              </a:extLst>
            </p:cNvPr>
            <p:cNvPicPr>
              <a:picLocks noChangeAspect="1"/>
            </p:cNvPicPr>
            <p:nvPr/>
          </p:nvPicPr>
          <p:blipFill rotWithShape="1">
            <a:blip r:embed="rId7"/>
            <a:srcRect l="3246" r="3246"/>
            <a:stretch/>
          </p:blipFill>
          <p:spPr>
            <a:xfrm>
              <a:off x="168134" y="1097326"/>
              <a:ext cx="3072728" cy="2350779"/>
            </a:xfrm>
            <a:prstGeom prst="rect">
              <a:avLst/>
            </a:prstGeom>
          </p:spPr>
        </p:pic>
        <p:sp>
          <p:nvSpPr>
            <p:cNvPr id="19" name="TextBox 18">
              <a:extLst>
                <a:ext uri="{FF2B5EF4-FFF2-40B4-BE49-F238E27FC236}">
                  <a16:creationId xmlns:a16="http://schemas.microsoft.com/office/drawing/2014/main" xmlns="" id="{70EB93AD-CF18-4F5F-935E-FE623EFA1BD0}"/>
                </a:ext>
              </a:extLst>
            </p:cNvPr>
            <p:cNvSpPr txBox="1"/>
            <p:nvPr/>
          </p:nvSpPr>
          <p:spPr>
            <a:xfrm>
              <a:off x="523572" y="2904352"/>
              <a:ext cx="2391183" cy="400110"/>
            </a:xfrm>
            <a:prstGeom prst="rect">
              <a:avLst/>
            </a:prstGeom>
            <a:noFill/>
          </p:spPr>
          <p:txBody>
            <a:bodyPr wrap="square">
              <a:spAutoFit/>
            </a:bodyPr>
            <a:lstStyle/>
            <a:p>
              <a:pPr algn="ctr"/>
              <a:r>
                <a:rPr lang="en-US" sz="2000">
                  <a:solidFill>
                    <a:srgbClr val="0070C0"/>
                  </a:solidFill>
                  <a:latin typeface="Comic Sans MS" panose="030F0702030302020204" pitchFamily="66" charset="0"/>
                </a:rPr>
                <a:t>winter / a jumper</a:t>
              </a:r>
            </a:p>
          </p:txBody>
        </p:sp>
      </p:grpSp>
      <p:grpSp>
        <p:nvGrpSpPr>
          <p:cNvPr id="21" name="Group 20">
            <a:extLst>
              <a:ext uri="{FF2B5EF4-FFF2-40B4-BE49-F238E27FC236}">
                <a16:creationId xmlns:a16="http://schemas.microsoft.com/office/drawing/2014/main" xmlns="" id="{098B4ACE-0C61-499D-93D1-92679F86B363}"/>
              </a:ext>
            </a:extLst>
          </p:cNvPr>
          <p:cNvGrpSpPr/>
          <p:nvPr/>
        </p:nvGrpSpPr>
        <p:grpSpPr>
          <a:xfrm>
            <a:off x="105061" y="45136"/>
            <a:ext cx="2354360" cy="2274981"/>
            <a:chOff x="1779004" y="1127577"/>
            <a:chExt cx="1612755" cy="780364"/>
          </a:xfrm>
        </p:grpSpPr>
        <p:sp>
          <p:nvSpPr>
            <p:cNvPr id="22" name="Speech Bubble: Rectangle with Corners Rounded 1">
              <a:extLst>
                <a:ext uri="{FF2B5EF4-FFF2-40B4-BE49-F238E27FC236}">
                  <a16:creationId xmlns:a16="http://schemas.microsoft.com/office/drawing/2014/main" xmlns="" id="{25E9F3D9-7018-460F-A0B2-F6CE6E55C12D}"/>
                </a:ext>
              </a:extLst>
            </p:cNvPr>
            <p:cNvSpPr/>
            <p:nvPr/>
          </p:nvSpPr>
          <p:spPr>
            <a:xfrm flipH="1" flipV="1">
              <a:off x="1779004" y="1127577"/>
              <a:ext cx="1612755" cy="780364"/>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296526 h 775984"/>
                <a:gd name="connsiteX1" fmla="*/ 95894 w 3124022"/>
                <a:gd name="connsiteY1" fmla="*/ 200632 h 775984"/>
                <a:gd name="connsiteX2" fmla="*/ 1718624 w 3124022"/>
                <a:gd name="connsiteY2" fmla="*/ 197746 h 775984"/>
                <a:gd name="connsiteX3" fmla="*/ 2608375 w 3124022"/>
                <a:gd name="connsiteY3" fmla="*/ 0 h 775984"/>
                <a:gd name="connsiteX4" fmla="*/ 2075536 w 3124022"/>
                <a:gd name="connsiteY4" fmla="*/ 199881 h 775984"/>
                <a:gd name="connsiteX5" fmla="*/ 3028128 w 3124022"/>
                <a:gd name="connsiteY5" fmla="*/ 200632 h 775984"/>
                <a:gd name="connsiteX6" fmla="*/ 3124022 w 3124022"/>
                <a:gd name="connsiteY6" fmla="*/ 296526 h 775984"/>
                <a:gd name="connsiteX7" fmla="*/ 3124022 w 3124022"/>
                <a:gd name="connsiteY7" fmla="*/ 296524 h 775984"/>
                <a:gd name="connsiteX8" fmla="*/ 3124022 w 3124022"/>
                <a:gd name="connsiteY8" fmla="*/ 296524 h 775984"/>
                <a:gd name="connsiteX9" fmla="*/ 3124022 w 3124022"/>
                <a:gd name="connsiteY9" fmla="*/ 440362 h 775984"/>
                <a:gd name="connsiteX10" fmla="*/ 3124022 w 3124022"/>
                <a:gd name="connsiteY10" fmla="*/ 680090 h 775984"/>
                <a:gd name="connsiteX11" fmla="*/ 3028128 w 3124022"/>
                <a:gd name="connsiteY11" fmla="*/ 775984 h 775984"/>
                <a:gd name="connsiteX12" fmla="*/ 2603352 w 3124022"/>
                <a:gd name="connsiteY12" fmla="*/ 775984 h 775984"/>
                <a:gd name="connsiteX13" fmla="*/ 1822346 w 3124022"/>
                <a:gd name="connsiteY13" fmla="*/ 775984 h 775984"/>
                <a:gd name="connsiteX14" fmla="*/ 1822346 w 3124022"/>
                <a:gd name="connsiteY14" fmla="*/ 775984 h 775984"/>
                <a:gd name="connsiteX15" fmla="*/ 95894 w 3124022"/>
                <a:gd name="connsiteY15" fmla="*/ 775984 h 775984"/>
                <a:gd name="connsiteX16" fmla="*/ 0 w 3124022"/>
                <a:gd name="connsiteY16" fmla="*/ 680090 h 775984"/>
                <a:gd name="connsiteX17" fmla="*/ 0 w 3124022"/>
                <a:gd name="connsiteY17" fmla="*/ 440362 h 775984"/>
                <a:gd name="connsiteX18" fmla="*/ 0 w 3124022"/>
                <a:gd name="connsiteY18" fmla="*/ 296524 h 775984"/>
                <a:gd name="connsiteX19" fmla="*/ 0 w 3124022"/>
                <a:gd name="connsiteY19" fmla="*/ 296524 h 775984"/>
                <a:gd name="connsiteX20" fmla="*/ 0 w 3124022"/>
                <a:gd name="connsiteY20" fmla="*/ 296526 h 775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775984">
                  <a:moveTo>
                    <a:pt x="0" y="296526"/>
                  </a:moveTo>
                  <a:cubicBezTo>
                    <a:pt x="0" y="243565"/>
                    <a:pt x="42933" y="200632"/>
                    <a:pt x="95894" y="200632"/>
                  </a:cubicBezTo>
                  <a:lnTo>
                    <a:pt x="1718624" y="197746"/>
                  </a:lnTo>
                  <a:lnTo>
                    <a:pt x="2608375" y="0"/>
                  </a:lnTo>
                  <a:lnTo>
                    <a:pt x="2075536" y="199881"/>
                  </a:lnTo>
                  <a:lnTo>
                    <a:pt x="3028128" y="200632"/>
                  </a:lnTo>
                  <a:cubicBezTo>
                    <a:pt x="3081089" y="200632"/>
                    <a:pt x="3124022" y="243565"/>
                    <a:pt x="3124022" y="296526"/>
                  </a:cubicBezTo>
                  <a:lnTo>
                    <a:pt x="3124022" y="296524"/>
                  </a:lnTo>
                  <a:lnTo>
                    <a:pt x="3124022" y="296524"/>
                  </a:lnTo>
                  <a:lnTo>
                    <a:pt x="3124022" y="440362"/>
                  </a:lnTo>
                  <a:lnTo>
                    <a:pt x="3124022" y="680090"/>
                  </a:lnTo>
                  <a:cubicBezTo>
                    <a:pt x="3124022" y="733051"/>
                    <a:pt x="3081089" y="775984"/>
                    <a:pt x="3028128" y="775984"/>
                  </a:cubicBezTo>
                  <a:lnTo>
                    <a:pt x="2603352" y="775984"/>
                  </a:lnTo>
                  <a:lnTo>
                    <a:pt x="1822346" y="775984"/>
                  </a:lnTo>
                  <a:lnTo>
                    <a:pt x="1822346" y="775984"/>
                  </a:lnTo>
                  <a:lnTo>
                    <a:pt x="95894" y="775984"/>
                  </a:lnTo>
                  <a:cubicBezTo>
                    <a:pt x="42933" y="775984"/>
                    <a:pt x="0" y="733051"/>
                    <a:pt x="0" y="680090"/>
                  </a:cubicBezTo>
                  <a:lnTo>
                    <a:pt x="0" y="440362"/>
                  </a:lnTo>
                  <a:lnTo>
                    <a:pt x="0" y="296524"/>
                  </a:lnTo>
                  <a:lnTo>
                    <a:pt x="0" y="296524"/>
                  </a:lnTo>
                  <a:lnTo>
                    <a:pt x="0" y="296526"/>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xmlns="" id="{9E404404-A9F4-43C8-A871-96CB6235A23D}"/>
                </a:ext>
              </a:extLst>
            </p:cNvPr>
            <p:cNvSpPr txBox="1"/>
            <p:nvPr/>
          </p:nvSpPr>
          <p:spPr>
            <a:xfrm>
              <a:off x="1795866" y="1175092"/>
              <a:ext cx="1595893" cy="541284"/>
            </a:xfrm>
            <a:prstGeom prst="rect">
              <a:avLst/>
            </a:prstGeom>
            <a:noFill/>
          </p:spPr>
          <p:txBody>
            <a:bodyPr wrap="square">
              <a:spAutoFit/>
            </a:bodyPr>
            <a:lstStyle/>
            <a:p>
              <a:pPr>
                <a:lnSpc>
                  <a:spcPct val="107000"/>
                </a:lnSpc>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What do you usually wear </a:t>
              </a:r>
            </a:p>
            <a:p>
              <a:pPr>
                <a:lnSpc>
                  <a:spcPct val="107000"/>
                </a:lnSpc>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in ______?</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xmlns="" id="{E33A1F3F-9EAD-424C-BD9D-B87BE1F67E5E}"/>
              </a:ext>
            </a:extLst>
          </p:cNvPr>
          <p:cNvGrpSpPr/>
          <p:nvPr/>
        </p:nvGrpSpPr>
        <p:grpSpPr>
          <a:xfrm>
            <a:off x="95001" y="2347267"/>
            <a:ext cx="2905230" cy="1112287"/>
            <a:chOff x="5061045" y="1127576"/>
            <a:chExt cx="2348553" cy="1072565"/>
          </a:xfrm>
        </p:grpSpPr>
        <p:sp>
          <p:nvSpPr>
            <p:cNvPr id="25" name="Speech Bubble: Rectangle with Corners Rounded 1">
              <a:extLst>
                <a:ext uri="{FF2B5EF4-FFF2-40B4-BE49-F238E27FC236}">
                  <a16:creationId xmlns:a16="http://schemas.microsoft.com/office/drawing/2014/main" xmlns="" id="{A8C042E2-3172-47D6-B513-12E9AEF6596B}"/>
                </a:ext>
              </a:extLst>
            </p:cNvPr>
            <p:cNvSpPr/>
            <p:nvPr/>
          </p:nvSpPr>
          <p:spPr>
            <a:xfrm flipV="1">
              <a:off x="5061045" y="1127576"/>
              <a:ext cx="1911369" cy="1072565"/>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036042 w 3124022"/>
                <a:gd name="connsiteY2" fmla="*/ 393614 h 981254"/>
                <a:gd name="connsiteX3" fmla="*/ 1579115 w 3124022"/>
                <a:gd name="connsiteY3" fmla="*/ 0 h 981254"/>
                <a:gd name="connsiteX4" fmla="*/ 1444175 w 3124022"/>
                <a:gd name="connsiteY4" fmla="*/ 358147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45392 h 924850"/>
                <a:gd name="connsiteX1" fmla="*/ 95894 w 3124022"/>
                <a:gd name="connsiteY1" fmla="*/ 349498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28128 w 3124022"/>
                <a:gd name="connsiteY5" fmla="*/ 349498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45392 h 924850"/>
                <a:gd name="connsiteX1" fmla="*/ 112448 w 3124022"/>
                <a:gd name="connsiteY1" fmla="*/ 311895 h 924850"/>
                <a:gd name="connsiteX2" fmla="*/ 1036042 w 3124022"/>
                <a:gd name="connsiteY2" fmla="*/ 337210 h 924850"/>
                <a:gd name="connsiteX3" fmla="*/ 933495 w 3124022"/>
                <a:gd name="connsiteY3" fmla="*/ 0 h 924850"/>
                <a:gd name="connsiteX4" fmla="*/ 1444175 w 3124022"/>
                <a:gd name="connsiteY4" fmla="*/ 301743 h 924850"/>
                <a:gd name="connsiteX5" fmla="*/ 3044683 w 3124022"/>
                <a:gd name="connsiteY5" fmla="*/ 321296 h 924850"/>
                <a:gd name="connsiteX6" fmla="*/ 3124022 w 3124022"/>
                <a:gd name="connsiteY6" fmla="*/ 445392 h 924850"/>
                <a:gd name="connsiteX7" fmla="*/ 3124022 w 3124022"/>
                <a:gd name="connsiteY7" fmla="*/ 445390 h 924850"/>
                <a:gd name="connsiteX8" fmla="*/ 3124022 w 3124022"/>
                <a:gd name="connsiteY8" fmla="*/ 445390 h 924850"/>
                <a:gd name="connsiteX9" fmla="*/ 3124022 w 3124022"/>
                <a:gd name="connsiteY9" fmla="*/ 589228 h 924850"/>
                <a:gd name="connsiteX10" fmla="*/ 3124022 w 3124022"/>
                <a:gd name="connsiteY10" fmla="*/ 828956 h 924850"/>
                <a:gd name="connsiteX11" fmla="*/ 3028128 w 3124022"/>
                <a:gd name="connsiteY11" fmla="*/ 924850 h 924850"/>
                <a:gd name="connsiteX12" fmla="*/ 2603352 w 3124022"/>
                <a:gd name="connsiteY12" fmla="*/ 924850 h 924850"/>
                <a:gd name="connsiteX13" fmla="*/ 1822346 w 3124022"/>
                <a:gd name="connsiteY13" fmla="*/ 924850 h 924850"/>
                <a:gd name="connsiteX14" fmla="*/ 1822346 w 3124022"/>
                <a:gd name="connsiteY14" fmla="*/ 924850 h 924850"/>
                <a:gd name="connsiteX15" fmla="*/ 95894 w 3124022"/>
                <a:gd name="connsiteY15" fmla="*/ 924850 h 924850"/>
                <a:gd name="connsiteX16" fmla="*/ 0 w 3124022"/>
                <a:gd name="connsiteY16" fmla="*/ 828956 h 924850"/>
                <a:gd name="connsiteX17" fmla="*/ 0 w 3124022"/>
                <a:gd name="connsiteY17" fmla="*/ 589228 h 924850"/>
                <a:gd name="connsiteX18" fmla="*/ 0 w 3124022"/>
                <a:gd name="connsiteY18" fmla="*/ 445390 h 924850"/>
                <a:gd name="connsiteX19" fmla="*/ 0 w 3124022"/>
                <a:gd name="connsiteY19" fmla="*/ 445390 h 924850"/>
                <a:gd name="connsiteX20" fmla="*/ 0 w 3124022"/>
                <a:gd name="connsiteY20" fmla="*/ 445392 h 924850"/>
                <a:gd name="connsiteX0" fmla="*/ 0 w 3124022"/>
                <a:gd name="connsiteY0" fmla="*/ 424744 h 904202"/>
                <a:gd name="connsiteX1" fmla="*/ 112448 w 3124022"/>
                <a:gd name="connsiteY1" fmla="*/ 291247 h 904202"/>
                <a:gd name="connsiteX2" fmla="*/ 1036042 w 3124022"/>
                <a:gd name="connsiteY2" fmla="*/ 316562 h 904202"/>
                <a:gd name="connsiteX3" fmla="*/ 2024963 w 3124022"/>
                <a:gd name="connsiteY3" fmla="*/ 0 h 904202"/>
                <a:gd name="connsiteX4" fmla="*/ 1444175 w 3124022"/>
                <a:gd name="connsiteY4" fmla="*/ 281095 h 904202"/>
                <a:gd name="connsiteX5" fmla="*/ 3044683 w 3124022"/>
                <a:gd name="connsiteY5" fmla="*/ 300648 h 904202"/>
                <a:gd name="connsiteX6" fmla="*/ 3124022 w 3124022"/>
                <a:gd name="connsiteY6" fmla="*/ 424744 h 904202"/>
                <a:gd name="connsiteX7" fmla="*/ 3124022 w 3124022"/>
                <a:gd name="connsiteY7" fmla="*/ 424742 h 904202"/>
                <a:gd name="connsiteX8" fmla="*/ 3124022 w 3124022"/>
                <a:gd name="connsiteY8" fmla="*/ 424742 h 904202"/>
                <a:gd name="connsiteX9" fmla="*/ 3124022 w 3124022"/>
                <a:gd name="connsiteY9" fmla="*/ 568580 h 904202"/>
                <a:gd name="connsiteX10" fmla="*/ 3124022 w 3124022"/>
                <a:gd name="connsiteY10" fmla="*/ 808308 h 904202"/>
                <a:gd name="connsiteX11" fmla="*/ 3028128 w 3124022"/>
                <a:gd name="connsiteY11" fmla="*/ 904202 h 904202"/>
                <a:gd name="connsiteX12" fmla="*/ 2603352 w 3124022"/>
                <a:gd name="connsiteY12" fmla="*/ 904202 h 904202"/>
                <a:gd name="connsiteX13" fmla="*/ 1822346 w 3124022"/>
                <a:gd name="connsiteY13" fmla="*/ 904202 h 904202"/>
                <a:gd name="connsiteX14" fmla="*/ 1822346 w 3124022"/>
                <a:gd name="connsiteY14" fmla="*/ 904202 h 904202"/>
                <a:gd name="connsiteX15" fmla="*/ 95894 w 3124022"/>
                <a:gd name="connsiteY15" fmla="*/ 904202 h 904202"/>
                <a:gd name="connsiteX16" fmla="*/ 0 w 3124022"/>
                <a:gd name="connsiteY16" fmla="*/ 808308 h 904202"/>
                <a:gd name="connsiteX17" fmla="*/ 0 w 3124022"/>
                <a:gd name="connsiteY17" fmla="*/ 568580 h 904202"/>
                <a:gd name="connsiteX18" fmla="*/ 0 w 3124022"/>
                <a:gd name="connsiteY18" fmla="*/ 424742 h 904202"/>
                <a:gd name="connsiteX19" fmla="*/ 0 w 3124022"/>
                <a:gd name="connsiteY19" fmla="*/ 424742 h 904202"/>
                <a:gd name="connsiteX20" fmla="*/ 0 w 3124022"/>
                <a:gd name="connsiteY20" fmla="*/ 424744 h 904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04202">
                  <a:moveTo>
                    <a:pt x="0" y="424744"/>
                  </a:moveTo>
                  <a:cubicBezTo>
                    <a:pt x="0" y="371783"/>
                    <a:pt x="59487" y="291247"/>
                    <a:pt x="112448" y="291247"/>
                  </a:cubicBezTo>
                  <a:lnTo>
                    <a:pt x="1036042" y="316562"/>
                  </a:lnTo>
                  <a:lnTo>
                    <a:pt x="2024963" y="0"/>
                  </a:lnTo>
                  <a:lnTo>
                    <a:pt x="1444175" y="281095"/>
                  </a:lnTo>
                  <a:lnTo>
                    <a:pt x="3044683" y="300648"/>
                  </a:lnTo>
                  <a:cubicBezTo>
                    <a:pt x="3097644" y="300648"/>
                    <a:pt x="3124022" y="371783"/>
                    <a:pt x="3124022" y="424744"/>
                  </a:cubicBezTo>
                  <a:lnTo>
                    <a:pt x="3124022" y="424742"/>
                  </a:lnTo>
                  <a:lnTo>
                    <a:pt x="3124022" y="424742"/>
                  </a:lnTo>
                  <a:lnTo>
                    <a:pt x="3124022" y="568580"/>
                  </a:lnTo>
                  <a:lnTo>
                    <a:pt x="3124022" y="808308"/>
                  </a:lnTo>
                  <a:cubicBezTo>
                    <a:pt x="3124022" y="861269"/>
                    <a:pt x="3081089" y="904202"/>
                    <a:pt x="3028128" y="904202"/>
                  </a:cubicBezTo>
                  <a:lnTo>
                    <a:pt x="2603352" y="904202"/>
                  </a:lnTo>
                  <a:lnTo>
                    <a:pt x="1822346" y="904202"/>
                  </a:lnTo>
                  <a:lnTo>
                    <a:pt x="1822346" y="904202"/>
                  </a:lnTo>
                  <a:lnTo>
                    <a:pt x="95894" y="904202"/>
                  </a:lnTo>
                  <a:cubicBezTo>
                    <a:pt x="42933" y="904202"/>
                    <a:pt x="0" y="861269"/>
                    <a:pt x="0" y="808308"/>
                  </a:cubicBezTo>
                  <a:lnTo>
                    <a:pt x="0" y="568580"/>
                  </a:lnTo>
                  <a:lnTo>
                    <a:pt x="0" y="424742"/>
                  </a:lnTo>
                  <a:lnTo>
                    <a:pt x="0" y="424742"/>
                  </a:lnTo>
                  <a:lnTo>
                    <a:pt x="0" y="424744"/>
                  </a:lnTo>
                  <a:close/>
                </a:path>
              </a:pathLst>
            </a:custGeom>
            <a:solidFill>
              <a:schemeClr val="bg2"/>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xmlns="" id="{7CB10839-DE69-478F-8AD0-6D0DBC8AF0B6}"/>
                </a:ext>
              </a:extLst>
            </p:cNvPr>
            <p:cNvSpPr txBox="1"/>
            <p:nvPr/>
          </p:nvSpPr>
          <p:spPr>
            <a:xfrm>
              <a:off x="5061045" y="1272406"/>
              <a:ext cx="2348553" cy="533595"/>
            </a:xfrm>
            <a:prstGeom prst="rect">
              <a:avLst/>
            </a:prstGeom>
            <a:noFill/>
          </p:spPr>
          <p:txBody>
            <a:bodyPr wrap="square">
              <a:spAutoFit/>
            </a:bodyPr>
            <a:lstStyle/>
            <a:p>
              <a:pPr>
                <a:lnSpc>
                  <a:spcPct val="107000"/>
                </a:lnSpc>
                <a:spcAft>
                  <a:spcPts val="800"/>
                </a:spcAft>
              </a:pPr>
              <a:r>
                <a:rPr lang="en-US" sz="2800" kern="100" dirty="0">
                  <a:latin typeface="Comic Sans MS" panose="030F0702030302020204" pitchFamily="66" charset="0"/>
                  <a:ea typeface="Calibri" panose="020F0502020204030204" pitchFamily="34" charset="0"/>
                  <a:cs typeface="Times New Roman" panose="02020603050405020304" pitchFamily="18" charset="0"/>
                </a:rPr>
                <a:t>I wear </a:t>
              </a:r>
              <a:r>
                <a:rPr lang="en-US" sz="2800" kern="100" dirty="0">
                  <a:effectLst/>
                  <a:latin typeface="Comic Sans MS" panose="030F0702030302020204" pitchFamily="66" charset="0"/>
                  <a:ea typeface="Calibri" panose="020F0502020204030204" pitchFamily="34" charset="0"/>
                  <a:cs typeface="Times New Roman" panose="02020603050405020304" pitchFamily="18" charset="0"/>
                </a:rPr>
                <a:t>____</a:t>
              </a:r>
              <a:r>
                <a:rPr lang="en-US" sz="2800" kern="100" dirty="0">
                  <a:latin typeface="Comic Sans MS" panose="030F0702030302020204" pitchFamily="66" charset="0"/>
                  <a:ea typeface="Calibri" panose="020F0502020204030204" pitchFamily="34" charset="0"/>
                  <a:cs typeface="Times New Roman" panose="02020603050405020304" pitchFamily="18" charset="0"/>
                </a:rPr>
                <a:t>.</a:t>
              </a:r>
              <a:endParaRPr lang="en-US" sz="28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4" name="Rectangle 3">
            <a:extLst>
              <a:ext uri="{FF2B5EF4-FFF2-40B4-BE49-F238E27FC236}">
                <a16:creationId xmlns:a16="http://schemas.microsoft.com/office/drawing/2014/main" xmlns="" id="{3DC44CC9-62D1-C46A-8A64-451BD103DC62}"/>
              </a:ext>
            </a:extLst>
          </p:cNvPr>
          <p:cNvSpPr/>
          <p:nvPr/>
        </p:nvSpPr>
        <p:spPr>
          <a:xfrm>
            <a:off x="3404768" y="322194"/>
            <a:ext cx="252832" cy="19858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0121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fltVal val="0"/>
                                          </p:val>
                                        </p:tav>
                                        <p:tav tm="100000">
                                          <p:val>
                                            <p:strVal val="#ppt_w"/>
                                          </p:val>
                                        </p:tav>
                                      </p:tavLst>
                                    </p:anim>
                                    <p:anim calcmode="lin" valueType="num">
                                      <p:cBhvr>
                                        <p:cTn id="20" dur="1000" fill="hold"/>
                                        <p:tgtEl>
                                          <p:spTgt spid="20"/>
                                        </p:tgtEl>
                                        <p:attrNameLst>
                                          <p:attrName>ppt_h</p:attrName>
                                        </p:attrNameLst>
                                      </p:cBhvr>
                                      <p:tavLst>
                                        <p:tav tm="0">
                                          <p:val>
                                            <p:fltVal val="0"/>
                                          </p:val>
                                        </p:tav>
                                        <p:tav tm="100000">
                                          <p:val>
                                            <p:strVal val="#ppt_h"/>
                                          </p:val>
                                        </p:tav>
                                      </p:tavLst>
                                    </p:anim>
                                    <p:anim calcmode="lin" valueType="num">
                                      <p:cBhvr>
                                        <p:cTn id="21" dur="1000" fill="hold"/>
                                        <p:tgtEl>
                                          <p:spTgt spid="20"/>
                                        </p:tgtEl>
                                        <p:attrNameLst>
                                          <p:attrName>style.rotation</p:attrName>
                                        </p:attrNameLst>
                                      </p:cBhvr>
                                      <p:tavLst>
                                        <p:tav tm="0">
                                          <p:val>
                                            <p:fltVal val="90"/>
                                          </p:val>
                                        </p:tav>
                                        <p:tav tm="100000">
                                          <p:val>
                                            <p:fltVal val="0"/>
                                          </p:val>
                                        </p:tav>
                                      </p:tavLst>
                                    </p:anim>
                                    <p:animEffect transition="in" filter="fade">
                                      <p:cBhvr>
                                        <p:cTn id="22" dur="1000"/>
                                        <p:tgtEl>
                                          <p:spTgt spid="20"/>
                                        </p:tgtEl>
                                      </p:cBhvr>
                                    </p:animEffect>
                                  </p:child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par>
                                <p:cTn id="35" presetID="3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par>
                                <p:cTn id="41" presetID="6" presetClass="entr" presetSubtype="16" fill="hold" nodeType="withEffect">
                                  <p:stCondLst>
                                    <p:cond delay="0"/>
                                  </p:stCondLst>
                                  <p:childTnLst>
                                    <p:set>
                                      <p:cBhvr>
                                        <p:cTn id="42" dur="1" fill="hold">
                                          <p:stCondLst>
                                            <p:cond delay="0"/>
                                          </p:stCondLst>
                                        </p:cTn>
                                        <p:tgtEl>
                                          <p:spTgt spid="4100"/>
                                        </p:tgtEl>
                                        <p:attrNameLst>
                                          <p:attrName>style.visibility</p:attrName>
                                        </p:attrNameLst>
                                      </p:cBhvr>
                                      <p:to>
                                        <p:strVal val="visible"/>
                                      </p:to>
                                    </p:set>
                                    <p:animEffect transition="in" filter="circle(in)">
                                      <p:cBhvr>
                                        <p:cTn id="43"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831121" y="1764512"/>
            <a:ext cx="702334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a:solidFill>
                  <a:srgbClr val="0070C0"/>
                </a:solidFill>
                <a:latin typeface="Comic Sans MS" panose="030F0702030302020204" pitchFamily="66" charset="0"/>
              </a:rPr>
              <a:t>Let’s talk.</a:t>
            </a:r>
            <a:endParaRPr lang="en-US" sz="4000" b="1" dirty="0">
              <a:solidFill>
                <a:srgbClr val="0070C0"/>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23337" y="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xmlns="" id="{9DBF1D8E-25A2-4C86-98D4-AC4E43512247}"/>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78385" y="882256"/>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xmlns="" id="{26F5FE48-A919-AFD1-3927-A21AE2D9FE4B}"/>
              </a:ext>
            </a:extLst>
          </p:cNvPr>
          <p:cNvSpPr/>
          <p:nvPr/>
        </p:nvSpPr>
        <p:spPr>
          <a:xfrm>
            <a:off x="2981436" y="0"/>
            <a:ext cx="3416724"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1768;p43">
            <a:extLst>
              <a:ext uri="{FF2B5EF4-FFF2-40B4-BE49-F238E27FC236}">
                <a16:creationId xmlns:a16="http://schemas.microsoft.com/office/drawing/2014/main" xmlns="" id="{7FA77233-E350-E1C7-716D-393A076C8975}"/>
              </a:ext>
            </a:extLst>
          </p:cNvPr>
          <p:cNvSpPr txBox="1">
            <a:spLocks/>
          </p:cNvSpPr>
          <p:nvPr/>
        </p:nvSpPr>
        <p:spPr>
          <a:xfrm>
            <a:off x="3385931" y="2518"/>
            <a:ext cx="26077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2800" b="1">
                <a:solidFill>
                  <a:srgbClr val="C00000"/>
                </a:solidFill>
                <a:latin typeface="Comic Sans MS" panose="030F0702030302020204" pitchFamily="66" charset="0"/>
              </a:rPr>
              <a:t>Let’s talk.</a:t>
            </a:r>
            <a:endParaRPr lang="en-US" sz="2800" b="1" dirty="0">
              <a:solidFill>
                <a:srgbClr val="C00000"/>
              </a:solidFill>
              <a:latin typeface="Comic Sans MS" panose="030F0702030302020204" pitchFamily="66" charset="0"/>
            </a:endParaRPr>
          </a:p>
        </p:txBody>
      </p:sp>
      <p:pic>
        <p:nvPicPr>
          <p:cNvPr id="3" name="Picture 2">
            <a:extLst>
              <a:ext uri="{FF2B5EF4-FFF2-40B4-BE49-F238E27FC236}">
                <a16:creationId xmlns:a16="http://schemas.microsoft.com/office/drawing/2014/main" xmlns="" id="{CEB70F53-8CAF-3FBC-0F7B-141F6BE02F8E}"/>
              </a:ext>
            </a:extLst>
          </p:cNvPr>
          <p:cNvPicPr>
            <a:picLocks noChangeAspect="1"/>
          </p:cNvPicPr>
          <p:nvPr/>
        </p:nvPicPr>
        <p:blipFill>
          <a:blip r:embed="rId3"/>
          <a:srcRect/>
          <a:stretch/>
        </p:blipFill>
        <p:spPr>
          <a:xfrm>
            <a:off x="221592" y="2183130"/>
            <a:ext cx="8700816" cy="2461627"/>
          </a:xfrm>
          <a:prstGeom prst="rect">
            <a:avLst/>
          </a:prstGeom>
        </p:spPr>
      </p:pic>
      <p:grpSp>
        <p:nvGrpSpPr>
          <p:cNvPr id="7" name="Group 6">
            <a:extLst>
              <a:ext uri="{FF2B5EF4-FFF2-40B4-BE49-F238E27FC236}">
                <a16:creationId xmlns:a16="http://schemas.microsoft.com/office/drawing/2014/main" xmlns="" id="{D691655E-811F-5E03-2C05-860C06773FBD}"/>
              </a:ext>
            </a:extLst>
          </p:cNvPr>
          <p:cNvGrpSpPr/>
          <p:nvPr/>
        </p:nvGrpSpPr>
        <p:grpSpPr>
          <a:xfrm flipH="1">
            <a:off x="461535" y="836550"/>
            <a:ext cx="3818461" cy="1449449"/>
            <a:chOff x="1779004" y="1127576"/>
            <a:chExt cx="1981244" cy="1182392"/>
          </a:xfrm>
          <a:solidFill>
            <a:schemeClr val="tx2">
              <a:lumMod val="40000"/>
              <a:lumOff val="60000"/>
            </a:schemeClr>
          </a:solidFill>
        </p:grpSpPr>
        <p:sp>
          <p:nvSpPr>
            <p:cNvPr id="8" name="Speech Bubble: Rectangle with Corners Rounded 1">
              <a:extLst>
                <a:ext uri="{FF2B5EF4-FFF2-40B4-BE49-F238E27FC236}">
                  <a16:creationId xmlns:a16="http://schemas.microsoft.com/office/drawing/2014/main" xmlns="" id="{FB3C817E-10F4-1836-9E9D-F42A55A5774C}"/>
                </a:ext>
              </a:extLst>
            </p:cNvPr>
            <p:cNvSpPr/>
            <p:nvPr/>
          </p:nvSpPr>
          <p:spPr>
            <a:xfrm flipH="1" flipV="1">
              <a:off x="1779004" y="1127576"/>
              <a:ext cx="1981244" cy="1182392"/>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grp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9" name="TextBox 8">
              <a:extLst>
                <a:ext uri="{FF2B5EF4-FFF2-40B4-BE49-F238E27FC236}">
                  <a16:creationId xmlns:a16="http://schemas.microsoft.com/office/drawing/2014/main" xmlns="" id="{16B954A5-CC91-27CF-6F75-597460A4F21C}"/>
                </a:ext>
              </a:extLst>
            </p:cNvPr>
            <p:cNvSpPr txBox="1"/>
            <p:nvPr/>
          </p:nvSpPr>
          <p:spPr>
            <a:xfrm>
              <a:off x="1779004" y="1127576"/>
              <a:ext cx="1978017" cy="806979"/>
            </a:xfrm>
            <a:prstGeom prst="rect">
              <a:avLst/>
            </a:prstGeom>
            <a:grpFill/>
          </p:spPr>
          <p:txBody>
            <a:bodyPr wrap="square">
              <a:spAutoFit/>
            </a:bodyPr>
            <a:lstStyle/>
            <a:p>
              <a:pPr>
                <a:lnSpc>
                  <a:spcPct val="107000"/>
                </a:lnSpc>
                <a:spcAft>
                  <a:spcPts val="800"/>
                </a:spcAft>
              </a:pPr>
              <a:r>
                <a:rPr lang="en-US" sz="2800" dirty="0">
                  <a:latin typeface="Comic Sans MS" panose="030F0702030302020204" pitchFamily="66" charset="0"/>
                </a:rPr>
                <a:t>What do you usually wear in _____?</a:t>
              </a:r>
              <a:endParaRPr lang="en-US" sz="2800" kern="100" dirty="0">
                <a:solidFill>
                  <a:schemeClr val="accent6">
                    <a:lumMod val="50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xmlns="" id="{B53F1884-50BC-0E53-E42B-9A163B5ECCC8}"/>
              </a:ext>
            </a:extLst>
          </p:cNvPr>
          <p:cNvGrpSpPr/>
          <p:nvPr/>
        </p:nvGrpSpPr>
        <p:grpSpPr>
          <a:xfrm>
            <a:off x="6024048" y="836550"/>
            <a:ext cx="1855032" cy="1258949"/>
            <a:chOff x="5579548" y="836550"/>
            <a:chExt cx="1858292" cy="1258949"/>
          </a:xfrm>
          <a:solidFill>
            <a:schemeClr val="tx2">
              <a:lumMod val="40000"/>
              <a:lumOff val="60000"/>
            </a:schemeClr>
          </a:solidFill>
        </p:grpSpPr>
        <p:sp>
          <p:nvSpPr>
            <p:cNvPr id="11" name="Speech Bubble: Rectangle with Corners Rounded 1">
              <a:extLst>
                <a:ext uri="{FF2B5EF4-FFF2-40B4-BE49-F238E27FC236}">
                  <a16:creationId xmlns:a16="http://schemas.microsoft.com/office/drawing/2014/main" xmlns="" id="{E3142A02-9CD4-04F6-0812-25A7FEAB40AA}"/>
                </a:ext>
              </a:extLst>
            </p:cNvPr>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grp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12" name="TextBox 11">
              <a:extLst>
                <a:ext uri="{FF2B5EF4-FFF2-40B4-BE49-F238E27FC236}">
                  <a16:creationId xmlns:a16="http://schemas.microsoft.com/office/drawing/2014/main" xmlns="" id="{AF8487D0-58A6-1898-95CC-D5B5BC5DCAF6}"/>
                </a:ext>
              </a:extLst>
            </p:cNvPr>
            <p:cNvSpPr txBox="1"/>
            <p:nvPr/>
          </p:nvSpPr>
          <p:spPr>
            <a:xfrm>
              <a:off x="5674985" y="999999"/>
              <a:ext cx="1607195" cy="466025"/>
            </a:xfrm>
            <a:prstGeom prst="rect">
              <a:avLst/>
            </a:prstGeom>
            <a:grpFill/>
          </p:spPr>
          <p:txBody>
            <a:bodyPr wrap="square">
              <a:spAutoFit/>
            </a:bodyPr>
            <a:lstStyle/>
            <a:p>
              <a:pPr>
                <a:lnSpc>
                  <a:spcPct val="107000"/>
                </a:lnSpc>
                <a:spcAft>
                  <a:spcPts val="800"/>
                </a:spcAft>
              </a:pPr>
              <a:r>
                <a:rPr lang="en-US" sz="2400">
                  <a:latin typeface="Comic Sans MS" panose="030F0702030302020204" pitchFamily="66" charset="0"/>
                </a:rPr>
                <a:t>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411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2" name="Picture 2">
            <a:extLst>
              <a:ext uri="{FF2B5EF4-FFF2-40B4-BE49-F238E27FC236}">
                <a16:creationId xmlns:a16="http://schemas.microsoft.com/office/drawing/2014/main" xmlns="" id="{7127DD72-BB2B-D871-75C4-B0A502042007}"/>
              </a:ext>
            </a:extLst>
          </p:cNvPr>
          <p:cNvPicPr>
            <a:picLocks noChangeAspect="1" noChangeArrowheads="1"/>
          </p:cNvPicPr>
          <p:nvPr/>
        </p:nvPicPr>
        <p:blipFill rotWithShape="1">
          <a:blip r:embed="rId6"/>
          <a:srcRect l="-367" r="4973"/>
          <a:stretch/>
        </p:blipFill>
        <p:spPr bwMode="auto">
          <a:xfrm>
            <a:off x="461535" y="2165397"/>
            <a:ext cx="2782350" cy="273147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xmlns="" id="{88A47CD7-2970-7D0D-220D-DF97A408619A}"/>
              </a:ext>
            </a:extLst>
          </p:cNvPr>
          <p:cNvPicPr>
            <a:picLocks noChangeAspect="1" noChangeArrowheads="1"/>
          </p:cNvPicPr>
          <p:nvPr/>
        </p:nvPicPr>
        <p:blipFill rotWithShape="1">
          <a:blip r:embed="rId7"/>
          <a:srcRect l="-8326" r="-1132"/>
          <a:stretch/>
        </p:blipFill>
        <p:spPr bwMode="auto">
          <a:xfrm>
            <a:off x="5518444" y="2462340"/>
            <a:ext cx="3229766" cy="2396425"/>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xmlns="" id="{1FE714F0-92F1-7D5A-A033-C5D36CC37C2D}"/>
              </a:ext>
            </a:extLst>
          </p:cNvPr>
          <p:cNvGrpSpPr/>
          <p:nvPr/>
        </p:nvGrpSpPr>
        <p:grpSpPr>
          <a:xfrm flipH="1">
            <a:off x="461534" y="836550"/>
            <a:ext cx="3818461" cy="1735200"/>
            <a:chOff x="1779004" y="1127576"/>
            <a:chExt cx="1981244" cy="1182392"/>
          </a:xfrm>
        </p:grpSpPr>
        <p:sp>
          <p:nvSpPr>
            <p:cNvPr id="36" name="Speech Bubble: Rectangle with Corners Rounded 1">
              <a:extLst>
                <a:ext uri="{FF2B5EF4-FFF2-40B4-BE49-F238E27FC236}">
                  <a16:creationId xmlns:a16="http://schemas.microsoft.com/office/drawing/2014/main" xmlns="" id="{D85C1712-23CB-4C65-57B1-FEFE425ABF9E}"/>
                </a:ext>
              </a:extLst>
            </p:cNvPr>
            <p:cNvSpPr/>
            <p:nvPr/>
          </p:nvSpPr>
          <p:spPr>
            <a:xfrm flipH="1" flipV="1">
              <a:off x="1779004" y="1127576"/>
              <a:ext cx="1981244" cy="1182392"/>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00"/>
                </a:solidFill>
                <a:latin typeface="Comic Sans MS" panose="030F0702030302020204" pitchFamily="66" charset="0"/>
              </a:endParaRPr>
            </a:p>
          </p:txBody>
        </p:sp>
        <p:sp>
          <p:nvSpPr>
            <p:cNvPr id="37" name="TextBox 36">
              <a:extLst>
                <a:ext uri="{FF2B5EF4-FFF2-40B4-BE49-F238E27FC236}">
                  <a16:creationId xmlns:a16="http://schemas.microsoft.com/office/drawing/2014/main" xmlns="" id="{6297F64C-F565-B432-DF6A-962B28E0D4A0}"/>
                </a:ext>
              </a:extLst>
            </p:cNvPr>
            <p:cNvSpPr txBox="1"/>
            <p:nvPr/>
          </p:nvSpPr>
          <p:spPr>
            <a:xfrm>
              <a:off x="1779004" y="1127576"/>
              <a:ext cx="1978017" cy="806979"/>
            </a:xfrm>
            <a:prstGeom prst="rect">
              <a:avLst/>
            </a:prstGeom>
            <a:noFill/>
          </p:spPr>
          <p:txBody>
            <a:bodyPr wrap="square">
              <a:spAutoFit/>
            </a:bodyPr>
            <a:lstStyle/>
            <a:p>
              <a:pPr>
                <a:lnSpc>
                  <a:spcPct val="107000"/>
                </a:lnSpc>
                <a:spcAft>
                  <a:spcPts val="800"/>
                </a:spcAft>
              </a:pPr>
              <a:r>
                <a:rPr lang="en-US" sz="2800">
                  <a:latin typeface="Comic Sans MS" panose="030F0702030302020204" pitchFamily="66" charset="0"/>
                </a:rPr>
                <a:t>What do you usually wear in _____?</a:t>
              </a:r>
              <a:endParaRPr lang="en-US" sz="2800" kern="100" dirty="0">
                <a:solidFill>
                  <a:schemeClr val="accent6">
                    <a:lumMod val="50000"/>
                  </a:schemeClr>
                </a:solidFill>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1C009542-8FCA-4702-BCEB-987453546FEA}"/>
              </a:ext>
            </a:extLst>
          </p:cNvPr>
          <p:cNvGrpSpPr/>
          <p:nvPr/>
        </p:nvGrpSpPr>
        <p:grpSpPr>
          <a:xfrm>
            <a:off x="6145761" y="1141350"/>
            <a:ext cx="1706255" cy="1258949"/>
            <a:chOff x="5522585" y="836550"/>
            <a:chExt cx="2096430" cy="1258949"/>
          </a:xfrm>
        </p:grpSpPr>
        <p:sp>
          <p:nvSpPr>
            <p:cNvPr id="41" name="Speech Bubble: Rectangle with Corners Rounded 1">
              <a:extLst>
                <a:ext uri="{FF2B5EF4-FFF2-40B4-BE49-F238E27FC236}">
                  <a16:creationId xmlns:a16="http://schemas.microsoft.com/office/drawing/2014/main" xmlns="" id="{2BD2C89E-BF27-A67E-A4D2-09B30E813615}"/>
                </a:ext>
              </a:extLst>
            </p:cNvPr>
            <p:cNvSpPr/>
            <p:nvPr/>
          </p:nvSpPr>
          <p:spPr>
            <a:xfrm flipH="1" flipV="1">
              <a:off x="5579548" y="836550"/>
              <a:ext cx="1858292" cy="1258949"/>
            </a:xfrm>
            <a:custGeom>
              <a:avLst/>
              <a:gdLst>
                <a:gd name="connsiteX0" fmla="*/ 0 w 3124022"/>
                <a:gd name="connsiteY0" fmla="*/ 95894 h 575352"/>
                <a:gd name="connsiteX1" fmla="*/ 95894 w 3124022"/>
                <a:gd name="connsiteY1" fmla="*/ 0 h 575352"/>
                <a:gd name="connsiteX2" fmla="*/ 1822346 w 3124022"/>
                <a:gd name="connsiteY2" fmla="*/ 0 h 575352"/>
                <a:gd name="connsiteX3" fmla="*/ 1600436 w 3124022"/>
                <a:gd name="connsiteY3" fmla="*/ -163095 h 575352"/>
                <a:gd name="connsiteX4" fmla="*/ 2603352 w 3124022"/>
                <a:gd name="connsiteY4" fmla="*/ 0 h 575352"/>
                <a:gd name="connsiteX5" fmla="*/ 3028128 w 3124022"/>
                <a:gd name="connsiteY5" fmla="*/ 0 h 575352"/>
                <a:gd name="connsiteX6" fmla="*/ 3124022 w 3124022"/>
                <a:gd name="connsiteY6" fmla="*/ 95894 h 575352"/>
                <a:gd name="connsiteX7" fmla="*/ 3124022 w 3124022"/>
                <a:gd name="connsiteY7" fmla="*/ 95892 h 575352"/>
                <a:gd name="connsiteX8" fmla="*/ 3124022 w 3124022"/>
                <a:gd name="connsiteY8" fmla="*/ 95892 h 575352"/>
                <a:gd name="connsiteX9" fmla="*/ 3124022 w 3124022"/>
                <a:gd name="connsiteY9" fmla="*/ 239730 h 575352"/>
                <a:gd name="connsiteX10" fmla="*/ 3124022 w 3124022"/>
                <a:gd name="connsiteY10" fmla="*/ 479458 h 575352"/>
                <a:gd name="connsiteX11" fmla="*/ 3028128 w 3124022"/>
                <a:gd name="connsiteY11" fmla="*/ 575352 h 575352"/>
                <a:gd name="connsiteX12" fmla="*/ 2603352 w 3124022"/>
                <a:gd name="connsiteY12" fmla="*/ 575352 h 575352"/>
                <a:gd name="connsiteX13" fmla="*/ 1822346 w 3124022"/>
                <a:gd name="connsiteY13" fmla="*/ 575352 h 575352"/>
                <a:gd name="connsiteX14" fmla="*/ 1822346 w 3124022"/>
                <a:gd name="connsiteY14" fmla="*/ 575352 h 575352"/>
                <a:gd name="connsiteX15" fmla="*/ 95894 w 3124022"/>
                <a:gd name="connsiteY15" fmla="*/ 575352 h 575352"/>
                <a:gd name="connsiteX16" fmla="*/ 0 w 3124022"/>
                <a:gd name="connsiteY16" fmla="*/ 479458 h 575352"/>
                <a:gd name="connsiteX17" fmla="*/ 0 w 3124022"/>
                <a:gd name="connsiteY17" fmla="*/ 239730 h 575352"/>
                <a:gd name="connsiteX18" fmla="*/ 0 w 3124022"/>
                <a:gd name="connsiteY18" fmla="*/ 95892 h 575352"/>
                <a:gd name="connsiteX19" fmla="*/ 0 w 3124022"/>
                <a:gd name="connsiteY19" fmla="*/ 95892 h 575352"/>
                <a:gd name="connsiteX20" fmla="*/ 0 w 3124022"/>
                <a:gd name="connsiteY20" fmla="*/ 95894 h 575352"/>
                <a:gd name="connsiteX0" fmla="*/ 0 w 3124022"/>
                <a:gd name="connsiteY0" fmla="*/ 340012 h 819470"/>
                <a:gd name="connsiteX1" fmla="*/ 95894 w 3124022"/>
                <a:gd name="connsiteY1" fmla="*/ 244118 h 819470"/>
                <a:gd name="connsiteX2" fmla="*/ 1822346 w 3124022"/>
                <a:gd name="connsiteY2" fmla="*/ 244118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2603352 w 3124022"/>
                <a:gd name="connsiteY4" fmla="*/ 24411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451956 w 3124022"/>
                <a:gd name="connsiteY2" fmla="*/ 232543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1688952 w 3124022"/>
                <a:gd name="connsiteY4" fmla="*/ 232544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391967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20078 w 3124022"/>
                <a:gd name="connsiteY4" fmla="*/ 272990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340012 h 819470"/>
                <a:gd name="connsiteX1" fmla="*/ 95894 w 3124022"/>
                <a:gd name="connsiteY1" fmla="*/ 244118 h 819470"/>
                <a:gd name="connsiteX2" fmla="*/ 1896869 w 3124022"/>
                <a:gd name="connsiteY2" fmla="*/ 222430 h 819470"/>
                <a:gd name="connsiteX3" fmla="*/ 1218471 w 3124022"/>
                <a:gd name="connsiteY3" fmla="*/ 0 h 819470"/>
                <a:gd name="connsiteX4" fmla="*/ 2338110 w 3124022"/>
                <a:gd name="connsiteY4" fmla="*/ 252768 h 819470"/>
                <a:gd name="connsiteX5" fmla="*/ 3028128 w 3124022"/>
                <a:gd name="connsiteY5" fmla="*/ 244118 h 819470"/>
                <a:gd name="connsiteX6" fmla="*/ 3124022 w 3124022"/>
                <a:gd name="connsiteY6" fmla="*/ 340012 h 819470"/>
                <a:gd name="connsiteX7" fmla="*/ 3124022 w 3124022"/>
                <a:gd name="connsiteY7" fmla="*/ 340010 h 819470"/>
                <a:gd name="connsiteX8" fmla="*/ 3124022 w 3124022"/>
                <a:gd name="connsiteY8" fmla="*/ 340010 h 819470"/>
                <a:gd name="connsiteX9" fmla="*/ 3124022 w 3124022"/>
                <a:gd name="connsiteY9" fmla="*/ 483848 h 819470"/>
                <a:gd name="connsiteX10" fmla="*/ 3124022 w 3124022"/>
                <a:gd name="connsiteY10" fmla="*/ 723576 h 819470"/>
                <a:gd name="connsiteX11" fmla="*/ 3028128 w 3124022"/>
                <a:gd name="connsiteY11" fmla="*/ 819470 h 819470"/>
                <a:gd name="connsiteX12" fmla="*/ 2603352 w 3124022"/>
                <a:gd name="connsiteY12" fmla="*/ 819470 h 819470"/>
                <a:gd name="connsiteX13" fmla="*/ 1822346 w 3124022"/>
                <a:gd name="connsiteY13" fmla="*/ 819470 h 819470"/>
                <a:gd name="connsiteX14" fmla="*/ 1822346 w 3124022"/>
                <a:gd name="connsiteY14" fmla="*/ 819470 h 819470"/>
                <a:gd name="connsiteX15" fmla="*/ 95894 w 3124022"/>
                <a:gd name="connsiteY15" fmla="*/ 819470 h 819470"/>
                <a:gd name="connsiteX16" fmla="*/ 0 w 3124022"/>
                <a:gd name="connsiteY16" fmla="*/ 723576 h 819470"/>
                <a:gd name="connsiteX17" fmla="*/ 0 w 3124022"/>
                <a:gd name="connsiteY17" fmla="*/ 483848 h 819470"/>
                <a:gd name="connsiteX18" fmla="*/ 0 w 3124022"/>
                <a:gd name="connsiteY18" fmla="*/ 340010 h 819470"/>
                <a:gd name="connsiteX19" fmla="*/ 0 w 3124022"/>
                <a:gd name="connsiteY19" fmla="*/ 340010 h 819470"/>
                <a:gd name="connsiteX20" fmla="*/ 0 w 3124022"/>
                <a:gd name="connsiteY20" fmla="*/ 340012 h 819470"/>
                <a:gd name="connsiteX0" fmla="*/ 0 w 3124022"/>
                <a:gd name="connsiteY0" fmla="*/ 501796 h 981254"/>
                <a:gd name="connsiteX1" fmla="*/ 95894 w 3124022"/>
                <a:gd name="connsiteY1" fmla="*/ 405902 h 981254"/>
                <a:gd name="connsiteX2" fmla="*/ 1896869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501796 h 981254"/>
                <a:gd name="connsiteX1" fmla="*/ 95894 w 3124022"/>
                <a:gd name="connsiteY1" fmla="*/ 405902 h 981254"/>
                <a:gd name="connsiteX2" fmla="*/ 1823653 w 3124022"/>
                <a:gd name="connsiteY2" fmla="*/ 384214 h 981254"/>
                <a:gd name="connsiteX3" fmla="*/ 1579115 w 3124022"/>
                <a:gd name="connsiteY3" fmla="*/ 0 h 981254"/>
                <a:gd name="connsiteX4" fmla="*/ 2338110 w 3124022"/>
                <a:gd name="connsiteY4" fmla="*/ 414552 h 981254"/>
                <a:gd name="connsiteX5" fmla="*/ 3028128 w 3124022"/>
                <a:gd name="connsiteY5" fmla="*/ 405902 h 981254"/>
                <a:gd name="connsiteX6" fmla="*/ 3124022 w 3124022"/>
                <a:gd name="connsiteY6" fmla="*/ 501796 h 981254"/>
                <a:gd name="connsiteX7" fmla="*/ 3124022 w 3124022"/>
                <a:gd name="connsiteY7" fmla="*/ 501794 h 981254"/>
                <a:gd name="connsiteX8" fmla="*/ 3124022 w 3124022"/>
                <a:gd name="connsiteY8" fmla="*/ 501794 h 981254"/>
                <a:gd name="connsiteX9" fmla="*/ 3124022 w 3124022"/>
                <a:gd name="connsiteY9" fmla="*/ 645632 h 981254"/>
                <a:gd name="connsiteX10" fmla="*/ 3124022 w 3124022"/>
                <a:gd name="connsiteY10" fmla="*/ 885360 h 981254"/>
                <a:gd name="connsiteX11" fmla="*/ 3028128 w 3124022"/>
                <a:gd name="connsiteY11" fmla="*/ 981254 h 981254"/>
                <a:gd name="connsiteX12" fmla="*/ 2603352 w 3124022"/>
                <a:gd name="connsiteY12" fmla="*/ 981254 h 981254"/>
                <a:gd name="connsiteX13" fmla="*/ 1822346 w 3124022"/>
                <a:gd name="connsiteY13" fmla="*/ 981254 h 981254"/>
                <a:gd name="connsiteX14" fmla="*/ 1822346 w 3124022"/>
                <a:gd name="connsiteY14" fmla="*/ 981254 h 981254"/>
                <a:gd name="connsiteX15" fmla="*/ 95894 w 3124022"/>
                <a:gd name="connsiteY15" fmla="*/ 981254 h 981254"/>
                <a:gd name="connsiteX16" fmla="*/ 0 w 3124022"/>
                <a:gd name="connsiteY16" fmla="*/ 885360 h 981254"/>
                <a:gd name="connsiteX17" fmla="*/ 0 w 3124022"/>
                <a:gd name="connsiteY17" fmla="*/ 645632 h 981254"/>
                <a:gd name="connsiteX18" fmla="*/ 0 w 3124022"/>
                <a:gd name="connsiteY18" fmla="*/ 501794 h 981254"/>
                <a:gd name="connsiteX19" fmla="*/ 0 w 3124022"/>
                <a:gd name="connsiteY19" fmla="*/ 501794 h 981254"/>
                <a:gd name="connsiteX20" fmla="*/ 0 w 3124022"/>
                <a:gd name="connsiteY20" fmla="*/ 501796 h 981254"/>
                <a:gd name="connsiteX0" fmla="*/ 0 w 3124022"/>
                <a:gd name="connsiteY0" fmla="*/ 473593 h 953051"/>
                <a:gd name="connsiteX1" fmla="*/ 95894 w 3124022"/>
                <a:gd name="connsiteY1" fmla="*/ 377699 h 953051"/>
                <a:gd name="connsiteX2" fmla="*/ 1823653 w 3124022"/>
                <a:gd name="connsiteY2" fmla="*/ 356011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338110 w 3124022"/>
                <a:gd name="connsiteY4" fmla="*/ 386349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 name="connsiteX0" fmla="*/ 0 w 3124022"/>
                <a:gd name="connsiteY0" fmla="*/ 473593 h 953051"/>
                <a:gd name="connsiteX1" fmla="*/ 95894 w 3124022"/>
                <a:gd name="connsiteY1" fmla="*/ 377699 h 953051"/>
                <a:gd name="connsiteX2" fmla="*/ 1718624 w 3124022"/>
                <a:gd name="connsiteY2" fmla="*/ 374813 h 953051"/>
                <a:gd name="connsiteX3" fmla="*/ 1505899 w 3124022"/>
                <a:gd name="connsiteY3" fmla="*/ 0 h 953051"/>
                <a:gd name="connsiteX4" fmla="*/ 2075536 w 3124022"/>
                <a:gd name="connsiteY4" fmla="*/ 376948 h 953051"/>
                <a:gd name="connsiteX5" fmla="*/ 3028128 w 3124022"/>
                <a:gd name="connsiteY5" fmla="*/ 377699 h 953051"/>
                <a:gd name="connsiteX6" fmla="*/ 3124022 w 3124022"/>
                <a:gd name="connsiteY6" fmla="*/ 473593 h 953051"/>
                <a:gd name="connsiteX7" fmla="*/ 3124022 w 3124022"/>
                <a:gd name="connsiteY7" fmla="*/ 473591 h 953051"/>
                <a:gd name="connsiteX8" fmla="*/ 3124022 w 3124022"/>
                <a:gd name="connsiteY8" fmla="*/ 473591 h 953051"/>
                <a:gd name="connsiteX9" fmla="*/ 3124022 w 3124022"/>
                <a:gd name="connsiteY9" fmla="*/ 617429 h 953051"/>
                <a:gd name="connsiteX10" fmla="*/ 3124022 w 3124022"/>
                <a:gd name="connsiteY10" fmla="*/ 857157 h 953051"/>
                <a:gd name="connsiteX11" fmla="*/ 3028128 w 3124022"/>
                <a:gd name="connsiteY11" fmla="*/ 953051 h 953051"/>
                <a:gd name="connsiteX12" fmla="*/ 2603352 w 3124022"/>
                <a:gd name="connsiteY12" fmla="*/ 953051 h 953051"/>
                <a:gd name="connsiteX13" fmla="*/ 1822346 w 3124022"/>
                <a:gd name="connsiteY13" fmla="*/ 953051 h 953051"/>
                <a:gd name="connsiteX14" fmla="*/ 1822346 w 3124022"/>
                <a:gd name="connsiteY14" fmla="*/ 953051 h 953051"/>
                <a:gd name="connsiteX15" fmla="*/ 95894 w 3124022"/>
                <a:gd name="connsiteY15" fmla="*/ 953051 h 953051"/>
                <a:gd name="connsiteX16" fmla="*/ 0 w 3124022"/>
                <a:gd name="connsiteY16" fmla="*/ 857157 h 953051"/>
                <a:gd name="connsiteX17" fmla="*/ 0 w 3124022"/>
                <a:gd name="connsiteY17" fmla="*/ 617429 h 953051"/>
                <a:gd name="connsiteX18" fmla="*/ 0 w 3124022"/>
                <a:gd name="connsiteY18" fmla="*/ 473591 h 953051"/>
                <a:gd name="connsiteX19" fmla="*/ 0 w 3124022"/>
                <a:gd name="connsiteY19" fmla="*/ 473591 h 953051"/>
                <a:gd name="connsiteX20" fmla="*/ 0 w 3124022"/>
                <a:gd name="connsiteY20" fmla="*/ 473593 h 953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4022" h="953051">
                  <a:moveTo>
                    <a:pt x="0" y="473593"/>
                  </a:moveTo>
                  <a:cubicBezTo>
                    <a:pt x="0" y="420632"/>
                    <a:pt x="42933" y="377699"/>
                    <a:pt x="95894" y="377699"/>
                  </a:cubicBezTo>
                  <a:lnTo>
                    <a:pt x="1718624" y="374813"/>
                  </a:lnTo>
                  <a:lnTo>
                    <a:pt x="1505899" y="0"/>
                  </a:lnTo>
                  <a:lnTo>
                    <a:pt x="2075536" y="376948"/>
                  </a:lnTo>
                  <a:lnTo>
                    <a:pt x="3028128" y="377699"/>
                  </a:lnTo>
                  <a:cubicBezTo>
                    <a:pt x="3081089" y="377699"/>
                    <a:pt x="3124022" y="420632"/>
                    <a:pt x="3124022" y="473593"/>
                  </a:cubicBezTo>
                  <a:lnTo>
                    <a:pt x="3124022" y="473591"/>
                  </a:lnTo>
                  <a:lnTo>
                    <a:pt x="3124022" y="473591"/>
                  </a:lnTo>
                  <a:lnTo>
                    <a:pt x="3124022" y="617429"/>
                  </a:lnTo>
                  <a:lnTo>
                    <a:pt x="3124022" y="857157"/>
                  </a:lnTo>
                  <a:cubicBezTo>
                    <a:pt x="3124022" y="910118"/>
                    <a:pt x="3081089" y="953051"/>
                    <a:pt x="3028128" y="953051"/>
                  </a:cubicBezTo>
                  <a:lnTo>
                    <a:pt x="2603352" y="953051"/>
                  </a:lnTo>
                  <a:lnTo>
                    <a:pt x="1822346" y="953051"/>
                  </a:lnTo>
                  <a:lnTo>
                    <a:pt x="1822346" y="953051"/>
                  </a:lnTo>
                  <a:lnTo>
                    <a:pt x="95894" y="953051"/>
                  </a:lnTo>
                  <a:cubicBezTo>
                    <a:pt x="42933" y="953051"/>
                    <a:pt x="0" y="910118"/>
                    <a:pt x="0" y="857157"/>
                  </a:cubicBezTo>
                  <a:lnTo>
                    <a:pt x="0" y="617429"/>
                  </a:lnTo>
                  <a:lnTo>
                    <a:pt x="0" y="473591"/>
                  </a:lnTo>
                  <a:lnTo>
                    <a:pt x="0" y="473591"/>
                  </a:lnTo>
                  <a:lnTo>
                    <a:pt x="0" y="473593"/>
                  </a:lnTo>
                  <a:close/>
                </a:path>
              </a:pathLst>
            </a:custGeom>
            <a:solidFill>
              <a:schemeClr val="tx1">
                <a:lumMod val="75000"/>
              </a:schemeClr>
            </a:solidFill>
            <a:ln w="12700">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40" name="TextBox 39">
              <a:extLst>
                <a:ext uri="{FF2B5EF4-FFF2-40B4-BE49-F238E27FC236}">
                  <a16:creationId xmlns:a16="http://schemas.microsoft.com/office/drawing/2014/main" xmlns="" id="{DBCA9B51-028B-2784-98D6-CEECE55C289F}"/>
                </a:ext>
              </a:extLst>
            </p:cNvPr>
            <p:cNvSpPr txBox="1"/>
            <p:nvPr/>
          </p:nvSpPr>
          <p:spPr>
            <a:xfrm>
              <a:off x="5522585" y="954726"/>
              <a:ext cx="2096430" cy="466025"/>
            </a:xfrm>
            <a:prstGeom prst="rect">
              <a:avLst/>
            </a:prstGeom>
            <a:noFill/>
          </p:spPr>
          <p:txBody>
            <a:bodyPr wrap="square">
              <a:spAutoFit/>
            </a:bodyPr>
            <a:lstStyle/>
            <a:p>
              <a:pPr>
                <a:lnSpc>
                  <a:spcPct val="107000"/>
                </a:lnSpc>
                <a:spcAft>
                  <a:spcPts val="800"/>
                </a:spcAft>
              </a:pPr>
              <a:r>
                <a:rPr lang="en-US" sz="2400">
                  <a:latin typeface="Comic Sans MS" panose="030F0702030302020204" pitchFamily="66" charset="0"/>
                </a:rPr>
                <a:t>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pic>
        <p:nvPicPr>
          <p:cNvPr id="3" name="Happy Ukulele Background Music for YouTube by TacoMusic">
            <a:hlinkClick r:id="" action="ppaction://media"/>
            <a:extLst>
              <a:ext uri="{FF2B5EF4-FFF2-40B4-BE49-F238E27FC236}">
                <a16:creationId xmlns:a16="http://schemas.microsoft.com/office/drawing/2014/main" xmlns="" id="{18561289-3710-4DD0-95AE-AE80F39128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1839" y="2095499"/>
            <a:ext cx="609600" cy="609600"/>
          </a:xfrm>
          <a:prstGeom prst="rect">
            <a:avLst/>
          </a:prstGeom>
        </p:spPr>
      </p:pic>
    </p:spTree>
    <p:extLst>
      <p:ext uri="{BB962C8B-B14F-4D97-AF65-F5344CB8AC3E}">
        <p14:creationId xmlns:p14="http://schemas.microsoft.com/office/powerpoint/2010/main" val="2171135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6" presetClass="entr" presetSubtype="16"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circle(in)">
                                      <p:cBhvr>
                                        <p:cTn id="10" dur="2000"/>
                                        <p:tgtEl>
                                          <p:spTgt spid="43"/>
                                        </p:tgtEl>
                                      </p:cBhvr>
                                    </p:animEffect>
                                  </p:childTnLst>
                                </p:cTn>
                              </p:par>
                              <p:par>
                                <p:cTn id="11" presetID="6" presetClass="entr" presetSubtype="16"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circle(in)">
                                      <p:cBhvr>
                                        <p:cTn id="13" dur="2000"/>
                                        <p:tgtEl>
                                          <p:spTgt spid="35"/>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6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819397" y="1920157"/>
            <a:ext cx="7175741"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0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11614" y="155645"/>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pic>
        <p:nvPicPr>
          <p:cNvPr id="4" name="sound1">
            <a:hlinkClick r:id="" action="ppaction://media"/>
            <a:extLst>
              <a:ext uri="{FF2B5EF4-FFF2-40B4-BE49-F238E27FC236}">
                <a16:creationId xmlns:a16="http://schemas.microsoft.com/office/drawing/2014/main" xmlns="" id="{98DB0D80-388B-4589-A1FD-77ED841CD102}"/>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037901"/>
            <a:ext cx="609600" cy="609600"/>
          </a:xfrm>
          <a:prstGeom prst="rect">
            <a:avLst/>
          </a:prstGeom>
        </p:spPr>
      </p:pic>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8194" name="Picture 2" descr="Hra Board Race – Jazykovevzdelavanie.sk">
            <a:extLst>
              <a:ext uri="{FF2B5EF4-FFF2-40B4-BE49-F238E27FC236}">
                <a16:creationId xmlns:a16="http://schemas.microsoft.com/office/drawing/2014/main" xmlns="" id="{AAE85334-A01C-40BE-925F-4A3F4717270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998" t="16971" b="11187"/>
          <a:stretch/>
        </p:blipFill>
        <p:spPr bwMode="auto">
          <a:xfrm>
            <a:off x="1303503" y="974458"/>
            <a:ext cx="6016712"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21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xmlns=""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xmlns=""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7" name="Picture 6" descr="A green shirt with white polka dots&#10;&#10;Description automatically generated">
            <a:extLst>
              <a:ext uri="{FF2B5EF4-FFF2-40B4-BE49-F238E27FC236}">
                <a16:creationId xmlns:a16="http://schemas.microsoft.com/office/drawing/2014/main" xmlns="" id="{14DD87A2-418C-4037-8840-FBA3AB480F6E}"/>
              </a:ext>
            </a:extLst>
          </p:cNvPr>
          <p:cNvPicPr>
            <a:picLocks noChangeAspect="1"/>
          </p:cNvPicPr>
          <p:nvPr/>
        </p:nvPicPr>
        <p:blipFill>
          <a:blip r:embed="rId9"/>
          <a:stretch>
            <a:fillRect/>
          </a:stretch>
        </p:blipFill>
        <p:spPr>
          <a:xfrm>
            <a:off x="1800507" y="1245908"/>
            <a:ext cx="2723366" cy="27233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blue jeans with white cuffs&#10;&#10;Description automatically generated">
            <a:extLst>
              <a:ext uri="{FF2B5EF4-FFF2-40B4-BE49-F238E27FC236}">
                <a16:creationId xmlns:a16="http://schemas.microsoft.com/office/drawing/2014/main" xmlns="" id="{BF3E5CF7-4220-4BED-B745-7707768EAB54}"/>
              </a:ext>
            </a:extLst>
          </p:cNvPr>
          <p:cNvPicPr>
            <a:picLocks noChangeAspect="1"/>
          </p:cNvPicPr>
          <p:nvPr/>
        </p:nvPicPr>
        <p:blipFill>
          <a:blip r:embed="rId10"/>
          <a:stretch>
            <a:fillRect/>
          </a:stretch>
        </p:blipFill>
        <p:spPr>
          <a:xfrm rot="818421">
            <a:off x="4792578" y="1313381"/>
            <a:ext cx="2588420" cy="258842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736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7"/>
                                        </p:tgtEl>
                                        <p:attrNameLst>
                                          <p:attrName>ppt_x</p:attrName>
                                        </p:attrNameLst>
                                      </p:cBhvr>
                                      <p:tavLst>
                                        <p:tav tm="0">
                                          <p:val>
                                            <p:strVal val="ppt_x"/>
                                          </p:val>
                                        </p:tav>
                                        <p:tav tm="100000">
                                          <p:val>
                                            <p:strVal val="0-ppt_w/2"/>
                                          </p:val>
                                        </p:tav>
                                      </p:tavLst>
                                    </p:anim>
                                    <p:anim calcmode="lin" valueType="num">
                                      <p:cBhvr additive="base">
                                        <p:cTn id="17" dur="500"/>
                                        <p:tgtEl>
                                          <p:spTgt spid="7"/>
                                        </p:tgtEl>
                                        <p:attrNameLst>
                                          <p:attrName>ppt_y</p:attrName>
                                        </p:attrNameLst>
                                      </p:cBhvr>
                                      <p:tavLst>
                                        <p:tav tm="0">
                                          <p:val>
                                            <p:strVal val="ppt_y"/>
                                          </p:val>
                                        </p:tav>
                                        <p:tav tm="100000">
                                          <p:val>
                                            <p:strVal val="ppt_y"/>
                                          </p:val>
                                        </p:tav>
                                      </p:tavLst>
                                    </p:anim>
                                    <p:set>
                                      <p:cBhvr>
                                        <p:cTn id="18" dur="1" fill="hold">
                                          <p:stCondLst>
                                            <p:cond delay="499"/>
                                          </p:stCondLst>
                                        </p:cTn>
                                        <p:tgtEl>
                                          <p:spTgt spid="7"/>
                                        </p:tgtEl>
                                        <p:attrNameLst>
                                          <p:attrName>style.visibility</p:attrName>
                                        </p:attrNameLst>
                                      </p:cBhvr>
                                      <p:to>
                                        <p:strVal val="hidden"/>
                                      </p:to>
                                    </p:set>
                                  </p:childTnLst>
                                </p:cTn>
                              </p:par>
                              <p:par>
                                <p:cTn id="19" presetID="45" presetClass="exit" presetSubtype="0" fill="hold" nodeType="withEffect">
                                  <p:stCondLst>
                                    <p:cond delay="30000"/>
                                  </p:stCondLst>
                                  <p:childTnLst>
                                    <p:animEffect transition="out" filter="fade">
                                      <p:cBhvr>
                                        <p:cTn id="20" dur="2000"/>
                                        <p:tgtEl>
                                          <p:spTgt spid="11"/>
                                        </p:tgtEl>
                                      </p:cBhvr>
                                    </p:animEffect>
                                    <p:anim calcmode="lin" valueType="num">
                                      <p:cBhvr>
                                        <p:cTn id="21" dur="2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2" dur="2000"/>
                                        <p:tgtEl>
                                          <p:spTgt spid="11"/>
                                        </p:tgtEl>
                                        <p:attrNameLst>
                                          <p:attrName>ppt_h</p:attrName>
                                        </p:attrNameLst>
                                      </p:cBhvr>
                                      <p:tavLst>
                                        <p:tav tm="0">
                                          <p:val>
                                            <p:strVal val="ppt_h"/>
                                          </p:val>
                                        </p:tav>
                                        <p:tav tm="100000">
                                          <p:val>
                                            <p:strVal val="ppt_h"/>
                                          </p:val>
                                        </p:tav>
                                      </p:tavLst>
                                    </p:anim>
                                    <p:set>
                                      <p:cBhvr>
                                        <p:cTn id="23" dur="1" fill="hold">
                                          <p:stCondLst>
                                            <p:cond delay="1999"/>
                                          </p:stCondLst>
                                        </p:cTn>
                                        <p:tgtEl>
                                          <p:spTgt spid="11"/>
                                        </p:tgtEl>
                                        <p:attrNameLst>
                                          <p:attrName>style.visibility</p:attrName>
                                        </p:attrNameLst>
                                      </p:cBhvr>
                                      <p:to>
                                        <p:strVal val="hidden"/>
                                      </p:to>
                                    </p:set>
                                  </p:childTnLst>
                                </p:cTn>
                              </p:par>
                              <p:par>
                                <p:cTn id="24" presetID="3" presetClass="mediacall" presetSubtype="0" fill="hold" nodeType="withEffect">
                                  <p:stCondLst>
                                    <p:cond delay="30000"/>
                                  </p:stCondLst>
                                  <p:childTnLst>
                                    <p:cmd type="call" cmd="stop">
                                      <p:cBhvr>
                                        <p:cTn id="25"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6"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xmlns=""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xmlns=""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xmlns="" id="{E2ABBF84-B8B0-4F19-ADA2-030435B66AF2}"/>
              </a:ext>
            </a:extLst>
          </p:cNvPr>
          <p:cNvPicPr>
            <a:picLocks noChangeAspect="1" noChangeArrowheads="1"/>
          </p:cNvPicPr>
          <p:nvPr/>
        </p:nvPicPr>
        <p:blipFill>
          <a:blip r:embed="rId9"/>
          <a:srcRect/>
          <a:stretch/>
        </p:blipFill>
        <p:spPr bwMode="auto">
          <a:xfrm>
            <a:off x="1545161" y="1182391"/>
            <a:ext cx="2819884" cy="27787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cartoon of a pair of blue jeans&#10;&#10;Description automatically generated">
            <a:extLst>
              <a:ext uri="{FF2B5EF4-FFF2-40B4-BE49-F238E27FC236}">
                <a16:creationId xmlns:a16="http://schemas.microsoft.com/office/drawing/2014/main" xmlns="" id="{E21D814F-83CF-4087-AD56-B64B75C7B7A1}"/>
              </a:ext>
            </a:extLst>
          </p:cNvPr>
          <p:cNvPicPr>
            <a:picLocks noChangeAspect="1"/>
          </p:cNvPicPr>
          <p:nvPr/>
        </p:nvPicPr>
        <p:blipFill>
          <a:blip r:embed="rId10"/>
          <a:stretch>
            <a:fillRect/>
          </a:stretch>
        </p:blipFill>
        <p:spPr>
          <a:xfrm rot="619362">
            <a:off x="4793963" y="1191542"/>
            <a:ext cx="2723365" cy="27233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45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8" fill="hold" nodeType="withEffect">
                                  <p:stCondLst>
                                    <p:cond delay="3000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par>
                                <p:cTn id="23" presetID="3" presetClass="mediacall" presetSubtype="0" fill="hold" nodeType="withEffect">
                                  <p:stCondLst>
                                    <p:cond delay="30000"/>
                                  </p:stCondLst>
                                  <p:childTnLst>
                                    <p:cmd type="call" cmd="stop">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xmlns=""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xmlns=""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8" name="Picture 2" descr="Free Vector | Sweater cartoon icon illustration. fashion ...">
            <a:extLst>
              <a:ext uri="{FF2B5EF4-FFF2-40B4-BE49-F238E27FC236}">
                <a16:creationId xmlns:a16="http://schemas.microsoft.com/office/drawing/2014/main" xmlns="" id="{E2ABBF84-B8B0-4F19-ADA2-030435B66A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5161" y="1161808"/>
            <a:ext cx="2819884" cy="2819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xmlns="" id="{E21D814F-83CF-4087-AD56-B64B75C7B7A1}"/>
              </a:ext>
            </a:extLst>
          </p:cNvPr>
          <p:cNvPicPr>
            <a:picLocks noChangeAspect="1"/>
          </p:cNvPicPr>
          <p:nvPr/>
        </p:nvPicPr>
        <p:blipFill rotWithShape="1">
          <a:blip r:embed="rId10"/>
          <a:srcRect l="771"/>
          <a:stretch/>
        </p:blipFill>
        <p:spPr>
          <a:xfrm rot="619362">
            <a:off x="5064175" y="1193074"/>
            <a:ext cx="2199764" cy="27233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2932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8" fill="hold" nodeType="withEffect">
                                  <p:stCondLst>
                                    <p:cond delay="3000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par>
                                <p:cTn id="23" presetID="3" presetClass="mediacall" presetSubtype="0" fill="hold" nodeType="withEffect">
                                  <p:stCondLst>
                                    <p:cond delay="30000"/>
                                  </p:stCondLst>
                                  <p:childTnLst>
                                    <p:cmd type="call" cmd="stop">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Upbeat Energetic Background Music For Sports and Workout Videos">
            <a:hlinkClick r:id="" action="ppaction://media"/>
            <a:extLst>
              <a:ext uri="{FF2B5EF4-FFF2-40B4-BE49-F238E27FC236}">
                <a16:creationId xmlns:a16="http://schemas.microsoft.com/office/drawing/2014/main" xmlns="" id="{257E370C-AC13-4D48-949D-DD3376878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3100" y="1416050"/>
            <a:ext cx="609600" cy="609600"/>
          </a:xfrm>
          <a:prstGeom prst="rect">
            <a:avLst/>
          </a:prstGeom>
        </p:spPr>
      </p:pic>
      <p:sp>
        <p:nvSpPr>
          <p:cNvPr id="5" name="Freeform 4">
            <a:extLst>
              <a:ext uri="{FF2B5EF4-FFF2-40B4-BE49-F238E27FC236}">
                <a16:creationId xmlns:a16="http://schemas.microsoft.com/office/drawing/2014/main" xmlns="" id="{B2930B30-DDBA-4BE5-BD0D-E8A6D1A5ADBA}"/>
              </a:ext>
            </a:extLst>
          </p:cNvPr>
          <p:cNvSpPr/>
          <p:nvPr/>
        </p:nvSpPr>
        <p:spPr>
          <a:xfrm>
            <a:off x="950495" y="582578"/>
            <a:ext cx="7146757" cy="3941295"/>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xmlns="" id="{E2ABBF84-B8B0-4F19-ADA2-030435B66AF2}"/>
              </a:ext>
            </a:extLst>
          </p:cNvPr>
          <p:cNvPicPr>
            <a:picLocks noChangeAspect="1" noChangeArrowheads="1"/>
          </p:cNvPicPr>
          <p:nvPr/>
        </p:nvPicPr>
        <p:blipFill>
          <a:blip r:embed="rId9"/>
          <a:srcRect/>
          <a:stretch/>
        </p:blipFill>
        <p:spPr bwMode="auto">
          <a:xfrm>
            <a:off x="1545161" y="1161808"/>
            <a:ext cx="2819884" cy="28198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xmlns="" id="{E21D814F-83CF-4087-AD56-B64B75C7B7A1}"/>
              </a:ext>
            </a:extLst>
          </p:cNvPr>
          <p:cNvPicPr>
            <a:picLocks noChangeAspect="1"/>
          </p:cNvPicPr>
          <p:nvPr/>
        </p:nvPicPr>
        <p:blipFill>
          <a:blip r:embed="rId10"/>
          <a:srcRect/>
          <a:stretch/>
        </p:blipFill>
        <p:spPr>
          <a:xfrm rot="619362">
            <a:off x="5047214" y="1444793"/>
            <a:ext cx="2216863" cy="22168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8386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430" fill="hold"/>
                                        <p:tgtEl>
                                          <p:spTgt spid="4"/>
                                        </p:tgtEl>
                                      </p:cBhvr>
                                    </p:cmd>
                                  </p:childTnLst>
                                </p:cTn>
                              </p:par>
                              <p:par>
                                <p:cTn id="7" presetID="2" presetClass="entr" presetSubtype="4"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xit" presetSubtype="8" fill="hold" nodeType="withEffect">
                                  <p:stCondLst>
                                    <p:cond delay="30000"/>
                                  </p:stCondLst>
                                  <p:childTnLst>
                                    <p:anim calcmode="lin" valueType="num">
                                      <p:cBhvr additive="base">
                                        <p:cTn id="16" dur="500"/>
                                        <p:tgtEl>
                                          <p:spTgt spid="11"/>
                                        </p:tgtEl>
                                        <p:attrNameLst>
                                          <p:attrName>ppt_x</p:attrName>
                                        </p:attrNameLst>
                                      </p:cBhvr>
                                      <p:tavLst>
                                        <p:tav tm="0">
                                          <p:val>
                                            <p:strVal val="ppt_x"/>
                                          </p:val>
                                        </p:tav>
                                        <p:tav tm="100000">
                                          <p:val>
                                            <p:strVal val="0-ppt_w/2"/>
                                          </p:val>
                                        </p:tav>
                                      </p:tavLst>
                                    </p:anim>
                                    <p:anim calcmode="lin" valueType="num">
                                      <p:cBhvr additive="base">
                                        <p:cTn id="17" dur="500"/>
                                        <p:tgtEl>
                                          <p:spTgt spid="11"/>
                                        </p:tgtEl>
                                        <p:attrNameLst>
                                          <p:attrName>ppt_y</p:attrName>
                                        </p:attrNameLst>
                                      </p:cBhvr>
                                      <p:tavLst>
                                        <p:tav tm="0">
                                          <p:val>
                                            <p:strVal val="ppt_y"/>
                                          </p:val>
                                        </p:tav>
                                        <p:tav tm="100000">
                                          <p:val>
                                            <p:strVal val="ppt_y"/>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8" fill="hold" nodeType="withEffect">
                                  <p:stCondLst>
                                    <p:cond delay="30000"/>
                                  </p:stCondLst>
                                  <p:childTnLst>
                                    <p:anim calcmode="lin" valueType="num">
                                      <p:cBhvr additive="base">
                                        <p:cTn id="20" dur="500"/>
                                        <p:tgtEl>
                                          <p:spTgt spid="8"/>
                                        </p:tgtEl>
                                        <p:attrNameLst>
                                          <p:attrName>ppt_x</p:attrName>
                                        </p:attrNameLst>
                                      </p:cBhvr>
                                      <p:tavLst>
                                        <p:tav tm="0">
                                          <p:val>
                                            <p:strVal val="ppt_x"/>
                                          </p:val>
                                        </p:tav>
                                        <p:tav tm="100000">
                                          <p:val>
                                            <p:strVal val="0-ppt_w/2"/>
                                          </p:val>
                                        </p:tav>
                                      </p:tavLst>
                                    </p:anim>
                                    <p:anim calcmode="lin" valueType="num">
                                      <p:cBhvr additive="base">
                                        <p:cTn id="21" dur="500"/>
                                        <p:tgtEl>
                                          <p:spTgt spid="8"/>
                                        </p:tgtEl>
                                        <p:attrNameLst>
                                          <p:attrName>ppt_y</p:attrName>
                                        </p:attrNameLst>
                                      </p:cBhvr>
                                      <p:tavLst>
                                        <p:tav tm="0">
                                          <p:val>
                                            <p:strVal val="ppt_y"/>
                                          </p:val>
                                        </p:tav>
                                        <p:tav tm="100000">
                                          <p:val>
                                            <p:strVal val="ppt_y"/>
                                          </p:val>
                                        </p:tav>
                                      </p:tavLst>
                                    </p:anim>
                                    <p:set>
                                      <p:cBhvr>
                                        <p:cTn id="22" dur="1" fill="hold">
                                          <p:stCondLst>
                                            <p:cond delay="499"/>
                                          </p:stCondLst>
                                        </p:cTn>
                                        <p:tgtEl>
                                          <p:spTgt spid="8"/>
                                        </p:tgtEl>
                                        <p:attrNameLst>
                                          <p:attrName>style.visibility</p:attrName>
                                        </p:attrNameLst>
                                      </p:cBhvr>
                                      <p:to>
                                        <p:strVal val="hidden"/>
                                      </p:to>
                                    </p:set>
                                  </p:childTnLst>
                                </p:cTn>
                              </p:par>
                              <p:par>
                                <p:cTn id="23" presetID="3" presetClass="mediacall" presetSubtype="0" fill="hold" nodeType="withEffect">
                                  <p:stCondLst>
                                    <p:cond delay="30000"/>
                                  </p:stCondLst>
                                  <p:childTnLst>
                                    <p:cmd type="call" cmd="stop">
                                      <p:cBhvr>
                                        <p:cTn id="24"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066801" y="1837597"/>
            <a:ext cx="689245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4" y="97033"/>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xmlns="" id="{096CBA17-B423-4089-B816-49587848C4E6}"/>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97928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07FAECE-39A9-4673-9A5D-0F1881A20BB5}"/>
              </a:ext>
            </a:extLst>
          </p:cNvPr>
          <p:cNvSpPr>
            <a:spLocks noGrp="1"/>
          </p:cNvSpPr>
          <p:nvPr>
            <p:ph type="sldNum" sz="quarter" idx="4294967295"/>
          </p:nvPr>
        </p:nvSpPr>
        <p:spPr>
          <a:xfrm>
            <a:off x="0" y="0"/>
            <a:ext cx="0" cy="0"/>
          </a:xfr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F2F91-6C79-4775-9E01-5F8EDCA63F8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Tieng vo tay">
            <a:hlinkClick r:id="" action="ppaction://media"/>
            <a:extLst>
              <a:ext uri="{FF2B5EF4-FFF2-40B4-BE49-F238E27FC236}">
                <a16:creationId xmlns:a16="http://schemas.microsoft.com/office/drawing/2014/main" xmlns="" id="{DAF5EAA8-75FB-4B97-92E4-5EE35C464F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1150" y="1832610"/>
            <a:ext cx="609600" cy="609600"/>
          </a:xfrm>
          <a:prstGeom prst="rect">
            <a:avLst/>
          </a:prstGeom>
        </p:spPr>
      </p:pic>
      <p:pic>
        <p:nvPicPr>
          <p:cNvPr id="7" name="Picture 6">
            <a:extLst>
              <a:ext uri="{FF2B5EF4-FFF2-40B4-BE49-F238E27FC236}">
                <a16:creationId xmlns:a16="http://schemas.microsoft.com/office/drawing/2014/main" xmlns="" id="{90AF3001-DD48-4CDE-8189-57903E93638B}"/>
              </a:ext>
            </a:extLst>
          </p:cNvPr>
          <p:cNvPicPr>
            <a:picLocks noChangeAspect="1"/>
          </p:cNvPicPr>
          <p:nvPr/>
        </p:nvPicPr>
        <p:blipFill>
          <a:blip r:embed="rId5"/>
          <a:stretch>
            <a:fillRect/>
          </a:stretch>
        </p:blipFill>
        <p:spPr>
          <a:xfrm>
            <a:off x="455295" y="41910"/>
            <a:ext cx="1905000" cy="2095500"/>
          </a:xfrm>
          <a:prstGeom prst="rect">
            <a:avLst/>
          </a:prstGeom>
        </p:spPr>
      </p:pic>
      <p:pic>
        <p:nvPicPr>
          <p:cNvPr id="9" name="Picture 8">
            <a:extLst>
              <a:ext uri="{FF2B5EF4-FFF2-40B4-BE49-F238E27FC236}">
                <a16:creationId xmlns:a16="http://schemas.microsoft.com/office/drawing/2014/main" xmlns="" id="{44520D09-F847-4693-89EA-B02D0CEAEF48}"/>
              </a:ext>
            </a:extLst>
          </p:cNvPr>
          <p:cNvPicPr>
            <a:picLocks noChangeAspect="1"/>
          </p:cNvPicPr>
          <p:nvPr/>
        </p:nvPicPr>
        <p:blipFill>
          <a:blip r:embed="rId5"/>
          <a:stretch>
            <a:fillRect/>
          </a:stretch>
        </p:blipFill>
        <p:spPr>
          <a:xfrm>
            <a:off x="7038975" y="0"/>
            <a:ext cx="1905000" cy="2095500"/>
          </a:xfrm>
          <a:prstGeom prst="rect">
            <a:avLst/>
          </a:prstGeom>
        </p:spPr>
      </p:pic>
      <p:pic>
        <p:nvPicPr>
          <p:cNvPr id="10" name="Picture 9">
            <a:extLst>
              <a:ext uri="{FF2B5EF4-FFF2-40B4-BE49-F238E27FC236}">
                <a16:creationId xmlns:a16="http://schemas.microsoft.com/office/drawing/2014/main" xmlns="" id="{8BBC306A-6B23-40D8-A83E-CFCC976A1088}"/>
              </a:ext>
            </a:extLst>
          </p:cNvPr>
          <p:cNvPicPr>
            <a:picLocks noChangeAspect="1"/>
          </p:cNvPicPr>
          <p:nvPr/>
        </p:nvPicPr>
        <p:blipFill>
          <a:blip r:embed="rId5"/>
          <a:stretch>
            <a:fillRect/>
          </a:stretch>
        </p:blipFill>
        <p:spPr>
          <a:xfrm>
            <a:off x="3619500" y="190500"/>
            <a:ext cx="1905000" cy="2095500"/>
          </a:xfrm>
          <a:prstGeom prst="rect">
            <a:avLst/>
          </a:prstGeom>
        </p:spPr>
      </p:pic>
      <p:pic>
        <p:nvPicPr>
          <p:cNvPr id="11" name="Picture 10">
            <a:extLst>
              <a:ext uri="{FF2B5EF4-FFF2-40B4-BE49-F238E27FC236}">
                <a16:creationId xmlns:a16="http://schemas.microsoft.com/office/drawing/2014/main" xmlns="" id="{4364B958-225C-42D4-91F9-8682200D85B5}"/>
              </a:ext>
            </a:extLst>
          </p:cNvPr>
          <p:cNvPicPr>
            <a:picLocks noChangeAspect="1"/>
          </p:cNvPicPr>
          <p:nvPr/>
        </p:nvPicPr>
        <p:blipFill>
          <a:blip r:embed="rId5"/>
          <a:stretch>
            <a:fillRect/>
          </a:stretch>
        </p:blipFill>
        <p:spPr>
          <a:xfrm>
            <a:off x="613410" y="2659380"/>
            <a:ext cx="1905000" cy="2095500"/>
          </a:xfrm>
          <a:prstGeom prst="rect">
            <a:avLst/>
          </a:prstGeom>
        </p:spPr>
      </p:pic>
      <p:pic>
        <p:nvPicPr>
          <p:cNvPr id="1026" name="Picture 2" descr="Happy kindergarten children graduated from school">
            <a:extLst>
              <a:ext uri="{FF2B5EF4-FFF2-40B4-BE49-F238E27FC236}">
                <a16:creationId xmlns:a16="http://schemas.microsoft.com/office/drawing/2014/main" xmlns="" id="{C13A2340-E3F2-42D8-A281-CD2D64EE4B7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7795" y="209550"/>
            <a:ext cx="596265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DF8A35F7-B170-49F2-ADD2-6891E0763D1E}"/>
              </a:ext>
            </a:extLst>
          </p:cNvPr>
          <p:cNvPicPr>
            <a:picLocks noChangeAspect="1"/>
          </p:cNvPicPr>
          <p:nvPr/>
        </p:nvPicPr>
        <p:blipFill>
          <a:blip r:embed="rId5"/>
          <a:stretch>
            <a:fillRect/>
          </a:stretch>
        </p:blipFill>
        <p:spPr>
          <a:xfrm>
            <a:off x="6419850" y="2442210"/>
            <a:ext cx="1905000" cy="2095500"/>
          </a:xfrm>
          <a:prstGeom prst="rect">
            <a:avLst/>
          </a:prstGeom>
        </p:spPr>
      </p:pic>
    </p:spTree>
    <p:extLst>
      <p:ext uri="{BB962C8B-B14F-4D97-AF65-F5344CB8AC3E}">
        <p14:creationId xmlns:p14="http://schemas.microsoft.com/office/powerpoint/2010/main" val="32137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slide cảm ơn chuyên nghiệp và đẹp mắt giúp tạo ấ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93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A64E504-F219-4D71-9D52-65B9824179FD}"/>
              </a:ext>
            </a:extLst>
          </p:cNvPr>
          <p:cNvSpPr txBox="1"/>
          <p:nvPr/>
        </p:nvSpPr>
        <p:spPr>
          <a:xfrm rot="20782440">
            <a:off x="3336980" y="125357"/>
            <a:ext cx="2162772" cy="1015663"/>
          </a:xfrm>
          <a:prstGeom prst="rect">
            <a:avLst/>
          </a:prstGeom>
          <a:noFill/>
        </p:spPr>
        <p:txBody>
          <a:bodyPr wrap="none" rtlCol="0">
            <a:spAutoFit/>
          </a:bodyPr>
          <a:lstStyle/>
          <a:p>
            <a:r>
              <a:rPr lang="en-US" sz="6000" b="1">
                <a:solidFill>
                  <a:srgbClr val="FF0000"/>
                </a:solidFill>
                <a:latin typeface="Comic Sans MS" panose="030F0702030302020204" pitchFamily="66" charset="0"/>
              </a:rPr>
              <a:t>Game</a:t>
            </a:r>
          </a:p>
        </p:txBody>
      </p:sp>
      <p:pic>
        <p:nvPicPr>
          <p:cNvPr id="1034" name="Picture 10" descr="Hình Minh Họa Vector Hoạt Hình Của Biểu Ngữ Yes No Trong Tay Con Người Trên  Nền Trắng Câu Hỏi Kiểm Tra Lựa Chọn Do Dự Tranh Chấp Hình minh họa Sẵn">
            <a:extLst>
              <a:ext uri="{FF2B5EF4-FFF2-40B4-BE49-F238E27FC236}">
                <a16:creationId xmlns:a16="http://schemas.microsoft.com/office/drawing/2014/main" xmlns="" id="{0C1B9BB0-8FC5-4348-AE03-31B8FC3C226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7350" y="553675"/>
            <a:ext cx="6200110" cy="4589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6"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wipe(down)">
                                      <p:cBhvr>
                                        <p:cTn id="10" dur="580">
                                          <p:stCondLst>
                                            <p:cond delay="0"/>
                                          </p:stCondLst>
                                        </p:cTn>
                                        <p:tgtEl>
                                          <p:spTgt spid="1034"/>
                                        </p:tgtEl>
                                      </p:cBhvr>
                                    </p:animEffect>
                                    <p:anim calcmode="lin" valueType="num">
                                      <p:cBhvr>
                                        <p:cTn id="11" dur="1822" tmFilter="0,0; 0.14,0.36; 0.43,0.73; 0.71,0.91; 1.0,1.0">
                                          <p:stCondLst>
                                            <p:cond delay="0"/>
                                          </p:stCondLst>
                                        </p:cTn>
                                        <p:tgtEl>
                                          <p:spTgt spid="1034"/>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1034"/>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1034"/>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1034"/>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1034"/>
                                        </p:tgtEl>
                                        <p:attrNameLst>
                                          <p:attrName>ppt_y</p:attrName>
                                        </p:attrNameLst>
                                      </p:cBhvr>
                                      <p:tavLst>
                                        <p:tav tm="0" fmla="#ppt_y-sin(pi*$)/81">
                                          <p:val>
                                            <p:fltVal val="0"/>
                                          </p:val>
                                        </p:tav>
                                        <p:tav tm="100000">
                                          <p:val>
                                            <p:fltVal val="1"/>
                                          </p:val>
                                        </p:tav>
                                      </p:tavLst>
                                    </p:anim>
                                    <p:animScale>
                                      <p:cBhvr>
                                        <p:cTn id="16" dur="26">
                                          <p:stCondLst>
                                            <p:cond delay="650"/>
                                          </p:stCondLst>
                                        </p:cTn>
                                        <p:tgtEl>
                                          <p:spTgt spid="1034"/>
                                        </p:tgtEl>
                                      </p:cBhvr>
                                      <p:to x="100000" y="60000"/>
                                    </p:animScale>
                                    <p:animScale>
                                      <p:cBhvr>
                                        <p:cTn id="17" dur="166" decel="50000">
                                          <p:stCondLst>
                                            <p:cond delay="676"/>
                                          </p:stCondLst>
                                        </p:cTn>
                                        <p:tgtEl>
                                          <p:spTgt spid="1034"/>
                                        </p:tgtEl>
                                      </p:cBhvr>
                                      <p:to x="100000" y="100000"/>
                                    </p:animScale>
                                    <p:animScale>
                                      <p:cBhvr>
                                        <p:cTn id="18" dur="26">
                                          <p:stCondLst>
                                            <p:cond delay="1312"/>
                                          </p:stCondLst>
                                        </p:cTn>
                                        <p:tgtEl>
                                          <p:spTgt spid="1034"/>
                                        </p:tgtEl>
                                      </p:cBhvr>
                                      <p:to x="100000" y="80000"/>
                                    </p:animScale>
                                    <p:animScale>
                                      <p:cBhvr>
                                        <p:cTn id="19" dur="166" decel="50000">
                                          <p:stCondLst>
                                            <p:cond delay="1338"/>
                                          </p:stCondLst>
                                        </p:cTn>
                                        <p:tgtEl>
                                          <p:spTgt spid="1034"/>
                                        </p:tgtEl>
                                      </p:cBhvr>
                                      <p:to x="100000" y="100000"/>
                                    </p:animScale>
                                    <p:animScale>
                                      <p:cBhvr>
                                        <p:cTn id="20" dur="26">
                                          <p:stCondLst>
                                            <p:cond delay="1642"/>
                                          </p:stCondLst>
                                        </p:cTn>
                                        <p:tgtEl>
                                          <p:spTgt spid="1034"/>
                                        </p:tgtEl>
                                      </p:cBhvr>
                                      <p:to x="100000" y="90000"/>
                                    </p:animScale>
                                    <p:animScale>
                                      <p:cBhvr>
                                        <p:cTn id="21" dur="166" decel="50000">
                                          <p:stCondLst>
                                            <p:cond delay="1668"/>
                                          </p:stCondLst>
                                        </p:cTn>
                                        <p:tgtEl>
                                          <p:spTgt spid="1034"/>
                                        </p:tgtEl>
                                      </p:cBhvr>
                                      <p:to x="100000" y="100000"/>
                                    </p:animScale>
                                    <p:animScale>
                                      <p:cBhvr>
                                        <p:cTn id="22" dur="26">
                                          <p:stCondLst>
                                            <p:cond delay="1808"/>
                                          </p:stCondLst>
                                        </p:cTn>
                                        <p:tgtEl>
                                          <p:spTgt spid="1034"/>
                                        </p:tgtEl>
                                      </p:cBhvr>
                                      <p:to x="100000" y="95000"/>
                                    </p:animScale>
                                    <p:animScale>
                                      <p:cBhvr>
                                        <p:cTn id="23" dur="166" decel="50000">
                                          <p:stCondLst>
                                            <p:cond delay="1834"/>
                                          </p:stCondLst>
                                        </p:cTn>
                                        <p:tgtEl>
                                          <p:spTgt spid="10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0D72EB3-D421-4F2C-B2A7-45DBD1ADD952}"/>
              </a:ext>
            </a:extLst>
          </p:cNvPr>
          <p:cNvSpPr>
            <a:spLocks noGrp="1"/>
          </p:cNvSpPr>
          <p:nvPr>
            <p:ph type="sldNum" idx="12"/>
          </p:nvPr>
        </p:nvSpPr>
        <p:spPr/>
        <p:txBody>
          <a:bodyPr/>
          <a:lstStyle/>
          <a:p>
            <a:fld id="{52AF2F91-6C79-4775-9E01-5F8EDCA63F89}" type="slidenum">
              <a:rPr lang="en-US" smtClean="0"/>
              <a:t>6</a:t>
            </a:fld>
            <a:endParaRPr lang="en-US"/>
          </a:p>
        </p:txBody>
      </p:sp>
      <p:sp>
        <p:nvSpPr>
          <p:cNvPr id="8" name="TextBox 7">
            <a:extLst>
              <a:ext uri="{FF2B5EF4-FFF2-40B4-BE49-F238E27FC236}">
                <a16:creationId xmlns:a16="http://schemas.microsoft.com/office/drawing/2014/main" xmlns="" id="{702C0009-BB25-4A9A-BBE9-F97DDE7BB593}"/>
              </a:ext>
            </a:extLst>
          </p:cNvPr>
          <p:cNvSpPr txBox="1"/>
          <p:nvPr/>
        </p:nvSpPr>
        <p:spPr>
          <a:xfrm>
            <a:off x="3220508" y="0"/>
            <a:ext cx="2702984" cy="646331"/>
          </a:xfrm>
          <a:prstGeom prst="rect">
            <a:avLst/>
          </a:prstGeom>
          <a:noFill/>
        </p:spPr>
        <p:txBody>
          <a:bodyPr wrap="none" rtlCol="0">
            <a:spAutoFit/>
          </a:bodyPr>
          <a:lstStyle/>
          <a:p>
            <a:r>
              <a:rPr lang="en-US" sz="3600" b="1" dirty="0">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xmlns="" id="{2F4F8C8F-05D8-484F-9855-73333DC7EC11}"/>
              </a:ext>
            </a:extLst>
          </p:cNvPr>
          <p:cNvGrpSpPr/>
          <p:nvPr/>
        </p:nvGrpSpPr>
        <p:grpSpPr>
          <a:xfrm>
            <a:off x="813146" y="1196792"/>
            <a:ext cx="4514803" cy="3679130"/>
            <a:chOff x="790034" y="1196792"/>
            <a:chExt cx="4259741" cy="3679130"/>
          </a:xfrm>
        </p:grpSpPr>
        <p:pic>
          <p:nvPicPr>
            <p:cNvPr id="5" name="Picture 4">
              <a:extLst>
                <a:ext uri="{FF2B5EF4-FFF2-40B4-BE49-F238E27FC236}">
                  <a16:creationId xmlns:a16="http://schemas.microsoft.com/office/drawing/2014/main" xmlns="" id="{0577166C-15B9-4FAE-9CC2-83BEC0F0C093}"/>
                </a:ext>
              </a:extLst>
            </p:cNvPr>
            <p:cNvPicPr>
              <a:picLocks noChangeAspect="1"/>
            </p:cNvPicPr>
            <p:nvPr/>
          </p:nvPicPr>
          <p:blipFill rotWithShape="1">
            <a:blip r:embed="rId4"/>
            <a:srcRect b="12479"/>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xmlns="" id="{E5410136-DFEB-4011-A07A-159C14A36733}"/>
                </a:ext>
              </a:extLst>
            </p:cNvPr>
            <p:cNvSpPr txBox="1"/>
            <p:nvPr/>
          </p:nvSpPr>
          <p:spPr>
            <a:xfrm>
              <a:off x="790034" y="3798704"/>
              <a:ext cx="4259741"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hot and sunny in winter.</a:t>
              </a:r>
            </a:p>
          </p:txBody>
        </p:sp>
      </p:grpSp>
      <p:pic>
        <p:nvPicPr>
          <p:cNvPr id="16" name="Picture 15" descr="A pair of hands holding signs&#10;&#10;Description automatically generated">
            <a:extLst>
              <a:ext uri="{FF2B5EF4-FFF2-40B4-BE49-F238E27FC236}">
                <a16:creationId xmlns:a16="http://schemas.microsoft.com/office/drawing/2014/main" xmlns="" id="{8B5184E4-AE10-4CF2-B0EE-FB7A8BC00E10}"/>
              </a:ext>
            </a:extLst>
          </p:cNvPr>
          <p:cNvPicPr>
            <a:picLocks noChangeAspect="1"/>
          </p:cNvPicPr>
          <p:nvPr/>
        </p:nvPicPr>
        <p:blipFill rotWithShape="1">
          <a:blip r:embed="rId5"/>
          <a:srcRect t="22514" r="48079"/>
          <a:stretch/>
        </p:blipFill>
        <p:spPr>
          <a:xfrm>
            <a:off x="5033002" y="1871235"/>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xmlns="" id="{A95AC382-BB19-4445-B344-ECFC6E429C35}"/>
              </a:ext>
            </a:extLst>
          </p:cNvPr>
          <p:cNvPicPr>
            <a:picLocks noChangeAspect="1"/>
          </p:cNvPicPr>
          <p:nvPr/>
        </p:nvPicPr>
        <p:blipFill rotWithShape="1">
          <a:blip r:embed="rId5"/>
          <a:srcRect l="49440" t="11218" r="-1361" b="-294"/>
          <a:stretch/>
        </p:blipFill>
        <p:spPr>
          <a:xfrm>
            <a:off x="7058566" y="1812757"/>
            <a:ext cx="1854122" cy="2354189"/>
          </a:xfrm>
          <a:prstGeom prst="rect">
            <a:avLst/>
          </a:prstGeom>
        </p:spPr>
      </p:pic>
    </p:spTree>
    <p:extLst>
      <p:ext uri="{BB962C8B-B14F-4D97-AF65-F5344CB8AC3E}">
        <p14:creationId xmlns:p14="http://schemas.microsoft.com/office/powerpoint/2010/main" val="368493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6"/>
                                        </p:tgtEl>
                                        <p:attrNameLst>
                                          <p:attrName>ppt_w</p:attrName>
                                        </p:attrNameLst>
                                      </p:cBhvr>
                                      <p:tavLst>
                                        <p:tav tm="0">
                                          <p:val>
                                            <p:strVal val="ppt_w"/>
                                          </p:val>
                                        </p:tav>
                                        <p:tav tm="100000">
                                          <p:val>
                                            <p:fltVal val="0"/>
                                          </p:val>
                                        </p:tav>
                                      </p:tavLst>
                                    </p:anim>
                                    <p:anim calcmode="lin" valueType="num">
                                      <p:cBhvr>
                                        <p:cTn id="18" dur="500"/>
                                        <p:tgtEl>
                                          <p:spTgt spid="16"/>
                                        </p:tgtEl>
                                        <p:attrNameLst>
                                          <p:attrName>ppt_h</p:attrName>
                                        </p:attrNameLst>
                                      </p:cBhvr>
                                      <p:tavLst>
                                        <p:tav tm="0">
                                          <p:val>
                                            <p:strVal val="ppt_h"/>
                                          </p:val>
                                        </p:tav>
                                        <p:tav tm="100000">
                                          <p:val>
                                            <p:fltVal val="0"/>
                                          </p:val>
                                        </p:tav>
                                      </p:tavLst>
                                    </p:anim>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0D72EB3-D421-4F2C-B2A7-45DBD1ADD952}"/>
              </a:ext>
            </a:extLst>
          </p:cNvPr>
          <p:cNvSpPr>
            <a:spLocks noGrp="1"/>
          </p:cNvSpPr>
          <p:nvPr>
            <p:ph type="sldNum" idx="12"/>
          </p:nvPr>
        </p:nvSpPr>
        <p:spPr/>
        <p:txBody>
          <a:bodyPr/>
          <a:lstStyle/>
          <a:p>
            <a:fld id="{52AF2F91-6C79-4775-9E01-5F8EDCA63F89}" type="slidenum">
              <a:rPr lang="en-US" smtClean="0"/>
              <a:t>7</a:t>
            </a:fld>
            <a:endParaRPr lang="en-US"/>
          </a:p>
        </p:txBody>
      </p:sp>
      <p:sp>
        <p:nvSpPr>
          <p:cNvPr id="8" name="TextBox 7">
            <a:extLst>
              <a:ext uri="{FF2B5EF4-FFF2-40B4-BE49-F238E27FC236}">
                <a16:creationId xmlns:a16="http://schemas.microsoft.com/office/drawing/2014/main" xmlns="" id="{702C0009-BB25-4A9A-BBE9-F97DDE7BB593}"/>
              </a:ext>
            </a:extLst>
          </p:cNvPr>
          <p:cNvSpPr txBox="1"/>
          <p:nvPr/>
        </p:nvSpPr>
        <p:spPr>
          <a:xfrm>
            <a:off x="3220508" y="56671"/>
            <a:ext cx="2702984" cy="646331"/>
          </a:xfrm>
          <a:prstGeom prst="rect">
            <a:avLst/>
          </a:prstGeom>
          <a:noFill/>
        </p:spPr>
        <p:txBody>
          <a:bodyPr wrap="none" rtlCol="0">
            <a:spAutoFit/>
          </a:bodyPr>
          <a:lstStyle/>
          <a:p>
            <a:r>
              <a:rPr lang="en-US" sz="3600" b="1" dirty="0">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xmlns="" id="{2F4F8C8F-05D8-484F-9855-73333DC7EC11}"/>
              </a:ext>
            </a:extLst>
          </p:cNvPr>
          <p:cNvGrpSpPr/>
          <p:nvPr/>
        </p:nvGrpSpPr>
        <p:grpSpPr>
          <a:xfrm>
            <a:off x="688160" y="1196792"/>
            <a:ext cx="4704470" cy="3679130"/>
            <a:chOff x="688160" y="1196792"/>
            <a:chExt cx="4704470" cy="3679130"/>
          </a:xfrm>
        </p:grpSpPr>
        <p:pic>
          <p:nvPicPr>
            <p:cNvPr id="5" name="Picture 4">
              <a:extLst>
                <a:ext uri="{FF2B5EF4-FFF2-40B4-BE49-F238E27FC236}">
                  <a16:creationId xmlns:a16="http://schemas.microsoft.com/office/drawing/2014/main" xmlns="" id="{0577166C-15B9-4FAE-9CC2-83BEC0F0C093}"/>
                </a:ext>
              </a:extLst>
            </p:cNvPr>
            <p:cNvPicPr>
              <a:picLocks noChangeAspect="1"/>
            </p:cNvPicPr>
            <p:nvPr/>
          </p:nvPicPr>
          <p:blipFill>
            <a:blip r:embed="rId4"/>
            <a:srcRect t="4248" b="4248"/>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xmlns="" id="{E5410136-DFEB-4011-A07A-159C14A36733}"/>
                </a:ext>
              </a:extLst>
            </p:cNvPr>
            <p:cNvSpPr txBox="1"/>
            <p:nvPr/>
          </p:nvSpPr>
          <p:spPr>
            <a:xfrm>
              <a:off x="688160" y="3798704"/>
              <a:ext cx="4704470"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a:t>
              </a:r>
              <a:r>
                <a:rPr lang="en-US" sz="3200" dirty="0">
                  <a:solidFill>
                    <a:srgbClr val="0070C0"/>
                  </a:solidFill>
                  <a:latin typeface="Comic Sans MS" panose="030F0702030302020204" pitchFamily="66" charset="0"/>
                  <a:ea typeface="Times New Roman" panose="02020603050405020304" pitchFamily="18" charset="0"/>
                </a:rPr>
                <a:t>warm and sunny in spring.</a:t>
              </a:r>
              <a:endParaRPr lang="en-US" sz="3200" dirty="0">
                <a:solidFill>
                  <a:srgbClr val="0070C0"/>
                </a:solidFill>
                <a:effectLst/>
                <a:latin typeface="Comic Sans MS" panose="030F0702030302020204" pitchFamily="66" charset="0"/>
                <a:ea typeface="Times New Roman" panose="02020603050405020304" pitchFamily="18" charset="0"/>
              </a:endParaRPr>
            </a:p>
          </p:txBody>
        </p:sp>
      </p:grpSp>
      <p:pic>
        <p:nvPicPr>
          <p:cNvPr id="16" name="Picture 15" descr="A pair of hands holding signs&#10;&#10;Description automatically generated">
            <a:extLst>
              <a:ext uri="{FF2B5EF4-FFF2-40B4-BE49-F238E27FC236}">
                <a16:creationId xmlns:a16="http://schemas.microsoft.com/office/drawing/2014/main" xmlns="" id="{8B5184E4-AE10-4CF2-B0EE-FB7A8BC00E10}"/>
              </a:ext>
            </a:extLst>
          </p:cNvPr>
          <p:cNvPicPr>
            <a:picLocks noChangeAspect="1"/>
          </p:cNvPicPr>
          <p:nvPr/>
        </p:nvPicPr>
        <p:blipFill rotWithShape="1">
          <a:blip r:embed="rId5"/>
          <a:srcRect t="22514" r="48079"/>
          <a:stretch/>
        </p:blipFill>
        <p:spPr>
          <a:xfrm>
            <a:off x="5212816" y="1812757"/>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xmlns="" id="{A95AC382-BB19-4445-B344-ECFC6E429C35}"/>
              </a:ext>
            </a:extLst>
          </p:cNvPr>
          <p:cNvPicPr>
            <a:picLocks noChangeAspect="1"/>
          </p:cNvPicPr>
          <p:nvPr/>
        </p:nvPicPr>
        <p:blipFill rotWithShape="1">
          <a:blip r:embed="rId5"/>
          <a:srcRect l="49440" t="11218" r="-1361" b="-294"/>
          <a:stretch/>
        </p:blipFill>
        <p:spPr>
          <a:xfrm>
            <a:off x="7058566" y="1812757"/>
            <a:ext cx="1854122" cy="2354189"/>
          </a:xfrm>
          <a:prstGeom prst="rect">
            <a:avLst/>
          </a:prstGeom>
        </p:spPr>
      </p:pic>
    </p:spTree>
    <p:extLst>
      <p:ext uri="{BB962C8B-B14F-4D97-AF65-F5344CB8AC3E}">
        <p14:creationId xmlns:p14="http://schemas.microsoft.com/office/powerpoint/2010/main" val="85761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7"/>
                                        </p:tgtEl>
                                        <p:attrNameLst>
                                          <p:attrName>ppt_x</p:attrName>
                                        </p:attrNameLst>
                                      </p:cBhvr>
                                      <p:tavLst>
                                        <p:tav tm="0">
                                          <p:val>
                                            <p:strVal val="ppt_x"/>
                                          </p:val>
                                        </p:tav>
                                        <p:tav tm="100000">
                                          <p:val>
                                            <p:strVal val="ppt_x"/>
                                          </p:val>
                                        </p:tav>
                                      </p:tavLst>
                                    </p:anim>
                                    <p:anim calcmode="lin" valueType="num">
                                      <p:cBhvr additive="base">
                                        <p:cTn id="18" dur="500"/>
                                        <p:tgtEl>
                                          <p:spTgt spid="17"/>
                                        </p:tgtEl>
                                        <p:attrNameLst>
                                          <p:attrName>ppt_y</p:attrName>
                                        </p:attrNameLst>
                                      </p:cBhvr>
                                      <p:tavLst>
                                        <p:tav tm="0">
                                          <p:val>
                                            <p:strVal val="ppt_y"/>
                                          </p:val>
                                        </p:tav>
                                        <p:tav tm="100000">
                                          <p:val>
                                            <p:strVal val="1+ppt_h/2"/>
                                          </p:val>
                                        </p:tav>
                                      </p:tavLst>
                                    </p:anim>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0D72EB3-D421-4F2C-B2A7-45DBD1ADD952}"/>
              </a:ext>
            </a:extLst>
          </p:cNvPr>
          <p:cNvSpPr>
            <a:spLocks noGrp="1"/>
          </p:cNvSpPr>
          <p:nvPr>
            <p:ph type="sldNum" idx="12"/>
          </p:nvPr>
        </p:nvSpPr>
        <p:spPr/>
        <p:txBody>
          <a:bodyPr/>
          <a:lstStyle/>
          <a:p>
            <a:fld id="{52AF2F91-6C79-4775-9E01-5F8EDCA63F89}" type="slidenum">
              <a:rPr lang="en-US" smtClean="0"/>
              <a:t>8</a:t>
            </a:fld>
            <a:endParaRPr lang="en-US"/>
          </a:p>
        </p:txBody>
      </p:sp>
      <p:sp>
        <p:nvSpPr>
          <p:cNvPr id="8" name="TextBox 7">
            <a:extLst>
              <a:ext uri="{FF2B5EF4-FFF2-40B4-BE49-F238E27FC236}">
                <a16:creationId xmlns:a16="http://schemas.microsoft.com/office/drawing/2014/main" xmlns="" id="{702C0009-BB25-4A9A-BBE9-F97DDE7BB593}"/>
              </a:ext>
            </a:extLst>
          </p:cNvPr>
          <p:cNvSpPr txBox="1"/>
          <p:nvPr/>
        </p:nvSpPr>
        <p:spPr>
          <a:xfrm>
            <a:off x="3276600" y="0"/>
            <a:ext cx="2702984" cy="646331"/>
          </a:xfrm>
          <a:prstGeom prst="rect">
            <a:avLst/>
          </a:prstGeom>
          <a:noFill/>
        </p:spPr>
        <p:txBody>
          <a:bodyPr wrap="none" rtlCol="0">
            <a:spAutoFit/>
          </a:bodyPr>
          <a:lstStyle/>
          <a:p>
            <a:r>
              <a:rPr lang="en-US" sz="3600" b="1" dirty="0">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xmlns="" id="{2F4F8C8F-05D8-484F-9855-73333DC7EC11}"/>
              </a:ext>
            </a:extLst>
          </p:cNvPr>
          <p:cNvGrpSpPr/>
          <p:nvPr/>
        </p:nvGrpSpPr>
        <p:grpSpPr>
          <a:xfrm>
            <a:off x="790034" y="1196792"/>
            <a:ext cx="4704470" cy="3567243"/>
            <a:chOff x="790034" y="1196792"/>
            <a:chExt cx="4704470" cy="3567243"/>
          </a:xfrm>
        </p:grpSpPr>
        <p:pic>
          <p:nvPicPr>
            <p:cNvPr id="5" name="Picture 4">
              <a:extLst>
                <a:ext uri="{FF2B5EF4-FFF2-40B4-BE49-F238E27FC236}">
                  <a16:creationId xmlns:a16="http://schemas.microsoft.com/office/drawing/2014/main" xmlns="" id="{0577166C-15B9-4FAE-9CC2-83BEC0F0C093}"/>
                </a:ext>
              </a:extLst>
            </p:cNvPr>
            <p:cNvPicPr>
              <a:picLocks noChangeAspect="1"/>
            </p:cNvPicPr>
            <p:nvPr/>
          </p:nvPicPr>
          <p:blipFill>
            <a:blip r:embed="rId4"/>
            <a:srcRect t="773" b="773"/>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xmlns="" id="{E5410136-DFEB-4011-A07A-159C14A36733}"/>
                </a:ext>
              </a:extLst>
            </p:cNvPr>
            <p:cNvSpPr txBox="1"/>
            <p:nvPr/>
          </p:nvSpPr>
          <p:spPr>
            <a:xfrm>
              <a:off x="790034" y="3686817"/>
              <a:ext cx="4704470"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a:t>
              </a:r>
              <a:r>
                <a:rPr lang="en-US" sz="3200" dirty="0">
                  <a:solidFill>
                    <a:srgbClr val="0070C0"/>
                  </a:solidFill>
                  <a:latin typeface="Comic Sans MS" panose="030F0702030302020204" pitchFamily="66" charset="0"/>
                  <a:ea typeface="Times New Roman" panose="02020603050405020304" pitchFamily="18" charset="0"/>
                </a:rPr>
                <a:t>cool </a:t>
              </a:r>
            </a:p>
            <a:p>
              <a:pPr indent="-635"/>
              <a:r>
                <a:rPr lang="en-US" sz="3200" dirty="0">
                  <a:solidFill>
                    <a:srgbClr val="0070C0"/>
                  </a:solidFill>
                  <a:latin typeface="Comic Sans MS" panose="030F0702030302020204" pitchFamily="66" charset="0"/>
                  <a:ea typeface="Times New Roman" panose="02020603050405020304" pitchFamily="18" charset="0"/>
                </a:rPr>
                <a:t>and windy in autumn.</a:t>
              </a:r>
              <a:endParaRPr lang="en-US" sz="3200" dirty="0">
                <a:solidFill>
                  <a:srgbClr val="0070C0"/>
                </a:solidFill>
                <a:effectLst/>
                <a:latin typeface="Comic Sans MS" panose="030F0702030302020204" pitchFamily="66" charset="0"/>
                <a:ea typeface="Times New Roman" panose="02020603050405020304" pitchFamily="18" charset="0"/>
              </a:endParaRPr>
            </a:p>
          </p:txBody>
        </p:sp>
      </p:grpSp>
      <p:pic>
        <p:nvPicPr>
          <p:cNvPr id="16" name="Picture 15" descr="A pair of hands holding signs&#10;&#10;Description automatically generated">
            <a:extLst>
              <a:ext uri="{FF2B5EF4-FFF2-40B4-BE49-F238E27FC236}">
                <a16:creationId xmlns:a16="http://schemas.microsoft.com/office/drawing/2014/main" xmlns="" id="{8B5184E4-AE10-4CF2-B0EE-FB7A8BC00E10}"/>
              </a:ext>
            </a:extLst>
          </p:cNvPr>
          <p:cNvPicPr>
            <a:picLocks noChangeAspect="1"/>
          </p:cNvPicPr>
          <p:nvPr/>
        </p:nvPicPr>
        <p:blipFill rotWithShape="1">
          <a:blip r:embed="rId5"/>
          <a:srcRect t="22514" r="48079"/>
          <a:stretch/>
        </p:blipFill>
        <p:spPr>
          <a:xfrm>
            <a:off x="5033002" y="1812757"/>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xmlns="" id="{A95AC382-BB19-4445-B344-ECFC6E429C35}"/>
              </a:ext>
            </a:extLst>
          </p:cNvPr>
          <p:cNvPicPr>
            <a:picLocks noChangeAspect="1"/>
          </p:cNvPicPr>
          <p:nvPr/>
        </p:nvPicPr>
        <p:blipFill rotWithShape="1">
          <a:blip r:embed="rId5"/>
          <a:srcRect l="49440" t="11218" r="-1361" b="-294"/>
          <a:stretch/>
        </p:blipFill>
        <p:spPr>
          <a:xfrm>
            <a:off x="7058566" y="1812757"/>
            <a:ext cx="1854122" cy="2354189"/>
          </a:xfrm>
          <a:prstGeom prst="rect">
            <a:avLst/>
          </a:prstGeom>
        </p:spPr>
      </p:pic>
    </p:spTree>
    <p:extLst>
      <p:ext uri="{BB962C8B-B14F-4D97-AF65-F5344CB8AC3E}">
        <p14:creationId xmlns:p14="http://schemas.microsoft.com/office/powerpoint/2010/main" val="24774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17"/>
                                        </p:tgtEl>
                                        <p:attrNameLst>
                                          <p:attrName>ppt_x</p:attrName>
                                        </p:attrNameLst>
                                      </p:cBhvr>
                                      <p:tavLst>
                                        <p:tav tm="0">
                                          <p:val>
                                            <p:strVal val="ppt_x"/>
                                          </p:val>
                                        </p:tav>
                                        <p:tav tm="100000">
                                          <p:val>
                                            <p:strVal val="ppt_x"/>
                                          </p:val>
                                        </p:tav>
                                      </p:tavLst>
                                    </p:anim>
                                    <p:anim calcmode="lin" valueType="num">
                                      <p:cBhvr additive="base">
                                        <p:cTn id="18" dur="500"/>
                                        <p:tgtEl>
                                          <p:spTgt spid="17"/>
                                        </p:tgtEl>
                                        <p:attrNameLst>
                                          <p:attrName>ppt_y</p:attrName>
                                        </p:attrNameLst>
                                      </p:cBhvr>
                                      <p:tavLst>
                                        <p:tav tm="0">
                                          <p:val>
                                            <p:strVal val="ppt_y"/>
                                          </p:val>
                                        </p:tav>
                                        <p:tav tm="100000">
                                          <p:val>
                                            <p:strVal val="1+ppt_h/2"/>
                                          </p:val>
                                        </p:tav>
                                      </p:tavLst>
                                    </p:anim>
                                    <p:set>
                                      <p:cBhvr>
                                        <p:cTn id="19"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0D72EB3-D421-4F2C-B2A7-45DBD1ADD952}"/>
              </a:ext>
            </a:extLst>
          </p:cNvPr>
          <p:cNvSpPr>
            <a:spLocks noGrp="1"/>
          </p:cNvSpPr>
          <p:nvPr>
            <p:ph type="sldNum" idx="12"/>
          </p:nvPr>
        </p:nvSpPr>
        <p:spPr/>
        <p:txBody>
          <a:bodyPr/>
          <a:lstStyle/>
          <a:p>
            <a:fld id="{52AF2F91-6C79-4775-9E01-5F8EDCA63F89}" type="slidenum">
              <a:rPr lang="en-US" smtClean="0"/>
              <a:t>9</a:t>
            </a:fld>
            <a:endParaRPr lang="en-US"/>
          </a:p>
        </p:txBody>
      </p:sp>
      <p:sp>
        <p:nvSpPr>
          <p:cNvPr id="8" name="TextBox 7">
            <a:extLst>
              <a:ext uri="{FF2B5EF4-FFF2-40B4-BE49-F238E27FC236}">
                <a16:creationId xmlns:a16="http://schemas.microsoft.com/office/drawing/2014/main" xmlns="" id="{702C0009-BB25-4A9A-BBE9-F97DDE7BB593}"/>
              </a:ext>
            </a:extLst>
          </p:cNvPr>
          <p:cNvSpPr txBox="1"/>
          <p:nvPr/>
        </p:nvSpPr>
        <p:spPr>
          <a:xfrm>
            <a:off x="3220508" y="0"/>
            <a:ext cx="2702984" cy="646331"/>
          </a:xfrm>
          <a:prstGeom prst="rect">
            <a:avLst/>
          </a:prstGeom>
          <a:noFill/>
        </p:spPr>
        <p:txBody>
          <a:bodyPr wrap="none" rtlCol="0">
            <a:spAutoFit/>
          </a:bodyPr>
          <a:lstStyle/>
          <a:p>
            <a:r>
              <a:rPr lang="en-US" sz="3600" b="1">
                <a:solidFill>
                  <a:srgbClr val="EE3F46"/>
                </a:solidFill>
                <a:latin typeface="Comic Sans MS" panose="030F0702030302020204" pitchFamily="66" charset="0"/>
              </a:rPr>
              <a:t>Yes or No?</a:t>
            </a:r>
          </a:p>
        </p:txBody>
      </p:sp>
      <p:grpSp>
        <p:nvGrpSpPr>
          <p:cNvPr id="12" name="Group 11">
            <a:extLst>
              <a:ext uri="{FF2B5EF4-FFF2-40B4-BE49-F238E27FC236}">
                <a16:creationId xmlns:a16="http://schemas.microsoft.com/office/drawing/2014/main" xmlns="" id="{2F4F8C8F-05D8-484F-9855-73333DC7EC11}"/>
              </a:ext>
            </a:extLst>
          </p:cNvPr>
          <p:cNvGrpSpPr/>
          <p:nvPr/>
        </p:nvGrpSpPr>
        <p:grpSpPr>
          <a:xfrm>
            <a:off x="591540" y="1196792"/>
            <a:ext cx="4704470" cy="3668497"/>
            <a:chOff x="591540" y="1196792"/>
            <a:chExt cx="4704470" cy="3668497"/>
          </a:xfrm>
        </p:grpSpPr>
        <p:pic>
          <p:nvPicPr>
            <p:cNvPr id="5" name="Picture 4">
              <a:extLst>
                <a:ext uri="{FF2B5EF4-FFF2-40B4-BE49-F238E27FC236}">
                  <a16:creationId xmlns:a16="http://schemas.microsoft.com/office/drawing/2014/main" xmlns="" id="{0577166C-15B9-4FAE-9CC2-83BEC0F0C093}"/>
                </a:ext>
              </a:extLst>
            </p:cNvPr>
            <p:cNvPicPr>
              <a:picLocks noChangeAspect="1"/>
            </p:cNvPicPr>
            <p:nvPr/>
          </p:nvPicPr>
          <p:blipFill>
            <a:blip r:embed="rId4"/>
            <a:srcRect l="4222" r="4222"/>
            <a:stretch/>
          </p:blipFill>
          <p:spPr>
            <a:xfrm>
              <a:off x="790034" y="1196792"/>
              <a:ext cx="3781966" cy="2313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TextBox 10">
              <a:extLst>
                <a:ext uri="{FF2B5EF4-FFF2-40B4-BE49-F238E27FC236}">
                  <a16:creationId xmlns:a16="http://schemas.microsoft.com/office/drawing/2014/main" xmlns="" id="{E5410136-DFEB-4011-A07A-159C14A36733}"/>
                </a:ext>
              </a:extLst>
            </p:cNvPr>
            <p:cNvSpPr txBox="1"/>
            <p:nvPr/>
          </p:nvSpPr>
          <p:spPr>
            <a:xfrm>
              <a:off x="591540" y="3788071"/>
              <a:ext cx="4704470" cy="1077218"/>
            </a:xfrm>
            <a:prstGeom prst="rect">
              <a:avLst/>
            </a:prstGeom>
            <a:noFill/>
          </p:spPr>
          <p:txBody>
            <a:bodyPr wrap="square">
              <a:spAutoFit/>
            </a:bodyPr>
            <a:lstStyle/>
            <a:p>
              <a:pPr indent="-635"/>
              <a:r>
                <a:rPr lang="en-US" sz="3200" dirty="0">
                  <a:solidFill>
                    <a:srgbClr val="0070C0"/>
                  </a:solidFill>
                  <a:effectLst/>
                  <a:latin typeface="Comic Sans MS" panose="030F0702030302020204" pitchFamily="66" charset="0"/>
                  <a:ea typeface="Times New Roman" panose="02020603050405020304" pitchFamily="18" charset="0"/>
                </a:rPr>
                <a:t>The weather is </a:t>
              </a:r>
              <a:r>
                <a:rPr lang="en-US" sz="3200" dirty="0">
                  <a:solidFill>
                    <a:srgbClr val="0070C0"/>
                  </a:solidFill>
                  <a:latin typeface="Comic Sans MS" panose="030F0702030302020204" pitchFamily="66" charset="0"/>
                  <a:ea typeface="Times New Roman" panose="02020603050405020304" pitchFamily="18" charset="0"/>
                </a:rPr>
                <a:t>cold </a:t>
              </a:r>
            </a:p>
            <a:p>
              <a:pPr indent="-635"/>
              <a:r>
                <a:rPr lang="en-US" sz="3200" dirty="0">
                  <a:solidFill>
                    <a:srgbClr val="0070C0"/>
                  </a:solidFill>
                  <a:latin typeface="Comic Sans MS" panose="030F0702030302020204" pitchFamily="66" charset="0"/>
                  <a:ea typeface="Times New Roman" panose="02020603050405020304" pitchFamily="18" charset="0"/>
                </a:rPr>
                <a:t>and snowy in summer.</a:t>
              </a:r>
              <a:endParaRPr lang="en-US" sz="3200" dirty="0">
                <a:solidFill>
                  <a:srgbClr val="0070C0"/>
                </a:solidFill>
                <a:effectLst/>
                <a:latin typeface="Comic Sans MS" panose="030F0702030302020204" pitchFamily="66" charset="0"/>
                <a:ea typeface="Times New Roman" panose="02020603050405020304" pitchFamily="18" charset="0"/>
              </a:endParaRPr>
            </a:p>
          </p:txBody>
        </p:sp>
      </p:grpSp>
      <p:pic>
        <p:nvPicPr>
          <p:cNvPr id="16" name="Picture 15" descr="A pair of hands holding signs&#10;&#10;Description automatically generated">
            <a:extLst>
              <a:ext uri="{FF2B5EF4-FFF2-40B4-BE49-F238E27FC236}">
                <a16:creationId xmlns:a16="http://schemas.microsoft.com/office/drawing/2014/main" xmlns="" id="{8B5184E4-AE10-4CF2-B0EE-FB7A8BC00E10}"/>
              </a:ext>
            </a:extLst>
          </p:cNvPr>
          <p:cNvPicPr>
            <a:picLocks noChangeAspect="1"/>
          </p:cNvPicPr>
          <p:nvPr/>
        </p:nvPicPr>
        <p:blipFill rotWithShape="1">
          <a:blip r:embed="rId5"/>
          <a:srcRect t="22514" r="48079"/>
          <a:stretch/>
        </p:blipFill>
        <p:spPr>
          <a:xfrm>
            <a:off x="5071656" y="1871237"/>
            <a:ext cx="2025564" cy="2237231"/>
          </a:xfrm>
          <a:prstGeom prst="rect">
            <a:avLst/>
          </a:prstGeom>
        </p:spPr>
      </p:pic>
      <p:pic>
        <p:nvPicPr>
          <p:cNvPr id="17" name="Picture 16" descr="A pair of hands holding signs&#10;&#10;Description automatically generated">
            <a:extLst>
              <a:ext uri="{FF2B5EF4-FFF2-40B4-BE49-F238E27FC236}">
                <a16:creationId xmlns:a16="http://schemas.microsoft.com/office/drawing/2014/main" xmlns="" id="{A95AC382-BB19-4445-B344-ECFC6E429C35}"/>
              </a:ext>
            </a:extLst>
          </p:cNvPr>
          <p:cNvPicPr>
            <a:picLocks noChangeAspect="1"/>
          </p:cNvPicPr>
          <p:nvPr/>
        </p:nvPicPr>
        <p:blipFill rotWithShape="1">
          <a:blip r:embed="rId5"/>
          <a:srcRect l="49440" t="11218" r="-1361" b="-294"/>
          <a:stretch/>
        </p:blipFill>
        <p:spPr>
          <a:xfrm>
            <a:off x="7037048" y="1871237"/>
            <a:ext cx="1854122" cy="2354189"/>
          </a:xfrm>
          <a:prstGeom prst="rect">
            <a:avLst/>
          </a:prstGeom>
        </p:spPr>
      </p:pic>
    </p:spTree>
    <p:extLst>
      <p:ext uri="{BB962C8B-B14F-4D97-AF65-F5344CB8AC3E}">
        <p14:creationId xmlns:p14="http://schemas.microsoft.com/office/powerpoint/2010/main" val="38705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nodeType="clickEffect">
                                  <p:stCondLst>
                                    <p:cond delay="0"/>
                                  </p:stCondLst>
                                  <p:childTnLst>
                                    <p:animEffect transition="out" filter="fade">
                                      <p:cBhvr>
                                        <p:cTn id="17" dur="1000"/>
                                        <p:tgtEl>
                                          <p:spTgt spid="16"/>
                                        </p:tgtEl>
                                      </p:cBhvr>
                                    </p:animEffect>
                                    <p:anim calcmode="lin" valueType="num">
                                      <p:cBhvr>
                                        <p:cTn id="18" dur="1000"/>
                                        <p:tgtEl>
                                          <p:spTgt spid="16"/>
                                        </p:tgtEl>
                                        <p:attrNameLst>
                                          <p:attrName>ppt_x</p:attrName>
                                        </p:attrNameLst>
                                      </p:cBhvr>
                                      <p:tavLst>
                                        <p:tav tm="0">
                                          <p:val>
                                            <p:strVal val="ppt_x"/>
                                          </p:val>
                                        </p:tav>
                                        <p:tav tm="100000">
                                          <p:val>
                                            <p:strVal val="ppt_x"/>
                                          </p:val>
                                        </p:tav>
                                      </p:tavLst>
                                    </p:anim>
                                    <p:anim calcmode="lin" valueType="num">
                                      <p:cBhvr>
                                        <p:cTn id="19" dur="1000"/>
                                        <p:tgtEl>
                                          <p:spTgt spid="16"/>
                                        </p:tgtEl>
                                        <p:attrNameLst>
                                          <p:attrName>ppt_y</p:attrName>
                                        </p:attrNameLst>
                                      </p:cBhvr>
                                      <p:tavLst>
                                        <p:tav tm="0">
                                          <p:val>
                                            <p:strVal val="ppt_y"/>
                                          </p:val>
                                        </p:tav>
                                        <p:tav tm="100000">
                                          <p:val>
                                            <p:strVal val="ppt_y+.1"/>
                                          </p:val>
                                        </p:tav>
                                      </p:tavLst>
                                    </p:anim>
                                    <p:set>
                                      <p:cBhvr>
                                        <p:cTn id="20"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9758</TotalTime>
  <Words>429</Words>
  <Application>Microsoft Office PowerPoint</Application>
  <PresentationFormat>On-screen Show (16:9)</PresentationFormat>
  <Paragraphs>98</Paragraphs>
  <Slides>41</Slides>
  <Notes>31</Notes>
  <HiddenSlides>0</HiddenSlides>
  <MMClips>28</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41</vt:i4>
      </vt:variant>
    </vt:vector>
  </HeadingPairs>
  <TitlesOfParts>
    <vt:vector size="51" baseType="lpstr">
      <vt:lpstr>Nixie One</vt:lpstr>
      <vt:lpstr>Arial</vt:lpstr>
      <vt:lpstr>Comic Sans MS</vt:lpstr>
      <vt:lpstr>Kirang Haerang</vt:lpstr>
      <vt:lpstr>Luckiest Guy</vt:lpstr>
      <vt:lpstr>Nunito</vt:lpstr>
      <vt:lpstr>Calibri</vt:lpstr>
      <vt:lpstr>Times New Roman</vt:lpstr>
      <vt:lpstr>Math Subject for Elementary - 1st Grade: Time by Slidesgo</vt:lpstr>
      <vt:lpstr>Office Theme</vt:lpstr>
      <vt:lpstr>PowerPoint Presentation</vt:lpstr>
      <vt:lpstr>Unit 16  Seasons and the weather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ASUS</cp:lastModifiedBy>
  <cp:revision>163</cp:revision>
  <dcterms:modified xsi:type="dcterms:W3CDTF">2026-03-30T09:41:33Z</dcterms:modified>
  <cp:category>9Slide.vn</cp:category>
</cp:coreProperties>
</file>