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3" r:id="rId3"/>
    <p:sldMasterId id="2147483695" r:id="rId4"/>
    <p:sldMasterId id="2147483697" r:id="rId5"/>
  </p:sldMasterIdLst>
  <p:notesMasterIdLst>
    <p:notesMasterId r:id="rId26"/>
  </p:notesMasterIdLst>
  <p:sldIdLst>
    <p:sldId id="258" r:id="rId6"/>
    <p:sldId id="324" r:id="rId7"/>
    <p:sldId id="325" r:id="rId8"/>
    <p:sldId id="260" r:id="rId9"/>
    <p:sldId id="261" r:id="rId10"/>
    <p:sldId id="262" r:id="rId11"/>
    <p:sldId id="326" r:id="rId12"/>
    <p:sldId id="257" r:id="rId13"/>
    <p:sldId id="321" r:id="rId14"/>
    <p:sldId id="319" r:id="rId15"/>
    <p:sldId id="327" r:id="rId16"/>
    <p:sldId id="318" r:id="rId17"/>
    <p:sldId id="300" r:id="rId18"/>
    <p:sldId id="322" r:id="rId19"/>
    <p:sldId id="304" r:id="rId20"/>
    <p:sldId id="305" r:id="rId21"/>
    <p:sldId id="308" r:id="rId22"/>
    <p:sldId id="309" r:id="rId23"/>
    <p:sldId id="310" r:id="rId24"/>
    <p:sldId id="32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BBFF8-6200-47A6-BD0E-C9FEE2E820A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F480F-EA94-4033-9F44-6DC18D64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2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817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00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636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376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030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9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4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6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898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683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281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27316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90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0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33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55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34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41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AD1B580-A3D4-5427-D1C6-61C24318E3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303" y="76789"/>
            <a:ext cx="1450353" cy="145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4074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7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224" name="Google Shape;224;p7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225" name="Google Shape;225;p7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7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7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7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7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7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7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7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7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7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7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6" name="Google Shape;236;p7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7" name="Google Shape;237;p7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7" name="Google Shape;257;p7"/>
          <p:cNvSpPr/>
          <p:nvPr/>
        </p:nvSpPr>
        <p:spPr>
          <a:xfrm>
            <a:off x="1788400" y="1231800"/>
            <a:ext cx="8615200" cy="4394400"/>
          </a:xfrm>
          <a:prstGeom prst="roundRect">
            <a:avLst>
              <a:gd name="adj" fmla="val 1122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8" name="Google Shape;258;p7"/>
          <p:cNvGrpSpPr/>
          <p:nvPr/>
        </p:nvGrpSpPr>
        <p:grpSpPr>
          <a:xfrm>
            <a:off x="1490259" y="927000"/>
            <a:ext cx="9211484" cy="5004000"/>
            <a:chOff x="1112700" y="695250"/>
            <a:chExt cx="6908613" cy="3753000"/>
          </a:xfrm>
        </p:grpSpPr>
        <p:sp>
          <p:nvSpPr>
            <p:cNvPr id="259" name="Google Shape;259;p7"/>
            <p:cNvSpPr/>
            <p:nvPr/>
          </p:nvSpPr>
          <p:spPr>
            <a:xfrm>
              <a:off x="1112700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778613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112700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7778613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9695053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0496827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75543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08548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3767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59782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3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22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5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03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59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6E18-D8FC-479E-9F23-4B7A0F8D3E7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C58737-C3DA-EE62-8B5C-B3A7E25FF89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381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3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7426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4344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DB0372B-9A3C-E48E-571C-5DF2A14BCD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303" y="76789"/>
            <a:ext cx="1450353" cy="145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681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slide" Target="slide15.xml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slide" Target="slide15.xml"/><Relationship Id="rId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slide" Target="slide15.xml"/><Relationship Id="rId4" Type="http://schemas.openxmlformats.org/officeDocument/2006/relationships/slide" Target="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3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Relationship Id="rId1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audio" Target="../media/audio2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35.png"/><Relationship Id="rId5" Type="http://schemas.openxmlformats.org/officeDocument/2006/relationships/image" Target="../media/image24.png"/><Relationship Id="rId15" Type="http://schemas.openxmlformats.org/officeDocument/2006/relationships/audio" Target="../media/audio2.wav"/><Relationship Id="rId10" Type="http://schemas.openxmlformats.org/officeDocument/2006/relationships/image" Target="../media/image34.png"/><Relationship Id="rId4" Type="http://schemas.openxmlformats.org/officeDocument/2006/relationships/image" Target="../media/image32.jpeg"/><Relationship Id="rId9" Type="http://schemas.openxmlformats.org/officeDocument/2006/relationships/image" Target="../media/image33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04318" y="1861231"/>
            <a:ext cx="9323108" cy="2358492"/>
            <a:chOff x="2004368" y="1861231"/>
            <a:chExt cx="9323108" cy="2358492"/>
          </a:xfrm>
        </p:grpSpPr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23768608-D520-4A19-A4CE-D5C0C5AD59F0}"/>
                </a:ext>
              </a:extLst>
            </p:cNvPr>
            <p:cNvSpPr txBox="1"/>
            <p:nvPr/>
          </p:nvSpPr>
          <p:spPr>
            <a:xfrm>
              <a:off x="2358383" y="1861231"/>
              <a:ext cx="861507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3800" b="0" i="0" u="none" strike="noStrike" kern="400" cap="none" spc="-680" normalizeH="0" baseline="0" noProof="0" dirty="0">
                  <a:ln w="28575" cmpd="dbl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cs typeface="+mn-cs"/>
                  <a:sym typeface="雷盖体" panose="00000800000000000000" pitchFamily="2" charset="-122"/>
                </a:rPr>
                <a:t>KHỞI ĐỘNG</a:t>
              </a:r>
              <a:endParaRPr kumimoji="0" lang="zh-CN" altLang="en-US" sz="13800" b="0" i="0" u="none" strike="noStrike" kern="400" cap="none" spc="-680" normalizeH="0" baseline="0" noProof="0" dirty="0">
                <a:ln w="28575" cmpd="dbl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23768608-D520-4A19-A4CE-D5C0C5AD59F0}"/>
                </a:ext>
              </a:extLst>
            </p:cNvPr>
            <p:cNvSpPr txBox="1"/>
            <p:nvPr/>
          </p:nvSpPr>
          <p:spPr>
            <a:xfrm>
              <a:off x="2004368" y="2003732"/>
              <a:ext cx="932310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3800" b="0" i="0" u="none" strike="noStrike" kern="400" cap="none" spc="-680" normalizeH="0" baseline="0" noProof="0" dirty="0">
                  <a:ln w="28575" cmpd="dbl">
                    <a:solidFill>
                      <a:prstClr val="black"/>
                    </a:solidFill>
                  </a:ln>
                  <a:blipFill>
                    <a:blip r:embed="rId7"/>
                    <a:stretch>
                      <a:fillRect/>
                    </a:stretch>
                  </a:blip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cs typeface="+mn-cs"/>
                  <a:sym typeface="雷盖体" panose="00000800000000000000" pitchFamily="2" charset="-122"/>
                </a:rPr>
                <a:t>KHỞI ĐỘNG</a:t>
              </a:r>
              <a:endParaRPr kumimoji="0" lang="zh-CN" altLang="en-US" sz="13800" b="0" i="0" u="none" strike="noStrike" kern="400" cap="none" spc="-680" normalizeH="0" baseline="0" noProof="0" dirty="0">
                <a:ln w="28575" cmpd="dbl">
                  <a:solidFill>
                    <a:prstClr val="black"/>
                  </a:solidFill>
                </a:ln>
                <a:blipFill>
                  <a:blip r:embed="rId7"/>
                  <a:stretch>
                    <a:fillRect/>
                  </a:stretch>
                </a:blip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B6767A-BFAA-F956-D131-B1CE04B221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381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EFF770-A482-91BE-3126-91E9C997C12F}"/>
              </a:ext>
            </a:extLst>
          </p:cNvPr>
          <p:cNvSpPr txBox="1"/>
          <p:nvPr/>
        </p:nvSpPr>
        <p:spPr>
          <a:xfrm>
            <a:off x="1194706" y="1320639"/>
            <a:ext cx="5240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936EE8-63C7-40AB-3981-DF609EFD1B78}"/>
              </a:ext>
            </a:extLst>
          </p:cNvPr>
          <p:cNvSpPr/>
          <p:nvPr/>
        </p:nvSpPr>
        <p:spPr>
          <a:xfrm>
            <a:off x="671486" y="1320639"/>
            <a:ext cx="523220" cy="523220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49A402-2E8E-5B01-CC1A-06D41AD2F869}"/>
              </a:ext>
            </a:extLst>
          </p:cNvPr>
          <p:cNvGrpSpPr/>
          <p:nvPr/>
        </p:nvGrpSpPr>
        <p:grpSpPr>
          <a:xfrm>
            <a:off x="1305012" y="1777848"/>
            <a:ext cx="2782277" cy="1247488"/>
            <a:chOff x="1078522" y="1471388"/>
            <a:chExt cx="2782277" cy="12474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FB1BF32-9630-CCB4-CF8E-C0D679AA6047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15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id="{8C4ADB71-21F0-12BF-B0C3-99317E64D5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DBBF08E-EAA0-4919-3702-2E20CB8AE5C1}"/>
                  </a:ext>
                </a:extLst>
              </p:cNvPr>
              <p:cNvSpPr txBox="1"/>
              <p:nvPr/>
            </p:nvSpPr>
            <p:spPr>
              <a:xfrm>
                <a:off x="538327" y="2462849"/>
                <a:ext cx="2243683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11 – 6 = </a:t>
                </a:r>
                <a:endParaRPr lang="vi-V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E2D13A-DCB5-FD9E-5006-C45970D457FB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BB2C4E-F5F3-1BBE-5983-6663D28DBCBD}"/>
              </a:ext>
            </a:extLst>
          </p:cNvPr>
          <p:cNvGrpSpPr/>
          <p:nvPr/>
        </p:nvGrpSpPr>
        <p:grpSpPr>
          <a:xfrm>
            <a:off x="1029239" y="3951968"/>
            <a:ext cx="2782277" cy="1247488"/>
            <a:chOff x="1078522" y="1471388"/>
            <a:chExt cx="2782277" cy="12474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62EE865-5D20-087F-A937-F69A16B60AD8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24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id="{52B2F6D2-92AA-6890-7B41-48A6EAF530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82DC72A-577F-A912-C2C4-B003E6A5ECF9}"/>
                  </a:ext>
                </a:extLst>
              </p:cNvPr>
              <p:cNvSpPr txBox="1"/>
              <p:nvPr/>
            </p:nvSpPr>
            <p:spPr>
              <a:xfrm>
                <a:off x="538327" y="2462849"/>
                <a:ext cx="2243683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14 – 5 = </a:t>
                </a:r>
                <a:endParaRPr lang="vi-V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B5D6C93-7161-6009-7CC7-88074E59EFD6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32CAE8-24DE-E596-E4C2-542B821F737C}"/>
              </a:ext>
            </a:extLst>
          </p:cNvPr>
          <p:cNvGrpSpPr/>
          <p:nvPr/>
        </p:nvGrpSpPr>
        <p:grpSpPr>
          <a:xfrm>
            <a:off x="5161488" y="2704480"/>
            <a:ext cx="2782277" cy="1247488"/>
            <a:chOff x="1078522" y="1471388"/>
            <a:chExt cx="2782277" cy="124748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254DAE2-825C-5738-E310-1587EC8084EB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29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id="{43E559C8-8100-F840-F3C0-1C49CA5B17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C5DFD48-7529-6C5F-4742-07ACBEE63466}"/>
                  </a:ext>
                </a:extLst>
              </p:cNvPr>
              <p:cNvSpPr txBox="1"/>
              <p:nvPr/>
            </p:nvSpPr>
            <p:spPr>
              <a:xfrm>
                <a:off x="509752" y="2462849"/>
                <a:ext cx="2243683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17 – 8 = </a:t>
                </a:r>
                <a:endParaRPr lang="vi-V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E832EA2-C10E-AADA-360C-82A9BB77FB5B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8A17C9-A4F6-BA49-608A-FFE7E6AA5CDD}"/>
              </a:ext>
            </a:extLst>
          </p:cNvPr>
          <p:cNvGrpSpPr/>
          <p:nvPr/>
        </p:nvGrpSpPr>
        <p:grpSpPr>
          <a:xfrm>
            <a:off x="3770349" y="5117716"/>
            <a:ext cx="2782277" cy="1247488"/>
            <a:chOff x="1078522" y="1471388"/>
            <a:chExt cx="2782277" cy="124748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9B54EC5-ED5B-5AF6-3FFE-D60EAD7002A3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50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id="{2756AE63-9DA1-F502-AE17-EA2C5994DA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F6DD5CB-6B30-D9B8-788D-D579BAD790DE}"/>
                  </a:ext>
                </a:extLst>
              </p:cNvPr>
              <p:cNvSpPr txBox="1"/>
              <p:nvPr/>
            </p:nvSpPr>
            <p:spPr>
              <a:xfrm>
                <a:off x="557377" y="2434274"/>
                <a:ext cx="2243683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11 – 8 = </a:t>
                </a:r>
                <a:endParaRPr lang="vi-V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1DCD175F-7AC1-B085-C74C-1120D76320F9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2E3FD9D-98A1-39D0-C094-AFA64A7C019C}"/>
              </a:ext>
            </a:extLst>
          </p:cNvPr>
          <p:cNvGrpSpPr/>
          <p:nvPr/>
        </p:nvGrpSpPr>
        <p:grpSpPr>
          <a:xfrm>
            <a:off x="4792551" y="721397"/>
            <a:ext cx="2782277" cy="1247488"/>
            <a:chOff x="1078522" y="1471388"/>
            <a:chExt cx="2782277" cy="1247488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DCE9F4C-086E-D12B-15E9-54CE404EC270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55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id="{D09EB16A-3D9B-D115-30E2-78EFCA32E4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21BAE1D-A157-B2BE-0CE4-9F69C0C72340}"/>
                  </a:ext>
                </a:extLst>
              </p:cNvPr>
              <p:cNvSpPr txBox="1"/>
              <p:nvPr/>
            </p:nvSpPr>
            <p:spPr>
              <a:xfrm>
                <a:off x="529434" y="2443799"/>
                <a:ext cx="2185901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13 – 8 = </a:t>
                </a:r>
                <a:endParaRPr lang="vi-V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5331DE1-F55F-6470-7382-11E7C0C4EFA5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6BFAEDD-AB62-EC9D-09EF-0588AD20D0B8}"/>
              </a:ext>
            </a:extLst>
          </p:cNvPr>
          <p:cNvGrpSpPr/>
          <p:nvPr/>
        </p:nvGrpSpPr>
        <p:grpSpPr>
          <a:xfrm>
            <a:off x="8621389" y="3173444"/>
            <a:ext cx="2782277" cy="1247488"/>
            <a:chOff x="1078522" y="1471388"/>
            <a:chExt cx="2782277" cy="1247488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684F4F3-F65F-6F33-5BED-B1CCC2F232E2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60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id="{51598253-228E-CA4C-4235-447A8D6AB3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FBA69E7-5307-2CE2-419D-6AF1BA33CF61}"/>
                  </a:ext>
                </a:extLst>
              </p:cNvPr>
              <p:cNvSpPr txBox="1"/>
              <p:nvPr/>
            </p:nvSpPr>
            <p:spPr>
              <a:xfrm>
                <a:off x="547852" y="2443799"/>
                <a:ext cx="2243683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18 – 9 = </a:t>
                </a:r>
                <a:endParaRPr lang="vi-V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7393204-8912-20E0-AE78-95174402255F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177EC7A-C46A-B719-1193-E2D7450EA5CA}"/>
              </a:ext>
            </a:extLst>
          </p:cNvPr>
          <p:cNvGrpSpPr/>
          <p:nvPr/>
        </p:nvGrpSpPr>
        <p:grpSpPr>
          <a:xfrm>
            <a:off x="8280090" y="1149584"/>
            <a:ext cx="2782277" cy="1247488"/>
            <a:chOff x="1078522" y="1471388"/>
            <a:chExt cx="2782277" cy="1247488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4C0A683-0D6B-BB3B-7BDD-4C014AB63786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1025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id="{FA1C7037-3857-0ABE-DDD5-5E69EF6E8A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F45DBB0A-4CBB-4DC7-7919-68A1A782A62F}"/>
                  </a:ext>
                </a:extLst>
              </p:cNvPr>
              <p:cNvSpPr txBox="1"/>
              <p:nvPr/>
            </p:nvSpPr>
            <p:spPr>
              <a:xfrm>
                <a:off x="500227" y="2500949"/>
                <a:ext cx="2243683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15 – 7 = </a:t>
                </a:r>
                <a:endParaRPr lang="vi-V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12A60426-7AD3-5967-60C8-F06B2D803832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39CCF6A0-7EC5-37CB-D2BF-7D77443A5E9F}"/>
              </a:ext>
            </a:extLst>
          </p:cNvPr>
          <p:cNvGrpSpPr/>
          <p:nvPr/>
        </p:nvGrpSpPr>
        <p:grpSpPr>
          <a:xfrm>
            <a:off x="7691378" y="4941832"/>
            <a:ext cx="2782277" cy="1247488"/>
            <a:chOff x="1078522" y="1471388"/>
            <a:chExt cx="2782277" cy="1247488"/>
          </a:xfrm>
        </p:grpSpPr>
        <p:grpSp>
          <p:nvGrpSpPr>
            <p:cNvPr id="1029" name="Group 1028">
              <a:extLst>
                <a:ext uri="{FF2B5EF4-FFF2-40B4-BE49-F238E27FC236}">
                  <a16:creationId xmlns:a16="http://schemas.microsoft.com/office/drawing/2014/main" id="{6D92C852-66D4-D65A-2B88-F20FB19334B6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1031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id="{CCF45A5B-18B0-88C0-DB5A-8BFB06E16C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77E02C98-0EA6-DBC1-AAEB-6CE8E322142F}"/>
                  </a:ext>
                </a:extLst>
              </p:cNvPr>
              <p:cNvSpPr txBox="1"/>
              <p:nvPr/>
            </p:nvSpPr>
            <p:spPr>
              <a:xfrm>
                <a:off x="519277" y="2462849"/>
                <a:ext cx="2243683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12 – 4 = </a:t>
                </a:r>
                <a:endParaRPr lang="vi-V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30" name="Rectangle: Rounded Corners 1029">
              <a:extLst>
                <a:ext uri="{FF2B5EF4-FFF2-40B4-BE49-F238E27FC236}">
                  <a16:creationId xmlns:a16="http://schemas.microsoft.com/office/drawing/2014/main" id="{5EFDC884-F2AD-4471-9D2D-2E996A6C8297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033" name="Rectangle: Rounded Corners 1032">
            <a:extLst>
              <a:ext uri="{FF2B5EF4-FFF2-40B4-BE49-F238E27FC236}">
                <a16:creationId xmlns:a16="http://schemas.microsoft.com/office/drawing/2014/main" id="{CB3FEC90-143D-3831-3547-7FC313543E50}"/>
              </a:ext>
            </a:extLst>
          </p:cNvPr>
          <p:cNvSpPr/>
          <p:nvPr/>
        </p:nvSpPr>
        <p:spPr>
          <a:xfrm>
            <a:off x="2926572" y="2296865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6FF4F04E-C7CF-6F57-7820-98BA2A08DF66}"/>
              </a:ext>
            </a:extLst>
          </p:cNvPr>
          <p:cNvSpPr/>
          <p:nvPr/>
        </p:nvSpPr>
        <p:spPr>
          <a:xfrm>
            <a:off x="6434982" y="1209681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BB706D8A-0CC3-D670-987F-780C7F558305}"/>
              </a:ext>
            </a:extLst>
          </p:cNvPr>
          <p:cNvSpPr/>
          <p:nvPr/>
        </p:nvSpPr>
        <p:spPr>
          <a:xfrm>
            <a:off x="9922521" y="1651417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6" name="Rectangle: Rounded Corners 1035">
            <a:extLst>
              <a:ext uri="{FF2B5EF4-FFF2-40B4-BE49-F238E27FC236}">
                <a16:creationId xmlns:a16="http://schemas.microsoft.com/office/drawing/2014/main" id="{170ECC70-FD4E-15A6-7563-99926751D04C}"/>
              </a:ext>
            </a:extLst>
          </p:cNvPr>
          <p:cNvSpPr/>
          <p:nvPr/>
        </p:nvSpPr>
        <p:spPr>
          <a:xfrm>
            <a:off x="2678905" y="4440252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7" name="Rectangle: Rounded Corners 1036">
            <a:extLst>
              <a:ext uri="{FF2B5EF4-FFF2-40B4-BE49-F238E27FC236}">
                <a16:creationId xmlns:a16="http://schemas.microsoft.com/office/drawing/2014/main" id="{61E85062-68E5-18C2-9983-DCBB7AF8E8BB}"/>
              </a:ext>
            </a:extLst>
          </p:cNvPr>
          <p:cNvSpPr/>
          <p:nvPr/>
        </p:nvSpPr>
        <p:spPr>
          <a:xfrm>
            <a:off x="6803919" y="3192764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8" name="Rectangle: Rounded Corners 1037">
            <a:extLst>
              <a:ext uri="{FF2B5EF4-FFF2-40B4-BE49-F238E27FC236}">
                <a16:creationId xmlns:a16="http://schemas.microsoft.com/office/drawing/2014/main" id="{B5DE7DCF-7702-873C-7EEA-F06099790AD7}"/>
              </a:ext>
            </a:extLst>
          </p:cNvPr>
          <p:cNvSpPr/>
          <p:nvPr/>
        </p:nvSpPr>
        <p:spPr>
          <a:xfrm>
            <a:off x="10279977" y="3661536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9" name="Rectangle: Rounded Corners 1038">
            <a:extLst>
              <a:ext uri="{FF2B5EF4-FFF2-40B4-BE49-F238E27FC236}">
                <a16:creationId xmlns:a16="http://schemas.microsoft.com/office/drawing/2014/main" id="{6C750D49-0109-6674-7C83-39883C8D82A1}"/>
              </a:ext>
            </a:extLst>
          </p:cNvPr>
          <p:cNvSpPr/>
          <p:nvPr/>
        </p:nvSpPr>
        <p:spPr>
          <a:xfrm>
            <a:off x="5407030" y="5606000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0" name="Rectangle: Rounded Corners 1039">
            <a:extLst>
              <a:ext uri="{FF2B5EF4-FFF2-40B4-BE49-F238E27FC236}">
                <a16:creationId xmlns:a16="http://schemas.microsoft.com/office/drawing/2014/main" id="{BA4438B2-6FA4-B8B2-DD77-72475D7BB942}"/>
              </a:ext>
            </a:extLst>
          </p:cNvPr>
          <p:cNvSpPr/>
          <p:nvPr/>
        </p:nvSpPr>
        <p:spPr>
          <a:xfrm>
            <a:off x="9333809" y="5453142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41" name="Picture 1040" descr="C:\Users\TUAN\Downloads\Luyện tập 1.png">
            <a:extLst>
              <a:ext uri="{FF2B5EF4-FFF2-40B4-BE49-F238E27FC236}">
                <a16:creationId xmlns:a16="http://schemas.microsoft.com/office/drawing/2014/main" id="{603C1CBA-025F-7CD8-A8BF-07AD956F1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686" y="398357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4542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  <p:bldP spid="1039" grpId="0" animBg="1"/>
      <p:bldP spid="10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2604E9-3F26-5856-9D48-D9679BDF1711}"/>
              </a:ext>
            </a:extLst>
          </p:cNvPr>
          <p:cNvSpPr txBox="1"/>
          <p:nvPr/>
        </p:nvSpPr>
        <p:spPr>
          <a:xfrm>
            <a:off x="1637881" y="1448791"/>
            <a:ext cx="1156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34A9280-3D4A-E2AE-BA88-6DCF04FE587A}"/>
              </a:ext>
            </a:extLst>
          </p:cNvPr>
          <p:cNvSpPr/>
          <p:nvPr/>
        </p:nvSpPr>
        <p:spPr>
          <a:xfrm>
            <a:off x="1090326" y="1477366"/>
            <a:ext cx="523220" cy="523220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B376C0-3FF0-59C5-A5B8-26CEAC9E424C}"/>
              </a:ext>
            </a:extLst>
          </p:cNvPr>
          <p:cNvSpPr/>
          <p:nvPr/>
        </p:nvSpPr>
        <p:spPr>
          <a:xfrm>
            <a:off x="1399561" y="2482175"/>
            <a:ext cx="2934914" cy="2880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+ 5 =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5 + 7 =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12 – 7 = 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12 – 5 =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BD2EA3-E2AC-9696-9184-0970AF87DBF1}"/>
              </a:ext>
            </a:extLst>
          </p:cNvPr>
          <p:cNvSpPr/>
          <p:nvPr/>
        </p:nvSpPr>
        <p:spPr>
          <a:xfrm>
            <a:off x="4630845" y="2486025"/>
            <a:ext cx="2934914" cy="2886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 8 + 6 =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6 + 8 =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14 – 8 = 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14 – 6 =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277E8C-D9E8-C4A6-03D2-807EF8B3A7CD}"/>
              </a:ext>
            </a:extLst>
          </p:cNvPr>
          <p:cNvSpPr/>
          <p:nvPr/>
        </p:nvSpPr>
        <p:spPr>
          <a:xfrm>
            <a:off x="7909754" y="2447925"/>
            <a:ext cx="2934914" cy="29432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 9 + 8 =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8 + 9 =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17 – 9 = 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17 – 8 =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07264-87A8-1C4F-F57B-A39DA54456A3}"/>
              </a:ext>
            </a:extLst>
          </p:cNvPr>
          <p:cNvSpPr txBox="1"/>
          <p:nvPr/>
        </p:nvSpPr>
        <p:spPr>
          <a:xfrm>
            <a:off x="3205938" y="2432392"/>
            <a:ext cx="601447" cy="2970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5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1FFDAF-C116-5860-CB7C-3502C4853644}"/>
              </a:ext>
            </a:extLst>
          </p:cNvPr>
          <p:cNvSpPr txBox="1"/>
          <p:nvPr/>
        </p:nvSpPr>
        <p:spPr>
          <a:xfrm>
            <a:off x="6508516" y="2432392"/>
            <a:ext cx="601447" cy="2970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CEE160-EF27-81C7-209D-7B0628B86563}"/>
              </a:ext>
            </a:extLst>
          </p:cNvPr>
          <p:cNvSpPr txBox="1"/>
          <p:nvPr/>
        </p:nvSpPr>
        <p:spPr>
          <a:xfrm>
            <a:off x="9805897" y="2432392"/>
            <a:ext cx="601447" cy="2970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</a:t>
            </a:r>
          </a:p>
        </p:txBody>
      </p:sp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A695DFB3-2A60-565C-B7D8-3F261A065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70" y="613873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9274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  <p:bldP spid="1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45868" y="211288"/>
            <a:ext cx="2591023" cy="1140703"/>
          </a:xfrm>
          <a:prstGeom prst="roundRect">
            <a:avLst/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294424" y="1713326"/>
            <a:ext cx="11429118" cy="478125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31844" y="102567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A0B9AC-FB93-B773-6E15-FB008E894BB3}"/>
              </a:ext>
            </a:extLst>
          </p:cNvPr>
          <p:cNvSpPr/>
          <p:nvPr/>
        </p:nvSpPr>
        <p:spPr>
          <a:xfrm>
            <a:off x="832667" y="2747914"/>
            <a:ext cx="3397815" cy="1591041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– 3 – 4  =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13 – 7 =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59B858-6EAB-CA56-4657-9B3C0039C54C}"/>
              </a:ext>
            </a:extLst>
          </p:cNvPr>
          <p:cNvSpPr/>
          <p:nvPr/>
        </p:nvSpPr>
        <p:spPr>
          <a:xfrm>
            <a:off x="4332665" y="2747913"/>
            <a:ext cx="3397815" cy="1591041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15 – 5 – 3  =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15 – 8 =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7F249B-5A07-4A38-CBB9-1ED3F41569B3}"/>
              </a:ext>
            </a:extLst>
          </p:cNvPr>
          <p:cNvSpPr/>
          <p:nvPr/>
        </p:nvSpPr>
        <p:spPr>
          <a:xfrm>
            <a:off x="7832666" y="2747913"/>
            <a:ext cx="3397815" cy="1591041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 14 – 4 – 1  =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14 – 5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D651D8-205B-427F-B4F3-4D555BC50B7C}"/>
              </a:ext>
            </a:extLst>
          </p:cNvPr>
          <p:cNvSpPr txBox="1"/>
          <p:nvPr/>
        </p:nvSpPr>
        <p:spPr>
          <a:xfrm>
            <a:off x="3705747" y="2728925"/>
            <a:ext cx="418704" cy="837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56881A-8397-410D-EA78-CB32A27989A2}"/>
              </a:ext>
            </a:extLst>
          </p:cNvPr>
          <p:cNvSpPr txBox="1"/>
          <p:nvPr/>
        </p:nvSpPr>
        <p:spPr>
          <a:xfrm>
            <a:off x="2962791" y="3524383"/>
            <a:ext cx="418704" cy="837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EF44A-EB00-F43E-A63F-968BD6908735}"/>
              </a:ext>
            </a:extLst>
          </p:cNvPr>
          <p:cNvSpPr txBox="1"/>
          <p:nvPr/>
        </p:nvSpPr>
        <p:spPr>
          <a:xfrm>
            <a:off x="7161879" y="2737838"/>
            <a:ext cx="418704" cy="837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555183-18B9-925A-5BEC-536A8B92C7D4}"/>
              </a:ext>
            </a:extLst>
          </p:cNvPr>
          <p:cNvSpPr txBox="1"/>
          <p:nvPr/>
        </p:nvSpPr>
        <p:spPr>
          <a:xfrm>
            <a:off x="6390348" y="3533296"/>
            <a:ext cx="418704" cy="837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401DEC-8B72-03FA-090A-B99419FF5A62}"/>
              </a:ext>
            </a:extLst>
          </p:cNvPr>
          <p:cNvSpPr txBox="1"/>
          <p:nvPr/>
        </p:nvSpPr>
        <p:spPr>
          <a:xfrm>
            <a:off x="10768384" y="2719400"/>
            <a:ext cx="418704" cy="837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83A8C1-854F-8B57-B24E-CE7295628482}"/>
              </a:ext>
            </a:extLst>
          </p:cNvPr>
          <p:cNvSpPr txBox="1"/>
          <p:nvPr/>
        </p:nvSpPr>
        <p:spPr>
          <a:xfrm>
            <a:off x="9987328" y="3514858"/>
            <a:ext cx="418704" cy="837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825042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build="p"/>
      <p:bldP spid="13" grpId="0" build="p"/>
      <p:bldP spid="14" grpId="0" build="p"/>
      <p:bldP spid="15" grpId="0" build="p"/>
      <p:bldP spid="16" grpId="0" build="p"/>
      <p:bldP spid="2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109;p67">
            <a:extLst>
              <a:ext uri="{FF2B5EF4-FFF2-40B4-BE49-F238E27FC236}">
                <a16:creationId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1704941" y="3228975"/>
            <a:ext cx="4924459" cy="2541710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: 15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: 6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: …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28" name="Google Shape;2125;p67">
            <a:extLst>
              <a:ext uri="{FF2B5EF4-FFF2-40B4-BE49-F238E27FC236}">
                <a16:creationId xmlns:a16="http://schemas.microsoft.com/office/drawing/2014/main" id="{11A62C2E-1BC8-4962-BFEE-8837B0C9407D}"/>
              </a:ext>
            </a:extLst>
          </p:cNvPr>
          <p:cNvGrpSpPr/>
          <p:nvPr/>
        </p:nvGrpSpPr>
        <p:grpSpPr>
          <a:xfrm>
            <a:off x="5335685" y="2130515"/>
            <a:ext cx="317200" cy="314000"/>
            <a:chOff x="7569175" y="1212625"/>
            <a:chExt cx="237900" cy="235500"/>
          </a:xfrm>
        </p:grpSpPr>
        <p:sp>
          <p:nvSpPr>
            <p:cNvPr id="29" name="Google Shape;2126;p67">
              <a:extLst>
                <a:ext uri="{FF2B5EF4-FFF2-40B4-BE49-F238E27FC236}">
                  <a16:creationId xmlns:a16="http://schemas.microsoft.com/office/drawing/2014/main" id="{8178CA1A-F30A-454E-BA84-AC5A4CE68A58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2127;p67">
              <a:extLst>
                <a:ext uri="{FF2B5EF4-FFF2-40B4-BE49-F238E27FC236}">
                  <a16:creationId xmlns:a16="http://schemas.microsoft.com/office/drawing/2014/main" id="{16A73278-E97E-4DFC-92E5-EBA91E123C4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1515906" y="150348"/>
            <a:ext cx="10374049" cy="2137167"/>
          </a:xfrm>
          <a:prstGeom prst="roundRect">
            <a:avLst/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15 vận động viên đua xe đạp, 6 vận động viên đã qua cầu.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 còn bao nhiêu vận động viên chưa qua cầu?</a:t>
            </a:r>
          </a:p>
        </p:txBody>
      </p:sp>
      <p:grpSp>
        <p:nvGrpSpPr>
          <p:cNvPr id="50" name="Group 49"/>
          <p:cNvGrpSpPr/>
          <p:nvPr/>
        </p:nvGrpSpPr>
        <p:grpSpPr>
          <a:xfrm rot="1560527">
            <a:off x="79443" y="443273"/>
            <a:ext cx="1343073" cy="1320938"/>
            <a:chOff x="1809068" y="2147815"/>
            <a:chExt cx="1343073" cy="1320938"/>
          </a:xfrm>
        </p:grpSpPr>
        <p:sp>
          <p:nvSpPr>
            <p:cNvPr id="51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5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5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53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639" y="2819399"/>
            <a:ext cx="4495543" cy="4495543"/>
          </a:xfrm>
          <a:prstGeom prst="rect">
            <a:avLst/>
          </a:prstGeom>
        </p:spPr>
      </p:pic>
      <p:sp>
        <p:nvSpPr>
          <p:cNvPr id="3" name="Google Shape;2109;p67">
            <a:extLst>
              <a:ext uri="{FF2B5EF4-FFF2-40B4-BE49-F238E27FC236}">
                <a16:creationId xmlns:a16="http://schemas.microsoft.com/office/drawing/2014/main" id="{1B50FEF5-1150-C14C-1DA6-1C3D28293D02}"/>
              </a:ext>
            </a:extLst>
          </p:cNvPr>
          <p:cNvSpPr/>
          <p:nvPr/>
        </p:nvSpPr>
        <p:spPr>
          <a:xfrm>
            <a:off x="6724651" y="3181350"/>
            <a:ext cx="5467350" cy="2541710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15 – 6 = 9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9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5254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3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1B1744-7FAC-815F-CBFF-B582785E61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9504" y="1782203"/>
            <a:ext cx="9321592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64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">
            <a:extLst>
              <a:ext uri="{FF2B5EF4-FFF2-40B4-BE49-F238E27FC236}">
                <a16:creationId xmlns:a16="http://schemas.microsoft.com/office/drawing/2014/main" id="{E314F0D0-2EC9-4983-A774-1F09F4C28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5" y="3876675"/>
            <a:ext cx="3602295" cy="36022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CE2C99-62C9-5399-A490-E0A78FFD1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93" y="291600"/>
            <a:ext cx="12192000" cy="58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ãy đọc thật kĩ câu hỏi và trả lời chính xác đáp án nhé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9" name="Google Shape;999;p31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9600" dirty="0">
                <a:latin typeface="#9Slide07 Cadena" panose="02000503000000020004" pitchFamily="2" charset="0"/>
              </a:rPr>
              <a:t>BẮT</a:t>
            </a:r>
            <a:r>
              <a:rPr lang="en" sz="9600" dirty="0">
                <a:latin typeface="#9Slide07 Cadena" panose="02000503000000020004" pitchFamily="2" charset="0"/>
              </a:rPr>
              <a:t> </a:t>
            </a:r>
            <a:r>
              <a:rPr lang="vi-V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ĐẦU </a:t>
            </a:r>
            <a:r>
              <a:rPr lang="e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!</a:t>
            </a:r>
            <a:endParaRPr sz="9600" b="1" dirty="0">
              <a:solidFill>
                <a:schemeClr val="accent2"/>
              </a:solidFill>
              <a:latin typeface="#9Slide07 Cadena" panose="02000503000000020004" pitchFamily="2" charset="0"/>
            </a:endParaRPr>
          </a:p>
        </p:txBody>
      </p:sp>
      <p:sp>
        <p:nvSpPr>
          <p:cNvPr id="1000" name="Google Shape;1000;p31">
            <a:hlinkClick r:id="rId3" action="ppaction://hlinksldjump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933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START</a:t>
            </a:r>
            <a:endParaRPr kumimoji="0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43625466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494222" y="629888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  <a:endParaRPr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6460249" y="2726000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14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rId3" action="ppaction://hlinksldjump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6460249" y="4467533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16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rId3" action="ppaction://hlinksldjump"/>
          </p:cNvPr>
          <p:cNvSpPr/>
          <p:nvPr/>
        </p:nvSpPr>
        <p:spPr>
          <a:xfrm>
            <a:off x="6550749" y="456073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sp>
        <p:nvSpPr>
          <p:cNvPr id="1071" name="B"/>
          <p:cNvSpPr/>
          <p:nvPr/>
        </p:nvSpPr>
        <p:spPr>
          <a:xfrm>
            <a:off x="6460249" y="3596767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15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2" name="Google Shape;1072;p34">
            <a:hlinkClick r:id="rId4" action="ppaction://hlinksldjump"/>
          </p:cNvPr>
          <p:cNvSpPr/>
          <p:nvPr/>
        </p:nvSpPr>
        <p:spPr>
          <a:xfrm>
            <a:off x="6550749" y="368996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5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5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384671" y="3496564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29249" y="4480741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330891" y="2525595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963200" y="23471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4708347" y="24876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963200" y="34128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813965" y="4025816"/>
            <a:ext cx="47358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8 + 7 = ?</a:t>
            </a:r>
            <a:endParaRPr kumimoji="0" lang="vi-VN" sz="72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174148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67" grpId="0" animBg="1"/>
      <p:bldP spid="1069" grpId="0" animBg="1"/>
      <p:bldP spid="1069" grpId="1" animBg="1"/>
      <p:bldP spid="1071" grpId="0" animBg="1"/>
      <p:bldP spid="107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B"/>
          <p:cNvSpPr/>
          <p:nvPr/>
        </p:nvSpPr>
        <p:spPr>
          <a:xfrm>
            <a:off x="6550749" y="2736881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2C6C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6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2C6C2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403281" y="2451707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582453" y="478273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sz="6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6580887" y="3610429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2C6C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7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2C6C2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rId3" action="ppaction://hlinksldjump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6460249" y="4467533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2C6C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8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2C6C2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rId3" action="ppaction://hlinksldjump"/>
          </p:cNvPr>
          <p:cNvSpPr/>
          <p:nvPr/>
        </p:nvSpPr>
        <p:spPr>
          <a:xfrm>
            <a:off x="6550749" y="456073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sp>
        <p:nvSpPr>
          <p:cNvPr id="1072" name="Google Shape;1072;p34">
            <a:hlinkClick r:id="rId4" action="ppaction://hlinksldjump"/>
          </p:cNvPr>
          <p:cNvSpPr/>
          <p:nvPr/>
        </p:nvSpPr>
        <p:spPr>
          <a:xfrm>
            <a:off x="6550749" y="368996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5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5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29249" y="4480741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451528" y="3410024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963200" y="23471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4708347" y="24876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963200" y="34128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813965" y="4025816"/>
            <a:ext cx="47358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14 – 3 – 5 = ?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218222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71" grpId="0" animBg="1"/>
      <p:bldP spid="1071" grpId="1" animBg="1"/>
      <p:bldP spid="1067" grpId="0" animBg="1"/>
      <p:bldP spid="10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B"/>
          <p:cNvSpPr/>
          <p:nvPr/>
        </p:nvSpPr>
        <p:spPr>
          <a:xfrm>
            <a:off x="6458083" y="4572375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2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382505" y="4472172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CÂU 3</a:t>
            </a:r>
            <a:endParaRPr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6460249" y="2726000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3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rId3" action="ppaction://hlinksldjump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6460249" y="3616903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1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rId3" action="ppaction://hlinksldjump"/>
          </p:cNvPr>
          <p:cNvSpPr/>
          <p:nvPr/>
        </p:nvSpPr>
        <p:spPr>
          <a:xfrm>
            <a:off x="6550749" y="4710675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sp>
        <p:nvSpPr>
          <p:cNvPr id="1072" name="Google Shape;1072;p34">
            <a:hlinkClick r:id="rId4" action="ppaction://hlinksldjump"/>
          </p:cNvPr>
          <p:cNvSpPr/>
          <p:nvPr/>
        </p:nvSpPr>
        <p:spPr>
          <a:xfrm>
            <a:off x="6550749" y="368996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5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5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29249" y="3630111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330891" y="2525595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963200" y="23471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4708347" y="24876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963200" y="34128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813965" y="4025816"/>
            <a:ext cx="47358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15 – 5 – 8 = ?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788376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71" grpId="0" animBg="1"/>
      <p:bldP spid="1067" grpId="0" animBg="1"/>
      <p:bldP spid="106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1A7C08-AC08-C952-DF99-F350D51FAB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7122" y="1663681"/>
            <a:ext cx="622455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– 9 = 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9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83288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– 8 = 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284902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345139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400899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1" y="0"/>
            <a:ext cx="666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31353" y="648415"/>
            <a:ext cx="63398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 hái được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bông hoa, Mi hái được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bông hoa. Hỏi Mai hái được hơn Mi bao nhiêu bông hoa?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5" y="208773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6" y="54488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22924" y="679107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dấu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&lt;,&gt;,=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– 9 …?.. 9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=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&lt;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&gt;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1" y="801265"/>
            <a:ext cx="1226812" cy="16424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056" y="257818"/>
            <a:ext cx="1475494" cy="14754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2003AA-378D-17AA-C53F-607DCB067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3097" y="1730455"/>
            <a:ext cx="1658256" cy="1072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935BD6-FF54-5FDF-BF83-669E6A29FF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5049" y="2446640"/>
            <a:ext cx="7897373" cy="20909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61D36D-2720-1010-B4BA-F48489E84C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6138" y="1865719"/>
            <a:ext cx="338357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132884-8687-D51A-6BEA-FB00F1B8B1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9306" y="2034062"/>
            <a:ext cx="9327688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466</Words>
  <Application>Microsoft Office PowerPoint</Application>
  <PresentationFormat>Widescreen</PresentationFormat>
  <Paragraphs>139</Paragraphs>
  <Slides>20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#9Slide07 Cadena</vt:lpstr>
      <vt:lpstr>Arial</vt:lpstr>
      <vt:lpstr>Calibri</vt:lpstr>
      <vt:lpstr>Cambria</vt:lpstr>
      <vt:lpstr>Fredoka One</vt:lpstr>
      <vt:lpstr>SVN-Gretoon</vt:lpstr>
      <vt:lpstr>Wingdings</vt:lpstr>
      <vt:lpstr>第一PPT，www.1ppt.com</vt:lpstr>
      <vt:lpstr>1_Office Theme</vt:lpstr>
      <vt:lpstr>Funny Family Quiz by Slidesgo</vt:lpstr>
      <vt:lpstr>1_Funny Family Quiz by Slidesgo</vt:lpstr>
      <vt:lpstr>4_Funny Family Quiz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BẮT ĐẦU !</vt:lpstr>
      <vt:lpstr>CÂU 1</vt:lpstr>
      <vt:lpstr>Câu 2</vt:lpstr>
      <vt:lpstr>CÂU 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do trang</cp:lastModifiedBy>
  <cp:revision>16</cp:revision>
  <dcterms:created xsi:type="dcterms:W3CDTF">2024-05-01T09:43:06Z</dcterms:created>
  <dcterms:modified xsi:type="dcterms:W3CDTF">2025-12-26T00:57:10Z</dcterms:modified>
</cp:coreProperties>
</file>