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2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3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  <p:sldMasterId id="2147483701" r:id="rId3"/>
    <p:sldMasterId id="2147483713" r:id="rId4"/>
  </p:sldMasterIdLst>
  <p:notesMasterIdLst>
    <p:notesMasterId r:id="rId30"/>
  </p:notesMasterIdLst>
  <p:sldIdLst>
    <p:sldId id="315" r:id="rId5"/>
    <p:sldId id="296" r:id="rId6"/>
    <p:sldId id="297" r:id="rId7"/>
    <p:sldId id="298" r:id="rId8"/>
    <p:sldId id="299" r:id="rId9"/>
    <p:sldId id="2007577485" r:id="rId10"/>
    <p:sldId id="306" r:id="rId11"/>
    <p:sldId id="2007577475" r:id="rId12"/>
    <p:sldId id="320" r:id="rId13"/>
    <p:sldId id="2007577477" r:id="rId14"/>
    <p:sldId id="2007577478" r:id="rId15"/>
    <p:sldId id="2007577479" r:id="rId16"/>
    <p:sldId id="2007577483" r:id="rId17"/>
    <p:sldId id="2007577480" r:id="rId18"/>
    <p:sldId id="7634" r:id="rId19"/>
    <p:sldId id="2007577486" r:id="rId20"/>
    <p:sldId id="2007577487" r:id="rId21"/>
    <p:sldId id="2007577484" r:id="rId22"/>
    <p:sldId id="279" r:id="rId23"/>
    <p:sldId id="280" r:id="rId24"/>
    <p:sldId id="281" r:id="rId25"/>
    <p:sldId id="282" r:id="rId26"/>
    <p:sldId id="2007577482" r:id="rId27"/>
    <p:sldId id="283" r:id="rId28"/>
    <p:sldId id="319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1566" autoAdjust="0"/>
  </p:normalViewPr>
  <p:slideViewPr>
    <p:cSldViewPr snapToGrid="0">
      <p:cViewPr varScale="1">
        <p:scale>
          <a:sx n="75" d="100"/>
          <a:sy n="75" d="100"/>
        </p:scale>
        <p:origin x="97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D539BC-17DA-4627-810B-FBAB775DFB19}" type="datetimeFigureOut">
              <a:rPr lang="en-US" smtClean="0"/>
              <a:t>12/26/2025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CE947F-A846-4AB2-A304-523518CF4D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6357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TRẢ LỜI XONG HẾT BẤM HỌC TIẾP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879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2570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2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78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334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56060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7936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6088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962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9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257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9146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11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281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653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621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943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348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8301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3564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14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5828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12/26/2025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3312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12/26/2025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730836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12/26/2025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714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12/26/2025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049222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12/26/2025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970857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12/26/2025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169161"/>
      </p:ext>
    </p:extLst>
  </p:cSld>
  <p:clrMapOvr>
    <a:masterClrMapping/>
  </p:clrMapOvr>
  <p:hf sldNum="0"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520263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0135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12/26/2025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73516"/>
      </p:ext>
    </p:extLst>
  </p:cSld>
  <p:clrMapOvr>
    <a:masterClrMapping/>
  </p:clrMapOvr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12/26/2025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1374555"/>
      </p:ext>
    </p:extLst>
  </p:cSld>
  <p:clrMapOvr>
    <a:masterClrMapping/>
  </p:clrMapOvr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12/26/2025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491553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12/26/2025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40557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12/26/2025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506626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12/26/2025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38055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12/26/2025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74397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56717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12/26/2025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163086524"/>
      </p:ext>
    </p:extLst>
  </p:cSld>
  <p:clrMapOvr>
    <a:masterClrMapping/>
  </p:clrMapOvr>
  <p:transition spd="slow" advClick="0" advTm="2000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12/26/2025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67790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4922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700389"/>
      </p:ext>
    </p:extLst>
  </p:cSld>
  <p:clrMapOvr>
    <a:masterClrMapping/>
  </p:clrMapOvr>
  <p:transition spd="med">
    <p:pull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667975"/>
      </p:ext>
    </p:extLst>
  </p:cSld>
  <p:clrMapOvr>
    <a:masterClrMapping/>
  </p:clrMapOvr>
  <p:transition spd="med">
    <p:pull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5868212"/>
      </p:ext>
    </p:extLst>
  </p:cSld>
  <p:clrMapOvr>
    <a:masterClrMapping/>
  </p:clrMapOvr>
  <p:transition spd="med">
    <p:pull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879816"/>
      </p:ext>
    </p:extLst>
  </p:cSld>
  <p:clrMapOvr>
    <a:masterClrMapping/>
  </p:clrMapOvr>
  <p:transition spd="med">
    <p:pull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557212"/>
      </p:ext>
    </p:extLst>
  </p:cSld>
  <p:clrMapOvr>
    <a:masterClrMapping/>
  </p:clrMapOvr>
  <p:transition spd="med">
    <p:pull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555081"/>
      </p:ext>
    </p:extLst>
  </p:cSld>
  <p:clrMapOvr>
    <a:masterClrMapping/>
  </p:clrMapOvr>
  <p:transition spd="med">
    <p:pull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44655"/>
      </p:ext>
    </p:extLst>
  </p:cSld>
  <p:clrMapOvr>
    <a:masterClrMapping/>
  </p:clrMapOvr>
  <p:transition spd="med">
    <p:pull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867184"/>
      </p:ext>
    </p:extLst>
  </p:cSld>
  <p:clrMapOvr>
    <a:masterClrMapping/>
  </p:clrMapOvr>
  <p:transition spd="med">
    <p:pull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64356"/>
      </p:ext>
    </p:extLst>
  </p:cSld>
  <p:clrMapOvr>
    <a:masterClrMapping/>
  </p:clrMapOvr>
  <p:transition spd="med">
    <p:pull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3615852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2695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290336"/>
      </p:ext>
    </p:extLst>
  </p:cSld>
  <p:clrMapOvr>
    <a:masterClrMapping/>
  </p:clrMapOvr>
  <p:transition spd="med">
    <p:pull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988970"/>
      </p:ext>
    </p:extLst>
  </p:cSld>
  <p:clrMapOvr>
    <a:masterClrMapping/>
  </p:clrMapOvr>
  <p:transition spd="slow">
    <p:rand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628413"/>
      </p:ext>
    </p:extLst>
  </p:cSld>
  <p:clrMapOvr>
    <a:masterClrMapping/>
  </p:clrMapOvr>
  <p:transition spd="slow">
    <p:rand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296251"/>
      </p:ext>
    </p:extLst>
  </p:cSld>
  <p:clrMapOvr>
    <a:masterClrMapping/>
  </p:clrMapOvr>
  <p:transition spd="slow">
    <p:rand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5869239"/>
      </p:ext>
    </p:extLst>
  </p:cSld>
  <p:clrMapOvr>
    <a:masterClrMapping/>
  </p:clrMapOvr>
  <p:transition spd="slow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37251"/>
      </p:ext>
    </p:extLst>
  </p:cSld>
  <p:clrMapOvr>
    <a:masterClrMapping/>
  </p:clrMapOvr>
  <p:transition spd="slow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7327646"/>
      </p:ext>
    </p:extLst>
  </p:cSld>
  <p:clrMapOvr>
    <a:masterClrMapping/>
  </p:clrMapOvr>
  <p:transition spd="slow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955299"/>
      </p:ext>
    </p:extLst>
  </p:cSld>
  <p:clrMapOvr>
    <a:masterClrMapping/>
  </p:clrMapOvr>
  <p:transition spd="slow">
    <p:rand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340429"/>
      </p:ext>
    </p:extLst>
  </p:cSld>
  <p:clrMapOvr>
    <a:masterClrMapping/>
  </p:clrMapOvr>
  <p:transition spd="slow">
    <p:rand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432082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756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94148"/>
      </p:ext>
    </p:extLst>
  </p:cSld>
  <p:clrMapOvr>
    <a:masterClrMapping/>
  </p:clrMapOvr>
  <p:transition spd="slow">
    <p:rand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A150170-5DFD-450A-BE45-E205F09B2A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12/26/2025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A0BDCDB8-050D-412A-BE3A-8CF446AB36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3238298"/>
      </p:ext>
    </p:extLst>
  </p:cSld>
  <p:clrMapOvr>
    <a:masterClrMapping/>
  </p:clrMapOvr>
  <p:transition spd="slow">
    <p:rand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4147960"/>
      </p:ext>
    </p:extLst>
  </p:cSld>
  <p:clrMapOvr>
    <a:masterClrMapping/>
  </p:clrMapOvr>
  <p:transition spd="slow">
    <p:rand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4566152"/>
      </p:ext>
    </p:extLst>
  </p:cSld>
  <p:clrMapOvr>
    <a:masterClrMapping/>
  </p:clrMapOvr>
  <p:transition spd="slow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137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9871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596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jpe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image" Target="../media/image13.jpg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0924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0CB5CFF-84BB-43F0-ACC3-BFF19B088E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 defTabSz="914400"/>
              <a:t>12/26/2025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2573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3586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ransition spd="med">
    <p:pull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B52151E3-F6AA-402A-8906-5FBAD4FD668C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295274"/>
            <a:ext cx="1228725" cy="1228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22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21" r:id="rId8"/>
    <p:sldLayoutId id="2147483722" r:id="rId9"/>
    <p:sldLayoutId id="2147483723" r:id="rId10"/>
    <p:sldLayoutId id="2147483724" r:id="rId11"/>
    <p:sldLayoutId id="2147483725" r:id="rId12"/>
    <p:sldLayoutId id="2147483726" r:id="rId13"/>
  </p:sldLayoutIdLst>
  <p:transition spd="slow">
    <p:random/>
  </p:transition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2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5.png"/><Relationship Id="rId3" Type="http://schemas.microsoft.com/office/2007/relationships/hdphoto" Target="../media/hdphoto9.wdp"/><Relationship Id="rId7" Type="http://schemas.openxmlformats.org/officeDocument/2006/relationships/image" Target="../media/image49.png"/><Relationship Id="rId12" Type="http://schemas.openxmlformats.org/officeDocument/2006/relationships/image" Target="../media/image5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48.png"/><Relationship Id="rId11" Type="http://schemas.openxmlformats.org/officeDocument/2006/relationships/image" Target="../media/image53.png"/><Relationship Id="rId5" Type="http://schemas.openxmlformats.org/officeDocument/2006/relationships/image" Target="../media/image47.png"/><Relationship Id="rId15" Type="http://schemas.openxmlformats.org/officeDocument/2006/relationships/image" Target="../media/image5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13" Type="http://schemas.openxmlformats.org/officeDocument/2006/relationships/image" Target="../media/image66.png"/><Relationship Id="rId18" Type="http://schemas.microsoft.com/office/2007/relationships/hdphoto" Target="../media/hdphoto17.wdp"/><Relationship Id="rId3" Type="http://schemas.openxmlformats.org/officeDocument/2006/relationships/image" Target="../media/image61.png"/><Relationship Id="rId7" Type="http://schemas.openxmlformats.org/officeDocument/2006/relationships/image" Target="../media/image63.png"/><Relationship Id="rId12" Type="http://schemas.microsoft.com/office/2007/relationships/hdphoto" Target="../media/hdphoto14.wdp"/><Relationship Id="rId17" Type="http://schemas.openxmlformats.org/officeDocument/2006/relationships/image" Target="../media/image68.png"/><Relationship Id="rId2" Type="http://schemas.openxmlformats.org/officeDocument/2006/relationships/image" Target="../media/image60.jpg"/><Relationship Id="rId16" Type="http://schemas.microsoft.com/office/2007/relationships/hdphoto" Target="../media/hdphoto16.wdp"/><Relationship Id="rId1" Type="http://schemas.openxmlformats.org/officeDocument/2006/relationships/slideLayout" Target="../slideLayouts/slideLayout63.xml"/><Relationship Id="rId6" Type="http://schemas.microsoft.com/office/2007/relationships/hdphoto" Target="../media/hdphoto11.wdp"/><Relationship Id="rId11" Type="http://schemas.openxmlformats.org/officeDocument/2006/relationships/image" Target="../media/image65.png"/><Relationship Id="rId5" Type="http://schemas.openxmlformats.org/officeDocument/2006/relationships/image" Target="../media/image62.png"/><Relationship Id="rId15" Type="http://schemas.openxmlformats.org/officeDocument/2006/relationships/image" Target="../media/image67.png"/><Relationship Id="rId10" Type="http://schemas.microsoft.com/office/2007/relationships/hdphoto" Target="../media/hdphoto13.wdp"/><Relationship Id="rId4" Type="http://schemas.microsoft.com/office/2007/relationships/hdphoto" Target="../media/hdphoto10.wdp"/><Relationship Id="rId9" Type="http://schemas.openxmlformats.org/officeDocument/2006/relationships/image" Target="../media/image64.png"/><Relationship Id="rId14" Type="http://schemas.microsoft.com/office/2007/relationships/hdphoto" Target="../media/hdphoto1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2.xml"/><Relationship Id="rId5" Type="http://schemas.microsoft.com/office/2007/relationships/hdphoto" Target="../media/hdphoto18.wdp"/><Relationship Id="rId4" Type="http://schemas.openxmlformats.org/officeDocument/2006/relationships/image" Target="../media/image6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2.xml"/><Relationship Id="rId4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7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7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3.png"/><Relationship Id="rId3" Type="http://schemas.openxmlformats.org/officeDocument/2006/relationships/image" Target="../media/image17.png"/><Relationship Id="rId7" Type="http://schemas.openxmlformats.org/officeDocument/2006/relationships/slide" Target="slide3.xml"/><Relationship Id="rId12" Type="http://schemas.openxmlformats.org/officeDocument/2006/relationships/slide" Target="slide5.xml"/><Relationship Id="rId2" Type="http://schemas.openxmlformats.org/officeDocument/2006/relationships/notesSlide" Target="../notesSlides/notesSlide1.xml"/><Relationship Id="rId16" Type="http://schemas.openxmlformats.org/officeDocument/2006/relationships/slide" Target="slide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0.svg"/><Relationship Id="rId11" Type="http://schemas.openxmlformats.org/officeDocument/2006/relationships/image" Target="../media/image22.png"/><Relationship Id="rId5" Type="http://schemas.openxmlformats.org/officeDocument/2006/relationships/image" Target="../media/image19.png"/><Relationship Id="rId15" Type="http://schemas.openxmlformats.org/officeDocument/2006/relationships/image" Target="../media/image24.png"/><Relationship Id="rId10" Type="http://schemas.openxmlformats.org/officeDocument/2006/relationships/slide" Target="slide4.xml"/><Relationship Id="rId4" Type="http://schemas.openxmlformats.org/officeDocument/2006/relationships/image" Target="../media/image18.gif"/><Relationship Id="rId9" Type="http://schemas.microsoft.com/office/2007/relationships/hdphoto" Target="../media/hdphoto1.wdp"/><Relationship Id="rId14" Type="http://schemas.openxmlformats.org/officeDocument/2006/relationships/slide" Target="slide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81.png"/><Relationship Id="rId18" Type="http://schemas.openxmlformats.org/officeDocument/2006/relationships/image" Target="../media/image76.png"/><Relationship Id="rId3" Type="http://schemas.openxmlformats.org/officeDocument/2006/relationships/audio" Target="NULL" TargetMode="External"/><Relationship Id="rId21" Type="http://schemas.openxmlformats.org/officeDocument/2006/relationships/image" Target="../media/image87.png"/><Relationship Id="rId7" Type="http://schemas.openxmlformats.org/officeDocument/2006/relationships/audio" Target="../media/audio1.wav"/><Relationship Id="rId12" Type="http://schemas.openxmlformats.org/officeDocument/2006/relationships/image" Target="../media/image80.png"/><Relationship Id="rId17" Type="http://schemas.openxmlformats.org/officeDocument/2006/relationships/image" Target="../media/image85.png"/><Relationship Id="rId2" Type="http://schemas.openxmlformats.org/officeDocument/2006/relationships/audio" Target="../media/media2.mp3"/><Relationship Id="rId16" Type="http://schemas.openxmlformats.org/officeDocument/2006/relationships/image" Target="../media/image84.png"/><Relationship Id="rId20" Type="http://schemas.microsoft.com/office/2007/relationships/hdphoto" Target="../media/hdphoto20.wdp"/><Relationship Id="rId1" Type="http://schemas.microsoft.com/office/2007/relationships/media" Target="../media/media2.mp3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79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83.png"/><Relationship Id="rId10" Type="http://schemas.openxmlformats.org/officeDocument/2006/relationships/slide" Target="slide21.xml"/><Relationship Id="rId19" Type="http://schemas.openxmlformats.org/officeDocument/2006/relationships/image" Target="../media/image86.png"/><Relationship Id="rId4" Type="http://schemas.microsoft.com/office/2007/relationships/media" Target="../media/media3.mp3"/><Relationship Id="rId9" Type="http://schemas.openxmlformats.org/officeDocument/2006/relationships/image" Target="../media/image78.png"/><Relationship Id="rId14" Type="http://schemas.openxmlformats.org/officeDocument/2006/relationships/image" Target="../media/image82.png"/><Relationship Id="rId22" Type="http://schemas.openxmlformats.org/officeDocument/2006/relationships/image" Target="../media/image8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82.png"/><Relationship Id="rId18" Type="http://schemas.openxmlformats.org/officeDocument/2006/relationships/image" Target="../media/image86.png"/><Relationship Id="rId3" Type="http://schemas.openxmlformats.org/officeDocument/2006/relationships/audio" Target="NULL" TargetMode="External"/><Relationship Id="rId21" Type="http://schemas.openxmlformats.org/officeDocument/2006/relationships/image" Target="../media/image91.png"/><Relationship Id="rId7" Type="http://schemas.openxmlformats.org/officeDocument/2006/relationships/audio" Target="../media/audio1.wav"/><Relationship Id="rId12" Type="http://schemas.openxmlformats.org/officeDocument/2006/relationships/image" Target="../media/image81.png"/><Relationship Id="rId17" Type="http://schemas.openxmlformats.org/officeDocument/2006/relationships/image" Target="../media/image76.png"/><Relationship Id="rId2" Type="http://schemas.openxmlformats.org/officeDocument/2006/relationships/audio" Target="../media/media2.mp3"/><Relationship Id="rId16" Type="http://schemas.openxmlformats.org/officeDocument/2006/relationships/image" Target="../media/image85.png"/><Relationship Id="rId20" Type="http://schemas.openxmlformats.org/officeDocument/2006/relationships/image" Target="../media/image90.png"/><Relationship Id="rId1" Type="http://schemas.microsoft.com/office/2007/relationships/media" Target="../media/media2.mp3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80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84.png"/><Relationship Id="rId10" Type="http://schemas.openxmlformats.org/officeDocument/2006/relationships/slide" Target="slide22.xml"/><Relationship Id="rId19" Type="http://schemas.microsoft.com/office/2007/relationships/hdphoto" Target="../media/hdphoto20.wdp"/><Relationship Id="rId4" Type="http://schemas.microsoft.com/office/2007/relationships/media" Target="../media/media3.mp3"/><Relationship Id="rId9" Type="http://schemas.openxmlformats.org/officeDocument/2006/relationships/image" Target="../media/image79.png"/><Relationship Id="rId14" Type="http://schemas.openxmlformats.org/officeDocument/2006/relationships/image" Target="../media/image83.png"/><Relationship Id="rId22" Type="http://schemas.openxmlformats.org/officeDocument/2006/relationships/image" Target="../media/image8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83.png"/><Relationship Id="rId18" Type="http://schemas.openxmlformats.org/officeDocument/2006/relationships/image" Target="../media/image93.png"/><Relationship Id="rId3" Type="http://schemas.openxmlformats.org/officeDocument/2006/relationships/audio" Target="NULL" TargetMode="External"/><Relationship Id="rId21" Type="http://schemas.openxmlformats.org/officeDocument/2006/relationships/image" Target="../media/image95.png"/><Relationship Id="rId7" Type="http://schemas.openxmlformats.org/officeDocument/2006/relationships/audio" Target="../media/audio1.wav"/><Relationship Id="rId12" Type="http://schemas.openxmlformats.org/officeDocument/2006/relationships/image" Target="../media/image82.png"/><Relationship Id="rId17" Type="http://schemas.openxmlformats.org/officeDocument/2006/relationships/image" Target="../media/image92.png"/><Relationship Id="rId2" Type="http://schemas.openxmlformats.org/officeDocument/2006/relationships/audio" Target="../media/media2.mp3"/><Relationship Id="rId16" Type="http://schemas.openxmlformats.org/officeDocument/2006/relationships/image" Target="../media/image76.png"/><Relationship Id="rId20" Type="http://schemas.microsoft.com/office/2007/relationships/hdphoto" Target="../media/hdphoto21.wdp"/><Relationship Id="rId1" Type="http://schemas.microsoft.com/office/2007/relationships/media" Target="../media/media2.mp3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81.png"/><Relationship Id="rId5" Type="http://schemas.openxmlformats.org/officeDocument/2006/relationships/slideLayout" Target="../slideLayouts/slideLayout32.xml"/><Relationship Id="rId15" Type="http://schemas.openxmlformats.org/officeDocument/2006/relationships/image" Target="../media/image85.png"/><Relationship Id="rId10" Type="http://schemas.openxmlformats.org/officeDocument/2006/relationships/slide" Target="slide23.xml"/><Relationship Id="rId19" Type="http://schemas.openxmlformats.org/officeDocument/2006/relationships/image" Target="../media/image94.png"/><Relationship Id="rId4" Type="http://schemas.microsoft.com/office/2007/relationships/media" Target="../media/media3.mp3"/><Relationship Id="rId9" Type="http://schemas.openxmlformats.org/officeDocument/2006/relationships/image" Target="../media/image80.png"/><Relationship Id="rId14" Type="http://schemas.openxmlformats.org/officeDocument/2006/relationships/image" Target="../media/image84.png"/><Relationship Id="rId22" Type="http://schemas.openxmlformats.org/officeDocument/2006/relationships/image" Target="../media/image8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3" Type="http://schemas.openxmlformats.org/officeDocument/2006/relationships/image" Target="../media/image83.png"/><Relationship Id="rId18" Type="http://schemas.microsoft.com/office/2007/relationships/hdphoto" Target="../media/hdphoto21.wdp"/><Relationship Id="rId3" Type="http://schemas.openxmlformats.org/officeDocument/2006/relationships/audio" Target="NULL" TargetMode="External"/><Relationship Id="rId21" Type="http://schemas.openxmlformats.org/officeDocument/2006/relationships/image" Target="../media/image98.GIF"/><Relationship Id="rId7" Type="http://schemas.openxmlformats.org/officeDocument/2006/relationships/slideLayout" Target="../slideLayouts/slideLayout32.xml"/><Relationship Id="rId12" Type="http://schemas.openxmlformats.org/officeDocument/2006/relationships/image" Target="../media/image82.png"/><Relationship Id="rId17" Type="http://schemas.openxmlformats.org/officeDocument/2006/relationships/image" Target="../media/image94.png"/><Relationship Id="rId25" Type="http://schemas.openxmlformats.org/officeDocument/2006/relationships/audio" Target="NULL"/><Relationship Id="rId2" Type="http://schemas.openxmlformats.org/officeDocument/2006/relationships/audio" Target="../media/media2.mp3"/><Relationship Id="rId16" Type="http://schemas.openxmlformats.org/officeDocument/2006/relationships/image" Target="../media/image76.png"/><Relationship Id="rId20" Type="http://schemas.openxmlformats.org/officeDocument/2006/relationships/image" Target="../media/image9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96.png"/><Relationship Id="rId24" Type="http://schemas.openxmlformats.org/officeDocument/2006/relationships/image" Target="../media/image74.png"/><Relationship Id="rId5" Type="http://schemas.microsoft.com/office/2007/relationships/media" Target="../media/media4.mp3"/><Relationship Id="rId15" Type="http://schemas.openxmlformats.org/officeDocument/2006/relationships/image" Target="../media/image85.png"/><Relationship Id="rId23" Type="http://schemas.openxmlformats.org/officeDocument/2006/relationships/image" Target="../media/image99.png"/><Relationship Id="rId10" Type="http://schemas.openxmlformats.org/officeDocument/2006/relationships/image" Target="../media/image89.png"/><Relationship Id="rId19" Type="http://schemas.openxmlformats.org/officeDocument/2006/relationships/image" Target="../media/image95.png"/><Relationship Id="rId4" Type="http://schemas.microsoft.com/office/2007/relationships/media" Target="../media/media3.mp3"/><Relationship Id="rId9" Type="http://schemas.openxmlformats.org/officeDocument/2006/relationships/audio" Target="../media/audio1.wav"/><Relationship Id="rId14" Type="http://schemas.openxmlformats.org/officeDocument/2006/relationships/image" Target="../media/image84.png"/><Relationship Id="rId22" Type="http://schemas.openxmlformats.org/officeDocument/2006/relationships/image" Target="../media/image8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audio" Target="../media/audio1.wav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microsoft.com/office/2007/relationships/hdphoto" Target="../media/hdphoto2.wdp"/><Relationship Id="rId5" Type="http://schemas.openxmlformats.org/officeDocument/2006/relationships/image" Target="../media/image25.png"/><Relationship Id="rId10" Type="http://schemas.openxmlformats.org/officeDocument/2006/relationships/slide" Target="slide2.xml"/><Relationship Id="rId4" Type="http://schemas.openxmlformats.org/officeDocument/2006/relationships/image" Target="../media/image17.png"/><Relationship Id="rId9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microsoft.com/office/2007/relationships/hdphoto" Target="../media/hdphoto4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8.png"/><Relationship Id="rId5" Type="http://schemas.openxmlformats.org/officeDocument/2006/relationships/slide" Target="slide2.xml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microsoft.com/office/2007/relationships/hdphoto" Target="../media/hdphoto5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9.png"/><Relationship Id="rId5" Type="http://schemas.openxmlformats.org/officeDocument/2006/relationships/slide" Target="slide2.xml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6.xml"/><Relationship Id="rId6" Type="http://schemas.openxmlformats.org/officeDocument/2006/relationships/slide" Target="slide6.xml"/><Relationship Id="rId5" Type="http://schemas.openxmlformats.org/officeDocument/2006/relationships/slide" Target="slide2.xml"/><Relationship Id="rId10" Type="http://schemas.openxmlformats.org/officeDocument/2006/relationships/image" Target="../media/image26.png"/><Relationship Id="rId4" Type="http://schemas.openxmlformats.org/officeDocument/2006/relationships/image" Target="../media/image17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gi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EB705A-DD94-CF2D-22C0-F744472014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5567" y="2900956"/>
            <a:ext cx="4980864" cy="3865199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E0CE231D-CA7A-1429-D083-46B236C481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8314" y="93890"/>
            <a:ext cx="1748161" cy="174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89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FFBA21-A664-F610-2C7D-3E250516EA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68" y="279013"/>
            <a:ext cx="2069886" cy="103494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80F5B2E-F989-5C15-341B-A16F0CCEB6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4367" y="1177160"/>
            <a:ext cx="8157135" cy="4992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619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3B65B42-601F-7174-E972-89CE3773BEDF}"/>
              </a:ext>
            </a:extLst>
          </p:cNvPr>
          <p:cNvGrpSpPr/>
          <p:nvPr/>
        </p:nvGrpSpPr>
        <p:grpSpPr>
          <a:xfrm>
            <a:off x="400050" y="927098"/>
            <a:ext cx="11049000" cy="5536923"/>
            <a:chOff x="400050" y="228600"/>
            <a:chExt cx="11083160" cy="6133824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E45AF19-FD6B-1F93-C2D7-92560752AB57}"/>
                </a:ext>
              </a:extLst>
            </p:cNvPr>
            <p:cNvGrpSpPr/>
            <p:nvPr/>
          </p:nvGrpSpPr>
          <p:grpSpPr>
            <a:xfrm>
              <a:off x="400050" y="228600"/>
              <a:ext cx="11083160" cy="6133824"/>
              <a:chOff x="400050" y="228600"/>
              <a:chExt cx="11083160" cy="6133824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0EC2254C-3770-459E-2CE6-E3802D090A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sharpenSoften amount="25000"/>
                        </a14:imgEffect>
                        <a14:imgEffect>
                          <a14:saturation sat="200000"/>
                        </a14:imgEffect>
                      </a14:imgLayer>
                    </a14:imgProps>
                  </a:ext>
                </a:extLst>
              </a:blip>
              <a:srcRect l="3939" t="14932"/>
              <a:stretch/>
            </p:blipFill>
            <p:spPr>
              <a:xfrm>
                <a:off x="400050" y="228600"/>
                <a:ext cx="11083160" cy="6133824"/>
              </a:xfrm>
              <a:prstGeom prst="rect">
                <a:avLst/>
              </a:prstGeom>
            </p:spPr>
          </p:pic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66473144-F741-2753-D467-B1F54F85234D}"/>
                  </a:ext>
                </a:extLst>
              </p:cNvPr>
              <p:cNvSpPr/>
              <p:nvPr/>
            </p:nvSpPr>
            <p:spPr>
              <a:xfrm>
                <a:off x="2921000" y="2095500"/>
                <a:ext cx="1397000" cy="711200"/>
              </a:xfrm>
              <a:prstGeom prst="rect">
                <a:avLst/>
              </a:prstGeom>
              <a:solidFill>
                <a:srgbClr val="41DADE"/>
              </a:solidFill>
              <a:ln>
                <a:solidFill>
                  <a:srgbClr val="41DADE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DCA2E65F-BC9E-42BA-9299-F344BD2B42A3}"/>
                  </a:ext>
                </a:extLst>
              </p:cNvPr>
              <p:cNvSpPr/>
              <p:nvPr/>
            </p:nvSpPr>
            <p:spPr>
              <a:xfrm>
                <a:off x="2603500" y="2020153"/>
                <a:ext cx="1943100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vi-VN" sz="2400" b="1" dirty="0">
                    <a:solidFill>
                      <a:srgbClr val="002060"/>
                    </a:solidFill>
                  </a:rPr>
                  <a:t>THÁNG MƯỜI MỘT</a:t>
                </a:r>
                <a:endParaRPr lang="en-US" sz="2400" b="1" dirty="0">
                  <a:solidFill>
                    <a:srgbClr val="002060"/>
                  </a:solidFill>
                </a:endParaRPr>
              </a:p>
            </p:txBody>
          </p:sp>
        </p:grpSp>
        <p:sp>
          <p:nvSpPr>
            <p:cNvPr id="11" name="Speech Bubble: Oval 10">
              <a:extLst>
                <a:ext uri="{FF2B5EF4-FFF2-40B4-BE49-F238E27FC236}">
                  <a16:creationId xmlns:a16="http://schemas.microsoft.com/office/drawing/2014/main" id="{C5206CFC-58B7-3C14-2414-1D3DB0A1A39E}"/>
                </a:ext>
              </a:extLst>
            </p:cNvPr>
            <p:cNvSpPr/>
            <p:nvPr/>
          </p:nvSpPr>
          <p:spPr>
            <a:xfrm>
              <a:off x="914400" y="2813050"/>
              <a:ext cx="3454400" cy="1708150"/>
            </a:xfrm>
            <a:prstGeom prst="wedgeEllipseCallout">
              <a:avLst>
                <a:gd name="adj1" fmla="val -20453"/>
                <a:gd name="adj2" fmla="val 64086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Speech Bubble: Oval 11">
              <a:extLst>
                <a:ext uri="{FF2B5EF4-FFF2-40B4-BE49-F238E27FC236}">
                  <a16:creationId xmlns:a16="http://schemas.microsoft.com/office/drawing/2014/main" id="{D22FE8CF-FDC3-C0F7-4D1E-1E8FCD56E8C6}"/>
                </a:ext>
              </a:extLst>
            </p:cNvPr>
            <p:cNvSpPr/>
            <p:nvPr/>
          </p:nvSpPr>
          <p:spPr>
            <a:xfrm>
              <a:off x="8748712" y="368302"/>
              <a:ext cx="2333626" cy="1809747"/>
            </a:xfrm>
            <a:prstGeom prst="wedgeEllipseCallout">
              <a:avLst>
                <a:gd name="adj1" fmla="val -7038"/>
                <a:gd name="adj2" fmla="val 62298"/>
              </a:avLst>
            </a:prstGeom>
            <a:solidFill>
              <a:schemeClr val="bg1"/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</p:grpSp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7822226B-24F6-2F1E-48CA-91F432A9C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6735926"/>
              </p:ext>
            </p:extLst>
          </p:nvPr>
        </p:nvGraphicFramePr>
        <p:xfrm>
          <a:off x="4425603" y="2706973"/>
          <a:ext cx="5029200" cy="330101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823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700676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704088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91515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842392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943148"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HAI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  <a:r>
                        <a:rPr lang="en-US" sz="1800" b="1" baseline="0" dirty="0"/>
                        <a:t> </a:t>
                      </a:r>
                    </a:p>
                    <a:p>
                      <a:pPr algn="ctr"/>
                      <a:r>
                        <a:rPr lang="en-US" sz="1800" b="1" baseline="0" dirty="0"/>
                        <a:t>BA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THỨ</a:t>
                      </a:r>
                    </a:p>
                    <a:p>
                      <a:pPr algn="ctr"/>
                      <a:r>
                        <a:rPr lang="en-US" sz="18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dirty="0"/>
                        <a:t>CHỦ</a:t>
                      </a:r>
                      <a:r>
                        <a:rPr lang="en-US" sz="1800" b="1" baseline="0" dirty="0"/>
                        <a:t> NHẬT</a:t>
                      </a:r>
                      <a:endParaRPr lang="en-US" sz="18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8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15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vi-VN" sz="2400" dirty="0"/>
                        <a:t>22</a:t>
                      </a:r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471574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3E6DA15-34D5-91E5-8615-D346004018DB}"/>
              </a:ext>
            </a:extLst>
          </p:cNvPr>
          <p:cNvSpPr txBox="1"/>
          <p:nvPr/>
        </p:nvSpPr>
        <p:spPr>
          <a:xfrm>
            <a:off x="932891" y="3390086"/>
            <a:ext cx="3403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Tháng 11 có 30 ngày. Ngày 1 tháng 11 là thứ Hai.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4DE2B1B-0247-0D10-4162-7876A47DFE61}"/>
              </a:ext>
            </a:extLst>
          </p:cNvPr>
          <p:cNvSpPr/>
          <p:nvPr/>
        </p:nvSpPr>
        <p:spPr>
          <a:xfrm>
            <a:off x="5101927" y="5534006"/>
            <a:ext cx="703561" cy="468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30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88BFBCF-ECBF-2257-EB65-A55DB6794A41}"/>
              </a:ext>
            </a:extLst>
          </p:cNvPr>
          <p:cNvSpPr/>
          <p:nvPr/>
        </p:nvSpPr>
        <p:spPr>
          <a:xfrm>
            <a:off x="4432796" y="3651309"/>
            <a:ext cx="669131" cy="468000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1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9FCE28-D17A-FCCB-5699-DE4CB773AD41}"/>
              </a:ext>
            </a:extLst>
          </p:cNvPr>
          <p:cNvSpPr txBox="1"/>
          <p:nvPr/>
        </p:nvSpPr>
        <p:spPr>
          <a:xfrm>
            <a:off x="8765156" y="1221771"/>
            <a:ext cx="23336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/>
              <a:t>Ngày 20 tháng 11 là thứ Bảy.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D50D7A4-EDFE-8104-132A-B224A8328ECC}"/>
              </a:ext>
            </a:extLst>
          </p:cNvPr>
          <p:cNvSpPr/>
          <p:nvPr/>
        </p:nvSpPr>
        <p:spPr>
          <a:xfrm>
            <a:off x="7928081" y="4123482"/>
            <a:ext cx="669131" cy="468000"/>
          </a:xfrm>
          <a:prstGeom prst="rect">
            <a:avLst/>
          </a:prstGeom>
          <a:solidFill>
            <a:srgbClr val="FB25D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ysClr val="windowText" lastClr="000000"/>
                </a:solidFill>
              </a:rPr>
              <a:t>20</a:t>
            </a:r>
            <a:endParaRPr lang="vi-VN" sz="2800" dirty="0">
              <a:solidFill>
                <a:sysClr val="windowText" lastClr="000000"/>
              </a:solidFill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39E05EF-FB1E-5F2A-A735-F2906CAA43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187" y="252521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531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 animBg="1"/>
      <p:bldP spid="19" grpId="0" animBg="1"/>
      <p:bldP spid="20" grpId="0"/>
      <p:bldP spid="2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2922328-3ADC-491D-9EB4-414899CAF6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83380" y="3573518"/>
            <a:ext cx="1815416" cy="161370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C256489-D109-B9D7-1BD4-5B7F196FB9C3}"/>
              </a:ext>
            </a:extLst>
          </p:cNvPr>
          <p:cNvSpPr/>
          <p:nvPr/>
        </p:nvSpPr>
        <p:spPr>
          <a:xfrm>
            <a:off x="1334815" y="4014952"/>
            <a:ext cx="10426262" cy="93542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10,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12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31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DFCD2AD-38BC-E591-F67E-A2FEF6133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9227" y="-140636"/>
            <a:ext cx="5812221" cy="405501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27BAA8E-6AF9-D422-04F2-B86261AE8E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68717" y="-136305"/>
            <a:ext cx="5833241" cy="40356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AEBEB3-0901-9F87-EC30-F43255D28D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1549" y="-125960"/>
            <a:ext cx="5858368" cy="39913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CA739BE-6DEB-E275-4357-94B5D4B123A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19450" y="-118898"/>
            <a:ext cx="5840467" cy="398882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D396DAB-F4F8-DC68-DA91-4806565B04C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7531" y="-113480"/>
            <a:ext cx="5833407" cy="39771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F44B9A7-EFCF-FB8F-D05E-013512B4F11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6219" y="-104447"/>
            <a:ext cx="5876760" cy="399816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3103338-F268-DB4A-CEF9-1D57656F042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21585" y="-151744"/>
            <a:ext cx="5890884" cy="40476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FE39C2-B226-4E35-E44C-FF549314B6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4708635"/>
            <a:ext cx="1815416" cy="1613703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EAA3BF64-327D-102C-D284-00DC006F12B4}"/>
              </a:ext>
            </a:extLst>
          </p:cNvPr>
          <p:cNvSpPr/>
          <p:nvPr/>
        </p:nvSpPr>
        <p:spPr>
          <a:xfrm>
            <a:off x="1334815" y="5118540"/>
            <a:ext cx="10426262" cy="6516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9,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11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DD2D847B-3E6E-EB2D-B760-3DEA0F980E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50160" y="-104939"/>
            <a:ext cx="5883329" cy="3995168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4DCD5F11-C4C5-D59C-1769-B396BABD741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246383" y="-131707"/>
            <a:ext cx="5929148" cy="4002204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9C1E626-BE51-96F8-70E1-AC75FA40083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60670" y="-94428"/>
            <a:ext cx="5883330" cy="39577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E174F7-096D-A222-BB22-7F6979BAD26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41784" y="-170793"/>
            <a:ext cx="5923237" cy="404068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DEBB429-CCC5-07CF-428C-FB900B6100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94593" y="5602015"/>
            <a:ext cx="1815416" cy="161370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B99CB831-6062-28A5-61E0-92CAB903BF3F}"/>
              </a:ext>
            </a:extLst>
          </p:cNvPr>
          <p:cNvSpPr/>
          <p:nvPr/>
        </p:nvSpPr>
        <p:spPr>
          <a:xfrm>
            <a:off x="1240222" y="6011920"/>
            <a:ext cx="10426262" cy="65164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28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29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lang="en-US" sz="32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E115598-44C2-3EFA-A33D-97DD340FF6B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244412" y="-151743"/>
            <a:ext cx="5952140" cy="4003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2F067CF-0D9C-484E-AD7A-AD3FAE5215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77128" r="8044" b="7488"/>
          <a:stretch/>
        </p:blipFill>
        <p:spPr>
          <a:xfrm>
            <a:off x="443708" y="2169440"/>
            <a:ext cx="11192661" cy="2865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F47B0F0-3D5D-6AA4-9B4D-5050A50B210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3075" y="3972630"/>
            <a:ext cx="66391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052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ACA7FB4-643E-BA1F-5EA9-E1662A6853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33"/>
          <a:stretch/>
        </p:blipFill>
        <p:spPr>
          <a:xfrm>
            <a:off x="0" y="-1"/>
            <a:ext cx="12192000" cy="6849491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55BE941C-6023-0E57-8000-12F31DF37F37}"/>
              </a:ext>
            </a:extLst>
          </p:cNvPr>
          <p:cNvSpPr/>
          <p:nvPr/>
        </p:nvSpPr>
        <p:spPr>
          <a:xfrm>
            <a:off x="1063526" y="163042"/>
            <a:ext cx="649660" cy="635743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/>
              <a:t>1</a:t>
            </a:r>
            <a:endParaRPr lang="vi-VN" sz="4400" b="1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B161A053-24F3-8B5E-E54B-4CF0F3230878}"/>
              </a:ext>
            </a:extLst>
          </p:cNvPr>
          <p:cNvSpPr txBox="1"/>
          <p:nvPr/>
        </p:nvSpPr>
        <p:spPr>
          <a:xfrm>
            <a:off x="1711055" y="184065"/>
            <a:ext cx="84944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dirty="0"/>
              <a:t>Tìm hai con vật có cùng ngày sinh.</a:t>
            </a:r>
          </a:p>
        </p:txBody>
      </p: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1B007A28-3CA4-6FA4-439F-54F5CBD6CE55}"/>
              </a:ext>
            </a:extLst>
          </p:cNvPr>
          <p:cNvGrpSpPr/>
          <p:nvPr/>
        </p:nvGrpSpPr>
        <p:grpSpPr>
          <a:xfrm>
            <a:off x="617716" y="1498411"/>
            <a:ext cx="1978339" cy="2159188"/>
            <a:chOff x="617716" y="1498411"/>
            <a:chExt cx="1978339" cy="2159188"/>
          </a:xfrm>
        </p:grpSpPr>
        <p:pic>
          <p:nvPicPr>
            <p:cNvPr id="23" name="Picture 2" descr="Free vector cheerful cute dog on white background">
              <a:extLst>
                <a:ext uri="{FF2B5EF4-FFF2-40B4-BE49-F238E27FC236}">
                  <a16:creationId xmlns:a16="http://schemas.microsoft.com/office/drawing/2014/main" id="{D7C5E755-74CE-6C50-6A52-D22A11A1377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3834" b="94728" l="9857" r="97312">
                          <a14:foregroundMark x1="43011" y1="7668" x2="79391" y2="11022"/>
                          <a14:foregroundMark x1="53943" y1="4633" x2="57706" y2="4313"/>
                          <a14:foregroundMark x1="68638" y1="3834" x2="74552" y2="3834"/>
                          <a14:foregroundMark x1="84767" y1="12939" x2="93369" y2="23482"/>
                          <a14:foregroundMark x1="83333" y1="10543" x2="89606" y2="13578"/>
                          <a14:foregroundMark x1="97312" y1="14856" x2="96595" y2="19010"/>
                          <a14:foregroundMark x1="45699" y1="23482" x2="42832" y2="35463"/>
                          <a14:foregroundMark x1="70609" y1="18211" x2="82437" y2="25240"/>
                          <a14:foregroundMark x1="58423" y1="38498" x2="70789" y2="36901"/>
                          <a14:foregroundMark x1="45520" y1="89776" x2="52151" y2="9472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716" y="1498411"/>
              <a:ext cx="1915277" cy="21486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A246125E-BFB6-401D-8F95-0F9B9B4B8156}"/>
                </a:ext>
              </a:extLst>
            </p:cNvPr>
            <p:cNvSpPr/>
            <p:nvPr/>
          </p:nvSpPr>
          <p:spPr>
            <a:xfrm>
              <a:off x="924911" y="2753710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endParaRPr lang="en-US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4D32CB2A-9788-C952-6DD1-E5BE811E4D10}"/>
              </a:ext>
            </a:extLst>
          </p:cNvPr>
          <p:cNvGrpSpPr/>
          <p:nvPr/>
        </p:nvGrpSpPr>
        <p:grpSpPr>
          <a:xfrm>
            <a:off x="2543503" y="672662"/>
            <a:ext cx="3373821" cy="3373821"/>
            <a:chOff x="2543503" y="672662"/>
            <a:chExt cx="3373821" cy="3373821"/>
          </a:xfrm>
        </p:grpSpPr>
        <p:pic>
          <p:nvPicPr>
            <p:cNvPr id="24" name="Picture 4" descr="Vector cute cat vector illustration">
              <a:extLst>
                <a:ext uri="{FF2B5EF4-FFF2-40B4-BE49-F238E27FC236}">
                  <a16:creationId xmlns:a16="http://schemas.microsoft.com/office/drawing/2014/main" id="{640A98A0-33A4-A842-4EB2-14712A105C7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3503" y="672662"/>
              <a:ext cx="3373821" cy="337382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9B16C1B7-FE6C-02C0-7913-56D8CA439551}"/>
                </a:ext>
              </a:extLst>
            </p:cNvPr>
            <p:cNvSpPr/>
            <p:nvPr/>
          </p:nvSpPr>
          <p:spPr>
            <a:xfrm>
              <a:off x="3594538" y="2837792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tám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60946292-74B7-2ABA-668B-CC4F9B698992}"/>
              </a:ext>
            </a:extLst>
          </p:cNvPr>
          <p:cNvGrpSpPr/>
          <p:nvPr/>
        </p:nvGrpSpPr>
        <p:grpSpPr>
          <a:xfrm>
            <a:off x="5778428" y="840827"/>
            <a:ext cx="2451172" cy="2766361"/>
            <a:chOff x="5778428" y="840827"/>
            <a:chExt cx="2451172" cy="2766361"/>
          </a:xfrm>
        </p:grpSpPr>
        <p:pic>
          <p:nvPicPr>
            <p:cNvPr id="25" name="Picture 6" descr="Vector cute cartoon goat">
              <a:extLst>
                <a:ext uri="{FF2B5EF4-FFF2-40B4-BE49-F238E27FC236}">
                  <a16:creationId xmlns:a16="http://schemas.microsoft.com/office/drawing/2014/main" id="{42624F62-008E-E45C-1D70-B1F4CAEF93F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585" b="99042" l="1349" r="95376">
                          <a14:foregroundMark x1="7322" y1="23323" x2="7322" y2="42492"/>
                          <a14:foregroundMark x1="1734" y1="25559" x2="5588" y2="39936"/>
                          <a14:foregroundMark x1="25241" y1="23482" x2="28516" y2="28754"/>
                          <a14:foregroundMark x1="10019" y1="20927" x2="13680" y2="29553"/>
                          <a14:foregroundMark x1="14258" y1="19808" x2="13487" y2="27636"/>
                          <a14:foregroundMark x1="26590" y1="20447" x2="25048" y2="32109"/>
                          <a14:foregroundMark x1="8478" y1="40415" x2="20809" y2="40735"/>
                          <a14:foregroundMark x1="20809" y1="40735" x2="22351" y2="40256"/>
                          <a14:foregroundMark x1="11175" y1="42013" x2="16570" y2="42173"/>
                          <a14:foregroundMark x1="41426" y1="90575" x2="38343" y2="99201"/>
                          <a14:foregroundMark x1="85164" y1="60383" x2="95376" y2="5319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78428" y="840827"/>
              <a:ext cx="2451172" cy="276636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1E4C7B50-1F2F-7F38-539F-AF29EC6AB462}"/>
                </a:ext>
              </a:extLst>
            </p:cNvPr>
            <p:cNvSpPr/>
            <p:nvPr/>
          </p:nvSpPr>
          <p:spPr>
            <a:xfrm>
              <a:off x="6285186" y="2648606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Sáu</a:t>
              </a:r>
              <a:endParaRPr lang="en-US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5B4BF789-042A-50DC-AE53-1841B663E895}"/>
              </a:ext>
            </a:extLst>
          </p:cNvPr>
          <p:cNvGrpSpPr/>
          <p:nvPr/>
        </p:nvGrpSpPr>
        <p:grpSpPr>
          <a:xfrm>
            <a:off x="8577601" y="1466849"/>
            <a:ext cx="2812000" cy="2138198"/>
            <a:chOff x="8577601" y="1466849"/>
            <a:chExt cx="2812000" cy="2138198"/>
          </a:xfrm>
        </p:grpSpPr>
        <p:pic>
          <p:nvPicPr>
            <p:cNvPr id="27" name="Picture 8" descr="Free vector cute pig with pink skin on white">
              <a:extLst>
                <a:ext uri="{FF2B5EF4-FFF2-40B4-BE49-F238E27FC236}">
                  <a16:creationId xmlns:a16="http://schemas.microsoft.com/office/drawing/2014/main" id="{CD2C05E6-1A80-51ED-9070-B84420F054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2521" b="98319" l="3355" r="96326">
                          <a14:foregroundMark x1="8466" y1="21639" x2="7029" y2="52101"/>
                          <a14:foregroundMark x1="3514" y1="19118" x2="3355" y2="23529"/>
                          <a14:foregroundMark x1="27476" y1="8193" x2="68211" y2="9664"/>
                          <a14:foregroundMark x1="84185" y1="14286" x2="88818" y2="17857"/>
                          <a14:foregroundMark x1="62620" y1="3361" x2="64856" y2="5882"/>
                          <a14:foregroundMark x1="90895" y1="14916" x2="90735" y2="17227"/>
                          <a14:foregroundMark x1="92013" y1="41807" x2="90415" y2="53782"/>
                          <a14:foregroundMark x1="93131" y1="32983" x2="96326" y2="45798"/>
                          <a14:foregroundMark x1="47923" y1="89916" x2="50319" y2="9831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77601" y="1466849"/>
              <a:ext cx="2812000" cy="2138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9CFBAB8F-FF3C-219C-57CB-FCA87B359908}"/>
                </a:ext>
              </a:extLst>
            </p:cNvPr>
            <p:cNvSpPr/>
            <p:nvPr/>
          </p:nvSpPr>
          <p:spPr>
            <a:xfrm>
              <a:off x="9038897" y="2627585"/>
              <a:ext cx="2017985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mười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bốn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Tám</a:t>
              </a:r>
              <a:endParaRPr lang="en-US" sz="20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BC3E7FE0-EA99-8A4E-724E-A54EC01CA172}"/>
              </a:ext>
            </a:extLst>
          </p:cNvPr>
          <p:cNvGrpSpPr/>
          <p:nvPr/>
        </p:nvGrpSpPr>
        <p:grpSpPr>
          <a:xfrm>
            <a:off x="778915" y="3965142"/>
            <a:ext cx="2048367" cy="2781514"/>
            <a:chOff x="778915" y="3965142"/>
            <a:chExt cx="2048367" cy="2781514"/>
          </a:xfrm>
        </p:grpSpPr>
        <p:pic>
          <p:nvPicPr>
            <p:cNvPr id="29" name="Picture 10" descr="Vector cartoon funny rabbit sitting on white background">
              <a:extLst>
                <a:ext uri="{FF2B5EF4-FFF2-40B4-BE49-F238E27FC236}">
                  <a16:creationId xmlns:a16="http://schemas.microsoft.com/office/drawing/2014/main" id="{05288438-0CD3-21ED-7BB3-CAB8590290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438" b="99681" l="1518" r="96963">
                          <a14:foregroundMark x1="5206" y1="18530" x2="4772" y2="24121"/>
                          <a14:foregroundMark x1="6941" y1="16454" x2="4772" y2="18530"/>
                          <a14:foregroundMark x1="83731" y1="3674" x2="62907" y2="20767"/>
                          <a14:foregroundMark x1="91106" y1="1757" x2="92408" y2="5112"/>
                          <a14:foregroundMark x1="32755" y1="69649" x2="36659" y2="96006"/>
                          <a14:foregroundMark x1="1952" y1="22524" x2="3037" y2="25080"/>
                          <a14:foregroundMark x1="58134" y1="95687" x2="61171" y2="99681"/>
                          <a14:foregroundMark x1="94143" y1="74281" x2="96963" y2="80831"/>
                          <a14:foregroundMark x1="30803" y1="46006" x2="34490" y2="51757"/>
                          <a14:foregroundMark x1="52061" y1="44888" x2="53579" y2="52875"/>
                          <a14:foregroundMark x1="50759" y1="43450" x2="47505" y2="55112"/>
                          <a14:foregroundMark x1="29501" y1="45048" x2="29501" y2="549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8915" y="3965142"/>
              <a:ext cx="2048367" cy="27815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" name="Rectangle 104">
              <a:extLst>
                <a:ext uri="{FF2B5EF4-FFF2-40B4-BE49-F238E27FC236}">
                  <a16:creationId xmlns:a16="http://schemas.microsoft.com/office/drawing/2014/main" id="{C5792592-9FAC-91FF-CA0D-256ABF2A783C}"/>
                </a:ext>
              </a:extLst>
            </p:cNvPr>
            <p:cNvSpPr/>
            <p:nvPr/>
          </p:nvSpPr>
          <p:spPr>
            <a:xfrm>
              <a:off x="945932" y="5749158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6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EDE06C2F-CFBF-69EA-9CA8-8E312B8DA2EE}"/>
              </a:ext>
            </a:extLst>
          </p:cNvPr>
          <p:cNvGrpSpPr/>
          <p:nvPr/>
        </p:nvGrpSpPr>
        <p:grpSpPr>
          <a:xfrm>
            <a:off x="3455275" y="4004441"/>
            <a:ext cx="3141607" cy="3141607"/>
            <a:chOff x="3455275" y="4004441"/>
            <a:chExt cx="3141607" cy="3141607"/>
          </a:xfrm>
        </p:grpSpPr>
        <p:pic>
          <p:nvPicPr>
            <p:cNvPr id="96" name="Picture 16" descr="Free vector hand drawn cartoon cow illustration">
              <a:extLst>
                <a:ext uri="{FF2B5EF4-FFF2-40B4-BE49-F238E27FC236}">
                  <a16:creationId xmlns:a16="http://schemas.microsoft.com/office/drawing/2014/main" id="{3A29D3EE-9040-8518-48F6-DF7C64CC7E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>
                          <a14:foregroundMark x1="14856" y1="21086" x2="19329" y2="25080"/>
                          <a14:foregroundMark x1="17412" y1="21406" x2="19808" y2="23802"/>
                          <a14:foregroundMark x1="46486" y1="25879" x2="38019" y2="28594"/>
                          <a14:foregroundMark x1="47125" y1="24441" x2="35783" y2="26677"/>
                          <a14:backgroundMark x1="53195" y1="17093" x2="68371" y2="24920"/>
                          <a14:backgroundMark x1="15655" y1="52875" x2="17252" y2="57029"/>
                          <a14:backgroundMark x1="71406" y1="68530" x2="66773" y2="71565"/>
                          <a14:backgroundMark x1="73802" y1="45847" x2="73962" y2="5016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55275" y="4004441"/>
              <a:ext cx="3141607" cy="31416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3C5FA3C0-E816-A8A8-AF0D-B3F82EC803DF}"/>
                </a:ext>
              </a:extLst>
            </p:cNvPr>
            <p:cNvSpPr/>
            <p:nvPr/>
          </p:nvSpPr>
          <p:spPr>
            <a:xfrm>
              <a:off x="4246180" y="5791199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</a:p>
          </p:txBody>
        </p:sp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0401864E-8C7D-1019-EEE3-719BF27F96BF}"/>
              </a:ext>
            </a:extLst>
          </p:cNvPr>
          <p:cNvGrpSpPr/>
          <p:nvPr/>
        </p:nvGrpSpPr>
        <p:grpSpPr>
          <a:xfrm>
            <a:off x="6435945" y="4403836"/>
            <a:ext cx="2859598" cy="2407362"/>
            <a:chOff x="6435945" y="4403836"/>
            <a:chExt cx="2859598" cy="2407362"/>
          </a:xfrm>
        </p:grpSpPr>
        <p:pic>
          <p:nvPicPr>
            <p:cNvPr id="31" name="Picture 14" descr="Free vector white dove bird isolated">
              <a:extLst>
                <a:ext uri="{FF2B5EF4-FFF2-40B4-BE49-F238E27FC236}">
                  <a16:creationId xmlns:a16="http://schemas.microsoft.com/office/drawing/2014/main" id="{7B3A4169-94FD-861F-1EE2-6C1746920F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4364" b="89564" l="2556" r="97125">
                          <a14:foregroundMark x1="13099" y1="45541" x2="39457" y2="65275"/>
                          <a14:foregroundMark x1="6230" y1="47249" x2="10703" y2="45541"/>
                          <a14:foregroundMark x1="8786" y1="44592" x2="2556" y2="49526"/>
                          <a14:foregroundMark x1="26677" y1="64516" x2="43450" y2="85199"/>
                          <a14:foregroundMark x1="46645" y1="44782" x2="45847" y2="75332"/>
                          <a14:foregroundMark x1="80671" y1="11575" x2="92332" y2="9488"/>
                          <a14:foregroundMark x1="66613" y1="6262" x2="77157" y2="4744"/>
                          <a14:foregroundMark x1="77157" y1="4744" x2="77316" y2="4554"/>
                          <a14:foregroundMark x1="93930" y1="8159" x2="97125" y2="6641"/>
                          <a14:foregroundMark x1="49361" y1="69639" x2="65016" y2="70968"/>
                          <a14:foregroundMark x1="63898" y1="70588" x2="77796" y2="76091"/>
                          <a14:foregroundMark x1="70607" y1="68311" x2="84185" y2="79696"/>
                          <a14:foregroundMark x1="75879" y1="65655" x2="83067" y2="65844"/>
                          <a14:foregroundMark x1="79393" y1="59393" x2="72684" y2="64896"/>
                          <a14:foregroundMark x1="79233" y1="56167" x2="80351" y2="55787"/>
                          <a14:foregroundMark x1="14217" y1="43264" x2="16294" y2="45920"/>
                        </a14:backgroundRemoval>
                      </a14:imgEffect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35945" y="4403836"/>
              <a:ext cx="2859598" cy="24073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5F066722-4DC4-FB01-6EAB-7EB9A3B6B1FC}"/>
                </a:ext>
              </a:extLst>
            </p:cNvPr>
            <p:cNvSpPr/>
            <p:nvPr/>
          </p:nvSpPr>
          <p:spPr>
            <a:xfrm>
              <a:off x="7147036" y="5812219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14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8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84499F04-5FF4-A19A-0B01-5201C6D339B1}"/>
              </a:ext>
            </a:extLst>
          </p:cNvPr>
          <p:cNvGrpSpPr/>
          <p:nvPr/>
        </p:nvGrpSpPr>
        <p:grpSpPr>
          <a:xfrm>
            <a:off x="9374899" y="3819516"/>
            <a:ext cx="2817101" cy="2853568"/>
            <a:chOff x="9374899" y="3819516"/>
            <a:chExt cx="2817101" cy="2853568"/>
          </a:xfrm>
        </p:grpSpPr>
        <p:pic>
          <p:nvPicPr>
            <p:cNvPr id="30" name="Picture 12" descr="Free vector cute cow cartoon character">
              <a:extLst>
                <a:ext uri="{FF2B5EF4-FFF2-40B4-BE49-F238E27FC236}">
                  <a16:creationId xmlns:a16="http://schemas.microsoft.com/office/drawing/2014/main" id="{0276AE6F-F7FA-44C3-91BC-EB7CD75DF4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716" b="97923" l="4693" r="95146">
                          <a14:foregroundMark x1="4854" y1="18371" x2="16019" y2="17732"/>
                          <a14:foregroundMark x1="32362" y1="4952" x2="40129" y2="11661"/>
                          <a14:foregroundMark x1="69741" y1="3994" x2="70227" y2="6070"/>
                          <a14:foregroundMark x1="93204" y1="18371" x2="95631" y2="19489"/>
                          <a14:foregroundMark x1="42557" y1="94728" x2="34466" y2="92971"/>
                          <a14:foregroundMark x1="34466" y1="92971" x2="34142" y2="92492"/>
                          <a14:foregroundMark x1="27346" y1="75879" x2="24434" y2="82428"/>
                          <a14:foregroundMark x1="34304" y1="97604" x2="43042" y2="98083"/>
                          <a14:foregroundMark x1="51294" y1="46805" x2="58738" y2="47444"/>
                          <a14:foregroundMark x1="43528" y1="21885" x2="61650" y2="26358"/>
                          <a14:foregroundMark x1="41909" y1="24121" x2="56472" y2="22524"/>
                          <a14:foregroundMark x1="58414" y1="22045" x2="51133" y2="16933"/>
                          <a14:foregroundMark x1="51133" y1="16933" x2="51133" y2="16933"/>
                          <a14:foregroundMark x1="31068" y1="2716" x2="31715" y2="495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74899" y="3819516"/>
              <a:ext cx="2817101" cy="28535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855ECD65-7281-60D8-14B3-F481687E4F85}"/>
                </a:ext>
              </a:extLst>
            </p:cNvPr>
            <p:cNvSpPr/>
            <p:nvPr/>
          </p:nvSpPr>
          <p:spPr>
            <a:xfrm>
              <a:off x="9995339" y="5654564"/>
              <a:ext cx="1671144" cy="903889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8 </a:t>
              </a:r>
              <a:r>
                <a:rPr lang="en-US" sz="20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20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</a:t>
              </a:r>
            </a:p>
          </p:txBody>
        </p:sp>
      </p:grpSp>
      <p:sp>
        <p:nvSpPr>
          <p:cNvPr id="110" name="Freeform: Shape 109">
            <a:extLst>
              <a:ext uri="{FF2B5EF4-FFF2-40B4-BE49-F238E27FC236}">
                <a16:creationId xmlns:a16="http://schemas.microsoft.com/office/drawing/2014/main" id="{3B3AD21E-924C-7D3A-9AD6-47BDD64FDF5C}"/>
              </a:ext>
            </a:extLst>
          </p:cNvPr>
          <p:cNvSpPr/>
          <p:nvPr/>
        </p:nvSpPr>
        <p:spPr>
          <a:xfrm>
            <a:off x="1912882" y="3657599"/>
            <a:ext cx="2364827" cy="2333297"/>
          </a:xfrm>
          <a:custGeom>
            <a:avLst/>
            <a:gdLst>
              <a:gd name="connsiteX0" fmla="*/ 0 w 2312276"/>
              <a:gd name="connsiteY0" fmla="*/ 0 h 2312276"/>
              <a:gd name="connsiteX1" fmla="*/ 136634 w 2312276"/>
              <a:gd name="connsiteY1" fmla="*/ 94593 h 2312276"/>
              <a:gd name="connsiteX2" fmla="*/ 346841 w 2312276"/>
              <a:gd name="connsiteY2" fmla="*/ 199697 h 2312276"/>
              <a:gd name="connsiteX3" fmla="*/ 546538 w 2312276"/>
              <a:gd name="connsiteY3" fmla="*/ 283779 h 2312276"/>
              <a:gd name="connsiteX4" fmla="*/ 662151 w 2312276"/>
              <a:gd name="connsiteY4" fmla="*/ 420414 h 2312276"/>
              <a:gd name="connsiteX5" fmla="*/ 809296 w 2312276"/>
              <a:gd name="connsiteY5" fmla="*/ 567559 h 2312276"/>
              <a:gd name="connsiteX6" fmla="*/ 956441 w 2312276"/>
              <a:gd name="connsiteY6" fmla="*/ 819807 h 2312276"/>
              <a:gd name="connsiteX7" fmla="*/ 998483 w 2312276"/>
              <a:gd name="connsiteY7" fmla="*/ 861848 h 2312276"/>
              <a:gd name="connsiteX8" fmla="*/ 1040524 w 2312276"/>
              <a:gd name="connsiteY8" fmla="*/ 935421 h 2312276"/>
              <a:gd name="connsiteX9" fmla="*/ 1198179 w 2312276"/>
              <a:gd name="connsiteY9" fmla="*/ 1103586 h 2312276"/>
              <a:gd name="connsiteX10" fmla="*/ 1261241 w 2312276"/>
              <a:gd name="connsiteY10" fmla="*/ 1166648 h 2312276"/>
              <a:gd name="connsiteX11" fmla="*/ 1650124 w 2312276"/>
              <a:gd name="connsiteY11" fmla="*/ 1460938 h 2312276"/>
              <a:gd name="connsiteX12" fmla="*/ 1828800 w 2312276"/>
              <a:gd name="connsiteY12" fmla="*/ 1702676 h 2312276"/>
              <a:gd name="connsiteX13" fmla="*/ 1881351 w 2312276"/>
              <a:gd name="connsiteY13" fmla="*/ 1797269 h 2312276"/>
              <a:gd name="connsiteX14" fmla="*/ 1944414 w 2312276"/>
              <a:gd name="connsiteY14" fmla="*/ 1870841 h 2312276"/>
              <a:gd name="connsiteX15" fmla="*/ 2049517 w 2312276"/>
              <a:gd name="connsiteY15" fmla="*/ 2017986 h 2312276"/>
              <a:gd name="connsiteX16" fmla="*/ 2144110 w 2312276"/>
              <a:gd name="connsiteY16" fmla="*/ 2081048 h 2312276"/>
              <a:gd name="connsiteX17" fmla="*/ 2186151 w 2312276"/>
              <a:gd name="connsiteY17" fmla="*/ 2133600 h 2312276"/>
              <a:gd name="connsiteX18" fmla="*/ 2238703 w 2312276"/>
              <a:gd name="connsiteY18" fmla="*/ 2217683 h 2312276"/>
              <a:gd name="connsiteX19" fmla="*/ 2270234 w 2312276"/>
              <a:gd name="connsiteY19" fmla="*/ 2259724 h 2312276"/>
              <a:gd name="connsiteX20" fmla="*/ 2312276 w 2312276"/>
              <a:gd name="connsiteY20" fmla="*/ 2312276 h 23122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312276" h="2312276">
                <a:moveTo>
                  <a:pt x="0" y="0"/>
                </a:moveTo>
                <a:cubicBezTo>
                  <a:pt x="55093" y="91823"/>
                  <a:pt x="4900" y="32193"/>
                  <a:pt x="136634" y="94593"/>
                </a:cubicBezTo>
                <a:cubicBezTo>
                  <a:pt x="346017" y="193775"/>
                  <a:pt x="107100" y="101622"/>
                  <a:pt x="346841" y="199697"/>
                </a:cubicBezTo>
                <a:cubicBezTo>
                  <a:pt x="423535" y="231072"/>
                  <a:pt x="478022" y="239733"/>
                  <a:pt x="546538" y="283779"/>
                </a:cubicBezTo>
                <a:cubicBezTo>
                  <a:pt x="629821" y="337318"/>
                  <a:pt x="601342" y="337493"/>
                  <a:pt x="662151" y="420414"/>
                </a:cubicBezTo>
                <a:cubicBezTo>
                  <a:pt x="714255" y="491465"/>
                  <a:pt x="741486" y="508224"/>
                  <a:pt x="809296" y="567559"/>
                </a:cubicBezTo>
                <a:cubicBezTo>
                  <a:pt x="849708" y="648380"/>
                  <a:pt x="911718" y="775085"/>
                  <a:pt x="956441" y="819807"/>
                </a:cubicBezTo>
                <a:cubicBezTo>
                  <a:pt x="970455" y="833821"/>
                  <a:pt x="986826" y="845820"/>
                  <a:pt x="998483" y="861848"/>
                </a:cubicBezTo>
                <a:cubicBezTo>
                  <a:pt x="1015096" y="884691"/>
                  <a:pt x="1024235" y="912345"/>
                  <a:pt x="1040524" y="935421"/>
                </a:cubicBezTo>
                <a:cubicBezTo>
                  <a:pt x="1129549" y="1061540"/>
                  <a:pt x="1101511" y="1014354"/>
                  <a:pt x="1198179" y="1103586"/>
                </a:cubicBezTo>
                <a:cubicBezTo>
                  <a:pt x="1220023" y="1123750"/>
                  <a:pt x="1237239" y="1149108"/>
                  <a:pt x="1261241" y="1166648"/>
                </a:cubicBezTo>
                <a:cubicBezTo>
                  <a:pt x="1413796" y="1278131"/>
                  <a:pt x="1526874" y="1313039"/>
                  <a:pt x="1650124" y="1460938"/>
                </a:cubicBezTo>
                <a:cubicBezTo>
                  <a:pt x="1715319" y="1539171"/>
                  <a:pt x="1777557" y="1610438"/>
                  <a:pt x="1828800" y="1702676"/>
                </a:cubicBezTo>
                <a:cubicBezTo>
                  <a:pt x="1846317" y="1734207"/>
                  <a:pt x="1860916" y="1767546"/>
                  <a:pt x="1881351" y="1797269"/>
                </a:cubicBezTo>
                <a:cubicBezTo>
                  <a:pt x="1899650" y="1823886"/>
                  <a:pt x="1924720" y="1845239"/>
                  <a:pt x="1944414" y="1870841"/>
                </a:cubicBezTo>
                <a:cubicBezTo>
                  <a:pt x="1965929" y="1898810"/>
                  <a:pt x="2026711" y="2002782"/>
                  <a:pt x="2049517" y="2017986"/>
                </a:cubicBezTo>
                <a:cubicBezTo>
                  <a:pt x="2081048" y="2039007"/>
                  <a:pt x="2120437" y="2051456"/>
                  <a:pt x="2144110" y="2081048"/>
                </a:cubicBezTo>
                <a:cubicBezTo>
                  <a:pt x="2158124" y="2098565"/>
                  <a:pt x="2173382" y="2115156"/>
                  <a:pt x="2186151" y="2133600"/>
                </a:cubicBezTo>
                <a:cubicBezTo>
                  <a:pt x="2204964" y="2160775"/>
                  <a:pt x="2218872" y="2191242"/>
                  <a:pt x="2238703" y="2217683"/>
                </a:cubicBezTo>
                <a:cubicBezTo>
                  <a:pt x="2249213" y="2231697"/>
                  <a:pt x="2260052" y="2245470"/>
                  <a:pt x="2270234" y="2259724"/>
                </a:cubicBezTo>
                <a:cubicBezTo>
                  <a:pt x="2303381" y="2306129"/>
                  <a:pt x="2277123" y="2277123"/>
                  <a:pt x="2312276" y="2312276"/>
                </a:cubicBez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Freeform: Shape 118">
            <a:extLst>
              <a:ext uri="{FF2B5EF4-FFF2-40B4-BE49-F238E27FC236}">
                <a16:creationId xmlns:a16="http://schemas.microsoft.com/office/drawing/2014/main" id="{0EBF1147-7711-C556-9933-091BE027F780}"/>
              </a:ext>
            </a:extLst>
          </p:cNvPr>
          <p:cNvSpPr/>
          <p:nvPr/>
        </p:nvSpPr>
        <p:spPr>
          <a:xfrm>
            <a:off x="4109545" y="3668111"/>
            <a:ext cx="5885793" cy="2186152"/>
          </a:xfrm>
          <a:custGeom>
            <a:avLst/>
            <a:gdLst>
              <a:gd name="connsiteX0" fmla="*/ 0 w 5822731"/>
              <a:gd name="connsiteY0" fmla="*/ 0 h 2091559"/>
              <a:gd name="connsiteX1" fmla="*/ 872359 w 5822731"/>
              <a:gd name="connsiteY1" fmla="*/ 325821 h 2091559"/>
              <a:gd name="connsiteX2" fmla="*/ 1282262 w 5822731"/>
              <a:gd name="connsiteY2" fmla="*/ 525518 h 2091559"/>
              <a:gd name="connsiteX3" fmla="*/ 1818290 w 5822731"/>
              <a:gd name="connsiteY3" fmla="*/ 672663 h 2091559"/>
              <a:gd name="connsiteX4" fmla="*/ 2942896 w 5822731"/>
              <a:gd name="connsiteY4" fmla="*/ 1061545 h 2091559"/>
              <a:gd name="connsiteX5" fmla="*/ 4340772 w 5822731"/>
              <a:gd name="connsiteY5" fmla="*/ 1376856 h 2091559"/>
              <a:gd name="connsiteX6" fmla="*/ 4782207 w 5822731"/>
              <a:gd name="connsiteY6" fmla="*/ 1566042 h 2091559"/>
              <a:gd name="connsiteX7" fmla="*/ 4950372 w 5822731"/>
              <a:gd name="connsiteY7" fmla="*/ 1639614 h 2091559"/>
              <a:gd name="connsiteX8" fmla="*/ 5002924 w 5822731"/>
              <a:gd name="connsiteY8" fmla="*/ 1660635 h 2091559"/>
              <a:gd name="connsiteX9" fmla="*/ 5065986 w 5822731"/>
              <a:gd name="connsiteY9" fmla="*/ 1671145 h 2091559"/>
              <a:gd name="connsiteX10" fmla="*/ 5234152 w 5822731"/>
              <a:gd name="connsiteY10" fmla="*/ 1692166 h 2091559"/>
              <a:gd name="connsiteX11" fmla="*/ 5339255 w 5822731"/>
              <a:gd name="connsiteY11" fmla="*/ 1723697 h 2091559"/>
              <a:gd name="connsiteX12" fmla="*/ 5507421 w 5822731"/>
              <a:gd name="connsiteY12" fmla="*/ 1818290 h 2091559"/>
              <a:gd name="connsiteX13" fmla="*/ 5696607 w 5822731"/>
              <a:gd name="connsiteY13" fmla="*/ 1923394 h 2091559"/>
              <a:gd name="connsiteX14" fmla="*/ 5770179 w 5822731"/>
              <a:gd name="connsiteY14" fmla="*/ 1975945 h 2091559"/>
              <a:gd name="connsiteX15" fmla="*/ 5791200 w 5822731"/>
              <a:gd name="connsiteY15" fmla="*/ 2070538 h 2091559"/>
              <a:gd name="connsiteX16" fmla="*/ 5822731 w 5822731"/>
              <a:gd name="connsiteY16" fmla="*/ 2091559 h 20915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822731" h="2091559">
                <a:moveTo>
                  <a:pt x="0" y="0"/>
                </a:moveTo>
                <a:cubicBezTo>
                  <a:pt x="366540" y="219928"/>
                  <a:pt x="-129595" y="-67804"/>
                  <a:pt x="872359" y="325821"/>
                </a:cubicBezTo>
                <a:cubicBezTo>
                  <a:pt x="1013821" y="381395"/>
                  <a:pt x="1139565" y="473196"/>
                  <a:pt x="1282262" y="525518"/>
                </a:cubicBezTo>
                <a:cubicBezTo>
                  <a:pt x="1456222" y="589304"/>
                  <a:pt x="1642332" y="614615"/>
                  <a:pt x="1818290" y="672663"/>
                </a:cubicBezTo>
                <a:cubicBezTo>
                  <a:pt x="2584851" y="925549"/>
                  <a:pt x="2039996" y="833493"/>
                  <a:pt x="2942896" y="1061545"/>
                </a:cubicBezTo>
                <a:cubicBezTo>
                  <a:pt x="3406017" y="1178519"/>
                  <a:pt x="3901728" y="1188695"/>
                  <a:pt x="4340772" y="1376856"/>
                </a:cubicBezTo>
                <a:cubicBezTo>
                  <a:pt x="4487917" y="1439918"/>
                  <a:pt x="4642264" y="1488296"/>
                  <a:pt x="4782207" y="1566042"/>
                </a:cubicBezTo>
                <a:cubicBezTo>
                  <a:pt x="4931905" y="1649208"/>
                  <a:pt x="4818918" y="1595796"/>
                  <a:pt x="4950372" y="1639614"/>
                </a:cubicBezTo>
                <a:cubicBezTo>
                  <a:pt x="4968271" y="1645580"/>
                  <a:pt x="4984722" y="1655671"/>
                  <a:pt x="5002924" y="1660635"/>
                </a:cubicBezTo>
                <a:cubicBezTo>
                  <a:pt x="5023484" y="1666242"/>
                  <a:pt x="5044871" y="1668266"/>
                  <a:pt x="5065986" y="1671145"/>
                </a:cubicBezTo>
                <a:cubicBezTo>
                  <a:pt x="5121960" y="1678778"/>
                  <a:pt x="5178097" y="1685159"/>
                  <a:pt x="5234152" y="1692166"/>
                </a:cubicBezTo>
                <a:cubicBezTo>
                  <a:pt x="5269186" y="1702676"/>
                  <a:pt x="5305165" y="1710440"/>
                  <a:pt x="5339255" y="1723697"/>
                </a:cubicBezTo>
                <a:cubicBezTo>
                  <a:pt x="5410443" y="1751381"/>
                  <a:pt x="5441547" y="1779863"/>
                  <a:pt x="5507421" y="1818290"/>
                </a:cubicBezTo>
                <a:cubicBezTo>
                  <a:pt x="5598501" y="1871420"/>
                  <a:pt x="5541226" y="1806857"/>
                  <a:pt x="5696607" y="1923394"/>
                </a:cubicBezTo>
                <a:cubicBezTo>
                  <a:pt x="5748753" y="1962504"/>
                  <a:pt x="5724073" y="1945208"/>
                  <a:pt x="5770179" y="1975945"/>
                </a:cubicBezTo>
                <a:cubicBezTo>
                  <a:pt x="5777186" y="2007476"/>
                  <a:pt x="5777834" y="2041133"/>
                  <a:pt x="5791200" y="2070538"/>
                </a:cubicBezTo>
                <a:cubicBezTo>
                  <a:pt x="5796427" y="2082038"/>
                  <a:pt x="5822731" y="2091559"/>
                  <a:pt x="5822731" y="2091559"/>
                </a:cubicBez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Freeform: Shape 119">
            <a:extLst>
              <a:ext uri="{FF2B5EF4-FFF2-40B4-BE49-F238E27FC236}">
                <a16:creationId xmlns:a16="http://schemas.microsoft.com/office/drawing/2014/main" id="{B23AC792-CFF0-74A2-CEC0-242D05218C60}"/>
              </a:ext>
            </a:extLst>
          </p:cNvPr>
          <p:cNvSpPr/>
          <p:nvPr/>
        </p:nvSpPr>
        <p:spPr>
          <a:xfrm>
            <a:off x="2585545" y="3563007"/>
            <a:ext cx="4666593" cy="2565957"/>
          </a:xfrm>
          <a:custGeom>
            <a:avLst/>
            <a:gdLst>
              <a:gd name="connsiteX0" fmla="*/ 4666593 w 4666593"/>
              <a:gd name="connsiteY0" fmla="*/ 0 h 2565957"/>
              <a:gd name="connsiteX1" fmla="*/ 4414345 w 4666593"/>
              <a:gd name="connsiteY1" fmla="*/ 52552 h 2565957"/>
              <a:gd name="connsiteX2" fmla="*/ 4193627 w 4666593"/>
              <a:gd name="connsiteY2" fmla="*/ 94593 h 2565957"/>
              <a:gd name="connsiteX3" fmla="*/ 4109545 w 4666593"/>
              <a:gd name="connsiteY3" fmla="*/ 126124 h 2565957"/>
              <a:gd name="connsiteX4" fmla="*/ 3920358 w 4666593"/>
              <a:gd name="connsiteY4" fmla="*/ 157655 h 2565957"/>
              <a:gd name="connsiteX5" fmla="*/ 3626069 w 4666593"/>
              <a:gd name="connsiteY5" fmla="*/ 262759 h 2565957"/>
              <a:gd name="connsiteX6" fmla="*/ 3268717 w 4666593"/>
              <a:gd name="connsiteY6" fmla="*/ 441434 h 2565957"/>
              <a:gd name="connsiteX7" fmla="*/ 3090041 w 4666593"/>
              <a:gd name="connsiteY7" fmla="*/ 546538 h 2565957"/>
              <a:gd name="connsiteX8" fmla="*/ 2837793 w 4666593"/>
              <a:gd name="connsiteY8" fmla="*/ 704193 h 2565957"/>
              <a:gd name="connsiteX9" fmla="*/ 2795752 w 4666593"/>
              <a:gd name="connsiteY9" fmla="*/ 714703 h 2565957"/>
              <a:gd name="connsiteX10" fmla="*/ 2280745 w 4666593"/>
              <a:gd name="connsiteY10" fmla="*/ 1030014 h 2565957"/>
              <a:gd name="connsiteX11" fmla="*/ 2112579 w 4666593"/>
              <a:gd name="connsiteY11" fmla="*/ 1135117 h 2565957"/>
              <a:gd name="connsiteX12" fmla="*/ 1807779 w 4666593"/>
              <a:gd name="connsiteY12" fmla="*/ 1250731 h 2565957"/>
              <a:gd name="connsiteX13" fmla="*/ 1650124 w 4666593"/>
              <a:gd name="connsiteY13" fmla="*/ 1345324 h 2565957"/>
              <a:gd name="connsiteX14" fmla="*/ 1271752 w 4666593"/>
              <a:gd name="connsiteY14" fmla="*/ 1502979 h 2565957"/>
              <a:gd name="connsiteX15" fmla="*/ 977462 w 4666593"/>
              <a:gd name="connsiteY15" fmla="*/ 1723696 h 2565957"/>
              <a:gd name="connsiteX16" fmla="*/ 756745 w 4666593"/>
              <a:gd name="connsiteY16" fmla="*/ 1860331 h 2565957"/>
              <a:gd name="connsiteX17" fmla="*/ 420414 w 4666593"/>
              <a:gd name="connsiteY17" fmla="*/ 2091559 h 2565957"/>
              <a:gd name="connsiteX18" fmla="*/ 231227 w 4666593"/>
              <a:gd name="connsiteY18" fmla="*/ 2280745 h 2565957"/>
              <a:gd name="connsiteX19" fmla="*/ 199696 w 4666593"/>
              <a:gd name="connsiteY19" fmla="*/ 2333296 h 2565957"/>
              <a:gd name="connsiteX20" fmla="*/ 178676 w 4666593"/>
              <a:gd name="connsiteY20" fmla="*/ 2375338 h 2565957"/>
              <a:gd name="connsiteX21" fmla="*/ 63062 w 4666593"/>
              <a:gd name="connsiteY21" fmla="*/ 2532993 h 2565957"/>
              <a:gd name="connsiteX22" fmla="*/ 0 w 4666593"/>
              <a:gd name="connsiteY22" fmla="*/ 2564524 h 2565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4666593" h="2565957">
                <a:moveTo>
                  <a:pt x="4666593" y="0"/>
                </a:moveTo>
                <a:cubicBezTo>
                  <a:pt x="4522233" y="41247"/>
                  <a:pt x="4648101" y="8028"/>
                  <a:pt x="4414345" y="52552"/>
                </a:cubicBezTo>
                <a:lnTo>
                  <a:pt x="4193627" y="94593"/>
                </a:lnTo>
                <a:cubicBezTo>
                  <a:pt x="4165600" y="105103"/>
                  <a:pt x="4138712" y="119393"/>
                  <a:pt x="4109545" y="126124"/>
                </a:cubicBezTo>
                <a:cubicBezTo>
                  <a:pt x="4047250" y="140500"/>
                  <a:pt x="3920358" y="157655"/>
                  <a:pt x="3920358" y="157655"/>
                </a:cubicBezTo>
                <a:cubicBezTo>
                  <a:pt x="3834873" y="186150"/>
                  <a:pt x="3693871" y="232056"/>
                  <a:pt x="3626069" y="262759"/>
                </a:cubicBezTo>
                <a:cubicBezTo>
                  <a:pt x="3504751" y="317696"/>
                  <a:pt x="3383507" y="373910"/>
                  <a:pt x="3268717" y="441434"/>
                </a:cubicBezTo>
                <a:cubicBezTo>
                  <a:pt x="3209158" y="476469"/>
                  <a:pt x="3148417" y="509566"/>
                  <a:pt x="3090041" y="546538"/>
                </a:cubicBezTo>
                <a:cubicBezTo>
                  <a:pt x="2954172" y="632589"/>
                  <a:pt x="2972829" y="641176"/>
                  <a:pt x="2837793" y="704193"/>
                </a:cubicBezTo>
                <a:cubicBezTo>
                  <a:pt x="2824703" y="710302"/>
                  <a:pt x="2809766" y="711200"/>
                  <a:pt x="2795752" y="714703"/>
                </a:cubicBezTo>
                <a:cubicBezTo>
                  <a:pt x="2275268" y="1061693"/>
                  <a:pt x="2738160" y="765195"/>
                  <a:pt x="2280745" y="1030014"/>
                </a:cubicBezTo>
                <a:cubicBezTo>
                  <a:pt x="2223538" y="1063134"/>
                  <a:pt x="2172480" y="1107163"/>
                  <a:pt x="2112579" y="1135117"/>
                </a:cubicBezTo>
                <a:cubicBezTo>
                  <a:pt x="2014110" y="1181069"/>
                  <a:pt x="1906703" y="1205766"/>
                  <a:pt x="1807779" y="1250731"/>
                </a:cubicBezTo>
                <a:cubicBezTo>
                  <a:pt x="1751987" y="1276091"/>
                  <a:pt x="1705576" y="1319229"/>
                  <a:pt x="1650124" y="1345324"/>
                </a:cubicBezTo>
                <a:cubicBezTo>
                  <a:pt x="1526495" y="1403502"/>
                  <a:pt x="1390839" y="1435993"/>
                  <a:pt x="1271752" y="1502979"/>
                </a:cubicBezTo>
                <a:cubicBezTo>
                  <a:pt x="1164879" y="1563095"/>
                  <a:pt x="1075861" y="1650528"/>
                  <a:pt x="977462" y="1723696"/>
                </a:cubicBezTo>
                <a:cubicBezTo>
                  <a:pt x="531288" y="2055466"/>
                  <a:pt x="1150148" y="1601809"/>
                  <a:pt x="756745" y="1860331"/>
                </a:cubicBezTo>
                <a:cubicBezTo>
                  <a:pt x="261543" y="2185749"/>
                  <a:pt x="642526" y="1964635"/>
                  <a:pt x="420414" y="2091559"/>
                </a:cubicBezTo>
                <a:cubicBezTo>
                  <a:pt x="308303" y="2231697"/>
                  <a:pt x="371365" y="2168634"/>
                  <a:pt x="231227" y="2280745"/>
                </a:cubicBezTo>
                <a:cubicBezTo>
                  <a:pt x="220717" y="2298262"/>
                  <a:pt x="209617" y="2315438"/>
                  <a:pt x="199696" y="2333296"/>
                </a:cubicBezTo>
                <a:cubicBezTo>
                  <a:pt x="192087" y="2346992"/>
                  <a:pt x="187523" y="2362407"/>
                  <a:pt x="178676" y="2375338"/>
                </a:cubicBezTo>
                <a:cubicBezTo>
                  <a:pt x="141877" y="2429122"/>
                  <a:pt x="101217" y="2480163"/>
                  <a:pt x="63062" y="2532993"/>
                </a:cubicBezTo>
                <a:cubicBezTo>
                  <a:pt x="31868" y="2576184"/>
                  <a:pt x="57335" y="2564524"/>
                  <a:pt x="0" y="2564524"/>
                </a:cubicBez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Freeform: Shape 120">
            <a:extLst>
              <a:ext uri="{FF2B5EF4-FFF2-40B4-BE49-F238E27FC236}">
                <a16:creationId xmlns:a16="http://schemas.microsoft.com/office/drawing/2014/main" id="{13CBF540-6C0B-8872-4A2A-381B2F68BCCF}"/>
              </a:ext>
            </a:extLst>
          </p:cNvPr>
          <p:cNvSpPr/>
          <p:nvPr/>
        </p:nvSpPr>
        <p:spPr>
          <a:xfrm>
            <a:off x="8071945" y="3525946"/>
            <a:ext cx="1902372" cy="2317806"/>
          </a:xfrm>
          <a:custGeom>
            <a:avLst/>
            <a:gdLst>
              <a:gd name="connsiteX0" fmla="*/ 1902372 w 1902372"/>
              <a:gd name="connsiteY0" fmla="*/ 26551 h 2317806"/>
              <a:gd name="connsiteX1" fmla="*/ 1282262 w 1902372"/>
              <a:gd name="connsiteY1" fmla="*/ 58082 h 2317806"/>
              <a:gd name="connsiteX2" fmla="*/ 1177158 w 1902372"/>
              <a:gd name="connsiteY2" fmla="*/ 100123 h 2317806"/>
              <a:gd name="connsiteX3" fmla="*/ 714703 w 1902372"/>
              <a:gd name="connsiteY3" fmla="*/ 341861 h 2317806"/>
              <a:gd name="connsiteX4" fmla="*/ 536027 w 1902372"/>
              <a:gd name="connsiteY4" fmla="*/ 489006 h 2317806"/>
              <a:gd name="connsiteX5" fmla="*/ 525517 w 1902372"/>
              <a:gd name="connsiteY5" fmla="*/ 520537 h 2317806"/>
              <a:gd name="connsiteX6" fmla="*/ 441434 w 1902372"/>
              <a:gd name="connsiteY6" fmla="*/ 594109 h 2317806"/>
              <a:gd name="connsiteX7" fmla="*/ 346841 w 1902372"/>
              <a:gd name="connsiteY7" fmla="*/ 709723 h 2317806"/>
              <a:gd name="connsiteX8" fmla="*/ 294289 w 1902372"/>
              <a:gd name="connsiteY8" fmla="*/ 772785 h 2317806"/>
              <a:gd name="connsiteX9" fmla="*/ 241738 w 1902372"/>
              <a:gd name="connsiteY9" fmla="*/ 930440 h 2317806"/>
              <a:gd name="connsiteX10" fmla="*/ 231227 w 1902372"/>
              <a:gd name="connsiteY10" fmla="*/ 961971 h 2317806"/>
              <a:gd name="connsiteX11" fmla="*/ 210207 w 1902372"/>
              <a:gd name="connsiteY11" fmla="*/ 1371875 h 2317806"/>
              <a:gd name="connsiteX12" fmla="*/ 147145 w 1902372"/>
              <a:gd name="connsiteY12" fmla="*/ 1592592 h 2317806"/>
              <a:gd name="connsiteX13" fmla="*/ 94593 w 1902372"/>
              <a:gd name="connsiteY13" fmla="*/ 1760757 h 2317806"/>
              <a:gd name="connsiteX14" fmla="*/ 73572 w 1902372"/>
              <a:gd name="connsiteY14" fmla="*/ 2202192 h 2317806"/>
              <a:gd name="connsiteX15" fmla="*/ 31531 w 1902372"/>
              <a:gd name="connsiteY15" fmla="*/ 2286275 h 2317806"/>
              <a:gd name="connsiteX16" fmla="*/ 0 w 1902372"/>
              <a:gd name="connsiteY16" fmla="*/ 2317806 h 2317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902372" h="2317806">
                <a:moveTo>
                  <a:pt x="1902372" y="26551"/>
                </a:moveTo>
                <a:cubicBezTo>
                  <a:pt x="1672438" y="-19439"/>
                  <a:pt x="1775917" y="-3625"/>
                  <a:pt x="1282262" y="58082"/>
                </a:cubicBezTo>
                <a:cubicBezTo>
                  <a:pt x="1244820" y="62762"/>
                  <a:pt x="1211446" y="84369"/>
                  <a:pt x="1177158" y="100123"/>
                </a:cubicBezTo>
                <a:cubicBezTo>
                  <a:pt x="1008355" y="177681"/>
                  <a:pt x="867220" y="242138"/>
                  <a:pt x="714703" y="341861"/>
                </a:cubicBezTo>
                <a:cubicBezTo>
                  <a:pt x="660192" y="377503"/>
                  <a:pt x="585394" y="445809"/>
                  <a:pt x="536027" y="489006"/>
                </a:cubicBezTo>
                <a:cubicBezTo>
                  <a:pt x="532524" y="499516"/>
                  <a:pt x="531956" y="511522"/>
                  <a:pt x="525517" y="520537"/>
                </a:cubicBezTo>
                <a:cubicBezTo>
                  <a:pt x="472195" y="595189"/>
                  <a:pt x="498354" y="532811"/>
                  <a:pt x="441434" y="594109"/>
                </a:cubicBezTo>
                <a:cubicBezTo>
                  <a:pt x="407552" y="630597"/>
                  <a:pt x="378495" y="671286"/>
                  <a:pt x="346841" y="709723"/>
                </a:cubicBezTo>
                <a:cubicBezTo>
                  <a:pt x="329446" y="730845"/>
                  <a:pt x="294289" y="772785"/>
                  <a:pt x="294289" y="772785"/>
                </a:cubicBezTo>
                <a:lnTo>
                  <a:pt x="241738" y="930440"/>
                </a:lnTo>
                <a:lnTo>
                  <a:pt x="231227" y="961971"/>
                </a:lnTo>
                <a:cubicBezTo>
                  <a:pt x="224220" y="1098606"/>
                  <a:pt x="221809" y="1235554"/>
                  <a:pt x="210207" y="1371875"/>
                </a:cubicBezTo>
                <a:cubicBezTo>
                  <a:pt x="207305" y="1405978"/>
                  <a:pt x="148733" y="1587034"/>
                  <a:pt x="147145" y="1592592"/>
                </a:cubicBezTo>
                <a:cubicBezTo>
                  <a:pt x="101898" y="1750956"/>
                  <a:pt x="153846" y="1602750"/>
                  <a:pt x="94593" y="1760757"/>
                </a:cubicBezTo>
                <a:cubicBezTo>
                  <a:pt x="87586" y="1907902"/>
                  <a:pt x="91123" y="2055930"/>
                  <a:pt x="73572" y="2202192"/>
                </a:cubicBezTo>
                <a:cubicBezTo>
                  <a:pt x="69838" y="2233305"/>
                  <a:pt x="53689" y="2264117"/>
                  <a:pt x="31531" y="2286275"/>
                </a:cubicBezTo>
                <a:lnTo>
                  <a:pt x="0" y="2317806"/>
                </a:lnTo>
              </a:path>
            </a:pathLst>
          </a:custGeom>
          <a:noFill/>
          <a:ln w="5715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3674898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/>
      <p:bldP spid="110" grpId="0" animBg="1"/>
      <p:bldP spid="119" grpId="0" animBg="1"/>
      <p:bldP spid="120" grpId="0" animBg="1"/>
      <p:bldP spid="1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0FAEC884-E578-F35D-99BE-04CEC815562D}"/>
              </a:ext>
            </a:extLst>
          </p:cNvPr>
          <p:cNvSpPr/>
          <p:nvPr/>
        </p:nvSpPr>
        <p:spPr>
          <a:xfrm>
            <a:off x="672663" y="557049"/>
            <a:ext cx="609600" cy="618028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2</a:t>
            </a:r>
            <a:endParaRPr lang="vi-VN" sz="36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49A58A-2BF8-B072-5ACD-8B9CED0C6B38}"/>
              </a:ext>
            </a:extLst>
          </p:cNvPr>
          <p:cNvSpPr txBox="1"/>
          <p:nvPr/>
        </p:nvSpPr>
        <p:spPr>
          <a:xfrm>
            <a:off x="1340587" y="601120"/>
            <a:ext cx="101472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a) Nêu các ngày còn thiếu trong tờ lịch tháng 12 dưới đây.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3586E16-F4D7-F5F4-FA35-C8DB1D106D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177908" y="2025124"/>
            <a:ext cx="6210300" cy="3305175"/>
          </a:xfrm>
          <a:prstGeom prst="rect">
            <a:avLst/>
          </a:prstGeom>
        </p:spPr>
      </p:pic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2E1F436-9901-4062-07DB-AD57950E924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97423037"/>
              </p:ext>
            </p:extLst>
          </p:nvPr>
        </p:nvGraphicFramePr>
        <p:xfrm>
          <a:off x="6538239" y="2449782"/>
          <a:ext cx="4591397" cy="2601627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622953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639680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642796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631317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769059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709132"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HAI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  <a:r>
                        <a:rPr lang="en-US" sz="1400" b="1" baseline="0" dirty="0"/>
                        <a:t> </a:t>
                      </a:r>
                    </a:p>
                    <a:p>
                      <a:pPr algn="ctr"/>
                      <a:r>
                        <a:rPr lang="en-US" sz="1400" b="1" baseline="0" dirty="0"/>
                        <a:t>BA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TƯ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NĂM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SÁU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THỨ</a:t>
                      </a:r>
                    </a:p>
                    <a:p>
                      <a:pPr algn="ctr"/>
                      <a:r>
                        <a:rPr lang="en-US" sz="1400" b="1" dirty="0"/>
                        <a:t>BẢY</a:t>
                      </a:r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/>
                        <a:t>CHỦ</a:t>
                      </a:r>
                      <a:r>
                        <a:rPr lang="en-US" sz="1400" b="1" baseline="0" dirty="0"/>
                        <a:t> NHẬT</a:t>
                      </a:r>
                      <a:endParaRPr lang="en-US" sz="1400" b="1" dirty="0"/>
                    </a:p>
                  </a:txBody>
                  <a:tcPr anchor="ctr">
                    <a:solidFill>
                      <a:srgbClr val="3FC0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1800" dirty="0">
                          <a:solidFill>
                            <a:srgbClr val="FF0000"/>
                          </a:solidFill>
                        </a:rPr>
                        <a:t>14</a:t>
                      </a:r>
                      <a:endParaRPr lang="en-US" sz="18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378499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5A253D7-13DB-6273-CC23-C4435599187B}"/>
              </a:ext>
            </a:extLst>
          </p:cNvPr>
          <p:cNvSpPr/>
          <p:nvPr/>
        </p:nvSpPr>
        <p:spPr>
          <a:xfrm>
            <a:off x="9295651" y="3591461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06873A66-1459-9255-F50E-878C52BBC872}"/>
              </a:ext>
            </a:extLst>
          </p:cNvPr>
          <p:cNvSpPr/>
          <p:nvPr/>
        </p:nvSpPr>
        <p:spPr>
          <a:xfrm>
            <a:off x="7341056" y="3952424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D69D04C-F1CC-9407-E272-D4BA81C754A0}"/>
              </a:ext>
            </a:extLst>
          </p:cNvPr>
          <p:cNvSpPr/>
          <p:nvPr/>
        </p:nvSpPr>
        <p:spPr>
          <a:xfrm>
            <a:off x="8618009" y="397344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E33A028-E47B-EB4C-E080-9A2DF2074A2F}"/>
              </a:ext>
            </a:extLst>
          </p:cNvPr>
          <p:cNvSpPr/>
          <p:nvPr/>
        </p:nvSpPr>
        <p:spPr>
          <a:xfrm>
            <a:off x="6704879" y="432652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02F0700-7356-320A-15E0-3B689433AF8B}"/>
              </a:ext>
            </a:extLst>
          </p:cNvPr>
          <p:cNvSpPr/>
          <p:nvPr/>
        </p:nvSpPr>
        <p:spPr>
          <a:xfrm>
            <a:off x="7960811" y="4316015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0EA8C89-9367-DFE2-1BE6-942931B1B55E}"/>
              </a:ext>
            </a:extLst>
          </p:cNvPr>
          <p:cNvSpPr/>
          <p:nvPr/>
        </p:nvSpPr>
        <p:spPr>
          <a:xfrm>
            <a:off x="10605368" y="4337036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D9FB799-B1C6-D12D-67A5-EBF458E92740}"/>
              </a:ext>
            </a:extLst>
          </p:cNvPr>
          <p:cNvSpPr/>
          <p:nvPr/>
        </p:nvSpPr>
        <p:spPr>
          <a:xfrm>
            <a:off x="7330545" y="4700541"/>
            <a:ext cx="288128" cy="291662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D693F2-1907-9145-4106-FD696E92D51D}"/>
              </a:ext>
            </a:extLst>
          </p:cNvPr>
          <p:cNvSpPr txBox="1"/>
          <p:nvPr/>
        </p:nvSpPr>
        <p:spPr>
          <a:xfrm>
            <a:off x="1288036" y="1207278"/>
            <a:ext cx="8875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b) Xem tờ lịch tháng 12 rồi trả lời câu hỏi.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3398729-4527-9497-865B-5834DD4DCE2F}"/>
              </a:ext>
            </a:extLst>
          </p:cNvPr>
          <p:cNvSpPr txBox="1"/>
          <p:nvPr/>
        </p:nvSpPr>
        <p:spPr>
          <a:xfrm>
            <a:off x="721114" y="2123010"/>
            <a:ext cx="8875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12 có bao nhiêu ngày?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5C7086F-1FD0-3581-C5A6-15B6F1A9952A}"/>
              </a:ext>
            </a:extLst>
          </p:cNvPr>
          <p:cNvSpPr txBox="1"/>
          <p:nvPr/>
        </p:nvSpPr>
        <p:spPr>
          <a:xfrm>
            <a:off x="721114" y="2943241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đầu tiên của tháng 12 là thứ mấy?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DF2821-10F7-C363-A0A9-95EDA28F7999}"/>
              </a:ext>
            </a:extLst>
          </p:cNvPr>
          <p:cNvSpPr txBox="1"/>
          <p:nvPr/>
        </p:nvSpPr>
        <p:spPr>
          <a:xfrm>
            <a:off x="721114" y="4098256"/>
            <a:ext cx="4437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cuối cùng của tháng 12 là thứ mấy?</a:t>
            </a:r>
          </a:p>
        </p:txBody>
      </p:sp>
      <p:sp>
        <p:nvSpPr>
          <p:cNvPr id="17" name="Star: 5 Points 16">
            <a:extLst>
              <a:ext uri="{FF2B5EF4-FFF2-40B4-BE49-F238E27FC236}">
                <a16:creationId xmlns:a16="http://schemas.microsoft.com/office/drawing/2014/main" id="{F4A4C9D6-B8F5-861A-430D-61A08956E494}"/>
              </a:ext>
            </a:extLst>
          </p:cNvPr>
          <p:cNvSpPr/>
          <p:nvPr/>
        </p:nvSpPr>
        <p:spPr>
          <a:xfrm>
            <a:off x="9057948" y="4480957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8BC3784-F2F7-53E0-FCFC-0B8B71AEF560}"/>
              </a:ext>
            </a:extLst>
          </p:cNvPr>
          <p:cNvSpPr txBox="1"/>
          <p:nvPr/>
        </p:nvSpPr>
        <p:spPr>
          <a:xfrm>
            <a:off x="740164" y="2542619"/>
            <a:ext cx="4418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1FE4CB7-E80D-8B09-FB62-092501E7D5DE}"/>
              </a:ext>
            </a:extLst>
          </p:cNvPr>
          <p:cNvSpPr/>
          <p:nvPr/>
        </p:nvSpPr>
        <p:spPr>
          <a:xfrm>
            <a:off x="7804222" y="3157643"/>
            <a:ext cx="632824" cy="370152"/>
          </a:xfrm>
          <a:prstGeom prst="rect">
            <a:avLst/>
          </a:prstGeom>
          <a:solidFill>
            <a:srgbClr val="23E135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ysClr val="windowText" lastClr="000000"/>
                </a:solidFill>
              </a:rPr>
              <a:t>1</a:t>
            </a:r>
            <a:endParaRPr lang="vi-VN" sz="2400" dirty="0">
              <a:solidFill>
                <a:sysClr val="windowText" lastClr="00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DCF3BE-FCBA-891A-6151-AD817020753F}"/>
              </a:ext>
            </a:extLst>
          </p:cNvPr>
          <p:cNvSpPr txBox="1"/>
          <p:nvPr/>
        </p:nvSpPr>
        <p:spPr>
          <a:xfrm>
            <a:off x="740164" y="3726065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Tư.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0E41674-FB5B-6BED-F07E-43E7480FCFC2}"/>
              </a:ext>
            </a:extLst>
          </p:cNvPr>
          <p:cNvSpPr/>
          <p:nvPr/>
        </p:nvSpPr>
        <p:spPr>
          <a:xfrm>
            <a:off x="9096519" y="4678965"/>
            <a:ext cx="621357" cy="3600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ysClr val="windowText" lastClr="000000"/>
                </a:solidFill>
              </a:rPr>
              <a:t>31</a:t>
            </a:r>
            <a:endParaRPr lang="vi-VN" sz="2000" dirty="0">
              <a:solidFill>
                <a:sysClr val="windowText" lastClr="00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1FD9E9C-A52B-DD1A-BCEE-C381A36CF236}"/>
              </a:ext>
            </a:extLst>
          </p:cNvPr>
          <p:cNvSpPr txBox="1"/>
          <p:nvPr/>
        </p:nvSpPr>
        <p:spPr>
          <a:xfrm>
            <a:off x="740164" y="4929253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Sáu.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644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9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4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4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/>
      <p:bldP spid="14" grpId="0"/>
      <p:bldP spid="15" grpId="0"/>
      <p:bldP spid="16" grpId="0"/>
      <p:bldP spid="17" grpId="0" animBg="1"/>
      <p:bldP spid="17" grpId="1" animBg="1"/>
      <p:bldP spid="18" grpId="0"/>
      <p:bldP spid="19" grpId="0" animBg="1"/>
      <p:bldP spid="20" grpId="0"/>
      <p:bldP spid="21" grpId="0" animBg="1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croll: Vertical 15">
            <a:extLst>
              <a:ext uri="{FF2B5EF4-FFF2-40B4-BE49-F238E27FC236}">
                <a16:creationId xmlns:a16="http://schemas.microsoft.com/office/drawing/2014/main" id="{4524F0DB-2264-FDDE-626A-CF2D530B6D18}"/>
              </a:ext>
            </a:extLst>
          </p:cNvPr>
          <p:cNvSpPr/>
          <p:nvPr/>
        </p:nvSpPr>
        <p:spPr>
          <a:xfrm>
            <a:off x="4666592" y="199697"/>
            <a:ext cx="7104993" cy="2291255"/>
          </a:xfrm>
          <a:prstGeom prst="verticalScroll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D60323-6E3E-4F3F-F8A9-A72E7BEF41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01696" y="2655006"/>
            <a:ext cx="7368269" cy="3883277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1A4673E5-1B30-946B-0C19-ED7570B02694}"/>
              </a:ext>
            </a:extLst>
          </p:cNvPr>
          <p:cNvSpPr/>
          <p:nvPr/>
        </p:nvSpPr>
        <p:spPr>
          <a:xfrm>
            <a:off x="82944" y="1450428"/>
            <a:ext cx="516145" cy="550915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  <a:endParaRPr lang="vi-VN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66E8454-1DA2-AB53-B376-11DD5D6A4E65}"/>
              </a:ext>
            </a:extLst>
          </p:cNvPr>
          <p:cNvSpPr txBox="1"/>
          <p:nvPr/>
        </p:nvSpPr>
        <p:spPr>
          <a:xfrm>
            <a:off x="557048" y="1469428"/>
            <a:ext cx="4072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b="1" dirty="0"/>
              <a:t>Xem tờ lịch tháng 1 dưới đây rồi trả lời câu hỏi.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591C1594-7ADF-3BCE-BF4F-9F337BB272C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9976002"/>
              </p:ext>
            </p:extLst>
          </p:nvPr>
        </p:nvGraphicFramePr>
        <p:xfrm>
          <a:off x="3725528" y="3256353"/>
          <a:ext cx="5500285" cy="307894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46270">
                  <a:extLst>
                    <a:ext uri="{9D8B030D-6E8A-4147-A177-3AD203B41FA5}">
                      <a16:colId xmlns:a16="http://schemas.microsoft.com/office/drawing/2014/main" val="274537390"/>
                    </a:ext>
                  </a:extLst>
                </a:gridCol>
                <a:gridCol w="766307">
                  <a:extLst>
                    <a:ext uri="{9D8B030D-6E8A-4147-A177-3AD203B41FA5}">
                      <a16:colId xmlns:a16="http://schemas.microsoft.com/office/drawing/2014/main" val="484017830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1092291372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3960849886"/>
                    </a:ext>
                  </a:extLst>
                </a:gridCol>
                <a:gridCol w="770040">
                  <a:extLst>
                    <a:ext uri="{9D8B030D-6E8A-4147-A177-3AD203B41FA5}">
                      <a16:colId xmlns:a16="http://schemas.microsoft.com/office/drawing/2014/main" val="360845237"/>
                    </a:ext>
                  </a:extLst>
                </a:gridCol>
                <a:gridCol w="756290">
                  <a:extLst>
                    <a:ext uri="{9D8B030D-6E8A-4147-A177-3AD203B41FA5}">
                      <a16:colId xmlns:a16="http://schemas.microsoft.com/office/drawing/2014/main" val="880744691"/>
                    </a:ext>
                  </a:extLst>
                </a:gridCol>
                <a:gridCol w="921298">
                  <a:extLst>
                    <a:ext uri="{9D8B030D-6E8A-4147-A177-3AD203B41FA5}">
                      <a16:colId xmlns:a16="http://schemas.microsoft.com/office/drawing/2014/main" val="1301124571"/>
                    </a:ext>
                  </a:extLst>
                </a:gridCol>
              </a:tblGrid>
              <a:tr h="6283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HAI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  <a:r>
                        <a:rPr lang="en-US" sz="1600" b="1" baseline="0" dirty="0"/>
                        <a:t> </a:t>
                      </a:r>
                    </a:p>
                    <a:p>
                      <a:pPr algn="ctr"/>
                      <a:r>
                        <a:rPr lang="en-US" sz="1600" b="1" baseline="0" dirty="0"/>
                        <a:t>BA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TƯ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NĂM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SÁU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THỨ</a:t>
                      </a:r>
                    </a:p>
                    <a:p>
                      <a:pPr algn="ctr"/>
                      <a:r>
                        <a:rPr lang="en-US" sz="1600" b="1" dirty="0"/>
                        <a:t>BẢY</a:t>
                      </a:r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/>
                        <a:t>CHỦ</a:t>
                      </a:r>
                      <a:r>
                        <a:rPr lang="en-US" sz="1600" b="1" baseline="0" dirty="0"/>
                        <a:t> NHẬT</a:t>
                      </a:r>
                      <a:endParaRPr lang="en-US" sz="1600" b="1" dirty="0"/>
                    </a:p>
                  </a:txBody>
                  <a:tcPr anchor="ctr">
                    <a:solidFill>
                      <a:srgbClr val="F86D5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9851566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0953714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6353738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16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4766022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22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23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9396450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25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26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27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28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29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30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20098184"/>
                  </a:ext>
                </a:extLst>
              </a:tr>
              <a:tr h="40843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31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FF0000"/>
                        </a:solidFill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0524376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7DC5E1C-B1CB-C9BB-BC4F-70B82FD2D703}"/>
              </a:ext>
            </a:extLst>
          </p:cNvPr>
          <p:cNvSpPr txBox="1"/>
          <p:nvPr/>
        </p:nvSpPr>
        <p:spPr>
          <a:xfrm>
            <a:off x="5242428" y="470085"/>
            <a:ext cx="5098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Tháng 1 có bao nhiêu ngày?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164A3D-69C3-2476-8E53-B59E6BDEC745}"/>
              </a:ext>
            </a:extLst>
          </p:cNvPr>
          <p:cNvSpPr txBox="1"/>
          <p:nvPr/>
        </p:nvSpPr>
        <p:spPr>
          <a:xfrm>
            <a:off x="5241550" y="848679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tết Dương lịch 1 tháng 1 là thứ mấy?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B72C782-7EDA-4115-1459-A5BF0BC45136}"/>
              </a:ext>
            </a:extLst>
          </p:cNvPr>
          <p:cNvSpPr txBox="1"/>
          <p:nvPr/>
        </p:nvSpPr>
        <p:spPr>
          <a:xfrm>
            <a:off x="5227817" y="1653663"/>
            <a:ext cx="63436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- Ngày 1 tháng 2 cùng năm là thứ mấy?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4428BD-0C77-5145-CAF8-48D63A0C27DC}"/>
              </a:ext>
            </a:extLst>
          </p:cNvPr>
          <p:cNvSpPr txBox="1"/>
          <p:nvPr/>
        </p:nvSpPr>
        <p:spPr>
          <a:xfrm>
            <a:off x="9375853" y="465881"/>
            <a:ext cx="20133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31 ngày.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F589DC-2AC4-D07F-2C10-CCF3E48E3C06}"/>
              </a:ext>
            </a:extLst>
          </p:cNvPr>
          <p:cNvSpPr txBox="1"/>
          <p:nvPr/>
        </p:nvSpPr>
        <p:spPr>
          <a:xfrm>
            <a:off x="5227817" y="1251994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Bảy.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6DE1B2-57F5-D645-7DBC-A952625C8C05}"/>
              </a:ext>
            </a:extLst>
          </p:cNvPr>
          <p:cNvSpPr txBox="1"/>
          <p:nvPr/>
        </p:nvSpPr>
        <p:spPr>
          <a:xfrm>
            <a:off x="5209645" y="2068240"/>
            <a:ext cx="42101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>
                <a:solidFill>
                  <a:srgbClr val="FF0000"/>
                </a:solidFill>
                <a:sym typeface="Wingdings" panose="05000000000000000000" pitchFamily="2" charset="2"/>
              </a:rPr>
              <a:t> Thứ Ba.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2" name="Star: 5 Points 11">
            <a:extLst>
              <a:ext uri="{FF2B5EF4-FFF2-40B4-BE49-F238E27FC236}">
                <a16:creationId xmlns:a16="http://schemas.microsoft.com/office/drawing/2014/main" id="{A0B56132-467A-6FC4-8534-E8AFF90BE1C3}"/>
              </a:ext>
            </a:extLst>
          </p:cNvPr>
          <p:cNvSpPr/>
          <p:nvPr/>
        </p:nvSpPr>
        <p:spPr>
          <a:xfrm>
            <a:off x="3738228" y="5732152"/>
            <a:ext cx="679451" cy="701601"/>
          </a:xfrm>
          <a:prstGeom prst="star5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088C39E-1B56-98E3-B298-11AD2707BF44}"/>
              </a:ext>
            </a:extLst>
          </p:cNvPr>
          <p:cNvSpPr/>
          <p:nvPr/>
        </p:nvSpPr>
        <p:spPr>
          <a:xfrm>
            <a:off x="7547137" y="3882280"/>
            <a:ext cx="749300" cy="39932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11732305-21C9-15AC-08F3-408399D40B99}"/>
              </a:ext>
            </a:extLst>
          </p:cNvPr>
          <p:cNvSpPr/>
          <p:nvPr/>
        </p:nvSpPr>
        <p:spPr>
          <a:xfrm>
            <a:off x="3725528" y="5934188"/>
            <a:ext cx="692151" cy="44583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8BAFD2F-677D-937A-2650-5E70BFF73CF7}"/>
              </a:ext>
            </a:extLst>
          </p:cNvPr>
          <p:cNvSpPr/>
          <p:nvPr/>
        </p:nvSpPr>
        <p:spPr>
          <a:xfrm>
            <a:off x="4481055" y="5934188"/>
            <a:ext cx="749300" cy="399321"/>
          </a:xfrm>
          <a:prstGeom prst="rect">
            <a:avLst/>
          </a:prstGeom>
          <a:solidFill>
            <a:srgbClr val="41DADE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1</a:t>
            </a:r>
            <a:endParaRPr lang="vi-VN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4613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2" grpId="1" animBg="1"/>
      <p:bldP spid="13" grpId="0" animBg="1"/>
      <p:bldP spid="14" grpId="0" animBg="1"/>
      <p:bldP spid="1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2122714" y="0"/>
            <a:ext cx="8249556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C8508D-97A9-0555-67EE-FFAEDD785E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7667" y="4077733"/>
            <a:ext cx="6639119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822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889000"/>
            <a:ext cx="9855200" cy="3938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7600" y="1600200"/>
            <a:ext cx="5353679" cy="49784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35269" y="5068536"/>
            <a:ext cx="1336320" cy="14996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Toy Piano - Wayne Jone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293600" y="-4063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960468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100" fill="hold"/>
                                            <p:tgtEl>
                                              <p:spTgt spid="51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1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1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37" name="Freeform 4"/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0" y="2530471"/>
            <a:ext cx="2769138" cy="3671206"/>
          </a:xfrm>
          <a:prstGeom prst="rect">
            <a:avLst/>
          </a:prstGeom>
        </p:spPr>
      </p:pic>
      <p:pic>
        <p:nvPicPr>
          <p:cNvPr id="24" name="Picture 23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/>
          <a:srcRect l="16282" t="20389" r="20364" b="12634"/>
          <a:stretch/>
        </p:blipFill>
        <p:spPr>
          <a:xfrm>
            <a:off x="2996125" y="2724247"/>
            <a:ext cx="2844800" cy="3251200"/>
          </a:xfrm>
          <a:prstGeom prst="rect">
            <a:avLst/>
          </a:prstGeom>
        </p:spPr>
      </p:pic>
      <p:pic>
        <p:nvPicPr>
          <p:cNvPr id="36" name="Picture 3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/>
          <a:srcRect l="25911" t="31219" r="17089" b="14241"/>
          <a:stretch/>
        </p:blipFill>
        <p:spPr>
          <a:xfrm>
            <a:off x="6286180" y="3008274"/>
            <a:ext cx="2654006" cy="28164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38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5" name="Picture 4" descr="A green alarm clock with a heart on it&#10;&#10;Description automatically generated">
            <a:hlinkClick r:id="rId14" action="ppaction://hlinksldjump"/>
            <a:extLst>
              <a:ext uri="{FF2B5EF4-FFF2-40B4-BE49-F238E27FC236}">
                <a16:creationId xmlns:a16="http://schemas.microsoft.com/office/drawing/2014/main" id="{E4636C28-ED75-6706-CE10-6990EADBDA75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00" y="2552700"/>
            <a:ext cx="3609974" cy="3609974"/>
          </a:xfrm>
          <a:prstGeom prst="rect">
            <a:avLst/>
          </a:prstGeom>
        </p:spPr>
      </p:pic>
      <p:sp>
        <p:nvSpPr>
          <p:cNvPr id="6" name="Rectangle: Rounded Corners 5">
            <a:hlinkClick r:id="rId16" action="ppaction://hlinksldjump"/>
            <a:extLst>
              <a:ext uri="{FF2B5EF4-FFF2-40B4-BE49-F238E27FC236}">
                <a16:creationId xmlns:a16="http://schemas.microsoft.com/office/drawing/2014/main" id="{53DE7742-128F-4B7D-0E8B-8C8AAF60B7C5}"/>
              </a:ext>
            </a:extLst>
          </p:cNvPr>
          <p:cNvSpPr/>
          <p:nvPr/>
        </p:nvSpPr>
        <p:spPr>
          <a:xfrm>
            <a:off x="168166" y="73572"/>
            <a:ext cx="1282262" cy="4939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12499190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năm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65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3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8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1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7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bao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  <a:endPara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7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28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8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26200" y="4318525"/>
              <a:ext cx="1874200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 hoặc B</a:t>
              </a:r>
              <a:endPara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05027" y="912648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THÁNG 2 CÓ BAO NHIÊU NGÀY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9547" y="46367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17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12188190" cy="686435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3" y="3652377"/>
            <a:ext cx="920525" cy="894223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032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368800" y="5414900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B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31499" y="847333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THÁNG 8 CÓ BAO NHIÊU NGÀY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409" y="4648200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9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5" y="3490236"/>
            <a:ext cx="1347449" cy="13089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29" y="3107380"/>
            <a:ext cx="1515197" cy="163462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603" y="2430701"/>
            <a:ext cx="1515197" cy="163462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3" y="3109301"/>
            <a:ext cx="1515197" cy="163462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2413000"/>
            <a:ext cx="1515197" cy="1634621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12496800" y="7188200"/>
            <a:ext cx="812800" cy="8128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745" y="60325"/>
            <a:ext cx="5353679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50684"/>
      </p:ext>
    </p:extLst>
  </p:cSld>
  <p:clrMapOvr>
    <a:masterClrMapping/>
  </p:clrMapOvr>
  <p:transition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9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622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409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0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30688E-6 L 0.10625 -0.08645 " pathEditMode="relative" rAng="0" ptsTypes="AA">
                                          <p:cBhvr>
                                            <p:cTn id="10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13" y="-43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409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1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625 -0.08645 L 0.30625 -0.08645 " pathEditMode="relative" rAng="0" ptsTypes="AA">
                                          <p:cBhvr>
                                            <p:cTn id="11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1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409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130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0625 -0.08645 L 0.19792 0.01728 " pathEditMode="relative" rAng="0" ptsTypes="AA">
                                          <p:cBhvr>
                                            <p:cTn id="131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17" y="51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0" dur="409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1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8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0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3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89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90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3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80000">
                    <p:cTn id="1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1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1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bldLvl="0" animBg="1"/>
          <p:bldP spid="11" grpId="0" bldLvl="0" animBg="1"/>
          <p:bldP spid="12" grpId="0" bldLvl="0" animBg="1"/>
          <p:bldP spid="13" grpId="0" bldLvl="0" animBg="1"/>
          <p:bldP spid="14" grpId="0" bldLvl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6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27" restart="whenNotActive" fill="hold" evtFilter="cancelBubble" nodeType="interactiveSeq">
                    <p:stCondLst>
                      <p:cond evt="onClick" delay="0">
                        <p:tgtEl>
                          <p:spTgt spid="4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" fill="hold">
                          <p:stCondLst>
                            <p:cond delay="0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2"/>
                      </p:tgtEl>
                    </p:cond>
                  </p:nextCondLst>
                </p:seq>
                <p:audio>
                  <p:cMediaNode vol="80000">
                    <p:cTn id="3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seq concurrent="1" nextAc="seek">
                  <p:cTn id="36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" fill="hold">
                          <p:stCondLst>
                            <p:cond delay="0"/>
                          </p:stCondLst>
                          <p:childTnLst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1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3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5" dur="3622" fill="hold"/>
                                            <p:tgtEl>
                                              <p:spTgt spid="5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audio>
                  <p:cMediaNode vol="80000">
                    <p:cTn id="4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seq concurrent="1" nextAc="seek">
                  <p:cTn id="47" restart="whenNotActive" fill="hold" evtFilter="cancelBubble" nodeType="interactiveSeq">
                    <p:stCondLst>
                      <p:cond evt="onClick" delay="0">
                        <p:tgtEl>
                          <p:spTgt spid="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" fill="hold">
                          <p:stCondLst>
                            <p:cond delay="0"/>
                          </p:stCondLst>
                          <p:childTnLst>
                            <p:par>
                              <p:cTn id="4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500" fill="hold"/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56" dur="3622" fill="hold"/>
                                            <p:tgtEl>
                                              <p:spTgt spid="6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9"/>
                      </p:tgtEl>
                    </p:cond>
                  </p:nextCondLst>
                </p:seq>
                <p:seq concurrent="1" nextAc="seek">
                  <p:cTn id="57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" fill="hold">
                          <p:stCondLst>
                            <p:cond delay="0"/>
                          </p:stCondLst>
                          <p:childTnLst>
                            <p:par>
                              <p:cTn id="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1" dur="500"/>
                                            <p:tgtEl>
                                              <p:spTgt spid="5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9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0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2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5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8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9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8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9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90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91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92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9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4" dur="409" fill="hold"/>
                                            <p:tgtEl>
                                              <p:spTgt spid="6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5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6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7" dur="500"/>
                                            <p:tgtEl>
                                              <p:spTgt spid="409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0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0" presetID="35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33333E-6 4.30688E-6 L 0.10625 -0.08645 " pathEditMode="relative" rAng="0" ptsTypes="AA">
                                          <p:cBhvr>
                                            <p:cTn id="101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313" y="-4322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2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0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0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0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10" dur="409" fill="hold"/>
                                            <p:tgtEl>
                                              <p:spTgt spid="6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1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2100"/>
                                </p:stCondLst>
                                <p:childTnLst>
                                  <p:par>
                                    <p:cTn id="115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10625 -0.08645 L 0.30625 -0.08645 " pathEditMode="relative" rAng="0" ptsTypes="AA">
                                          <p:cBhvr>
                                            <p:cTn id="116" dur="5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0000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2600"/>
                                </p:stCondLst>
                                <p:childTnLst>
                                  <p:par>
                                    <p:cTn id="118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100" fill="hold">
                                              <p:stCondLst>
                                                <p:cond delay="1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1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1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1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25" dur="409" fill="hold"/>
                                            <p:tgtEl>
                                              <p:spTgt spid="7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26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7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9" fill="hold">
                                <p:stCondLst>
                                  <p:cond delay="3100"/>
                                </p:stCondLst>
                                <p:childTnLst>
                                  <p:par>
                                    <p:cTn id="130" presetID="63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.30625 -0.08645 L 0.19792 0.01728 " pathEditMode="relative" rAng="0" ptsTypes="AA">
                                          <p:cBhvr>
                                            <p:cTn id="131" dur="40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417" y="5187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2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133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34" dur="6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5" dur="120" fill="hold">
                                              <p:stCondLst>
                                                <p:cond delay="12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36" dur="12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7" dur="120" fill="hold">
                                              <p:stCondLst>
                                                <p:cond delay="36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38" dur="12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3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40" dur="409" fill="hold"/>
                                            <p:tgtEl>
                                              <p:spTgt spid="74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41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2" dur="5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4" fill="hold">
                                <p:stCondLst>
                                  <p:cond delay="4100"/>
                                </p:stCondLst>
                                <p:childTnLst>
                                  <p:par>
                                    <p:cTn id="145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6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8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49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1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4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5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57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58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0" presetID="16" presetClass="exit" presetSubtype="2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barn(inVertical)">
                                          <p:cBhvr>
                                            <p:cTn id="161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3" fill="hold">
                                <p:stCondLst>
                                  <p:cond delay="4600"/>
                                </p:stCondLst>
                                <p:childTnLst>
                                  <p:par>
                                    <p:cTn id="164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5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7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0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1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2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4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7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8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9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180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8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3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4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6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9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0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1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93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audio>
                  <p:cMediaNode vol="80000">
                    <p:cTn id="19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195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19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19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19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  <p:bldLst>
          <p:bldP spid="10" grpId="0" bldLvl="0" animBg="1"/>
          <p:bldP spid="11" grpId="0" bldLvl="0" animBg="1"/>
          <p:bldP spid="12" grpId="0" bldLvl="0" animBg="1"/>
          <p:bldP spid="13" grpId="0" bldLvl="0" animBg="1"/>
          <p:bldP spid="14" grpId="0" bldLvl="0" animBg="1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E964AE15-4EBB-4B9F-BCA8-DBCF9AA8E70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692" y="3890075"/>
            <a:ext cx="2731018" cy="409653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7C9BE7B2-487F-CF0F-4845-946184E10BC3}"/>
              </a:ext>
            </a:extLst>
          </p:cNvPr>
          <p:cNvGrpSpPr/>
          <p:nvPr/>
        </p:nvGrpSpPr>
        <p:grpSpPr>
          <a:xfrm>
            <a:off x="3249286" y="-282911"/>
            <a:ext cx="5110664" cy="3407109"/>
            <a:chOff x="3281943" y="-108739"/>
            <a:chExt cx="5110664" cy="3407109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14695B03-BE59-4876-8B51-843B3C0B25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1943" y="-108739"/>
              <a:ext cx="5110664" cy="3407109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E0434CE-B924-9298-5978-1D43D6E81B43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4911CA9-C533-E8CF-DA0D-BB78C8C20FFE}"/>
              </a:ext>
            </a:extLst>
          </p:cNvPr>
          <p:cNvSpPr txBox="1"/>
          <p:nvPr/>
        </p:nvSpPr>
        <p:spPr>
          <a:xfrm>
            <a:off x="3115427" y="2424377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lại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bài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ị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tiếp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75F521A-3051-4704-823E-BD03DCA543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81802" y="887431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0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7024A99-DAF3-6AB3-A892-417C5720F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9666" y="467480"/>
            <a:ext cx="9946096" cy="435558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223" y="3500021"/>
            <a:ext cx="4866777" cy="289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949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8426" y="3243945"/>
            <a:ext cx="4859809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4000" dirty="0">
                <a:solidFill>
                  <a:srgbClr val="002060"/>
                </a:solidFill>
                <a:latin typeface="Calibri"/>
              </a:rPr>
              <a:t>Nam </a:t>
            </a:r>
            <a:r>
              <a:rPr lang="en-GB" sz="4000" dirty="0" err="1">
                <a:solidFill>
                  <a:srgbClr val="002060"/>
                </a:solidFill>
                <a:latin typeface="Calibri"/>
              </a:rPr>
              <a:t>vẽ</a:t>
            </a:r>
            <a:r>
              <a:rPr lang="en-GB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/>
              </a:rPr>
              <a:t>tranh</a:t>
            </a:r>
            <a:r>
              <a:rPr lang="en-GB" sz="40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4000" dirty="0" err="1">
                <a:solidFill>
                  <a:srgbClr val="002060"/>
                </a:solidFill>
                <a:latin typeface="Calibri"/>
              </a:rPr>
              <a:t>lúc</a:t>
            </a:r>
            <a:r>
              <a:rPr lang="en-GB" sz="4000" dirty="0">
                <a:solidFill>
                  <a:srgbClr val="002060"/>
                </a:solidFill>
                <a:latin typeface="Calibri"/>
              </a:rPr>
              <a:t> </a:t>
            </a:r>
          </a:p>
          <a:p>
            <a:pPr algn="ctr" defTabSz="609630"/>
            <a:r>
              <a:rPr lang="en-GB" sz="4000" dirty="0">
                <a:solidFill>
                  <a:srgbClr val="002060"/>
                </a:solidFill>
                <a:latin typeface="Calibri"/>
              </a:rPr>
              <a:t>5 </a:t>
            </a:r>
            <a:r>
              <a:rPr lang="en-GB" sz="40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GB" sz="4000" dirty="0">
                <a:solidFill>
                  <a:srgbClr val="002060"/>
                </a:solidFill>
                <a:latin typeface="Calibri"/>
              </a:rPr>
              <a:t> 15 </a:t>
            </a:r>
            <a:r>
              <a:rPr lang="en-GB" sz="4000" dirty="0" err="1">
                <a:solidFill>
                  <a:srgbClr val="002060"/>
                </a:solidFill>
                <a:latin typeface="Calibri"/>
              </a:rPr>
              <a:t>phút</a:t>
            </a:r>
            <a:endParaRPr lang="en-GB" sz="4000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252804" y="293551"/>
            <a:ext cx="6967803" cy="2032000"/>
            <a:chOff x="6119557" y="531862"/>
            <a:chExt cx="9373466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9373466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023710" y="1029415"/>
              <a:ext cx="7649247" cy="31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Nam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vẽ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70497F86-6ADD-016F-AD95-7D404C3B39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341967" y="538819"/>
            <a:ext cx="3743325" cy="3248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B0DA69-55FD-4882-CE48-08D827F05A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0318" y="659705"/>
            <a:ext cx="1959317" cy="1934411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6278AC3-BE73-DCEF-BEC6-DB9BC9D4FE4C}"/>
              </a:ext>
            </a:extLst>
          </p:cNvPr>
          <p:cNvCxnSpPr>
            <a:cxnSpLocks/>
          </p:cNvCxnSpPr>
          <p:nvPr/>
        </p:nvCxnSpPr>
        <p:spPr>
          <a:xfrm>
            <a:off x="11088824" y="1631442"/>
            <a:ext cx="180236" cy="416105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CBA9C5D8-0FDF-A05B-4D8E-334C03D58C68}"/>
              </a:ext>
            </a:extLst>
          </p:cNvPr>
          <p:cNvCxnSpPr>
            <a:cxnSpLocks/>
          </p:cNvCxnSpPr>
          <p:nvPr/>
        </p:nvCxnSpPr>
        <p:spPr>
          <a:xfrm>
            <a:off x="11116660" y="1618922"/>
            <a:ext cx="6477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EE7535AA-699F-FBE2-BEC7-FD60D851868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5004552" y="1983531"/>
            <a:ext cx="3938075" cy="5220933"/>
          </a:xfrm>
          <a:prstGeom prst="rect">
            <a:avLst/>
          </a:prstGeom>
        </p:spPr>
      </p:pic>
      <p:sp>
        <p:nvSpPr>
          <p:cNvPr id="21" name="Rectangle: Rounded Corners 20">
            <a:hlinkClick r:id="rId10" action="ppaction://hlinksldjump"/>
            <a:extLst>
              <a:ext uri="{FF2B5EF4-FFF2-40B4-BE49-F238E27FC236}">
                <a16:creationId xmlns:a16="http://schemas.microsoft.com/office/drawing/2014/main" id="{8A2A332C-D0EA-85C0-E91F-F2EC0902D78B}"/>
              </a:ext>
            </a:extLst>
          </p:cNvPr>
          <p:cNvSpPr/>
          <p:nvPr/>
        </p:nvSpPr>
        <p:spPr>
          <a:xfrm>
            <a:off x="10152992" y="6117020"/>
            <a:ext cx="1650125" cy="4939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957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37E8342E-96AA-5B42-278B-494DC6579FCD}"/>
              </a:ext>
            </a:extLst>
          </p:cNvPr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39DA6B9E-ABA7-7C26-2F48-8F0F7B2E9A81}"/>
              </a:ext>
            </a:extLst>
          </p:cNvPr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527E0538-D74E-1C9B-BA16-F5E8A6CA78EB}"/>
              </a:ext>
            </a:extLst>
          </p:cNvPr>
          <p:cNvSpPr/>
          <p:nvPr/>
        </p:nvSpPr>
        <p:spPr>
          <a:xfrm>
            <a:off x="458426" y="3243945"/>
            <a:ext cx="4859809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3600" dirty="0">
                <a:solidFill>
                  <a:srgbClr val="002060"/>
                </a:solidFill>
                <a:latin typeface="Calibri"/>
              </a:rPr>
              <a:t>Nam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đến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thư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viện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đọc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sách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lúc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15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15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phút</a:t>
            </a:r>
            <a:endParaRPr lang="en-GB" sz="3600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0D8C173-92E0-8001-F168-CEBE8BA6833B}"/>
              </a:ext>
            </a:extLst>
          </p:cNvPr>
          <p:cNvGrpSpPr/>
          <p:nvPr/>
        </p:nvGrpSpPr>
        <p:grpSpPr>
          <a:xfrm>
            <a:off x="252804" y="293551"/>
            <a:ext cx="5822175" cy="2032000"/>
            <a:chOff x="6119557" y="531862"/>
            <a:chExt cx="9373466" cy="4125312"/>
          </a:xfrm>
        </p:grpSpPr>
        <p:sp>
          <p:nvSpPr>
            <p:cNvPr id="10" name="Round Diagonal Corner Rectangle 11">
              <a:extLst>
                <a:ext uri="{FF2B5EF4-FFF2-40B4-BE49-F238E27FC236}">
                  <a16:creationId xmlns:a16="http://schemas.microsoft.com/office/drawing/2014/main" id="{4659CCC7-1262-BF5D-D102-AAA8B5F6E171}"/>
                </a:ext>
              </a:extLst>
            </p:cNvPr>
            <p:cNvSpPr/>
            <p:nvPr/>
          </p:nvSpPr>
          <p:spPr>
            <a:xfrm>
              <a:off x="6119557" y="531862"/>
              <a:ext cx="9373466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9F564B0-A433-FDD0-4C72-85B357428929}"/>
                </a:ext>
              </a:extLst>
            </p:cNvPr>
            <p:cNvSpPr/>
            <p:nvPr/>
          </p:nvSpPr>
          <p:spPr>
            <a:xfrm>
              <a:off x="6389402" y="1200118"/>
              <a:ext cx="8396668" cy="268681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Nam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viện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sách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40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24" name="Rectangle: Rounded Corners 23">
            <a:hlinkClick r:id="rId5" action="ppaction://hlinksldjump"/>
            <a:extLst>
              <a:ext uri="{FF2B5EF4-FFF2-40B4-BE49-F238E27FC236}">
                <a16:creationId xmlns:a16="http://schemas.microsoft.com/office/drawing/2014/main" id="{ECEA1A4F-C316-7161-F677-BADF5E5C7ED4}"/>
              </a:ext>
            </a:extLst>
          </p:cNvPr>
          <p:cNvSpPr/>
          <p:nvPr/>
        </p:nvSpPr>
        <p:spPr>
          <a:xfrm>
            <a:off x="10152992" y="6117020"/>
            <a:ext cx="1650125" cy="4939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endParaRPr lang="en-US" dirty="0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AE13F62F-DF6A-27A2-5FE5-B64A86D9F0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35841" y="136635"/>
            <a:ext cx="4448996" cy="32158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DFCA284-566D-F6B3-F5A3-A89200192A7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83" y="123678"/>
            <a:ext cx="1959317" cy="1934411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E35F402F-5C14-0271-0D93-EB81BBA553CA}"/>
              </a:ext>
            </a:extLst>
          </p:cNvPr>
          <p:cNvCxnSpPr>
            <a:cxnSpLocks/>
          </p:cNvCxnSpPr>
          <p:nvPr/>
        </p:nvCxnSpPr>
        <p:spPr>
          <a:xfrm>
            <a:off x="11249025" y="1082895"/>
            <a:ext cx="6477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8F46797-ED15-0D43-0714-44C352B1AA32}"/>
              </a:ext>
            </a:extLst>
          </p:cNvPr>
          <p:cNvCxnSpPr>
            <a:cxnSpLocks/>
          </p:cNvCxnSpPr>
          <p:nvPr/>
        </p:nvCxnSpPr>
        <p:spPr>
          <a:xfrm>
            <a:off x="11221189" y="1095415"/>
            <a:ext cx="424273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39">
            <a:extLst>
              <a:ext uri="{FF2B5EF4-FFF2-40B4-BE49-F238E27FC236}">
                <a16:creationId xmlns:a16="http://schemas.microsoft.com/office/drawing/2014/main" id="{D7E37AE9-43CA-847D-BB59-1B37261C79E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6282" t="20389" r="20364" b="12634"/>
          <a:stretch/>
        </p:blipFill>
        <p:spPr>
          <a:xfrm>
            <a:off x="5487077" y="2722179"/>
            <a:ext cx="3618843" cy="4135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196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95ECFA82-4320-5774-7BE4-1BA52DD62876}"/>
              </a:ext>
            </a:extLst>
          </p:cNvPr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B89353FD-7205-52F6-0484-7D1DD19A44B0}"/>
              </a:ext>
            </a:extLst>
          </p:cNvPr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F8D72769-7329-4720-8143-8D7D28FDC728}"/>
              </a:ext>
            </a:extLst>
          </p:cNvPr>
          <p:cNvSpPr/>
          <p:nvPr/>
        </p:nvSpPr>
        <p:spPr>
          <a:xfrm>
            <a:off x="458426" y="3243945"/>
            <a:ext cx="4859809" cy="1270000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3600" dirty="0">
                <a:solidFill>
                  <a:srgbClr val="002060"/>
                </a:solidFill>
                <a:latin typeface="Calibri"/>
              </a:rPr>
              <a:t>Nam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rửa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bát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lúc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19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GB" sz="3600" dirty="0">
                <a:solidFill>
                  <a:srgbClr val="002060"/>
                </a:solidFill>
                <a:latin typeface="Calibri"/>
              </a:rPr>
              <a:t> 15 </a:t>
            </a:r>
            <a:r>
              <a:rPr lang="en-GB" sz="3600" dirty="0" err="1">
                <a:solidFill>
                  <a:srgbClr val="002060"/>
                </a:solidFill>
                <a:latin typeface="Calibri"/>
              </a:rPr>
              <a:t>phút</a:t>
            </a:r>
            <a:endParaRPr lang="en-GB" sz="3600" dirty="0">
              <a:solidFill>
                <a:srgbClr val="002060"/>
              </a:solidFill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24F0645-C4F8-E4A9-E1FD-7178A2A659B2}"/>
              </a:ext>
            </a:extLst>
          </p:cNvPr>
          <p:cNvGrpSpPr/>
          <p:nvPr/>
        </p:nvGrpSpPr>
        <p:grpSpPr>
          <a:xfrm>
            <a:off x="252804" y="293551"/>
            <a:ext cx="5822175" cy="2032000"/>
            <a:chOff x="6119557" y="531862"/>
            <a:chExt cx="9373466" cy="4125312"/>
          </a:xfrm>
        </p:grpSpPr>
        <p:sp>
          <p:nvSpPr>
            <p:cNvPr id="10" name="Round Diagonal Corner Rectangle 11">
              <a:extLst>
                <a:ext uri="{FF2B5EF4-FFF2-40B4-BE49-F238E27FC236}">
                  <a16:creationId xmlns:a16="http://schemas.microsoft.com/office/drawing/2014/main" id="{A11D97B2-1BC6-A603-FD94-647EFD18367D}"/>
                </a:ext>
              </a:extLst>
            </p:cNvPr>
            <p:cNvSpPr/>
            <p:nvPr/>
          </p:nvSpPr>
          <p:spPr>
            <a:xfrm>
              <a:off x="6119557" y="531862"/>
              <a:ext cx="9373466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C667BE3-ABC3-33B6-4972-F9E672DE5E33}"/>
                </a:ext>
              </a:extLst>
            </p:cNvPr>
            <p:cNvSpPr/>
            <p:nvPr/>
          </p:nvSpPr>
          <p:spPr>
            <a:xfrm>
              <a:off x="6389402" y="1200118"/>
              <a:ext cx="8396668" cy="2936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Nam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rửa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bát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2" name="Rectangle: Rounded Corners 11">
            <a:hlinkClick r:id="rId5" action="ppaction://hlinksldjump"/>
            <a:extLst>
              <a:ext uri="{FF2B5EF4-FFF2-40B4-BE49-F238E27FC236}">
                <a16:creationId xmlns:a16="http://schemas.microsoft.com/office/drawing/2014/main" id="{E33C3EF3-74BC-C80A-4402-D6A229F888DF}"/>
              </a:ext>
            </a:extLst>
          </p:cNvPr>
          <p:cNvSpPr/>
          <p:nvPr/>
        </p:nvSpPr>
        <p:spPr>
          <a:xfrm>
            <a:off x="10152992" y="6117020"/>
            <a:ext cx="1650125" cy="4939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endParaRPr lang="en-US" dirty="0"/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ADF1C59B-78BF-FB0F-F787-2DEEC006F6B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12215" y="268620"/>
            <a:ext cx="4444369" cy="29994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72F6F13-E2F5-3141-4764-B744993DFC5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456" y="113168"/>
            <a:ext cx="1959317" cy="1934411"/>
          </a:xfrm>
          <a:prstGeom prst="rect">
            <a:avLst/>
          </a:prstGeom>
        </p:spPr>
      </p:pic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A9C70F0-D0EC-C2FB-AC96-B83ABE3CB8A5}"/>
              </a:ext>
            </a:extLst>
          </p:cNvPr>
          <p:cNvCxnSpPr>
            <a:cxnSpLocks/>
          </p:cNvCxnSpPr>
          <p:nvPr/>
        </p:nvCxnSpPr>
        <p:spPr>
          <a:xfrm>
            <a:off x="11017798" y="1072385"/>
            <a:ext cx="647700" cy="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0E86D0E-E46A-DD24-0771-3D4DEC6BA64E}"/>
              </a:ext>
            </a:extLst>
          </p:cNvPr>
          <p:cNvCxnSpPr>
            <a:cxnSpLocks/>
          </p:cNvCxnSpPr>
          <p:nvPr/>
        </p:nvCxnSpPr>
        <p:spPr>
          <a:xfrm flipH="1">
            <a:off x="10773103" y="1084905"/>
            <a:ext cx="216859" cy="36552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CBD7C972-DC63-1F8A-5FB7-32726E30EAF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911" t="31219" r="17089" b="14241"/>
          <a:stretch/>
        </p:blipFill>
        <p:spPr>
          <a:xfrm>
            <a:off x="5834235" y="2902018"/>
            <a:ext cx="3635586" cy="3858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517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2">
            <a:extLst>
              <a:ext uri="{FF2B5EF4-FFF2-40B4-BE49-F238E27FC236}">
                <a16:creationId xmlns:a16="http://schemas.microsoft.com/office/drawing/2014/main" id="{BF66DD7B-26A1-2D1A-4508-DC09E9B54490}"/>
              </a:ext>
            </a:extLst>
          </p:cNvPr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3">
            <a:extLst>
              <a:ext uri="{FF2B5EF4-FFF2-40B4-BE49-F238E27FC236}">
                <a16:creationId xmlns:a16="http://schemas.microsoft.com/office/drawing/2014/main" id="{9822B504-3548-63F0-F971-EF1230025B7B}"/>
              </a:ext>
            </a:extLst>
          </p:cNvPr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Rounded Rectangle 3">
            <a:extLst>
              <a:ext uri="{FF2B5EF4-FFF2-40B4-BE49-F238E27FC236}">
                <a16:creationId xmlns:a16="http://schemas.microsoft.com/office/drawing/2014/main" id="{B154355E-5627-A13E-63A0-8E6DA1D0AA6C}"/>
              </a:ext>
            </a:extLst>
          </p:cNvPr>
          <p:cNvSpPr/>
          <p:nvPr/>
        </p:nvSpPr>
        <p:spPr>
          <a:xfrm>
            <a:off x="458426" y="3243944"/>
            <a:ext cx="4859809" cy="1643365"/>
          </a:xfrm>
          <a:prstGeom prst="roundRect">
            <a:avLst/>
          </a:prstGeom>
          <a:solidFill>
            <a:schemeClr val="bg1"/>
          </a:solidFill>
          <a:ln w="76200">
            <a:solidFill>
              <a:srgbClr val="F935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GB" sz="4400" dirty="0" err="1">
                <a:solidFill>
                  <a:srgbClr val="002060"/>
                </a:solidFill>
                <a:latin typeface="Calibri"/>
              </a:rPr>
              <a:t>Lúc</a:t>
            </a:r>
            <a:r>
              <a:rPr lang="en-GB" sz="4400" dirty="0">
                <a:solidFill>
                  <a:srgbClr val="002060"/>
                </a:solidFill>
                <a:latin typeface="Calibri"/>
              </a:rPr>
              <a:t> 22 </a:t>
            </a:r>
            <a:r>
              <a:rPr lang="en-GB" sz="4400" dirty="0" err="1">
                <a:solidFill>
                  <a:srgbClr val="002060"/>
                </a:solidFill>
                <a:latin typeface="Calibri"/>
              </a:rPr>
              <a:t>giờ</a:t>
            </a:r>
            <a:r>
              <a:rPr lang="en-GB" sz="4400" dirty="0">
                <a:solidFill>
                  <a:srgbClr val="002060"/>
                </a:solidFill>
                <a:latin typeface="Calibri"/>
              </a:rPr>
              <a:t> Nam </a:t>
            </a:r>
            <a:r>
              <a:rPr lang="en-GB" sz="4400" dirty="0" err="1">
                <a:solidFill>
                  <a:srgbClr val="002060"/>
                </a:solidFill>
                <a:latin typeface="Calibri"/>
              </a:rPr>
              <a:t>đang</a:t>
            </a:r>
            <a:r>
              <a:rPr lang="en-GB" sz="4400" dirty="0">
                <a:solidFill>
                  <a:srgbClr val="002060"/>
                </a:solidFill>
                <a:latin typeface="Calibri"/>
              </a:rPr>
              <a:t> </a:t>
            </a:r>
            <a:r>
              <a:rPr lang="en-GB" sz="4400" dirty="0" err="1">
                <a:solidFill>
                  <a:srgbClr val="002060"/>
                </a:solidFill>
                <a:latin typeface="Calibri"/>
              </a:rPr>
              <a:t>ngủ</a:t>
            </a:r>
            <a:r>
              <a:rPr lang="en-GB" sz="4400" dirty="0">
                <a:solidFill>
                  <a:srgbClr val="002060"/>
                </a:solidFill>
                <a:latin typeface="Calibri"/>
              </a:rPr>
              <a:t> say.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EE5C2FF-66FC-EBBA-3091-8AA0376682C5}"/>
              </a:ext>
            </a:extLst>
          </p:cNvPr>
          <p:cNvGrpSpPr/>
          <p:nvPr/>
        </p:nvGrpSpPr>
        <p:grpSpPr>
          <a:xfrm>
            <a:off x="252804" y="293551"/>
            <a:ext cx="5822175" cy="2032000"/>
            <a:chOff x="6119557" y="531862"/>
            <a:chExt cx="9373466" cy="4125312"/>
          </a:xfrm>
        </p:grpSpPr>
        <p:sp>
          <p:nvSpPr>
            <p:cNvPr id="10" name="Round Diagonal Corner Rectangle 11">
              <a:extLst>
                <a:ext uri="{FF2B5EF4-FFF2-40B4-BE49-F238E27FC236}">
                  <a16:creationId xmlns:a16="http://schemas.microsoft.com/office/drawing/2014/main" id="{085C4DA6-8A2E-61F4-064B-37FB952226A1}"/>
                </a:ext>
              </a:extLst>
            </p:cNvPr>
            <p:cNvSpPr/>
            <p:nvPr/>
          </p:nvSpPr>
          <p:spPr>
            <a:xfrm>
              <a:off x="6119557" y="531862"/>
              <a:ext cx="9373466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57EB8B2-1160-CC09-D2A4-1FFCAC429CD0}"/>
                </a:ext>
              </a:extLst>
            </p:cNvPr>
            <p:cNvSpPr/>
            <p:nvPr/>
          </p:nvSpPr>
          <p:spPr>
            <a:xfrm>
              <a:off x="6389402" y="1200118"/>
              <a:ext cx="8396668" cy="318668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Nam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ngủ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say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lúc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48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12" name="Rectangle: Rounded Corners 11">
            <a:hlinkClick r:id="rId5" action="ppaction://hlinksldjump"/>
            <a:extLst>
              <a:ext uri="{FF2B5EF4-FFF2-40B4-BE49-F238E27FC236}">
                <a16:creationId xmlns:a16="http://schemas.microsoft.com/office/drawing/2014/main" id="{BA3978CB-788B-99D2-5844-B55554BC9446}"/>
              </a:ext>
            </a:extLst>
          </p:cNvPr>
          <p:cNvSpPr/>
          <p:nvPr/>
        </p:nvSpPr>
        <p:spPr>
          <a:xfrm>
            <a:off x="10152992" y="6117020"/>
            <a:ext cx="1650125" cy="49398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Quay </a:t>
            </a:r>
            <a:r>
              <a:rPr lang="en-US" dirty="0" err="1"/>
              <a:t>lại</a:t>
            </a:r>
            <a:endParaRPr lang="en-US" dirty="0"/>
          </a:p>
        </p:txBody>
      </p:sp>
      <p:pic>
        <p:nvPicPr>
          <p:cNvPr id="28" name="Picture 27" descr="A green alarm clock with a heart on it&#10;&#10;Description automatically generated">
            <a:hlinkClick r:id="rId6" action="ppaction://hlinksldjump"/>
            <a:extLst>
              <a:ext uri="{FF2B5EF4-FFF2-40B4-BE49-F238E27FC236}">
                <a16:creationId xmlns:a16="http://schemas.microsoft.com/office/drawing/2014/main" id="{33FEA74C-5D19-0C32-7C26-1803105E5A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4065" y="3111062"/>
            <a:ext cx="3829378" cy="3829378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750D56F7-4E33-962C-D0B0-9FFFCE49DB7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12636" y="231227"/>
            <a:ext cx="4141171" cy="32279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15700EB-F2E1-E440-62E9-954629EAC92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456" y="113168"/>
            <a:ext cx="1959317" cy="1934411"/>
          </a:xfrm>
          <a:prstGeom prst="rect">
            <a:avLst/>
          </a:prstGeom>
        </p:spPr>
      </p:pic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F1B627F3-793B-E317-427A-F6F1EEE20E0A}"/>
              </a:ext>
            </a:extLst>
          </p:cNvPr>
          <p:cNvCxnSpPr>
            <a:cxnSpLocks/>
          </p:cNvCxnSpPr>
          <p:nvPr/>
        </p:nvCxnSpPr>
        <p:spPr>
          <a:xfrm flipV="1">
            <a:off x="11017798" y="441434"/>
            <a:ext cx="0" cy="630951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AEF85BEE-6095-8424-D161-D0611C724ED3}"/>
              </a:ext>
            </a:extLst>
          </p:cNvPr>
          <p:cNvCxnSpPr>
            <a:cxnSpLocks/>
          </p:cNvCxnSpPr>
          <p:nvPr/>
        </p:nvCxnSpPr>
        <p:spPr>
          <a:xfrm flipH="1" flipV="1">
            <a:off x="10625959" y="861848"/>
            <a:ext cx="364003" cy="223057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370463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-21734"/>
            <a:ext cx="12192001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2842" y="4171703"/>
            <a:ext cx="4522958" cy="2686297"/>
          </a:xfrm>
          <a:prstGeom prst="rect">
            <a:avLst/>
          </a:prstGeom>
        </p:spPr>
      </p:pic>
      <p:pic>
        <p:nvPicPr>
          <p:cNvPr id="5" name="Picture 4" descr="A cartoon of a calendar with a paper sheet&#10;&#10;Description automatically generated">
            <a:extLst>
              <a:ext uri="{FF2B5EF4-FFF2-40B4-BE49-F238E27FC236}">
                <a16:creationId xmlns:a16="http://schemas.microsoft.com/office/drawing/2014/main" id="{5CFC0650-ABD1-8074-2516-7F4F0804B2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366"/>
            <a:ext cx="3067050" cy="30250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AED46C-D60E-96D5-4EF4-63E09FCD950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10843" y="1238204"/>
            <a:ext cx="2170364" cy="106689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EFEDC0-026B-6D94-9AB6-6D7F4BE1F6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2060" y="2458174"/>
            <a:ext cx="11634690" cy="2278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84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Freeform 2">
            <a:extLst>
              <a:ext uri="{FF2B5EF4-FFF2-40B4-BE49-F238E27FC236}">
                <a16:creationId xmlns:a16="http://schemas.microsoft.com/office/drawing/2014/main" id="{821CA0B7-8F8E-0240-1819-CE9DBDCA3802}"/>
              </a:ext>
            </a:extLst>
          </p:cNvPr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3">
            <a:extLst>
              <a:ext uri="{FF2B5EF4-FFF2-40B4-BE49-F238E27FC236}">
                <a16:creationId xmlns:a16="http://schemas.microsoft.com/office/drawing/2014/main" id="{DEF35453-10FA-3733-6551-1BB7546DC314}"/>
              </a:ext>
            </a:extLst>
          </p:cNvPr>
          <p:cNvSpPr/>
          <p:nvPr/>
        </p:nvSpPr>
        <p:spPr>
          <a:xfrm>
            <a:off x="6749919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4">
            <a:extLst>
              <a:ext uri="{FF2B5EF4-FFF2-40B4-BE49-F238E27FC236}">
                <a16:creationId xmlns:a16="http://schemas.microsoft.com/office/drawing/2014/main" id="{525228A9-7800-77CB-3864-03413A408552}"/>
              </a:ext>
            </a:extLst>
          </p:cNvPr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5" name="Freeform 16">
            <a:extLst>
              <a:ext uri="{FF2B5EF4-FFF2-40B4-BE49-F238E27FC236}">
                <a16:creationId xmlns:a16="http://schemas.microsoft.com/office/drawing/2014/main" id="{FAB1B7C6-6FFF-0919-FFB2-32EA37F040A1}"/>
              </a:ext>
            </a:extLst>
          </p:cNvPr>
          <p:cNvSpPr/>
          <p:nvPr/>
        </p:nvSpPr>
        <p:spPr>
          <a:xfrm>
            <a:off x="1217896" y="3546191"/>
            <a:ext cx="1377635" cy="2880986"/>
          </a:xfrm>
          <a:custGeom>
            <a:avLst/>
            <a:gdLst/>
            <a:ahLst/>
            <a:cxnLst/>
            <a:rect l="l" t="t" r="r" b="b"/>
            <a:pathLst>
              <a:path w="2066453" h="4321479">
                <a:moveTo>
                  <a:pt x="0" y="0"/>
                </a:moveTo>
                <a:lnTo>
                  <a:pt x="2066453" y="0"/>
                </a:lnTo>
                <a:lnTo>
                  <a:pt x="2066453" y="4321479"/>
                </a:lnTo>
                <a:lnTo>
                  <a:pt x="0" y="432147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6" name="Picture 17">
            <a:extLst>
              <a:ext uri="{FF2B5EF4-FFF2-40B4-BE49-F238E27FC236}">
                <a16:creationId xmlns:a16="http://schemas.microsoft.com/office/drawing/2014/main" id="{E1657AD3-3DCB-89BE-6B5C-22F851D5CB5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685800" y="3955582"/>
            <a:ext cx="1104021" cy="1159986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D6403DC0-D97B-0F74-A942-C57BABE60F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032702" y="528991"/>
            <a:ext cx="7645047" cy="283691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C15A98E4-6733-90FE-214B-D51ED4EF67D2}"/>
              </a:ext>
            </a:extLst>
          </p:cNvPr>
          <p:cNvGrpSpPr/>
          <p:nvPr/>
        </p:nvGrpSpPr>
        <p:grpSpPr>
          <a:xfrm>
            <a:off x="3662748" y="2227140"/>
            <a:ext cx="8371601" cy="1596937"/>
            <a:chOff x="5121789" y="645136"/>
            <a:chExt cx="12557401" cy="2395405"/>
          </a:xfrm>
          <a:solidFill>
            <a:srgbClr val="F4C59E"/>
          </a:solidFill>
        </p:grpSpPr>
        <p:sp>
          <p:nvSpPr>
            <p:cNvPr id="38" name="Rounded Rectangle 13">
              <a:extLst>
                <a:ext uri="{FF2B5EF4-FFF2-40B4-BE49-F238E27FC236}">
                  <a16:creationId xmlns:a16="http://schemas.microsoft.com/office/drawing/2014/main" id="{B749AD4A-99B6-4E0D-9EE9-07E67B5F8480}"/>
                </a:ext>
              </a:extLst>
            </p:cNvPr>
            <p:cNvSpPr/>
            <p:nvPr/>
          </p:nvSpPr>
          <p:spPr>
            <a:xfrm>
              <a:off x="5121789" y="645136"/>
              <a:ext cx="12557401" cy="2395405"/>
            </a:xfrm>
            <a:custGeom>
              <a:avLst/>
              <a:gdLst>
                <a:gd name="connsiteX0" fmla="*/ 0 w 11404360"/>
                <a:gd name="connsiteY0" fmla="*/ 1130323 h 6781800"/>
                <a:gd name="connsiteX1" fmla="*/ 1130323 w 11404360"/>
                <a:gd name="connsiteY1" fmla="*/ 0 h 6781800"/>
                <a:gd name="connsiteX2" fmla="*/ 10274037 w 11404360"/>
                <a:gd name="connsiteY2" fmla="*/ 0 h 6781800"/>
                <a:gd name="connsiteX3" fmla="*/ 11404360 w 11404360"/>
                <a:gd name="connsiteY3" fmla="*/ 1130323 h 6781800"/>
                <a:gd name="connsiteX4" fmla="*/ 11404360 w 11404360"/>
                <a:gd name="connsiteY4" fmla="*/ 5651477 h 6781800"/>
                <a:gd name="connsiteX5" fmla="*/ 10274037 w 11404360"/>
                <a:gd name="connsiteY5" fmla="*/ 6781800 h 6781800"/>
                <a:gd name="connsiteX6" fmla="*/ 1130323 w 11404360"/>
                <a:gd name="connsiteY6" fmla="*/ 6781800 h 6781800"/>
                <a:gd name="connsiteX7" fmla="*/ 0 w 11404360"/>
                <a:gd name="connsiteY7" fmla="*/ 5651477 h 6781800"/>
                <a:gd name="connsiteX8" fmla="*/ 0 w 11404360"/>
                <a:gd name="connsiteY8" fmla="*/ 1130323 h 6781800"/>
                <a:gd name="connsiteX0" fmla="*/ 0 w 11404360"/>
                <a:gd name="connsiteY0" fmla="*/ 1489467 h 7140944"/>
                <a:gd name="connsiteX1" fmla="*/ 1130323 w 11404360"/>
                <a:gd name="connsiteY1" fmla="*/ 359144 h 7140944"/>
                <a:gd name="connsiteX2" fmla="*/ 10274037 w 11404360"/>
                <a:gd name="connsiteY2" fmla="*/ 359144 h 7140944"/>
                <a:gd name="connsiteX3" fmla="*/ 11404360 w 11404360"/>
                <a:gd name="connsiteY3" fmla="*/ 1489467 h 7140944"/>
                <a:gd name="connsiteX4" fmla="*/ 11404360 w 11404360"/>
                <a:gd name="connsiteY4" fmla="*/ 6010621 h 7140944"/>
                <a:gd name="connsiteX5" fmla="*/ 10274037 w 11404360"/>
                <a:gd name="connsiteY5" fmla="*/ 7140944 h 7140944"/>
                <a:gd name="connsiteX6" fmla="*/ 1130323 w 11404360"/>
                <a:gd name="connsiteY6" fmla="*/ 7140944 h 7140944"/>
                <a:gd name="connsiteX7" fmla="*/ 0 w 11404360"/>
                <a:gd name="connsiteY7" fmla="*/ 6010621 h 7140944"/>
                <a:gd name="connsiteX8" fmla="*/ 0 w 11404360"/>
                <a:gd name="connsiteY8" fmla="*/ 1489467 h 7140944"/>
                <a:gd name="connsiteX0" fmla="*/ 0 w 11404360"/>
                <a:gd name="connsiteY0" fmla="*/ 1489467 h 7140944"/>
                <a:gd name="connsiteX1" fmla="*/ 1130323 w 11404360"/>
                <a:gd name="connsiteY1" fmla="*/ 359144 h 7140944"/>
                <a:gd name="connsiteX2" fmla="*/ 10274037 w 11404360"/>
                <a:gd name="connsiteY2" fmla="*/ 359144 h 7140944"/>
                <a:gd name="connsiteX3" fmla="*/ 11404360 w 11404360"/>
                <a:gd name="connsiteY3" fmla="*/ 1489467 h 7140944"/>
                <a:gd name="connsiteX4" fmla="*/ 11404360 w 11404360"/>
                <a:gd name="connsiteY4" fmla="*/ 6010621 h 7140944"/>
                <a:gd name="connsiteX5" fmla="*/ 10274037 w 11404360"/>
                <a:gd name="connsiteY5" fmla="*/ 7140944 h 7140944"/>
                <a:gd name="connsiteX6" fmla="*/ 1130323 w 11404360"/>
                <a:gd name="connsiteY6" fmla="*/ 7140944 h 7140944"/>
                <a:gd name="connsiteX7" fmla="*/ 0 w 11404360"/>
                <a:gd name="connsiteY7" fmla="*/ 6010621 h 7140944"/>
                <a:gd name="connsiteX8" fmla="*/ 0 w 11404360"/>
                <a:gd name="connsiteY8" fmla="*/ 1489467 h 7140944"/>
                <a:gd name="connsiteX0" fmla="*/ 0 w 11990332"/>
                <a:gd name="connsiteY0" fmla="*/ 1489467 h 7140944"/>
                <a:gd name="connsiteX1" fmla="*/ 1130323 w 11990332"/>
                <a:gd name="connsiteY1" fmla="*/ 359144 h 7140944"/>
                <a:gd name="connsiteX2" fmla="*/ 10274037 w 11990332"/>
                <a:gd name="connsiteY2" fmla="*/ 359144 h 7140944"/>
                <a:gd name="connsiteX3" fmla="*/ 11404360 w 11990332"/>
                <a:gd name="connsiteY3" fmla="*/ 1489467 h 7140944"/>
                <a:gd name="connsiteX4" fmla="*/ 11404360 w 11990332"/>
                <a:gd name="connsiteY4" fmla="*/ 6010621 h 7140944"/>
                <a:gd name="connsiteX5" fmla="*/ 10274037 w 11990332"/>
                <a:gd name="connsiteY5" fmla="*/ 7140944 h 7140944"/>
                <a:gd name="connsiteX6" fmla="*/ 1130323 w 11990332"/>
                <a:gd name="connsiteY6" fmla="*/ 7140944 h 7140944"/>
                <a:gd name="connsiteX7" fmla="*/ 0 w 11990332"/>
                <a:gd name="connsiteY7" fmla="*/ 6010621 h 7140944"/>
                <a:gd name="connsiteX8" fmla="*/ 0 w 11990332"/>
                <a:gd name="connsiteY8" fmla="*/ 1489467 h 7140944"/>
                <a:gd name="connsiteX0" fmla="*/ 567069 w 12557401"/>
                <a:gd name="connsiteY0" fmla="*/ 1489467 h 7140944"/>
                <a:gd name="connsiteX1" fmla="*/ 1697392 w 12557401"/>
                <a:gd name="connsiteY1" fmla="*/ 359144 h 7140944"/>
                <a:gd name="connsiteX2" fmla="*/ 10841106 w 12557401"/>
                <a:gd name="connsiteY2" fmla="*/ 359144 h 7140944"/>
                <a:gd name="connsiteX3" fmla="*/ 11971429 w 12557401"/>
                <a:gd name="connsiteY3" fmla="*/ 1489467 h 7140944"/>
                <a:gd name="connsiteX4" fmla="*/ 11971429 w 12557401"/>
                <a:gd name="connsiteY4" fmla="*/ 6010621 h 7140944"/>
                <a:gd name="connsiteX5" fmla="*/ 10841106 w 12557401"/>
                <a:gd name="connsiteY5" fmla="*/ 7140944 h 7140944"/>
                <a:gd name="connsiteX6" fmla="*/ 1697392 w 12557401"/>
                <a:gd name="connsiteY6" fmla="*/ 7140944 h 7140944"/>
                <a:gd name="connsiteX7" fmla="*/ 567069 w 12557401"/>
                <a:gd name="connsiteY7" fmla="*/ 6010621 h 7140944"/>
                <a:gd name="connsiteX8" fmla="*/ 567069 w 12557401"/>
                <a:gd name="connsiteY8" fmla="*/ 1489467 h 714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57401" h="7140944">
                  <a:moveTo>
                    <a:pt x="567069" y="1489467"/>
                  </a:moveTo>
                  <a:cubicBezTo>
                    <a:pt x="567069" y="865207"/>
                    <a:pt x="1073132" y="359144"/>
                    <a:pt x="1697392" y="359144"/>
                  </a:cubicBezTo>
                  <a:cubicBezTo>
                    <a:pt x="5510842" y="-448931"/>
                    <a:pt x="7793201" y="359144"/>
                    <a:pt x="10841106" y="359144"/>
                  </a:cubicBezTo>
                  <a:cubicBezTo>
                    <a:pt x="10784882" y="316614"/>
                    <a:pt x="11971429" y="865207"/>
                    <a:pt x="11971429" y="1489467"/>
                  </a:cubicBezTo>
                  <a:cubicBezTo>
                    <a:pt x="11971429" y="2996518"/>
                    <a:pt x="13289866" y="4333450"/>
                    <a:pt x="11971429" y="6010621"/>
                  </a:cubicBezTo>
                  <a:cubicBezTo>
                    <a:pt x="11971429" y="6634881"/>
                    <a:pt x="11465366" y="7140944"/>
                    <a:pt x="10841106" y="7140944"/>
                  </a:cubicBezTo>
                  <a:lnTo>
                    <a:pt x="1697392" y="7140944"/>
                  </a:lnTo>
                  <a:cubicBezTo>
                    <a:pt x="1073132" y="7140944"/>
                    <a:pt x="567069" y="6634881"/>
                    <a:pt x="567069" y="6010621"/>
                  </a:cubicBezTo>
                  <a:cubicBezTo>
                    <a:pt x="-708838" y="4312184"/>
                    <a:pt x="567069" y="2996518"/>
                    <a:pt x="567069" y="1489467"/>
                  </a:cubicBezTo>
                  <a:close/>
                </a:path>
              </a:pathLst>
            </a:custGeom>
            <a:grpFill/>
            <a:ln>
              <a:solidFill>
                <a:srgbClr val="F4C5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39" name="TextBox 21">
              <a:extLst>
                <a:ext uri="{FF2B5EF4-FFF2-40B4-BE49-F238E27FC236}">
                  <a16:creationId xmlns:a16="http://schemas.microsoft.com/office/drawing/2014/main" id="{D469B711-9E58-CCDD-507D-877CE1443B46}"/>
                </a:ext>
              </a:extLst>
            </p:cNvPr>
            <p:cNvSpPr txBox="1"/>
            <p:nvPr/>
          </p:nvSpPr>
          <p:spPr>
            <a:xfrm>
              <a:off x="6272754" y="841981"/>
              <a:ext cx="10287000" cy="2031325"/>
            </a:xfrm>
            <a:prstGeom prst="rect">
              <a:avLst/>
            </a:prstGeom>
            <a:grpFill/>
            <a:ln>
              <a:solidFill>
                <a:srgbClr val="F4C59E"/>
              </a:solidFill>
            </a:ln>
          </p:spPr>
          <p:txBody>
            <a:bodyPr wrap="square" lIns="0" tIns="0" rIns="0" bIns="0" rtlCol="0" anchor="t">
              <a:spAutoFit/>
            </a:bodyPr>
            <a:lstStyle/>
            <a:p>
              <a:pPr algn="just" defTabSz="609630"/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Đọc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qua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tờ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lịch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4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2D75BA26-6B88-F1F2-A9CA-416418909929}"/>
              </a:ext>
            </a:extLst>
          </p:cNvPr>
          <p:cNvGrpSpPr/>
          <p:nvPr/>
        </p:nvGrpSpPr>
        <p:grpSpPr>
          <a:xfrm>
            <a:off x="3518586" y="278493"/>
            <a:ext cx="8371601" cy="1787777"/>
            <a:chOff x="5121789" y="645137"/>
            <a:chExt cx="12557401" cy="2681666"/>
          </a:xfrm>
        </p:grpSpPr>
        <p:sp>
          <p:nvSpPr>
            <p:cNvPr id="41" name="Rounded Rectangle 13">
              <a:extLst>
                <a:ext uri="{FF2B5EF4-FFF2-40B4-BE49-F238E27FC236}">
                  <a16:creationId xmlns:a16="http://schemas.microsoft.com/office/drawing/2014/main" id="{E45F0074-740D-FA45-8E1B-300DBA688BA1}"/>
                </a:ext>
              </a:extLst>
            </p:cNvPr>
            <p:cNvSpPr/>
            <p:nvPr/>
          </p:nvSpPr>
          <p:spPr>
            <a:xfrm>
              <a:off x="5121789" y="645137"/>
              <a:ext cx="12557401" cy="2681666"/>
            </a:xfrm>
            <a:custGeom>
              <a:avLst/>
              <a:gdLst>
                <a:gd name="connsiteX0" fmla="*/ 0 w 11404360"/>
                <a:gd name="connsiteY0" fmla="*/ 1130323 h 6781800"/>
                <a:gd name="connsiteX1" fmla="*/ 1130323 w 11404360"/>
                <a:gd name="connsiteY1" fmla="*/ 0 h 6781800"/>
                <a:gd name="connsiteX2" fmla="*/ 10274037 w 11404360"/>
                <a:gd name="connsiteY2" fmla="*/ 0 h 6781800"/>
                <a:gd name="connsiteX3" fmla="*/ 11404360 w 11404360"/>
                <a:gd name="connsiteY3" fmla="*/ 1130323 h 6781800"/>
                <a:gd name="connsiteX4" fmla="*/ 11404360 w 11404360"/>
                <a:gd name="connsiteY4" fmla="*/ 5651477 h 6781800"/>
                <a:gd name="connsiteX5" fmla="*/ 10274037 w 11404360"/>
                <a:gd name="connsiteY5" fmla="*/ 6781800 h 6781800"/>
                <a:gd name="connsiteX6" fmla="*/ 1130323 w 11404360"/>
                <a:gd name="connsiteY6" fmla="*/ 6781800 h 6781800"/>
                <a:gd name="connsiteX7" fmla="*/ 0 w 11404360"/>
                <a:gd name="connsiteY7" fmla="*/ 5651477 h 6781800"/>
                <a:gd name="connsiteX8" fmla="*/ 0 w 11404360"/>
                <a:gd name="connsiteY8" fmla="*/ 1130323 h 6781800"/>
                <a:gd name="connsiteX0" fmla="*/ 0 w 11404360"/>
                <a:gd name="connsiteY0" fmla="*/ 1489467 h 7140944"/>
                <a:gd name="connsiteX1" fmla="*/ 1130323 w 11404360"/>
                <a:gd name="connsiteY1" fmla="*/ 359144 h 7140944"/>
                <a:gd name="connsiteX2" fmla="*/ 10274037 w 11404360"/>
                <a:gd name="connsiteY2" fmla="*/ 359144 h 7140944"/>
                <a:gd name="connsiteX3" fmla="*/ 11404360 w 11404360"/>
                <a:gd name="connsiteY3" fmla="*/ 1489467 h 7140944"/>
                <a:gd name="connsiteX4" fmla="*/ 11404360 w 11404360"/>
                <a:gd name="connsiteY4" fmla="*/ 6010621 h 7140944"/>
                <a:gd name="connsiteX5" fmla="*/ 10274037 w 11404360"/>
                <a:gd name="connsiteY5" fmla="*/ 7140944 h 7140944"/>
                <a:gd name="connsiteX6" fmla="*/ 1130323 w 11404360"/>
                <a:gd name="connsiteY6" fmla="*/ 7140944 h 7140944"/>
                <a:gd name="connsiteX7" fmla="*/ 0 w 11404360"/>
                <a:gd name="connsiteY7" fmla="*/ 6010621 h 7140944"/>
                <a:gd name="connsiteX8" fmla="*/ 0 w 11404360"/>
                <a:gd name="connsiteY8" fmla="*/ 1489467 h 7140944"/>
                <a:gd name="connsiteX0" fmla="*/ 0 w 11404360"/>
                <a:gd name="connsiteY0" fmla="*/ 1489467 h 7140944"/>
                <a:gd name="connsiteX1" fmla="*/ 1130323 w 11404360"/>
                <a:gd name="connsiteY1" fmla="*/ 359144 h 7140944"/>
                <a:gd name="connsiteX2" fmla="*/ 10274037 w 11404360"/>
                <a:gd name="connsiteY2" fmla="*/ 359144 h 7140944"/>
                <a:gd name="connsiteX3" fmla="*/ 11404360 w 11404360"/>
                <a:gd name="connsiteY3" fmla="*/ 1489467 h 7140944"/>
                <a:gd name="connsiteX4" fmla="*/ 11404360 w 11404360"/>
                <a:gd name="connsiteY4" fmla="*/ 6010621 h 7140944"/>
                <a:gd name="connsiteX5" fmla="*/ 10274037 w 11404360"/>
                <a:gd name="connsiteY5" fmla="*/ 7140944 h 7140944"/>
                <a:gd name="connsiteX6" fmla="*/ 1130323 w 11404360"/>
                <a:gd name="connsiteY6" fmla="*/ 7140944 h 7140944"/>
                <a:gd name="connsiteX7" fmla="*/ 0 w 11404360"/>
                <a:gd name="connsiteY7" fmla="*/ 6010621 h 7140944"/>
                <a:gd name="connsiteX8" fmla="*/ 0 w 11404360"/>
                <a:gd name="connsiteY8" fmla="*/ 1489467 h 7140944"/>
                <a:gd name="connsiteX0" fmla="*/ 0 w 11990332"/>
                <a:gd name="connsiteY0" fmla="*/ 1489467 h 7140944"/>
                <a:gd name="connsiteX1" fmla="*/ 1130323 w 11990332"/>
                <a:gd name="connsiteY1" fmla="*/ 359144 h 7140944"/>
                <a:gd name="connsiteX2" fmla="*/ 10274037 w 11990332"/>
                <a:gd name="connsiteY2" fmla="*/ 359144 h 7140944"/>
                <a:gd name="connsiteX3" fmla="*/ 11404360 w 11990332"/>
                <a:gd name="connsiteY3" fmla="*/ 1489467 h 7140944"/>
                <a:gd name="connsiteX4" fmla="*/ 11404360 w 11990332"/>
                <a:gd name="connsiteY4" fmla="*/ 6010621 h 7140944"/>
                <a:gd name="connsiteX5" fmla="*/ 10274037 w 11990332"/>
                <a:gd name="connsiteY5" fmla="*/ 7140944 h 7140944"/>
                <a:gd name="connsiteX6" fmla="*/ 1130323 w 11990332"/>
                <a:gd name="connsiteY6" fmla="*/ 7140944 h 7140944"/>
                <a:gd name="connsiteX7" fmla="*/ 0 w 11990332"/>
                <a:gd name="connsiteY7" fmla="*/ 6010621 h 7140944"/>
                <a:gd name="connsiteX8" fmla="*/ 0 w 11990332"/>
                <a:gd name="connsiteY8" fmla="*/ 1489467 h 7140944"/>
                <a:gd name="connsiteX0" fmla="*/ 567069 w 12557401"/>
                <a:gd name="connsiteY0" fmla="*/ 1489467 h 7140944"/>
                <a:gd name="connsiteX1" fmla="*/ 1697392 w 12557401"/>
                <a:gd name="connsiteY1" fmla="*/ 359144 h 7140944"/>
                <a:gd name="connsiteX2" fmla="*/ 10841106 w 12557401"/>
                <a:gd name="connsiteY2" fmla="*/ 359144 h 7140944"/>
                <a:gd name="connsiteX3" fmla="*/ 11971429 w 12557401"/>
                <a:gd name="connsiteY3" fmla="*/ 1489467 h 7140944"/>
                <a:gd name="connsiteX4" fmla="*/ 11971429 w 12557401"/>
                <a:gd name="connsiteY4" fmla="*/ 6010621 h 7140944"/>
                <a:gd name="connsiteX5" fmla="*/ 10841106 w 12557401"/>
                <a:gd name="connsiteY5" fmla="*/ 7140944 h 7140944"/>
                <a:gd name="connsiteX6" fmla="*/ 1697392 w 12557401"/>
                <a:gd name="connsiteY6" fmla="*/ 7140944 h 7140944"/>
                <a:gd name="connsiteX7" fmla="*/ 567069 w 12557401"/>
                <a:gd name="connsiteY7" fmla="*/ 6010621 h 7140944"/>
                <a:gd name="connsiteX8" fmla="*/ 567069 w 12557401"/>
                <a:gd name="connsiteY8" fmla="*/ 1489467 h 71409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557401" h="7140944">
                  <a:moveTo>
                    <a:pt x="567069" y="1489467"/>
                  </a:moveTo>
                  <a:cubicBezTo>
                    <a:pt x="567069" y="865207"/>
                    <a:pt x="1073132" y="359144"/>
                    <a:pt x="1697392" y="359144"/>
                  </a:cubicBezTo>
                  <a:cubicBezTo>
                    <a:pt x="5510842" y="-448931"/>
                    <a:pt x="7793201" y="359144"/>
                    <a:pt x="10841106" y="359144"/>
                  </a:cubicBezTo>
                  <a:cubicBezTo>
                    <a:pt x="10784882" y="316614"/>
                    <a:pt x="11971429" y="865207"/>
                    <a:pt x="11971429" y="1489467"/>
                  </a:cubicBezTo>
                  <a:cubicBezTo>
                    <a:pt x="11971429" y="2996518"/>
                    <a:pt x="13289866" y="4333450"/>
                    <a:pt x="11971429" y="6010621"/>
                  </a:cubicBezTo>
                  <a:cubicBezTo>
                    <a:pt x="11971429" y="6634881"/>
                    <a:pt x="11465366" y="7140944"/>
                    <a:pt x="10841106" y="7140944"/>
                  </a:cubicBezTo>
                  <a:lnTo>
                    <a:pt x="1697392" y="7140944"/>
                  </a:lnTo>
                  <a:cubicBezTo>
                    <a:pt x="1073132" y="7140944"/>
                    <a:pt x="567069" y="6634881"/>
                    <a:pt x="567069" y="6010621"/>
                  </a:cubicBezTo>
                  <a:cubicBezTo>
                    <a:pt x="-708838" y="4312184"/>
                    <a:pt x="567069" y="2996518"/>
                    <a:pt x="567069" y="1489467"/>
                  </a:cubicBezTo>
                  <a:close/>
                </a:path>
              </a:pathLst>
            </a:custGeom>
            <a:solidFill>
              <a:srgbClr val="F4C59E">
                <a:alpha val="90980"/>
              </a:srgbClr>
            </a:solidFill>
            <a:ln>
              <a:solidFill>
                <a:srgbClr val="F4C59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200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42" name="TextBox 21">
              <a:extLst>
                <a:ext uri="{FF2B5EF4-FFF2-40B4-BE49-F238E27FC236}">
                  <a16:creationId xmlns:a16="http://schemas.microsoft.com/office/drawing/2014/main" id="{21091FBF-4185-FB25-C1B3-CC8362B8BBCE}"/>
                </a:ext>
              </a:extLst>
            </p:cNvPr>
            <p:cNvSpPr txBox="1"/>
            <p:nvPr/>
          </p:nvSpPr>
          <p:spPr>
            <a:xfrm>
              <a:off x="6256989" y="941608"/>
              <a:ext cx="10287000" cy="2031326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44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2505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3">
            <a:extLst>
              <a:ext uri="{FF2B5EF4-FFF2-40B4-BE49-F238E27FC236}">
                <a16:creationId xmlns:a16="http://schemas.microsoft.com/office/drawing/2014/main" id="{A61E63B9-62D4-FAE6-66F1-BC2135713DF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537"/>
          <a:stretch/>
        </p:blipFill>
        <p:spPr>
          <a:xfrm>
            <a:off x="1818290" y="0"/>
            <a:ext cx="9165020" cy="67661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92E15EF-F9B7-AAFA-FB00-6844773C7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6276" y="3651832"/>
            <a:ext cx="6943946" cy="2139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23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676</Words>
  <Application>Microsoft Office PowerPoint</Application>
  <PresentationFormat>Widescreen</PresentationFormat>
  <Paragraphs>246</Paragraphs>
  <Slides>25</Slides>
  <Notes>10</Notes>
  <HiddenSlides>0</HiddenSlides>
  <MMClips>26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25</vt:i4>
      </vt:variant>
    </vt:vector>
  </HeadingPairs>
  <TitlesOfParts>
    <vt:vector size="35" baseType="lpstr">
      <vt:lpstr>Arial</vt:lpstr>
      <vt:lpstr>Calibri</vt:lpstr>
      <vt:lpstr>Cambria</vt:lpstr>
      <vt:lpstr>UTM Avo</vt:lpstr>
      <vt:lpstr>Wingdings</vt:lpstr>
      <vt:lpstr>思源黑体</vt:lpstr>
      <vt:lpstr>Office 主题​​</vt:lpstr>
      <vt:lpstr>Green Color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do trang</cp:lastModifiedBy>
  <cp:revision>53</cp:revision>
  <dcterms:created xsi:type="dcterms:W3CDTF">2023-12-17T02:06:04Z</dcterms:created>
  <dcterms:modified xsi:type="dcterms:W3CDTF">2025-12-26T00:50:31Z</dcterms:modified>
</cp:coreProperties>
</file>