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62" r:id="rId3"/>
    <p:sldMasterId id="2147483774" r:id="rId4"/>
    <p:sldMasterId id="2147483781" r:id="rId5"/>
  </p:sldMasterIdLst>
  <p:notesMasterIdLst>
    <p:notesMasterId r:id="rId23"/>
  </p:notesMasterIdLst>
  <p:sldIdLst>
    <p:sldId id="402" r:id="rId6"/>
    <p:sldId id="256" r:id="rId7"/>
    <p:sldId id="263" r:id="rId8"/>
    <p:sldId id="261" r:id="rId9"/>
    <p:sldId id="259" r:id="rId10"/>
    <p:sldId id="258" r:id="rId11"/>
    <p:sldId id="257" r:id="rId12"/>
    <p:sldId id="260" r:id="rId13"/>
    <p:sldId id="262" r:id="rId14"/>
    <p:sldId id="393" r:id="rId15"/>
    <p:sldId id="413" r:id="rId16"/>
    <p:sldId id="285" r:id="rId17"/>
    <p:sldId id="2007577125" r:id="rId18"/>
    <p:sldId id="2007577126" r:id="rId19"/>
    <p:sldId id="2007577127" r:id="rId20"/>
    <p:sldId id="309" r:id="rId21"/>
    <p:sldId id="30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93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61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98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97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60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85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2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41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22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97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08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6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118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995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8966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355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96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93804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73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59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29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58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936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24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10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20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73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53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7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A99E-0F77-4984-948B-17E56D9271C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9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58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17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2.xml"/><Relationship Id="rId5" Type="http://schemas.microsoft.com/office/2007/relationships/hdphoto" Target="../media/hdphoto16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png"/><Relationship Id="rId5" Type="http://schemas.microsoft.com/office/2007/relationships/hdphoto" Target="../media/hdphoto17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microsoft.com/office/2007/relationships/hdphoto" Target="../media/hdphoto4.wdp"/><Relationship Id="rId26" Type="http://schemas.microsoft.com/office/2007/relationships/hdphoto" Target="../media/hdphoto8.wdp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4.png"/><Relationship Id="rId34" Type="http://schemas.microsoft.com/office/2007/relationships/hdphoto" Target="../media/hdphoto12.wdp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29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8.gif"/><Relationship Id="rId24" Type="http://schemas.microsoft.com/office/2007/relationships/hdphoto" Target="../media/hdphoto7.wdp"/><Relationship Id="rId32" Type="http://schemas.microsoft.com/office/2007/relationships/hdphoto" Target="../media/hdphoto11.wdp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microsoft.com/office/2007/relationships/hdphoto" Target="../media/hdphoto9.wdp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31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16.gif"/><Relationship Id="rId14" Type="http://schemas.openxmlformats.org/officeDocument/2006/relationships/image" Target="../media/image20.gif"/><Relationship Id="rId22" Type="http://schemas.microsoft.com/office/2007/relationships/hdphoto" Target="../media/hdphoto6.wdp"/><Relationship Id="rId27" Type="http://schemas.openxmlformats.org/officeDocument/2006/relationships/image" Target="../media/image27.png"/><Relationship Id="rId30" Type="http://schemas.microsoft.com/office/2007/relationships/hdphoto" Target="../media/hdphoto10.wdp"/><Relationship Id="rId8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gif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14.gif"/><Relationship Id="rId12" Type="http://schemas.microsoft.com/office/2007/relationships/hdphoto" Target="../media/hdphoto2.wdp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10.wdp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24" Type="http://schemas.openxmlformats.org/officeDocument/2006/relationships/image" Target="../media/image26.png"/><Relationship Id="rId32" Type="http://schemas.openxmlformats.org/officeDocument/2006/relationships/image" Target="../media/image13.png"/><Relationship Id="rId5" Type="http://schemas.openxmlformats.org/officeDocument/2006/relationships/slideLayout" Target="../slideLayouts/slideLayout14.xml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28.png"/><Relationship Id="rId10" Type="http://schemas.openxmlformats.org/officeDocument/2006/relationships/image" Target="../media/image18.gif"/><Relationship Id="rId19" Type="http://schemas.microsoft.com/office/2007/relationships/hdphoto" Target="../media/hdphoto5.wdp"/><Relationship Id="rId31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image" Target="../media/image16.gif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9.wdp"/><Relationship Id="rId30" Type="http://schemas.openxmlformats.org/officeDocument/2006/relationships/image" Target="../media/image17.png"/><Relationship Id="rId8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32.gif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gif"/><Relationship Id="rId17" Type="http://schemas.openxmlformats.org/officeDocument/2006/relationships/image" Target="../media/image20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gif"/><Relationship Id="rId18" Type="http://schemas.microsoft.com/office/2007/relationships/hdphoto" Target="../media/hdphoto4.wdp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7" Type="http://schemas.openxmlformats.org/officeDocument/2006/relationships/image" Target="../media/image3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6.gif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21.png"/><Relationship Id="rId23" Type="http://schemas.openxmlformats.org/officeDocument/2006/relationships/image" Target="../media/image31.png"/><Relationship Id="rId10" Type="http://schemas.openxmlformats.org/officeDocument/2006/relationships/image" Target="../media/image14.gif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32.gif"/><Relationship Id="rId22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gif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20.gif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14.gif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8.gif"/><Relationship Id="rId5" Type="http://schemas.openxmlformats.org/officeDocument/2006/relationships/slideLayout" Target="../slideLayouts/slideLayout14.xml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gif"/><Relationship Id="rId3" Type="http://schemas.microsoft.com/office/2007/relationships/media" Target="../media/media3.mp3"/><Relationship Id="rId7" Type="http://schemas.openxmlformats.org/officeDocument/2006/relationships/image" Target="../media/image35.png"/><Relationship Id="rId12" Type="http://schemas.openxmlformats.org/officeDocument/2006/relationships/image" Target="../media/image20.gif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29.png"/><Relationship Id="rId10" Type="http://schemas.openxmlformats.org/officeDocument/2006/relationships/image" Target="../media/image16.gif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2.gif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20.gif"/><Relationship Id="rId17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4.xml"/><Relationship Id="rId15" Type="http://schemas.microsoft.com/office/2007/relationships/hdphoto" Target="../media/hdphoto13.wdp"/><Relationship Id="rId10" Type="http://schemas.openxmlformats.org/officeDocument/2006/relationships/image" Target="../media/image15.gif"/><Relationship Id="rId19" Type="http://schemas.microsoft.com/office/2007/relationships/hdphoto" Target="../media/hdphoto15.wdp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audio" Target="../media/audio2.wav"/><Relationship Id="rId9" Type="http://schemas.openxmlformats.org/officeDocument/2006/relationships/image" Target="../media/image15.gif"/><Relationship Id="rId1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01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7D8D40-5C43-12B6-8A7D-56893D3024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397" y="103323"/>
            <a:ext cx="1408794" cy="140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3CA7-24B8-4FD0-83C6-EA5C0427CE14}"/>
              </a:ext>
            </a:extLst>
          </p:cNvPr>
          <p:cNvGrpSpPr/>
          <p:nvPr/>
        </p:nvGrpSpPr>
        <p:grpSpPr>
          <a:xfrm>
            <a:off x="2563223" y="171450"/>
            <a:ext cx="6844726" cy="936546"/>
            <a:chOff x="2651760" y="675189"/>
            <a:chExt cx="7027676" cy="936546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7084362B-3791-4A4A-B6A9-63A6560B4A37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Medium"/>
                <a:cs typeface="+mn-cs"/>
              </a:endParaRPr>
            </a:p>
          </p:txBody>
        </p:sp>
        <p:sp>
          <p:nvSpPr>
            <p:cNvPr id="11" name="Hộp Văn bản 22">
              <a:extLst>
                <a:ext uri="{FF2B5EF4-FFF2-40B4-BE49-F238E27FC236}">
                  <a16:creationId xmlns:a16="http://schemas.microsoft.com/office/drawing/2014/main" id="{20C58AB8-9145-4C7D-9CA7-6B02ADF6422C}"/>
                </a:ext>
              </a:extLst>
            </p:cNvPr>
            <p:cNvSpPr txBox="1"/>
            <p:nvPr/>
          </p:nvSpPr>
          <p:spPr>
            <a:xfrm>
              <a:off x="2729996" y="675189"/>
              <a:ext cx="6949440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 … ngày … tháng … năm …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2E36AD-0CFF-5419-939C-CF139067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C11A2-FBA6-A83C-7692-918D7890FA87}"/>
              </a:ext>
            </a:extLst>
          </p:cNvPr>
          <p:cNvSpPr txBox="1"/>
          <p:nvPr/>
        </p:nvSpPr>
        <p:spPr>
          <a:xfrm>
            <a:off x="2549272" y="2608853"/>
            <a:ext cx="7688019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33: ÔN TẬP PHÉP CỘNG, PHÉP TRỪ TRONG PHẠM VI 20, 100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38A2F0-866A-FCF2-3873-B3E9613856DB}"/>
              </a:ext>
            </a:extLst>
          </p:cNvPr>
          <p:cNvSpPr txBox="1"/>
          <p:nvPr/>
        </p:nvSpPr>
        <p:spPr>
          <a:xfrm>
            <a:off x="5562600" y="5181600"/>
            <a:ext cx="2638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4)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7D8D40-5C43-12B6-8A7D-56893D302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157" y="154123"/>
            <a:ext cx="1408794" cy="14087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02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826E6-BDE8-63E2-D7DD-AA84C2D92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345" y="2956873"/>
            <a:ext cx="665740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F4C5EE0-86FA-10D7-7DD8-BE3DFA8F64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" y="1900771"/>
            <a:ext cx="10011400" cy="24768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92090-6733-80AE-D8DF-FC4ADB67FCD9}"/>
              </a:ext>
            </a:extLst>
          </p:cNvPr>
          <p:cNvSpPr/>
          <p:nvPr/>
        </p:nvSpPr>
        <p:spPr>
          <a:xfrm>
            <a:off x="1113526" y="157552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8AB544-817B-F7D9-81FE-72DF22C16EEB}"/>
              </a:ext>
            </a:extLst>
          </p:cNvPr>
          <p:cNvGrpSpPr/>
          <p:nvPr/>
        </p:nvGrpSpPr>
        <p:grpSpPr>
          <a:xfrm>
            <a:off x="1624982" y="1613413"/>
            <a:ext cx="1649811" cy="468262"/>
            <a:chOff x="1424803" y="1434057"/>
            <a:chExt cx="1649811" cy="46826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9812827-C7B1-CD04-60BE-F46AD975F90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2F5B0453-0E3F-6D4E-3FD9-5C524706F66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632A83-08C2-A7FA-5C5A-F453380B393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15A06C-30EF-E6DC-11EC-BD11F08A3FDE}"/>
                </a:ext>
              </a:extLst>
            </p:cNvPr>
            <p:cNvSpPr txBox="1"/>
            <p:nvPr/>
          </p:nvSpPr>
          <p:spPr>
            <a:xfrm>
              <a:off x="1424803" y="1434057"/>
              <a:ext cx="1649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a)            ?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CA272B-B375-47BC-64C0-85FEE05B04A0}"/>
              </a:ext>
            </a:extLst>
          </p:cNvPr>
          <p:cNvSpPr/>
          <p:nvPr/>
        </p:nvSpPr>
        <p:spPr>
          <a:xfrm>
            <a:off x="3525541" y="2285474"/>
            <a:ext cx="649356" cy="609600"/>
          </a:xfrm>
          <a:prstGeom prst="roundRect">
            <a:avLst/>
          </a:prstGeom>
          <a:solidFill>
            <a:srgbClr val="FFD472"/>
          </a:solidFill>
          <a:ln>
            <a:solidFill>
              <a:srgbClr val="FFD4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6548A8-C319-C273-3571-827FD5407DBB}"/>
              </a:ext>
            </a:extLst>
          </p:cNvPr>
          <p:cNvGrpSpPr/>
          <p:nvPr/>
        </p:nvGrpSpPr>
        <p:grpSpPr>
          <a:xfrm>
            <a:off x="5272488" y="2966330"/>
            <a:ext cx="784728" cy="754546"/>
            <a:chOff x="5113000" y="2796209"/>
            <a:chExt cx="784728" cy="754546"/>
          </a:xfrm>
        </p:grpSpPr>
        <p:sp>
          <p:nvSpPr>
            <p:cNvPr id="25" name="Star: 16 Points 24">
              <a:extLst>
                <a:ext uri="{FF2B5EF4-FFF2-40B4-BE49-F238E27FC236}">
                  <a16:creationId xmlns:a16="http://schemas.microsoft.com/office/drawing/2014/main" id="{1E6F3DA8-F3E4-89B4-84B0-0B111A2B6861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solidFill>
              <a:srgbClr val="C4EBFC"/>
            </a:solidFill>
            <a:ln>
              <a:solidFill>
                <a:srgbClr val="C4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F27E28D-D07B-4F0B-2A70-A42652C94F38}"/>
                </a:ext>
              </a:extLst>
            </p:cNvPr>
            <p:cNvSpPr/>
            <p:nvPr/>
          </p:nvSpPr>
          <p:spPr>
            <a:xfrm>
              <a:off x="5212655" y="292855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5B3CF5-4409-A8B3-4591-B070ABAB1B65}"/>
              </a:ext>
            </a:extLst>
          </p:cNvPr>
          <p:cNvGrpSpPr/>
          <p:nvPr/>
        </p:nvGrpSpPr>
        <p:grpSpPr>
          <a:xfrm>
            <a:off x="7980740" y="3228887"/>
            <a:ext cx="784728" cy="753599"/>
            <a:chOff x="7821252" y="3058766"/>
            <a:chExt cx="784728" cy="753599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7350712-4A26-DA71-F22F-FCA436792623}"/>
                </a:ext>
              </a:extLst>
            </p:cNvPr>
            <p:cNvSpPr/>
            <p:nvPr/>
          </p:nvSpPr>
          <p:spPr>
            <a:xfrm>
              <a:off x="7821252" y="3058766"/>
              <a:ext cx="784728" cy="700434"/>
            </a:xfrm>
            <a:prstGeom prst="triangle">
              <a:avLst/>
            </a:prstGeom>
            <a:solidFill>
              <a:srgbClr val="FCC8C3"/>
            </a:solidFill>
            <a:ln>
              <a:solidFill>
                <a:srgbClr val="FCC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5DA3577-3455-6E6F-4963-8023AEFD3D6B}"/>
                </a:ext>
              </a:extLst>
            </p:cNvPr>
            <p:cNvSpPr/>
            <p:nvPr/>
          </p:nvSpPr>
          <p:spPr>
            <a:xfrm>
              <a:off x="7920906" y="3289145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3E0306-AF1E-387B-DEFB-CBD87F1853D3}"/>
              </a:ext>
            </a:extLst>
          </p:cNvPr>
          <p:cNvGrpSpPr/>
          <p:nvPr/>
        </p:nvGrpSpPr>
        <p:grpSpPr>
          <a:xfrm>
            <a:off x="9793688" y="2499741"/>
            <a:ext cx="784728" cy="754546"/>
            <a:chOff x="5113000" y="2796209"/>
            <a:chExt cx="784728" cy="754546"/>
          </a:xfrm>
          <a:solidFill>
            <a:srgbClr val="90E3EC"/>
          </a:solidFill>
        </p:grpSpPr>
        <p:sp>
          <p:nvSpPr>
            <p:cNvPr id="33" name="Star: 16 Points 32">
              <a:extLst>
                <a:ext uri="{FF2B5EF4-FFF2-40B4-BE49-F238E27FC236}">
                  <a16:creationId xmlns:a16="http://schemas.microsoft.com/office/drawing/2014/main" id="{81231198-4970-0695-B2DE-160A17D55818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grpFill/>
            <a:ln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CB5DBA-7B4F-1B50-9810-392135255839}"/>
                </a:ext>
              </a:extLst>
            </p:cNvPr>
            <p:cNvSpPr/>
            <p:nvPr/>
          </p:nvSpPr>
          <p:spPr>
            <a:xfrm>
              <a:off x="5212654" y="2928557"/>
              <a:ext cx="585418" cy="523220"/>
            </a:xfrm>
            <a:prstGeom prst="rect">
              <a:avLst/>
            </a:prstGeom>
            <a:grpFill/>
            <a:ln>
              <a:solidFill>
                <a:srgbClr val="90E3EC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</a:t>
              </a:r>
              <a:endPara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8286DEF-760B-436F-7A2D-594F1CE08136}"/>
              </a:ext>
            </a:extLst>
          </p:cNvPr>
          <p:cNvSpPr txBox="1"/>
          <p:nvPr/>
        </p:nvSpPr>
        <p:spPr>
          <a:xfrm>
            <a:off x="1119715" y="4141762"/>
            <a:ext cx="5210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b) Tính tổng các số hạng bằng nhau.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CE4DE61-2752-A26F-BAEF-CACB0DBCAC4E}"/>
              </a:ext>
            </a:extLst>
          </p:cNvPr>
          <p:cNvSpPr/>
          <p:nvPr/>
        </p:nvSpPr>
        <p:spPr>
          <a:xfrm>
            <a:off x="2341851" y="4757900"/>
            <a:ext cx="2930638" cy="67002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+ 24 + 24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A64A0E5-4FF7-8B22-DC26-4FC1168FD070}"/>
              </a:ext>
            </a:extLst>
          </p:cNvPr>
          <p:cNvSpPr/>
          <p:nvPr/>
        </p:nvSpPr>
        <p:spPr>
          <a:xfrm>
            <a:off x="6615074" y="4757900"/>
            <a:ext cx="3374213" cy="670021"/>
          </a:xfrm>
          <a:prstGeom prst="roundRect">
            <a:avLst>
              <a:gd name="adj" fmla="val 29935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+ 2 + 2 + 2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908C2CC-79AC-A343-4624-A0DC4786D570}"/>
              </a:ext>
            </a:extLst>
          </p:cNvPr>
          <p:cNvGrpSpPr/>
          <p:nvPr/>
        </p:nvGrpSpPr>
        <p:grpSpPr>
          <a:xfrm>
            <a:off x="3453269" y="5582394"/>
            <a:ext cx="793899" cy="662828"/>
            <a:chOff x="1750173" y="2926500"/>
            <a:chExt cx="793899" cy="66282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9B1F3AC-748C-B286-B63A-313E52A18C4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endParaRPr lang="vi-V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BC0624F-362D-ECF2-FFBA-242BBD0871F6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4BC0112-3C00-0DF3-3C56-190648D067B2}"/>
              </a:ext>
            </a:extLst>
          </p:cNvPr>
          <p:cNvGrpSpPr/>
          <p:nvPr/>
        </p:nvGrpSpPr>
        <p:grpSpPr>
          <a:xfrm>
            <a:off x="7997931" y="5588661"/>
            <a:ext cx="793899" cy="662828"/>
            <a:chOff x="1750173" y="2926500"/>
            <a:chExt cx="793899" cy="66282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6D3FCD9-B056-5465-ED5B-EC102273655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endParaRPr lang="vi-V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E2B4A04-068D-D3C7-2A94-06DE10E9D5FC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35" grpId="0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14ACC6C-F755-F064-A4D2-FD455CA09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6485" y="1237231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B21CBBC-66B6-DB9F-7741-5440A6FB7C01}"/>
              </a:ext>
            </a:extLst>
          </p:cNvPr>
          <p:cNvSpPr/>
          <p:nvPr/>
        </p:nvSpPr>
        <p:spPr>
          <a:xfrm>
            <a:off x="3264269" y="16390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0BB01A-E608-692E-0C34-AAA43EF99A47}"/>
              </a:ext>
            </a:extLst>
          </p:cNvPr>
          <p:cNvSpPr txBox="1"/>
          <p:nvPr/>
        </p:nvSpPr>
        <p:spPr>
          <a:xfrm>
            <a:off x="3711501" y="1639059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Cho bảng sau: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699EDC-1A2C-D0C7-34A1-A855DEC23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051415"/>
              </p:ext>
            </p:extLst>
          </p:nvPr>
        </p:nvGraphicFramePr>
        <p:xfrm>
          <a:off x="1152328" y="2364039"/>
          <a:ext cx="5638801" cy="3890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5543">
                  <a:extLst>
                    <a:ext uri="{9D8B030D-6E8A-4147-A177-3AD203B41FA5}">
                      <a16:colId xmlns:a16="http://schemas.microsoft.com/office/drawing/2014/main" val="392148777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197060027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6283704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415953353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7370731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3693648948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4282844923"/>
                    </a:ext>
                  </a:extLst>
                </a:gridCol>
              </a:tblGrid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114352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496480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946073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696141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9245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DB13726-41B8-C438-F29E-6ECC87810E36}"/>
              </a:ext>
            </a:extLst>
          </p:cNvPr>
          <p:cNvSpPr txBox="1"/>
          <p:nvPr/>
        </p:nvSpPr>
        <p:spPr>
          <a:xfrm>
            <a:off x="6935447" y="1533042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a) Tính tổng của ba số tròn chục có trong bảng.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0D2516-7912-433B-FA40-E7D8700A604A}"/>
              </a:ext>
            </a:extLst>
          </p:cNvPr>
          <p:cNvSpPr/>
          <p:nvPr/>
        </p:nvSpPr>
        <p:spPr>
          <a:xfrm>
            <a:off x="2762054" y="3152497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/>
            <a:endParaRPr lang="vi-VN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4FFD4E-68C3-66F3-11B3-FFFB888C19D4}"/>
              </a:ext>
            </a:extLst>
          </p:cNvPr>
          <p:cNvSpPr/>
          <p:nvPr/>
        </p:nvSpPr>
        <p:spPr>
          <a:xfrm>
            <a:off x="5179600" y="3944650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  <a:p>
            <a:pPr algn="ctr"/>
            <a:endParaRPr lang="vi-VN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A2AAA1-ADB7-F7A0-7239-549AD6FC3138}"/>
              </a:ext>
            </a:extLst>
          </p:cNvPr>
          <p:cNvSpPr/>
          <p:nvPr/>
        </p:nvSpPr>
        <p:spPr>
          <a:xfrm>
            <a:off x="1961955" y="5490896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  <a:p>
            <a:pPr algn="ctr"/>
            <a:endParaRPr lang="vi-VN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E217AC-7D19-AA77-D499-9B37D37EE654}"/>
              </a:ext>
            </a:extLst>
          </p:cNvPr>
          <p:cNvSpPr/>
          <p:nvPr/>
        </p:nvSpPr>
        <p:spPr>
          <a:xfrm>
            <a:off x="7376918" y="2583249"/>
            <a:ext cx="3978974" cy="7514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20 + 30 + 40 =         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40C8E-0122-9C7B-D039-D85B86C3BD56}"/>
              </a:ext>
            </a:extLst>
          </p:cNvPr>
          <p:cNvSpPr txBox="1"/>
          <p:nvPr/>
        </p:nvSpPr>
        <p:spPr>
          <a:xfrm>
            <a:off x="10166815" y="271111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878883-2555-7D51-54AA-F67B7031A2B0}"/>
              </a:ext>
            </a:extLst>
          </p:cNvPr>
          <p:cNvSpPr txBox="1"/>
          <p:nvPr/>
        </p:nvSpPr>
        <p:spPr>
          <a:xfrm>
            <a:off x="6935447" y="3462605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b) Hai số nào trong bảng có tổng là 23?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C6DE96-DC01-D4B1-AA2C-B7355554D1E5}"/>
              </a:ext>
            </a:extLst>
          </p:cNvPr>
          <p:cNvSpPr/>
          <p:nvPr/>
        </p:nvSpPr>
        <p:spPr>
          <a:xfrm>
            <a:off x="1152328" y="2383618"/>
            <a:ext cx="796372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87F1F7-D0C6-4177-EF84-ACF8D6DF1927}"/>
              </a:ext>
            </a:extLst>
          </p:cNvPr>
          <p:cNvSpPr/>
          <p:nvPr/>
        </p:nvSpPr>
        <p:spPr>
          <a:xfrm>
            <a:off x="1972032" y="2382536"/>
            <a:ext cx="786847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4D171D2-B8A7-5B3A-3EA0-5619CEF7A326}"/>
              </a:ext>
            </a:extLst>
          </p:cNvPr>
          <p:cNvSpPr/>
          <p:nvPr/>
        </p:nvSpPr>
        <p:spPr>
          <a:xfrm>
            <a:off x="7944646" y="4394458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+ 12 = 23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245E40-D06E-C7B2-2F8B-34BF66405E89}"/>
              </a:ext>
            </a:extLst>
          </p:cNvPr>
          <p:cNvSpPr txBox="1"/>
          <p:nvPr/>
        </p:nvSpPr>
        <p:spPr>
          <a:xfrm>
            <a:off x="6935447" y="5152323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b) Hai số nào trong bảng có tổng lớn nhất?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B7939C-E035-913C-9644-F344A46BF6F4}"/>
              </a:ext>
            </a:extLst>
          </p:cNvPr>
          <p:cNvSpPr/>
          <p:nvPr/>
        </p:nvSpPr>
        <p:spPr>
          <a:xfrm>
            <a:off x="5184578" y="5490896"/>
            <a:ext cx="796372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C2C7BC6-252C-C591-9F58-99D7DF0AFC0F}"/>
              </a:ext>
            </a:extLst>
          </p:cNvPr>
          <p:cNvSpPr/>
          <p:nvPr/>
        </p:nvSpPr>
        <p:spPr>
          <a:xfrm>
            <a:off x="6004282" y="5489814"/>
            <a:ext cx="786847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pPr algn="ctr"/>
            <a:endParaRPr lang="vi-VN" sz="3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AB2C208-5743-6DC0-AD81-35A8003ABE15}"/>
              </a:ext>
            </a:extLst>
          </p:cNvPr>
          <p:cNvSpPr/>
          <p:nvPr/>
        </p:nvSpPr>
        <p:spPr>
          <a:xfrm>
            <a:off x="7941972" y="6157354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+ 45 = 89</a:t>
            </a:r>
          </a:p>
        </p:txBody>
      </p:sp>
    </p:spTree>
    <p:extLst>
      <p:ext uri="{BB962C8B-B14F-4D97-AF65-F5344CB8AC3E}">
        <p14:creationId xmlns:p14="http://schemas.microsoft.com/office/powerpoint/2010/main" val="2967406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5" grpId="0" animBg="1"/>
      <p:bldP spid="16" grpId="0" animBg="1"/>
      <p:bldP spid="44" grpId="0" animBg="1"/>
      <p:bldP spid="45" grpId="0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3" name="Picture 12" descr="Hình ảnh Thợ Mộc PNG, Vector, PSD, và biểu tượng để tải về miễn phí |  pngtree">
            <a:extLst>
              <a:ext uri="{FF2B5EF4-FFF2-40B4-BE49-F238E27FC236}">
                <a16:creationId xmlns:a16="http://schemas.microsoft.com/office/drawing/2014/main" id="{6C8AC08A-C122-6F7E-1417-3847B7FDD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333" y1="37222" x2="43889" y2="37500"/>
                        <a14:foregroundMark x1="43889" y1="37500" x2="43889" y2="37500"/>
                        <a14:foregroundMark x1="54444" y1="46389" x2="54444" y2="46389"/>
                        <a14:foregroundMark x1="82222" y1="54444" x2="82222" y2="54444"/>
                        <a14:foregroundMark x1="82222" y1="54444" x2="82222" y2="54444"/>
                        <a14:foregroundMark x1="84167" y1="41944" x2="84167" y2="41944"/>
                        <a14:foregroundMark x1="44167" y1="36111" x2="44167" y2="36111"/>
                        <a14:foregroundMark x1="43889" y1="36389" x2="43611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37" y="3183251"/>
            <a:ext cx="2708952" cy="270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id="{033C3A34-2315-6BFD-1C11-A08C7DE4F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226" y="1653008"/>
            <a:ext cx="2237784" cy="863493"/>
          </a:xfrm>
          <a:prstGeom prst="rect">
            <a:avLst/>
          </a:prstGeom>
          <a:noFill/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7A297EB-3666-C700-9D1D-FB7501B2698F}"/>
              </a:ext>
            </a:extLst>
          </p:cNvPr>
          <p:cNvSpPr/>
          <p:nvPr/>
        </p:nvSpPr>
        <p:spPr>
          <a:xfrm>
            <a:off x="2864710" y="185480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878338-68CA-9225-6127-0CE34E38BDF9}"/>
              </a:ext>
            </a:extLst>
          </p:cNvPr>
          <p:cNvSpPr txBox="1"/>
          <p:nvPr/>
        </p:nvSpPr>
        <p:spPr>
          <a:xfrm>
            <a:off x="3311942" y="1854809"/>
            <a:ext cx="804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Một thanh gỗ dài 92cm. Bác thợ mộc đã cưa đi một đoạn dài 27cm. Hỏi thanh gỗ còn lại dài bao nhiêu xăng-ti-mét?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39DB46-6064-30DE-A0BB-D158F5ECA260}"/>
              </a:ext>
            </a:extLst>
          </p:cNvPr>
          <p:cNvSpPr txBox="1"/>
          <p:nvPr/>
        </p:nvSpPr>
        <p:spPr>
          <a:xfrm>
            <a:off x="6498954" y="3175502"/>
            <a:ext cx="2197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56A93C-652F-EC14-FC98-95C57067A236}"/>
              </a:ext>
            </a:extLst>
          </p:cNvPr>
          <p:cNvSpPr txBox="1"/>
          <p:nvPr/>
        </p:nvSpPr>
        <p:spPr>
          <a:xfrm>
            <a:off x="4323097" y="3885483"/>
            <a:ext cx="696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gỗ còn lại dài số xăng-ti-mét là: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2DA615-D09E-BD4D-1AC7-0EDEE38A2512}"/>
              </a:ext>
            </a:extLst>
          </p:cNvPr>
          <p:cNvSpPr txBox="1"/>
          <p:nvPr/>
        </p:nvSpPr>
        <p:spPr>
          <a:xfrm>
            <a:off x="4966150" y="4366744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 – 27 = 65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C8BB07-9B7D-F9E4-2D34-343076332A19}"/>
              </a:ext>
            </a:extLst>
          </p:cNvPr>
          <p:cNvSpPr txBox="1"/>
          <p:nvPr/>
        </p:nvSpPr>
        <p:spPr>
          <a:xfrm>
            <a:off x="6136055" y="4852853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65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679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5EBD401-B70F-FA7A-600A-2ABD1B02BB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265" y="1385557"/>
            <a:ext cx="6381881" cy="40868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BBA5633-8890-781A-147A-FB8666583303}"/>
              </a:ext>
            </a:extLst>
          </p:cNvPr>
          <p:cNvSpPr/>
          <p:nvPr/>
        </p:nvSpPr>
        <p:spPr>
          <a:xfrm>
            <a:off x="1202337" y="19399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F3BD4F-8BC8-A8D6-AE2C-B38E3C2F750D}"/>
              </a:ext>
            </a:extLst>
          </p:cNvPr>
          <p:cNvGrpSpPr/>
          <p:nvPr/>
        </p:nvGrpSpPr>
        <p:grpSpPr>
          <a:xfrm>
            <a:off x="1766859" y="2010521"/>
            <a:ext cx="1116312" cy="461666"/>
            <a:chOff x="1870518" y="1440653"/>
            <a:chExt cx="1116312" cy="46166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8D00142-431C-A671-92C1-840F90AC4F0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1520C624-E824-7614-8577-CAB61583736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4E698B2-2F0C-F4A1-0F92-7DA8B1D40D5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BEE659-49E2-44AA-D9BD-C184DFE5C8D4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3B583AD6-92A2-CB19-1A89-0906EC80D0B1}"/>
              </a:ext>
            </a:extLst>
          </p:cNvPr>
          <p:cNvSpPr/>
          <p:nvPr/>
        </p:nvSpPr>
        <p:spPr>
          <a:xfrm rot="5400000">
            <a:off x="2709616" y="2659845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C5FFD3-A9DC-9796-4BC8-8E793DB5B748}"/>
              </a:ext>
            </a:extLst>
          </p:cNvPr>
          <p:cNvSpPr txBox="1"/>
          <p:nvPr/>
        </p:nvSpPr>
        <p:spPr>
          <a:xfrm>
            <a:off x="900090" y="3252289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ở trên bằng tổng của hai số ở dưới.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EFE87A9-E614-5F45-49DE-C015D14503D1}"/>
              </a:ext>
            </a:extLst>
          </p:cNvPr>
          <p:cNvSpPr/>
          <p:nvPr/>
        </p:nvSpPr>
        <p:spPr>
          <a:xfrm>
            <a:off x="7974840" y="3986239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C4AFA7-5A60-5024-1A1C-8B46C9151E4D}"/>
              </a:ext>
            </a:extLst>
          </p:cNvPr>
          <p:cNvSpPr/>
          <p:nvPr/>
        </p:nvSpPr>
        <p:spPr>
          <a:xfrm>
            <a:off x="8961236" y="3986239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74BD9F3-D7B0-BB05-4BF8-F94FC149A776}"/>
              </a:ext>
            </a:extLst>
          </p:cNvPr>
          <p:cNvSpPr/>
          <p:nvPr/>
        </p:nvSpPr>
        <p:spPr>
          <a:xfrm>
            <a:off x="7512142" y="3568275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8A37DB-0F3B-1ACC-A8C7-E98C3BF6CD64}"/>
              </a:ext>
            </a:extLst>
          </p:cNvPr>
          <p:cNvSpPr/>
          <p:nvPr/>
        </p:nvSpPr>
        <p:spPr>
          <a:xfrm>
            <a:off x="8498538" y="3568275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1AC6E5-98CC-5B3F-5D99-DA8A96938821}"/>
              </a:ext>
            </a:extLst>
          </p:cNvPr>
          <p:cNvSpPr/>
          <p:nvPr/>
        </p:nvSpPr>
        <p:spPr>
          <a:xfrm>
            <a:off x="8092188" y="3150311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BF92167-427C-04FE-50F7-9D46C1C0D170}"/>
              </a:ext>
            </a:extLst>
          </p:cNvPr>
          <p:cNvSpPr/>
          <p:nvPr/>
        </p:nvSpPr>
        <p:spPr>
          <a:xfrm>
            <a:off x="7588383" y="2736123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543367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2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">
            <a:extLst>
              <a:ext uri="{FF2B5EF4-FFF2-40B4-BE49-F238E27FC236}">
                <a16:creationId xmlns:a16="http://schemas.microsoft.com/office/drawing/2014/main" id="{D8ABAC73-B653-498A-8D38-CF485582023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9" name="图片 9" descr="文本, 背景图案&#10;&#10;描述已自动生成">
              <a:extLst>
                <a:ext uri="{FF2B5EF4-FFF2-40B4-BE49-F238E27FC236}">
                  <a16:creationId xmlns:a16="http://schemas.microsoft.com/office/drawing/2014/main" id="{CECE6F88-A765-4B52-B688-E025BDA67F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0" name="图片 10" descr="形状&#10;&#10;描述已自动生成">
              <a:extLst>
                <a:ext uri="{FF2B5EF4-FFF2-40B4-BE49-F238E27FC236}">
                  <a16:creationId xmlns:a16="http://schemas.microsoft.com/office/drawing/2014/main" id="{1D23B62D-5023-49D9-A65D-D142B69CF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2" name="Hình chữ nhật: Góc Tròn 6">
            <a:extLst>
              <a:ext uri="{FF2B5EF4-FFF2-40B4-BE49-F238E27FC236}">
                <a16:creationId xmlns:a16="http://schemas.microsoft.com/office/drawing/2014/main" id="{19BD93CD-2BD3-8E44-63D6-C1A0BA36C3C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Nhóm 30">
            <a:extLst>
              <a:ext uri="{FF2B5EF4-FFF2-40B4-BE49-F238E27FC236}">
                <a16:creationId xmlns:a16="http://schemas.microsoft.com/office/drawing/2014/main" id="{6AF95DF7-9AC1-D464-6D45-6248B9783301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B0FB833F-7E0B-0B1D-414F-6DDB3F7432A2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Hộp Văn bản 29">
              <a:extLst>
                <a:ext uri="{FF2B5EF4-FFF2-40B4-BE49-F238E27FC236}">
                  <a16:creationId xmlns:a16="http://schemas.microsoft.com/office/drawing/2014/main" id="{4F326D74-762B-965F-741E-D14A3737A570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452ACF-C72A-BDC1-74A4-11D5C7522FFD}"/>
              </a:ext>
            </a:extLst>
          </p:cNvPr>
          <p:cNvGrpSpPr/>
          <p:nvPr/>
        </p:nvGrpSpPr>
        <p:grpSpPr>
          <a:xfrm>
            <a:off x="852540" y="1542446"/>
            <a:ext cx="6651121" cy="1296000"/>
            <a:chOff x="968287" y="1368504"/>
            <a:chExt cx="6651121" cy="1296000"/>
          </a:xfrm>
        </p:grpSpPr>
        <p:sp>
          <p:nvSpPr>
            <p:cNvPr id="3" name="TextBox 47">
              <a:extLst>
                <a:ext uri="{FF2B5EF4-FFF2-40B4-BE49-F238E27FC236}">
                  <a16:creationId xmlns:a16="http://schemas.microsoft.com/office/drawing/2014/main" id="{A03A685F-C4CA-B1D8-0F83-B1AAAC212BDF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ECE897A7-73AD-B314-BFF0-B3B101E8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4A69F0-DBB8-3AC9-4B76-727E7FB46DB4}"/>
              </a:ext>
            </a:extLst>
          </p:cNvPr>
          <p:cNvGrpSpPr/>
          <p:nvPr/>
        </p:nvGrpSpPr>
        <p:grpSpPr>
          <a:xfrm>
            <a:off x="852540" y="2954942"/>
            <a:ext cx="6651121" cy="1296000"/>
            <a:chOff x="968287" y="1368504"/>
            <a:chExt cx="6651121" cy="1296000"/>
          </a:xfrm>
        </p:grpSpPr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4B1D30E5-71BF-C968-095D-4A5A999FB343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DF1D89D-0EBE-6F49-6312-78E641EE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0783F3-06FA-761A-7F84-680091927B08}"/>
              </a:ext>
            </a:extLst>
          </p:cNvPr>
          <p:cNvGrpSpPr/>
          <p:nvPr/>
        </p:nvGrpSpPr>
        <p:grpSpPr>
          <a:xfrm>
            <a:off x="852540" y="4367438"/>
            <a:ext cx="6651121" cy="1296000"/>
            <a:chOff x="968287" y="1368504"/>
            <a:chExt cx="6651121" cy="1296000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F3C35EB8-D2FA-841D-EAAD-0BEE094CE7E5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9CAF112B-77D3-26B9-B6CB-EBEEA81B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7ACE04-0683-0C4F-4E0A-302B938E9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777" y="760813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63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459" y="218130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67" y="145917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36" y="84773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05" y="1367454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04561" y="4509428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699519" y="3856288"/>
            <a:ext cx="2446645" cy="995103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31" y="1204346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DỌN SẠCH ĐẠI DƯƠNG</a:t>
            </a:r>
          </a:p>
        </p:txBody>
      </p:sp>
      <p:pic>
        <p:nvPicPr>
          <p:cNvPr id="62" name="Picture 61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20107" y="988263"/>
            <a:ext cx="1191872" cy="5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8061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33" y="991775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95" y="24671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8" y="182132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36246" y="4273672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49399" y="5480298"/>
            <a:ext cx="2446645" cy="1618255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Text to Speech - FPT.AI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3318177" y="847734"/>
            <a:ext cx="609600" cy="609600"/>
          </a:xfrm>
          <a:prstGeom prst="rect">
            <a:avLst/>
          </a:prstGeom>
        </p:spPr>
      </p:pic>
      <p:pic>
        <p:nvPicPr>
          <p:cNvPr id="30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7518" y="1479747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99" y="574882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30" y="517936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67540" y="5037587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+mj-lt"/>
                </a:rPr>
                <a:t>42 + 48 = ?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+mj-lt"/>
                </a:rPr>
                <a:t>90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60825" cy="696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50" y="2995935"/>
            <a:ext cx="2319827" cy="23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+mj-lt"/>
                </a:rPr>
                <a:t>63 – 36 = ?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+mj-lt"/>
                </a:rPr>
                <a:t>27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605725" y="5207307"/>
            <a:ext cx="3435069" cy="1781773"/>
            <a:chOff x="4081724" y="5207306"/>
            <a:chExt cx="3435069" cy="178177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200" y="4817150"/>
            <a:ext cx="2076744" cy="18664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+mj-lt"/>
                </a:rPr>
                <a:t>27 + 37 = ?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+mj-lt"/>
                </a:rPr>
                <a:t>64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6559772" y="4699846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8" y="5204044"/>
            <a:ext cx="4219799" cy="2005851"/>
          </a:xfrm>
          <a:prstGeom prst="rect">
            <a:avLst/>
          </a:prstGeom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+mj-lt"/>
                </a:rPr>
                <a:t>54 + 29 = ?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+mj-lt"/>
                </a:rPr>
                <a:t>83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89" y="4741596"/>
            <a:ext cx="2676198" cy="2405197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88" y="4605899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58" y="4659506"/>
            <a:ext cx="2592402" cy="233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+mj-lt"/>
                </a:rPr>
                <a:t>91 – 48 = ?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+mj-lt"/>
                </a:rPr>
                <a:t>43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546346" y="4824535"/>
            <a:ext cx="3064255" cy="2271288"/>
            <a:chOff x="4022345" y="4824535"/>
            <a:chExt cx="3064255" cy="2271288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2113" y="891630"/>
            <a:ext cx="4882188" cy="33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09" y="5395333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52" y="5090179"/>
            <a:ext cx="1658018" cy="1490122"/>
          </a:xfrm>
          <a:prstGeom prst="rect">
            <a:avLst/>
          </a:prstGeom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50" y="3466393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1628"/>
            <a:ext cx="3343032" cy="33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300</Words>
  <Application>Microsoft Office PowerPoint</Application>
  <PresentationFormat>Widescreen</PresentationFormat>
  <Paragraphs>110</Paragraphs>
  <Slides>17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#9Slide07 SVNA Love Of Thunder</vt:lpstr>
      <vt:lpstr>Arial</vt:lpstr>
      <vt:lpstr>Calibri</vt:lpstr>
      <vt:lpstr>Times New Roman</vt:lpstr>
      <vt:lpstr>Utm AVO</vt:lpstr>
      <vt:lpstr>思源黑体 CN Medium</vt:lpstr>
      <vt:lpstr>自定义设计方案</vt:lpstr>
      <vt:lpstr>Office 主题​​</vt:lpstr>
      <vt:lpstr>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do trang</cp:lastModifiedBy>
  <cp:revision>36</cp:revision>
  <dcterms:created xsi:type="dcterms:W3CDTF">2021-07-09T06:30:31Z</dcterms:created>
  <dcterms:modified xsi:type="dcterms:W3CDTF">2025-12-26T00:52:30Z</dcterms:modified>
</cp:coreProperties>
</file>