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notesMasterIdLst>
    <p:notesMasterId r:id="rId24"/>
  </p:notesMasterIdLst>
  <p:sldIdLst>
    <p:sldId id="291" r:id="rId4"/>
    <p:sldId id="314" r:id="rId5"/>
    <p:sldId id="3856" r:id="rId6"/>
    <p:sldId id="3857" r:id="rId7"/>
    <p:sldId id="3858" r:id="rId8"/>
    <p:sldId id="260" r:id="rId9"/>
    <p:sldId id="261" r:id="rId10"/>
    <p:sldId id="265" r:id="rId11"/>
    <p:sldId id="3850" r:id="rId12"/>
    <p:sldId id="3853" r:id="rId13"/>
    <p:sldId id="3860" r:id="rId14"/>
    <p:sldId id="280" r:id="rId15"/>
    <p:sldId id="3861" r:id="rId16"/>
    <p:sldId id="3854" r:id="rId17"/>
    <p:sldId id="3855" r:id="rId18"/>
    <p:sldId id="3859" r:id="rId19"/>
    <p:sldId id="296" r:id="rId20"/>
    <p:sldId id="742" r:id="rId21"/>
    <p:sldId id="292" r:id="rId22"/>
    <p:sldId id="28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287" autoAdjust="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C16430-5727-4347-A34D-3E25F03D8FE0}" type="datetimeFigureOut">
              <a:rPr lang="en-US" smtClean="0"/>
              <a:t>13/04/2026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63021-FE93-477D-9CA5-DED2F802F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32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→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→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vô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→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E992C-C7A5-4DFB-8E69-7F3B9DCD3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D05A2-0EB2-4C27-B089-0D1E7659F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4BC44-3758-4C77-A685-5E8045DEC1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B7299E-A876-4C88-B779-2C94A8DBE4D6}" type="datetimeFigureOut">
              <a:rPr lang="en-US" smtClean="0"/>
              <a:t>13/04/2026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EE231-8289-4D7E-BEDF-88C99D2FE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25021-2600-4C8A-AF5A-ED666CA78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57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142F2-0E6B-4E13-8F4B-B57132038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740892-F462-4A95-ABEA-FC29B644FA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E5EAB-0130-4D7F-A8A9-4AD8C55603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B7299E-A876-4C88-B779-2C94A8DBE4D6}" type="datetimeFigureOut">
              <a:rPr lang="en-US" smtClean="0"/>
              <a:t>13/04/2026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97187-F078-4975-9F65-94ECC68A9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A8181-8A67-4444-A061-B714033A7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50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9E2353-E398-4C4E-B913-0E2700B677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6846E5-9C74-4504-923A-C6C11B8D8A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EC0DC-3D64-4C5B-BABA-C08F372660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B7299E-A876-4C88-B779-2C94A8DBE4D6}" type="datetimeFigureOut">
              <a:rPr lang="en-US" smtClean="0"/>
              <a:t>13/04/2026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BA738-E42B-43C3-8C40-2E156881A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D8992-9B4D-4355-AEDB-DA0B44B14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845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13/04/2026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309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13/04/2026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135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13/04/2026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537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13/04/2026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212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13/04/2026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507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13/04/2026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451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13/04/2026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511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13/04/2026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712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E37CB-0638-46FF-B5E6-0DE0EEE93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11BF7-79A6-4225-8593-B8658C1FA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A7D90-D779-4D3A-A0B0-163C3A4B9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B7299E-A876-4C88-B779-2C94A8DBE4D6}" type="datetimeFigureOut">
              <a:rPr lang="en-US" smtClean="0"/>
              <a:t>13/04/2026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E1831-E34C-47F2-8866-E01445E19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BC429-5B58-4DAC-A95F-09CE91B7E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1679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13/04/2026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217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13/04/2026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36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13/04/2026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599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/>
          <p:cNvGrpSpPr/>
          <p:nvPr userDrawn="1"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Hình tự do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" name="Hình tự do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" name="Hình tự do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Hình tự do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Hình tự do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Hình tự do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Hình tự do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Hình tự do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Hình tự do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Hình tự do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Hình tự do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Hình tự do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0" name="Nhóm 39"/>
          <p:cNvGrpSpPr/>
          <p:nvPr userDrawn="1"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Hình tự do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" name="Hình tự do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9" name="Hình tự do 500"/>
          <p:cNvSpPr>
            <a:spLocks/>
          </p:cNvSpPr>
          <p:nvPr userDrawn="1"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0" name="Nhóm 49"/>
          <p:cNvGrpSpPr/>
          <p:nvPr userDrawn="1"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Hình tự do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Hình tự do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Hình tự do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59" name="Hình tự do 413"/>
          <p:cNvSpPr>
            <a:spLocks/>
          </p:cNvSpPr>
          <p:nvPr userDrawn="1"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Hình tự do 414"/>
          <p:cNvSpPr>
            <a:spLocks/>
          </p:cNvSpPr>
          <p:nvPr userDrawn="1"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1" name="Nhóm 5"/>
          <p:cNvGrpSpPr>
            <a:grpSpLocks noChangeAspect="1"/>
          </p:cNvGrpSpPr>
          <p:nvPr userDrawn="1"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Hình tự do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Hình tự do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1" name="Hình tự do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Hình tự do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3" name="Hình tự do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4" name="Hình tự do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5" name="Hình tự do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6" name="Hình tự do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7" name="Hình tự do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" name="Hình tự do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9" name="Hình tự do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0" name="Hình tự do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1" name="Nhóm 33"/>
          <p:cNvGrpSpPr>
            <a:grpSpLocks noChangeAspect="1"/>
          </p:cNvGrpSpPr>
          <p:nvPr userDrawn="1"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Hình tự do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3" name="Hình tự do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4" name="Hình tự do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Hình tự do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6" name="Hình tự do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7" name="Nhóm 43"/>
          <p:cNvGrpSpPr>
            <a:grpSpLocks noChangeAspect="1"/>
          </p:cNvGrpSpPr>
          <p:nvPr userDrawn="1"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Hình tự do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9" name="Hình tự do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0" name="Hình tự do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1" name="Hình tự do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2" name="Hình tự do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3" name="Hình tự do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4" name="Nhóm 93"/>
          <p:cNvGrpSpPr/>
          <p:nvPr userDrawn="1"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Hình tự do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6" name="Hình tự do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7" name="Hình tự do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8" name="Hình tự do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9" name="Nhóm 43"/>
          <p:cNvGrpSpPr>
            <a:grpSpLocks noChangeAspect="1"/>
          </p:cNvGrpSpPr>
          <p:nvPr userDrawn="1"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Hình tự do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1" name="Hình tự do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2" name="Hình tự do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" name="Hình tự do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4" name="Hình tự do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5" name="Hình tự do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06" name="Nhóm 105"/>
          <p:cNvGrpSpPr/>
          <p:nvPr userDrawn="1"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Hình tự do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8" name="Hình tự do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9" name="Hình tự do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0" name="Hình tự do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1" name="Hình tự do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2" name="Hình tự do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3" name="Hình tự do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4" name="Hình tự do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15" name="Hình tự do 8"/>
          <p:cNvSpPr>
            <a:spLocks/>
          </p:cNvSpPr>
          <p:nvPr userDrawn="1"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6" name="Hình tự do 115"/>
          <p:cNvSpPr/>
          <p:nvPr userDrawn="1"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17" name="Nhóm 116"/>
          <p:cNvGrpSpPr/>
          <p:nvPr userDrawn="1"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Hình tự do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9" name="Hình tự do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0" name="Hình tự do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1" name="Hình tự do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2" name="Hình tự do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3" name="Hình tự do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4" name="Hình tự do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5" name="Hình tự do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6" name="Hình tự do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7" name="Hình tự do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8" name="Hình tự do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9" name="Hình tự do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0" name="Hình tự do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1" name="Hình tự do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2" name="Hình tự do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3" name="Hình tự do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4" name="Hình tự do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5" name="Hình tự do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6" name="Hình tự do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7" name="Hình tự do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8" name="Hình tự do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9" name="Hình tự do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0" name="Hình tự do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1" name="Hình tự do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2" name="Hình tự do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3" name="Hình tự do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4" name="Hình tự do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5" name="Hình tự do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46" name="Nhóm 5"/>
          <p:cNvGrpSpPr>
            <a:grpSpLocks noChangeAspect="1"/>
          </p:cNvGrpSpPr>
          <p:nvPr userDrawn="1"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Hình tự do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8" name="Hình tự do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9" name="Hình tự do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0" name="Hình tự do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1" name="Hình tự do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2" name="Hình tự do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3" name="Hình tự do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4" name="Hình tự do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5" name="Hình tự do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6" name="Hình tự do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7" name="Hình tự do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8" name="Hình tự do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9" name="Hình tự do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0" name="Hình tự do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1" name="Hình tự do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2" name="Hình tự do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3" name="Hình tự do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4" name="Hình tự do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5" name="Hình tự do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6" name="Hình tự do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7" name="Hình tự do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8" name="Hình tự do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9" name="Hình tự do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0" name="Hình tự do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1" name="Nhóm 64"/>
          <p:cNvGrpSpPr>
            <a:grpSpLocks noChangeAspect="1"/>
          </p:cNvGrpSpPr>
          <p:nvPr userDrawn="1"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Hình tự do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3" name="Hình tự do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4" name="Hình tự do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5" name="Hình tự do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6" name="Hình tự do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7" name="Hình tự do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8" name="Hình tự do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9" name="Hình tự do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latinLnBrk="0">
              <a:defRPr lang="vi-VN" sz="6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 dirty="0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vi-VN" sz="48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800"/>
            </a:lvl2pPr>
            <a:lvl3pPr marL="914400" indent="0" algn="ctr" latinLnBrk="0">
              <a:buNone/>
              <a:defRPr lang="vi-VN" sz="2400"/>
            </a:lvl3pPr>
            <a:lvl4pPr marL="1371600" indent="0" algn="ctr" latinLnBrk="0">
              <a:buNone/>
              <a:defRPr lang="vi-VN" sz="2000"/>
            </a:lvl4pPr>
            <a:lvl5pPr marL="1828800" indent="0" algn="ctr" latinLnBrk="0">
              <a:buNone/>
              <a:defRPr lang="vi-VN" sz="2000"/>
            </a:lvl5pPr>
            <a:lvl6pPr marL="2286000" indent="0" algn="ctr" latinLnBrk="0">
              <a:buNone/>
              <a:defRPr lang="vi-VN" sz="2000"/>
            </a:lvl6pPr>
            <a:lvl7pPr marL="2743200" indent="0" algn="ctr" latinLnBrk="0">
              <a:buNone/>
              <a:defRPr lang="vi-VN" sz="2000"/>
            </a:lvl7pPr>
            <a:lvl8pPr marL="3200400" indent="0" algn="ctr" latinLnBrk="0">
              <a:buNone/>
              <a:defRPr lang="vi-VN" sz="2000"/>
            </a:lvl8pPr>
            <a:lvl9pPr marL="3657600" indent="0" algn="ctr" latinLnBrk="0">
              <a:buNone/>
              <a:defRPr lang="vi-VN" sz="20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  <p:extLst>
      <p:ext uri="{BB962C8B-B14F-4D97-AF65-F5344CB8AC3E}">
        <p14:creationId xmlns:p14="http://schemas.microsoft.com/office/powerpoint/2010/main" val="166276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/>
          <a:lstStyle>
            <a:lvl6pPr latinLnBrk="0">
              <a:defRPr lang="vi-VN"/>
            </a:lvl6pPr>
            <a:lvl7pPr latinLnBrk="0">
              <a:defRPr lang="vi-VN"/>
            </a:lvl7pPr>
            <a:lvl8pPr latinLnBrk="0">
              <a:defRPr lang="vi-VN"/>
            </a:lvl8pPr>
            <a:lvl9pPr latinLnBrk="0">
              <a:defRPr lang="vi-VN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13/04/2026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514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latinLnBrk="0">
              <a:defRPr lang="vi-VN" sz="52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vi-VN" sz="2400" cap="none" baseline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13/04/2026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649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F12952B5-7A2F-4CC8-B7CE-9234E21C2837}" type="datetime1">
              <a:t>13/04/2026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427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000" b="1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000" b="1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CE1DA07A-9201-4B4B-BAF2-015AFA30F520}" type="datetime1">
              <a:t>13/04/2026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t>‹#›</a:t>
            </a:fld>
            <a:endParaRPr lang="vi-VN"/>
          </a:p>
        </p:txBody>
      </p:sp>
      <p:sp>
        <p:nvSpPr>
          <p:cNvPr id="10" name="Tiêu đề 9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</p:spTree>
    <p:extLst>
      <p:ext uri="{BB962C8B-B14F-4D97-AF65-F5344CB8AC3E}">
        <p14:creationId xmlns:p14="http://schemas.microsoft.com/office/powerpoint/2010/main" val="309305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latinLnBrk="0">
              <a:defRPr lang="vi-VN" sz="6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Hình tự do 92"/>
          <p:cNvSpPr>
            <a:spLocks/>
          </p:cNvSpPr>
          <p:nvPr userDrawn="1"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Hình tự do 50"/>
          <p:cNvSpPr>
            <a:spLocks/>
          </p:cNvSpPr>
          <p:nvPr userDrawn="1"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Hình tự do 51"/>
          <p:cNvSpPr>
            <a:spLocks/>
          </p:cNvSpPr>
          <p:nvPr userDrawn="1"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" name="Nhóm 69"/>
          <p:cNvGrpSpPr>
            <a:grpSpLocks noChangeAspect="1"/>
          </p:cNvGrpSpPr>
          <p:nvPr userDrawn="1"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7" name="Hình tự do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Hình tự do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Hình tự do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Hình tự do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Hình tự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Hình tự do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Hì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Hì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Hì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Hì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0" name="Hì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1" name="Hì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" name="Hình tự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" name="Hình tự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" name="Hình tự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" name="Hì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Hì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Hì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9" name="Hì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" name="Hì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1" name="Hì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2" name="Hì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Hì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1" name="Hì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Hì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3" name="Hì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4" name="Hì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5" name="Hì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6" name="Hì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7" name="Hì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" name="Hì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9" name="Hì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0" name="Hì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1" name="Hì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2" name="Hì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3" name="Hì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4" name="Hì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Hình tự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6" name="Hì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7" name="Hì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8" name="Hì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9" name="Hì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0" name="Nhóm 69"/>
          <p:cNvGrpSpPr>
            <a:grpSpLocks noChangeAspect="1"/>
          </p:cNvGrpSpPr>
          <p:nvPr userDrawn="1"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1" name="Hình tự do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2" name="Hình tự do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3" name="Hình tự do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4" name="Hình tự do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5" name="Hình tự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6" name="Hình tự do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7" name="Hình tự do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8" name="Hình tự do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9" name="Hình tự do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0" name="Hình tự do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1" name="Hình tự do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2" name="Hình tự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" name="Hì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4" name="Hì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5" name="Hì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6" name="Hì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7" name="Hì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8" name="Hì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9" name="Hì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0" name="Hì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1" name="Hì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2" name="Hì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3" name="Hình tự do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4" name="Hình tự do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5" name="Hì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6" name="Hì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7" name="Hì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8" name="Hì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9" name="Hì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0" name="Hì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1" name="Hì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2" name="Hì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3" name="Hì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4" name="Hì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5" name="Hì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6" name="Hì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7" name="Hì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8" name="Hình tự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9" name="Hì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0" name="Hì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1" name="Hình tự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2" name="Hình tự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3" name="Hình tự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4" name="Hình tự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5" name="Hì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6" name="Hì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7" name="Hì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8" name="Hì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9" name="Hì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0" name="Hì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1" name="Hì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2" name="Hình tự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3" name="Hì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4" name="Hì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5" name="Hì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6" name="Hì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7" name="Hì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8" name="Hì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9" name="Hì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0" name="Hì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1" name="Hì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2" name="Hì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3" name="Hì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4" name="Hì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5" name="Hì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6" name="Hì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7" name="Hì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8" name="Hì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9" name="Hì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0" name="Hì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1" name="Hì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2" name="Hì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3" name="Hì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4" name="Hì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5" name="Hì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6" name="Hì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7" name="Hì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8" name="Hì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9" name="Hình tự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0" name="Hì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1" name="Hì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2" name="Hì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3" name="Hì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4" name="Nhóm 69"/>
          <p:cNvGrpSpPr>
            <a:grpSpLocks noChangeAspect="1"/>
          </p:cNvGrpSpPr>
          <p:nvPr userDrawn="1"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5" name="Hình tự do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6" name="Hình tự do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7" name="Hình tự do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8" name="Hình tự do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9" name="Hình tự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0" name="Hình tự do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1" name="Hình tự do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2" name="Hình tự do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3" name="Hình tự do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4" name="Hình tự do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5" name="Hình tự do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6" name="Hình tự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7" name="Hì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8" name="Hì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9" name="Hì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0" name="Hì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1" name="Hì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2" name="Hì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3" name="Hì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4" name="Hì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5" name="Hì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6" name="Hì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7" name="Hình tự do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8" name="Hì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9" name="Hì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0" name="Hì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1" name="Hì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2" name="Hì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3" name="Hì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4" name="Hì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5" name="Hì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6" name="Hì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7" name="Hì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8" name="Hì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9" name="Hì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0" name="Hì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1" name="Hình tự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2" name="Hì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3" name="Hì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4" name="Hình tự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5" name="Hình tự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6" name="Hình tự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7" name="Hình tự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8" name="Hì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9" name="Hì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0" name="Hì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1" name="Hì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2" name="Hì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3" name="Hì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4" name="Hì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5" name="Hình tự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6" name="Hì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7" name="Hì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8" name="Hì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9" name="Hì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0" name="Hì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1" name="Hì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2" name="Hì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3" name="Hì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4" name="Hì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5" name="Hì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6" name="Hì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7" name="Hì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8" name="Hì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9" name="Hì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0" name="Hì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1" name="Hì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2" name="Hì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3" name="Hì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4" name="Hì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5" name="Hì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6" name="Hì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7" name="Hì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8" name="Hì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9" name="Hì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0" name="Hì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1" name="Hì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2" name="Hình tự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3" name="Hì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4" name="Hì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5" name="Hì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6" name="Hì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57" name="Nhóm 50"/>
          <p:cNvGrpSpPr>
            <a:grpSpLocks noChangeAspect="1"/>
          </p:cNvGrpSpPr>
          <p:nvPr userDrawn="1"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58" name="Hình tự do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9" name="Hình tự do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0" name="Hình tự do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1" name="Hình tự do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2" name="Hình tự do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3" name="Hình tự do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4" name="Hình tự do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5" name="Hình tự do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6" name="Hình tự do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7" name="Hình tự do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8" name="Hình tự do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9" name="Hình tự do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0" name="Hình tự do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1" name="Hình tự do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2" name="Hình tự do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3" name="Hình tự do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4" name="Hình tự do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5" name="Hình tự do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6" name="Hình tự do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7" name="Hình tự do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8" name="Hình tự do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9" name="Hình tự do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0" name="Hình tự do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1" name="Hình tự do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2" name="Hình tự do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3" name="Hình tự do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4" name="Hình tự do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5" name="Hình tự do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86" name="Nhóm 5"/>
          <p:cNvGrpSpPr>
            <a:grpSpLocks noChangeAspect="1"/>
          </p:cNvGrpSpPr>
          <p:nvPr userDrawn="1"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87" name="Hình tự do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8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9" name="Hình tự do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0" name="Hình tự do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1" name="Hình tự do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2" name="Hình tự do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3" name="Hình tự do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4" name="Hình tự do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5" name="Hình tự do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6" name="Hình tự do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7" name="Hình tự do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8" name="Hình tự do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9" name="Hình tự do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0" name="Hình tự do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1" name="Hình tự do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2" name="Hình tự do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3" name="Hình tự do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4" name="Hình tự do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5" name="Hình tự do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6" name="Hình tự do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07" name="Hình tự do 52"/>
          <p:cNvSpPr>
            <a:spLocks/>
          </p:cNvSpPr>
          <p:nvPr userDrawn="1"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08" name="Nhóm 29"/>
          <p:cNvGrpSpPr>
            <a:grpSpLocks noChangeAspect="1"/>
          </p:cNvGrpSpPr>
          <p:nvPr userDrawn="1"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09" name="Hình tự do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0" name="Hình tự do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1" name="Hình tự do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2" name="Hình tự do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3" name="Hình tự do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4" name="Hình tự do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5" name="Hình tự do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6" name="Hình tự do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7" name="Hình tự do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8" name="Hình tự do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9" name="Hình tự do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0" name="Hình tự do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1" name="Hình tự do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2" name="Hình tự do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3" name="Hình tự do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4" name="Hình tự do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5" name="Hình tự do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6" name="Hình tự do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7" name="Hình tự do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8" name="Hình tự do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9" name="Hình tự do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0" name="Hình tự do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1" name="Hình tự do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2" name="Hình tự do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3" name="Hình tự do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4" name="Hình tự do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5" name="Hình tự do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6" name="Hình tự do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7" name="Hình tự do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8" name="Hình tự do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" name="Hình tự do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0" name="Hình tự do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1" name="Hình tự do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2" name="Hình tự do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3" name="Hình tự do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4" name="Hình tự do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45" name="Nhóm 347"/>
          <p:cNvGrpSpPr/>
          <p:nvPr userDrawn="1"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6" name="Nhóm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2" name="Hình tự do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3" name="Hình tự do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4" name="Hình tự do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5" name="Hình tự do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6" name="Hình tự do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7" name="Hình tự do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8" name="Hình tự do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9" name="Hình tự do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0" name="Hình tự do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1" name="Hình tự do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2" name="Hình tự do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3" name="Hình tự do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4" name="Hình tự do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5" name="Hình tự do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6" name="Hình tự do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7" name="Hình tự do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8" name="Hình tự do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9" name="Hình tự do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0" name="Hình tự do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1" name="Hình tự do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2" name="Hình tự do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3" name="Hình tự do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4" name="Hình tự do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5" name="Hình tự do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6" name="Hình tự do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7" name="Hình tự do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8" name="Hình tự do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9" name="Hình tự do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0" name="Hình tự do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1" name="Hình tự do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2" name="Hình tự do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3" name="Hình tự do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4" name="Hình tự do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5" name="Hình tự do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6" name="Hình tự do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7" name="Hình tự do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8" name="Hình tự do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9" name="Hình tự do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0" name="Hình tự do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1" name="Hình tự do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2" name="Hình tự do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3" name="Hình tự do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4" name="Hình tự do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5" name="Hình tự do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6" name="Hình tự do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7" name="Hình tự do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8" name="Hình tự do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7" name="Nhóm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3" name="Hình tự do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4" name="Hình tự do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5" name="Hình tự do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6" name="Hình tự do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7" name="Hình tự do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8" name="Hình tự do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9" name="Hình tự do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0" name="Hình tự do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1" name="Hình tự do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8" name="Nhóm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6" name="Hình tự do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7" name="Hình tự do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8" name="Hình tự do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9" name="Hình tự do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0" name="Hình tự do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1" name="Hình tự do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2" name="Hình tự do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9" name="Nhóm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0" name="Hình tự do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1" name="Hình tự do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2" name="Hình tự do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3" name="Hình tự do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4" name="Hình tự do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5" name="Hình tự do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419" name="Nhóm 52"/>
          <p:cNvGrpSpPr>
            <a:grpSpLocks noChangeAspect="1"/>
          </p:cNvGrpSpPr>
          <p:nvPr userDrawn="1"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0" name="Hình tự do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1" name="Hình tự do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2" name="Hình tự do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3" name="Hình tự do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4" name="Hình tự do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5" name="Hình tự do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6" name="Hình tự do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7" name="Hình tự do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28" name="Nhóm 52"/>
          <p:cNvGrpSpPr>
            <a:grpSpLocks noChangeAspect="1"/>
          </p:cNvGrpSpPr>
          <p:nvPr userDrawn="1"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29" name="Hình tự do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0" name="Hình tự do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1" name="Hình tự do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2" name="Hình tự do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3" name="Hình tự do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4" name="Hình tự do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5" name="Hình tự do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6" name="Hình tự do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37" name="Nhóm 66"/>
          <p:cNvGrpSpPr>
            <a:grpSpLocks noChangeAspect="1"/>
          </p:cNvGrpSpPr>
          <p:nvPr userDrawn="1"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38" name="Hình tự do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9" name="Hình tự do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0" name="Hình tự do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1" name="Hình tự do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2" name="Hình tự do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3" name="Hình tự do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4" name="Hình tự do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5" name="Hình tự do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46" name="Date Placeholder 2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E583DDF-CA54-461A-A486-592D2374C532}" type="datetimeFigureOut">
              <a:rPr lang="en-US" smtClean="0"/>
              <a:pPr/>
              <a:t>13/04/2026</a:t>
            </a:fld>
            <a:endParaRPr lang="en-US"/>
          </a:p>
        </p:txBody>
      </p:sp>
      <p:sp>
        <p:nvSpPr>
          <p:cNvPr id="44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44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4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13/04/2026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455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8B2FA-8F6A-40BE-B102-36F91EDF8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688766-CFAC-416F-82CA-325F0012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530FF-966A-4F4E-9508-09D377DE6F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B7299E-A876-4C88-B779-2C94A8DBE4D6}" type="datetimeFigureOut">
              <a:rPr lang="en-US" smtClean="0"/>
              <a:t>13/04/2026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0CBB8-0733-422B-8FED-FCF01EB8F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3B985-312F-4400-99D9-3BDE9C893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284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  <a:prstGeom prst="rect">
            <a:avLst/>
          </a:prstGeom>
        </p:spPr>
        <p:txBody>
          <a:bodyPr anchor="b">
            <a:normAutofit/>
          </a:bodyPr>
          <a:lstStyle>
            <a:lvl1pPr latinLnBrk="0">
              <a:defRPr lang="vi-VN" sz="34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400"/>
            </a:lvl6pPr>
            <a:lvl7pPr latinLnBrk="0">
              <a:defRPr lang="vi-VN" sz="1400"/>
            </a:lvl7pPr>
            <a:lvl8pPr latinLnBrk="0">
              <a:defRPr lang="vi-VN" sz="1400"/>
            </a:lvl8pPr>
            <a:lvl9pPr latinLnBrk="0">
              <a:defRPr lang="vi-VN" sz="14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600"/>
            </a:lvl1pPr>
            <a:lvl2pPr marL="457200" indent="0" latinLnBrk="0">
              <a:buNone/>
              <a:defRPr lang="vi-VN" sz="1200"/>
            </a:lvl2pPr>
            <a:lvl3pPr marL="914400" indent="0" latinLnBrk="0">
              <a:buNone/>
              <a:defRPr lang="vi-VN" sz="1000"/>
            </a:lvl3pPr>
            <a:lvl4pPr marL="1371600" indent="0" latinLnBrk="0">
              <a:buNone/>
              <a:defRPr lang="vi-VN" sz="900"/>
            </a:lvl4pPr>
            <a:lvl5pPr marL="1828800" indent="0" latinLnBrk="0">
              <a:buNone/>
              <a:defRPr lang="vi-VN" sz="900"/>
            </a:lvl5pPr>
            <a:lvl6pPr marL="2286000" indent="0" latinLnBrk="0">
              <a:buNone/>
              <a:defRPr lang="vi-VN" sz="900"/>
            </a:lvl6pPr>
            <a:lvl7pPr marL="2743200" indent="0" latinLnBrk="0">
              <a:buNone/>
              <a:defRPr lang="vi-VN" sz="900"/>
            </a:lvl7pPr>
            <a:lvl8pPr marL="3200400" indent="0" latinLnBrk="0">
              <a:buNone/>
              <a:defRPr lang="vi-VN" sz="900"/>
            </a:lvl8pPr>
            <a:lvl9pPr marL="3657600" indent="0" latinLnBrk="0">
              <a:buNone/>
              <a:defRPr lang="vi-VN" sz="9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13/04/2026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439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  <a:prstGeom prst="rect">
            <a:avLst/>
          </a:prstGeom>
        </p:spPr>
        <p:txBody>
          <a:bodyPr anchor="b">
            <a:normAutofit/>
          </a:bodyPr>
          <a:lstStyle>
            <a:lvl1pPr latinLnBrk="0">
              <a:defRPr lang="vi-VN" sz="34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Ảnh 2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 latinLnBrk="0">
              <a:buNone/>
              <a:defRPr lang="vi-VN" sz="20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600"/>
            </a:lvl1pPr>
            <a:lvl2pPr marL="457200" indent="0" latinLnBrk="0">
              <a:buNone/>
              <a:defRPr lang="vi-VN" sz="1200"/>
            </a:lvl2pPr>
            <a:lvl3pPr marL="914400" indent="0" latinLnBrk="0">
              <a:buNone/>
              <a:defRPr lang="vi-VN" sz="1000"/>
            </a:lvl3pPr>
            <a:lvl4pPr marL="1371600" indent="0" latinLnBrk="0">
              <a:buNone/>
              <a:defRPr lang="vi-VN" sz="900"/>
            </a:lvl4pPr>
            <a:lvl5pPr marL="1828800" indent="0" latinLnBrk="0">
              <a:buNone/>
              <a:defRPr lang="vi-VN" sz="900"/>
            </a:lvl5pPr>
            <a:lvl6pPr marL="2286000" indent="0" latinLnBrk="0">
              <a:buNone/>
              <a:defRPr lang="vi-VN" sz="900"/>
            </a:lvl6pPr>
            <a:lvl7pPr marL="2743200" indent="0" latinLnBrk="0">
              <a:buNone/>
              <a:defRPr lang="vi-VN" sz="900"/>
            </a:lvl7pPr>
            <a:lvl8pPr marL="3200400" indent="0" latinLnBrk="0">
              <a:buNone/>
              <a:defRPr lang="vi-VN" sz="900"/>
            </a:lvl8pPr>
            <a:lvl9pPr marL="3657600" indent="0" latinLnBrk="0">
              <a:buNone/>
              <a:defRPr lang="vi-VN" sz="9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13/04/2026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613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13/04/2026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220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13/04/2026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9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DC240-2D39-4867-9F2D-9BF699157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36998-4A57-4CA7-830D-D864BB412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D20DF7-720F-4999-9648-52403EBA0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7069D8-9706-433D-BB75-08D1A7EA7E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B7299E-A876-4C88-B779-2C94A8DBE4D6}" type="datetimeFigureOut">
              <a:rPr lang="en-US" smtClean="0"/>
              <a:t>13/04/2026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51176C-9F2E-4DE6-9D00-E8006DEAD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486DF-307F-4CAB-B4D1-FEC5426F5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84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501F2-AA43-4D9D-8E77-0BFBB28E4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683EDD-AD40-482E-B6F1-CD25D3259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81479C-A530-4B10-873F-BD7D7C665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4802CE-FA46-44B1-9437-5C45A2A5B6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8B9209-3ABF-446E-9569-FE80640555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7878BC-CD11-4AD7-9DA8-23D8948912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B7299E-A876-4C88-B779-2C94A8DBE4D6}" type="datetimeFigureOut">
              <a:rPr lang="en-US" smtClean="0"/>
              <a:t>13/04/2026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CD70BC-E387-47F0-BAE3-88D39EA34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0DE9BF-27DA-47C6-8001-BAC7A29D1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34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8C516-6D72-451C-AED9-055B9C8D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A06869-0301-434B-B12C-800C1DB7E1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B7299E-A876-4C88-B779-2C94A8DBE4D6}" type="datetimeFigureOut">
              <a:rPr lang="en-US" smtClean="0"/>
              <a:t>13/04/2026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2A2003-B54B-42C0-A5C1-53D621944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EDCCCF-EE7D-44B1-A503-D439F3F2F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639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96A8C2-EF7D-4B37-BF50-F3C60CD3D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B7299E-A876-4C88-B779-2C94A8DBE4D6}" type="datetimeFigureOut">
              <a:rPr lang="en-US" smtClean="0"/>
              <a:t>13/04/2026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D7BAC8-149A-4015-A070-B417960BD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5322DC-F4A5-48EA-AF38-F37C3C648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54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F7453-04CC-4BD7-86D7-ACBBD910C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E3CCA-32A1-4BA4-8AC3-944AFF641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995395-AD11-4E61-884E-19800C3BE6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D38657-786D-40AB-91FD-6397D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B7299E-A876-4C88-B779-2C94A8DBE4D6}" type="datetimeFigureOut">
              <a:rPr lang="en-US" smtClean="0"/>
              <a:t>13/04/2026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7276A9-5674-40D0-A143-51C9366C0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5AD560-A6B3-406E-8AB6-3F133E6D4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832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6965C-BA98-4D01-9AAD-9479D7AEA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104A46-4D04-4905-8414-A043CE0D79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F45A55-9433-449C-8546-7841C536A1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AEC0CC-E17C-4ED7-BD60-6798A288C3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B7299E-A876-4C88-B779-2C94A8DBE4D6}" type="datetimeFigureOut">
              <a:rPr lang="en-US" smtClean="0"/>
              <a:t>13/04/2026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8BCC2-0233-41A6-B1BA-FB53109C8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F91A1-8510-45A0-A8BC-414CC2501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154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55CF9C1-C322-4B7A-3312-608232D181C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19" y="123814"/>
            <a:ext cx="1486217" cy="148621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6B7C3B2-B74D-6847-002A-E3360FBF2C51}"/>
              </a:ext>
            </a:extLst>
          </p:cNvPr>
          <p:cNvSpPr/>
          <p:nvPr userDrawn="1"/>
        </p:nvSpPr>
        <p:spPr>
          <a:xfrm>
            <a:off x="452284" y="393290"/>
            <a:ext cx="11375922" cy="619432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312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28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Nhóm 5"/>
          <p:cNvGrpSpPr>
            <a:grpSpLocks noChangeAspect="1"/>
          </p:cNvGrpSpPr>
          <p:nvPr userDrawn="1"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Hình tự do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4" name="Nhóm 16"/>
          <p:cNvGrpSpPr>
            <a:grpSpLocks noChangeAspect="1"/>
          </p:cNvGrpSpPr>
          <p:nvPr userDrawn="1"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Hình tự do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0" name="Hình tự do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1" name="Hình tự do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3" name="Nhóm 28"/>
          <p:cNvGrpSpPr>
            <a:grpSpLocks noChangeAspect="1"/>
          </p:cNvGrpSpPr>
          <p:nvPr userDrawn="1"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Hình tự do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" name="Hình tự do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" name="Hình tự do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" name="Hình tự do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1289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lang="vi-VN" sz="3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84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6.wdp"/><Relationship Id="rId5" Type="http://schemas.openxmlformats.org/officeDocument/2006/relationships/image" Target="../media/image31.pn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6.wdp"/><Relationship Id="rId5" Type="http://schemas.openxmlformats.org/officeDocument/2006/relationships/image" Target="../media/image31.pn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microsoft.com/office/2007/relationships/hdphoto" Target="../media/hdphoto3.wdp"/><Relationship Id="rId3" Type="http://schemas.openxmlformats.org/officeDocument/2006/relationships/slideLayout" Target="../slideLayouts/slideLayout13.xml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slide" Target="slide6.xml"/><Relationship Id="rId5" Type="http://schemas.openxmlformats.org/officeDocument/2006/relationships/image" Target="../media/image7.jpg"/><Relationship Id="rId15" Type="http://schemas.openxmlformats.org/officeDocument/2006/relationships/image" Target="../media/image11.png"/><Relationship Id="rId10" Type="http://schemas.openxmlformats.org/officeDocument/2006/relationships/slide" Target="slide5.xml"/><Relationship Id="rId4" Type="http://schemas.openxmlformats.org/officeDocument/2006/relationships/notesSlide" Target="../notesSlides/notesSlide1.xml"/><Relationship Id="rId9" Type="http://schemas.openxmlformats.org/officeDocument/2006/relationships/slide" Target="slide4.xml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svg"/><Relationship Id="rId5" Type="http://schemas.openxmlformats.org/officeDocument/2006/relationships/image" Target="../media/image13.svg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svg"/><Relationship Id="rId5" Type="http://schemas.openxmlformats.org/officeDocument/2006/relationships/image" Target="../media/image13.svg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26731D1-CB99-5333-7508-3636F8DFE8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044537"/>
            <a:ext cx="3512127" cy="3512127"/>
          </a:xfrm>
          <a:prstGeom prst="rect">
            <a:avLst/>
          </a:prstGeom>
        </p:spPr>
      </p:pic>
      <p:pic>
        <p:nvPicPr>
          <p:cNvPr id="4" name="Picture 3" descr="A green and orange letters&#10;&#10;AI-generated content may be incorrect.">
            <a:extLst>
              <a:ext uri="{FF2B5EF4-FFF2-40B4-BE49-F238E27FC236}">
                <a16:creationId xmlns:a16="http://schemas.microsoft.com/office/drawing/2014/main" id="{C9372048-D9E0-D4A6-4435-41CEFFE37B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494" y="1111667"/>
            <a:ext cx="7986452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424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5">
            <a:extLst>
              <a:ext uri="{FF2B5EF4-FFF2-40B4-BE49-F238E27FC236}">
                <a16:creationId xmlns:a16="http://schemas.microsoft.com/office/drawing/2014/main" id="{87C184E9-2BAE-AD4D-BC6F-4356BBF12B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8227" y="104522"/>
            <a:ext cx="1475295" cy="1475295"/>
          </a:xfrm>
          <a:prstGeom prst="rect">
            <a:avLst/>
          </a:prstGeom>
        </p:spPr>
      </p:pic>
      <p:pic>
        <p:nvPicPr>
          <p:cNvPr id="4" name="图片 36">
            <a:extLst>
              <a:ext uri="{FF2B5EF4-FFF2-40B4-BE49-F238E27FC236}">
                <a16:creationId xmlns:a16="http://schemas.microsoft.com/office/drawing/2014/main" id="{30BEB73A-2240-A600-F742-2955800E5F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634" y="-177139"/>
            <a:ext cx="1727788" cy="1727788"/>
          </a:xfrm>
          <a:prstGeom prst="rect">
            <a:avLst/>
          </a:prstGeom>
        </p:spPr>
      </p:pic>
      <p:grpSp>
        <p:nvGrpSpPr>
          <p:cNvPr id="23" name="Nhóm 6">
            <a:extLst>
              <a:ext uri="{FF2B5EF4-FFF2-40B4-BE49-F238E27FC236}">
                <a16:creationId xmlns:a16="http://schemas.microsoft.com/office/drawing/2014/main" id="{EB6DF84C-B065-CE2D-FDA6-E24B86255086}"/>
              </a:ext>
            </a:extLst>
          </p:cNvPr>
          <p:cNvGrpSpPr/>
          <p:nvPr/>
        </p:nvGrpSpPr>
        <p:grpSpPr>
          <a:xfrm>
            <a:off x="777875" y="227160"/>
            <a:ext cx="7801046" cy="1052418"/>
            <a:chOff x="1203156" y="685799"/>
            <a:chExt cx="5850783" cy="789313"/>
          </a:xfrm>
        </p:grpSpPr>
        <p:grpSp>
          <p:nvGrpSpPr>
            <p:cNvPr id="24" name="Nhóm 4">
              <a:extLst>
                <a:ext uri="{FF2B5EF4-FFF2-40B4-BE49-F238E27FC236}">
                  <a16:creationId xmlns:a16="http://schemas.microsoft.com/office/drawing/2014/main" id="{0FEEB75F-E479-A10C-923A-8D34584F1080}"/>
                </a:ext>
              </a:extLst>
            </p:cNvPr>
            <p:cNvGrpSpPr/>
            <p:nvPr/>
          </p:nvGrpSpPr>
          <p:grpSpPr>
            <a:xfrm>
              <a:off x="1203156" y="685799"/>
              <a:ext cx="1311443" cy="789313"/>
              <a:chOff x="1431757" y="695789"/>
              <a:chExt cx="1347538" cy="856285"/>
            </a:xfrm>
          </p:grpSpPr>
          <p:sp>
            <p:nvSpPr>
              <p:cNvPr id="26" name="Hình Bầu dục 2">
                <a:extLst>
                  <a:ext uri="{FF2B5EF4-FFF2-40B4-BE49-F238E27FC236}">
                    <a16:creationId xmlns:a16="http://schemas.microsoft.com/office/drawing/2014/main" id="{30F3396B-3EA9-5233-7672-CF5453A1062D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7" name="Hộp Văn bản 3">
                <a:extLst>
                  <a:ext uri="{FF2B5EF4-FFF2-40B4-BE49-F238E27FC236}">
                    <a16:creationId xmlns:a16="http://schemas.microsoft.com/office/drawing/2014/main" id="{0D4A345C-A4FF-6529-3260-9C5763108A18}"/>
                  </a:ext>
                </a:extLst>
              </p:cNvPr>
              <p:cNvSpPr txBox="1"/>
              <p:nvPr/>
            </p:nvSpPr>
            <p:spPr>
              <a:xfrm>
                <a:off x="1431757" y="695789"/>
                <a:ext cx="134753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2</a:t>
                </a:r>
              </a:p>
            </p:txBody>
          </p:sp>
        </p:grpSp>
        <p:sp>
          <p:nvSpPr>
            <p:cNvPr id="25" name="Hộp Văn bản 5">
              <a:extLst>
                <a:ext uri="{FF2B5EF4-FFF2-40B4-BE49-F238E27FC236}">
                  <a16:creationId xmlns:a16="http://schemas.microsoft.com/office/drawing/2014/main" id="{7647E364-8FF7-A991-313F-1BA16629672C}"/>
                </a:ext>
              </a:extLst>
            </p:cNvPr>
            <p:cNvSpPr txBox="1"/>
            <p:nvPr/>
          </p:nvSpPr>
          <p:spPr>
            <a:xfrm>
              <a:off x="2088794" y="834349"/>
              <a:ext cx="496514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b)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giá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trị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biểu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thức</a:t>
              </a: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936D0D-E543-11F3-BAD5-739F643980AA}"/>
              </a:ext>
            </a:extLst>
          </p:cNvPr>
          <p:cNvSpPr txBox="1"/>
          <p:nvPr/>
        </p:nvSpPr>
        <p:spPr>
          <a:xfrm>
            <a:off x="1541122" y="1910994"/>
            <a:ext cx="87946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0" i="0" dirty="0">
                <a:solidFill>
                  <a:srgbClr val="FF0000"/>
                </a:solidFill>
                <a:effectLst/>
              </a:rPr>
              <a:t>26 745 + 12 071 x 6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185049-A1F8-B71A-27B8-5D8CE744EF3C}"/>
              </a:ext>
            </a:extLst>
          </p:cNvPr>
          <p:cNvSpPr txBox="1"/>
          <p:nvPr/>
        </p:nvSpPr>
        <p:spPr>
          <a:xfrm>
            <a:off x="2508608" y="2769154"/>
            <a:ext cx="68169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0" i="0" dirty="0">
                <a:solidFill>
                  <a:srgbClr val="FF0000"/>
                </a:solidFill>
                <a:effectLst/>
              </a:rPr>
              <a:t>= 26 745 + 72 426 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49F7BA-3F11-0683-A107-9EEB537A7E7A}"/>
              </a:ext>
            </a:extLst>
          </p:cNvPr>
          <p:cNvSpPr txBox="1"/>
          <p:nvPr/>
        </p:nvSpPr>
        <p:spPr>
          <a:xfrm>
            <a:off x="2508608" y="3621910"/>
            <a:ext cx="68169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= 99 171</a:t>
            </a:r>
          </a:p>
        </p:txBody>
      </p:sp>
    </p:spTree>
    <p:extLst>
      <p:ext uri="{BB962C8B-B14F-4D97-AF65-F5344CB8AC3E}">
        <p14:creationId xmlns:p14="http://schemas.microsoft.com/office/powerpoint/2010/main" val="337417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o_video_hot_hnh_3d_dnh_cho_hc_sinh_tiu_hc_khung_h_2a083572ab">
            <a:hlinkClick r:id="" action="ppaction://media"/>
            <a:extLst>
              <a:ext uri="{FF2B5EF4-FFF2-40B4-BE49-F238E27FC236}">
                <a16:creationId xmlns:a16="http://schemas.microsoft.com/office/drawing/2014/main" id="{73C84E98-08AF-FEF8-F54B-E520C94A33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B245D18-E267-C480-1072-10B615296F11}"/>
              </a:ext>
            </a:extLst>
          </p:cNvPr>
          <p:cNvSpPr/>
          <p:nvPr/>
        </p:nvSpPr>
        <p:spPr>
          <a:xfrm>
            <a:off x="425302" y="5688419"/>
            <a:ext cx="11504428" cy="9569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Việt mua 6 quyển vở, mỗi quyển giá 6 000 đồng. Việt đưa cô bán hàng tờ 100 000 đồng. Hỏi cô bán hàng trả lại cho Việt bao nhiêu tiền?</a:t>
            </a:r>
          </a:p>
        </p:txBody>
      </p:sp>
    </p:spTree>
    <p:extLst>
      <p:ext uri="{BB962C8B-B14F-4D97-AF65-F5344CB8AC3E}">
        <p14:creationId xmlns:p14="http://schemas.microsoft.com/office/powerpoint/2010/main" val="254075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CBE8311-156B-49FD-AFE1-E10BE9717EED}"/>
              </a:ext>
            </a:extLst>
          </p:cNvPr>
          <p:cNvGrpSpPr/>
          <p:nvPr/>
        </p:nvGrpSpPr>
        <p:grpSpPr>
          <a:xfrm>
            <a:off x="516062" y="271595"/>
            <a:ext cx="11675938" cy="1279803"/>
            <a:chOff x="996496" y="398448"/>
            <a:chExt cx="6064433" cy="1279803"/>
          </a:xfrm>
        </p:grpSpPr>
        <p:sp>
          <p:nvSpPr>
            <p:cNvPr id="18" name="Rectangle: Diagonal Corners Rounded 17">
              <a:extLst>
                <a:ext uri="{FF2B5EF4-FFF2-40B4-BE49-F238E27FC236}">
                  <a16:creationId xmlns:a16="http://schemas.microsoft.com/office/drawing/2014/main" id="{1702ACBE-A228-43B4-8437-61F1E08738F9}"/>
                </a:ext>
              </a:extLst>
            </p:cNvPr>
            <p:cNvSpPr/>
            <p:nvPr/>
          </p:nvSpPr>
          <p:spPr>
            <a:xfrm>
              <a:off x="1406152" y="471978"/>
              <a:ext cx="5654777" cy="1206273"/>
            </a:xfrm>
            <a:prstGeom prst="round2Diag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FF99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Việt mua 6 quyển vở, mỗi quyển giá 6 000 đồng. Việt đưa cô bán hàng tờ 100 000 đồng. Hỏi cô bán hàng trả lại cho Việt bao nhiêu tiền?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B7B62F5-A8F2-0B1D-35AB-6FC5DC28E728}"/>
                </a:ext>
              </a:extLst>
            </p:cNvPr>
            <p:cNvSpPr/>
            <p:nvPr/>
          </p:nvSpPr>
          <p:spPr>
            <a:xfrm>
              <a:off x="996496" y="398448"/>
              <a:ext cx="347076" cy="63384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63DE31C-105C-B5C5-6B86-F0A2A8D95FFC}"/>
              </a:ext>
            </a:extLst>
          </p:cNvPr>
          <p:cNvSpPr txBox="1"/>
          <p:nvPr/>
        </p:nvSpPr>
        <p:spPr>
          <a:xfrm>
            <a:off x="1039488" y="2147170"/>
            <a:ext cx="105618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rgbClr val="FF0000"/>
                </a:solidFill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</a:rPr>
              <a:t>giải</a:t>
            </a:r>
            <a:endParaRPr lang="en-US" sz="3600" b="1" u="sng" dirty="0">
              <a:solidFill>
                <a:srgbClr val="FF0000"/>
              </a:solidFill>
            </a:endParaRP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Số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tiền</a:t>
            </a:r>
            <a:r>
              <a:rPr lang="en-US" sz="3600" dirty="0">
                <a:solidFill>
                  <a:srgbClr val="FF0000"/>
                </a:solidFill>
              </a:rPr>
              <a:t> 6 </a:t>
            </a:r>
            <a:r>
              <a:rPr lang="en-US" sz="3600" dirty="0" err="1">
                <a:solidFill>
                  <a:srgbClr val="FF0000"/>
                </a:solidFill>
              </a:rPr>
              <a:t>quyển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vở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có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là</a:t>
            </a:r>
            <a:r>
              <a:rPr lang="en-US" sz="3600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6 000 x 6 = 36 000 (</a:t>
            </a:r>
            <a:r>
              <a:rPr lang="en-US" sz="3600" dirty="0" err="1">
                <a:solidFill>
                  <a:srgbClr val="FF0000"/>
                </a:solidFill>
              </a:rPr>
              <a:t>đồng</a:t>
            </a:r>
            <a:r>
              <a:rPr lang="en-US" sz="3600" dirty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Cô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bán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hàng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trả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lại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Việt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số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tiền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là</a:t>
            </a:r>
            <a:r>
              <a:rPr lang="en-US" sz="3600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100 000 – 36 000 = 64 000 (</a:t>
            </a:r>
            <a:r>
              <a:rPr lang="en-US" sz="3600" dirty="0" err="1">
                <a:solidFill>
                  <a:srgbClr val="FF0000"/>
                </a:solidFill>
              </a:rPr>
              <a:t>đồng</a:t>
            </a:r>
            <a:r>
              <a:rPr lang="en-US" sz="3600" dirty="0">
                <a:solidFill>
                  <a:srgbClr val="FF0000"/>
                </a:solidFill>
              </a:rPr>
              <a:t>)</a:t>
            </a:r>
          </a:p>
          <a:p>
            <a:pPr algn="r"/>
            <a:r>
              <a:rPr lang="en-US" sz="3600" dirty="0" err="1">
                <a:solidFill>
                  <a:srgbClr val="FF0000"/>
                </a:solidFill>
              </a:rPr>
              <a:t>Đáp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số</a:t>
            </a:r>
            <a:r>
              <a:rPr lang="en-US" sz="3600" dirty="0">
                <a:solidFill>
                  <a:srgbClr val="FF0000"/>
                </a:solidFill>
              </a:rPr>
              <a:t>: 64 000 </a:t>
            </a:r>
            <a:r>
              <a:rPr lang="en-US" sz="3600" dirty="0" err="1">
                <a:solidFill>
                  <a:srgbClr val="FF0000"/>
                </a:solidFill>
              </a:rPr>
              <a:t>đồng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175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wo_nurseries_have_14000_seedlings_24cf7575f6">
            <a:hlinkClick r:id="" action="ppaction://media"/>
            <a:extLst>
              <a:ext uri="{FF2B5EF4-FFF2-40B4-BE49-F238E27FC236}">
                <a16:creationId xmlns:a16="http://schemas.microsoft.com/office/drawing/2014/main" id="{43BE1AD4-D319-2199-0421-48887227EA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CBE8311-156B-49FD-AFE1-E10BE9717EED}"/>
              </a:ext>
            </a:extLst>
          </p:cNvPr>
          <p:cNvGrpSpPr/>
          <p:nvPr/>
        </p:nvGrpSpPr>
        <p:grpSpPr>
          <a:xfrm>
            <a:off x="516062" y="143839"/>
            <a:ext cx="11675938" cy="1407560"/>
            <a:chOff x="996496" y="270692"/>
            <a:chExt cx="6064433" cy="1407560"/>
          </a:xfrm>
        </p:grpSpPr>
        <p:sp>
          <p:nvSpPr>
            <p:cNvPr id="18" name="Rectangle: Diagonal Corners Rounded 17">
              <a:extLst>
                <a:ext uri="{FF2B5EF4-FFF2-40B4-BE49-F238E27FC236}">
                  <a16:creationId xmlns:a16="http://schemas.microsoft.com/office/drawing/2014/main" id="{1702ACBE-A228-43B4-8437-61F1E08738F9}"/>
                </a:ext>
              </a:extLst>
            </p:cNvPr>
            <p:cNvSpPr/>
            <p:nvPr/>
          </p:nvSpPr>
          <p:spPr>
            <a:xfrm>
              <a:off x="1406152" y="270692"/>
              <a:ext cx="5654777" cy="1407560"/>
            </a:xfrm>
            <a:prstGeom prst="round2Diag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FF99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 một nông trại ươm cây giống có hai vườn ươm, mỗi vườn có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14 000 cây giống. Trong một trại ươm khác có 15 000 cây giống. Hỏi cả 2 trại ươm đó có bao nhiêu cây giống?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B7B62F5-A8F2-0B1D-35AB-6FC5DC28E728}"/>
                </a:ext>
              </a:extLst>
            </p:cNvPr>
            <p:cNvSpPr/>
            <p:nvPr/>
          </p:nvSpPr>
          <p:spPr>
            <a:xfrm>
              <a:off x="996496" y="398448"/>
              <a:ext cx="347076" cy="63384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E2D3EF-9DB0-15E3-B3B7-F2792883D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021" y="1963113"/>
            <a:ext cx="9161309" cy="413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41769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CBE8311-156B-49FD-AFE1-E10BE9717EED}"/>
              </a:ext>
            </a:extLst>
          </p:cNvPr>
          <p:cNvGrpSpPr/>
          <p:nvPr/>
        </p:nvGrpSpPr>
        <p:grpSpPr>
          <a:xfrm>
            <a:off x="516062" y="143839"/>
            <a:ext cx="11675938" cy="1407560"/>
            <a:chOff x="996496" y="270692"/>
            <a:chExt cx="6064433" cy="1407560"/>
          </a:xfrm>
        </p:grpSpPr>
        <p:sp>
          <p:nvSpPr>
            <p:cNvPr id="18" name="Rectangle: Diagonal Corners Rounded 17">
              <a:extLst>
                <a:ext uri="{FF2B5EF4-FFF2-40B4-BE49-F238E27FC236}">
                  <a16:creationId xmlns:a16="http://schemas.microsoft.com/office/drawing/2014/main" id="{1702ACBE-A228-43B4-8437-61F1E08738F9}"/>
                </a:ext>
              </a:extLst>
            </p:cNvPr>
            <p:cNvSpPr/>
            <p:nvPr/>
          </p:nvSpPr>
          <p:spPr>
            <a:xfrm>
              <a:off x="1406152" y="270692"/>
              <a:ext cx="5654777" cy="1407560"/>
            </a:xfrm>
            <a:prstGeom prst="round2Diag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FF99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 một nông trại ươm cây giống có hai vườn ươm, mỗi vườn có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14 000 cây giống. Trong một trại ươm khác có 15 000 cây giống. Hỏi cả 2 trại ươm đó có bao nhiêu cây giống?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B7B62F5-A8F2-0B1D-35AB-6FC5DC28E728}"/>
                </a:ext>
              </a:extLst>
            </p:cNvPr>
            <p:cNvSpPr/>
            <p:nvPr/>
          </p:nvSpPr>
          <p:spPr>
            <a:xfrm>
              <a:off x="996496" y="398448"/>
              <a:ext cx="347076" cy="63384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46B352FF-F574-0CF8-6767-C2EAFD2C613B}"/>
              </a:ext>
            </a:extLst>
          </p:cNvPr>
          <p:cNvSpPr txBox="1"/>
          <p:nvPr/>
        </p:nvSpPr>
        <p:spPr>
          <a:xfrm>
            <a:off x="1150706" y="2250040"/>
            <a:ext cx="106132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2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vườn ươm của trại cây giống có số cây là: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x 2 = 28 000 (cây)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 hai trại cây giống có số cây giống là: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+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= 43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(cây)</a:t>
            </a:r>
          </a:p>
          <a:p>
            <a:pPr algn="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43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cây giống</a:t>
            </a:r>
          </a:p>
        </p:txBody>
      </p:sp>
    </p:spTree>
    <p:extLst>
      <p:ext uri="{BB962C8B-B14F-4D97-AF65-F5344CB8AC3E}">
        <p14:creationId xmlns:p14="http://schemas.microsoft.com/office/powerpoint/2010/main" val="11728840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26731D1-CB99-5333-7508-3636F8DFE8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044537"/>
            <a:ext cx="3512127" cy="35121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E050F9-6D06-92DB-90D4-933E0CE222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7126" y="1521347"/>
            <a:ext cx="7462151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8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09" y="1923301"/>
            <a:ext cx="2316681" cy="414159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114230" y="5518200"/>
            <a:ext cx="12319322" cy="2103536"/>
            <a:chOff x="-127322" y="4997533"/>
            <a:chExt cx="12319322" cy="21035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32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79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09" y="4997533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14965CD-D070-4E88-9B5F-1F385E311E2E}"/>
              </a:ext>
            </a:extLst>
          </p:cNvPr>
          <p:cNvSpPr/>
          <p:nvPr/>
        </p:nvSpPr>
        <p:spPr>
          <a:xfrm>
            <a:off x="748738" y="1786816"/>
            <a:ext cx="9698357" cy="778927"/>
          </a:xfrm>
          <a:custGeom>
            <a:avLst/>
            <a:gdLst>
              <a:gd name="csX0" fmla="*/ 0 w 9698357"/>
              <a:gd name="csY0" fmla="*/ 129824 h 778927"/>
              <a:gd name="csX1" fmla="*/ 129824 w 9698357"/>
              <a:gd name="csY1" fmla="*/ 0 h 778927"/>
              <a:gd name="csX2" fmla="*/ 9568533 w 9698357"/>
              <a:gd name="csY2" fmla="*/ 0 h 778927"/>
              <a:gd name="csX3" fmla="*/ 9698357 w 9698357"/>
              <a:gd name="csY3" fmla="*/ 129824 h 778927"/>
              <a:gd name="csX4" fmla="*/ 9698357 w 9698357"/>
              <a:gd name="csY4" fmla="*/ 649103 h 778927"/>
              <a:gd name="csX5" fmla="*/ 9568533 w 9698357"/>
              <a:gd name="csY5" fmla="*/ 778927 h 778927"/>
              <a:gd name="csX6" fmla="*/ 129824 w 9698357"/>
              <a:gd name="csY6" fmla="*/ 778927 h 778927"/>
              <a:gd name="csX7" fmla="*/ 0 w 9698357"/>
              <a:gd name="csY7" fmla="*/ 649103 h 778927"/>
              <a:gd name="csX8" fmla="*/ 0 w 9698357"/>
              <a:gd name="csY8" fmla="*/ 129824 h 77892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9698357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1363490" y="-72456"/>
                  <a:pt x="5161863" y="-40453"/>
                  <a:pt x="9568533" y="0"/>
                </a:cubicBezTo>
                <a:cubicBezTo>
                  <a:pt x="9637320" y="10604"/>
                  <a:pt x="9690487" y="52849"/>
                  <a:pt x="9698357" y="129824"/>
                </a:cubicBezTo>
                <a:cubicBezTo>
                  <a:pt x="9715621" y="317105"/>
                  <a:pt x="9680956" y="456853"/>
                  <a:pt x="9698357" y="649103"/>
                </a:cubicBezTo>
                <a:cubicBezTo>
                  <a:pt x="9706351" y="714419"/>
                  <a:pt x="9642135" y="780075"/>
                  <a:pt x="9568533" y="778927"/>
                </a:cubicBezTo>
                <a:cubicBezTo>
                  <a:pt x="5370338" y="744682"/>
                  <a:pt x="2719448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9698357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3051096" y="95225"/>
                  <a:pt x="6336914" y="-67437"/>
                  <a:pt x="9568533" y="0"/>
                </a:cubicBezTo>
                <a:cubicBezTo>
                  <a:pt x="9650297" y="7195"/>
                  <a:pt x="9703972" y="45600"/>
                  <a:pt x="9698357" y="129824"/>
                </a:cubicBezTo>
                <a:cubicBezTo>
                  <a:pt x="9676355" y="305586"/>
                  <a:pt x="9741468" y="514408"/>
                  <a:pt x="9698357" y="649103"/>
                </a:cubicBezTo>
                <a:cubicBezTo>
                  <a:pt x="9688319" y="714404"/>
                  <a:pt x="9631468" y="788724"/>
                  <a:pt x="9568533" y="778927"/>
                </a:cubicBezTo>
                <a:cubicBezTo>
                  <a:pt x="6411194" y="700567"/>
                  <a:pt x="3111950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nhân ta nhân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DCE4101-CCF9-451E-95C1-421EE6271B3B}"/>
              </a:ext>
            </a:extLst>
          </p:cNvPr>
          <p:cNvSpPr/>
          <p:nvPr/>
        </p:nvSpPr>
        <p:spPr>
          <a:xfrm>
            <a:off x="744876" y="2934447"/>
            <a:ext cx="9698357" cy="778927"/>
          </a:xfrm>
          <a:custGeom>
            <a:avLst/>
            <a:gdLst>
              <a:gd name="csX0" fmla="*/ 0 w 9698357"/>
              <a:gd name="csY0" fmla="*/ 129824 h 778927"/>
              <a:gd name="csX1" fmla="*/ 129824 w 9698357"/>
              <a:gd name="csY1" fmla="*/ 0 h 778927"/>
              <a:gd name="csX2" fmla="*/ 9568533 w 9698357"/>
              <a:gd name="csY2" fmla="*/ 0 h 778927"/>
              <a:gd name="csX3" fmla="*/ 9698357 w 9698357"/>
              <a:gd name="csY3" fmla="*/ 129824 h 778927"/>
              <a:gd name="csX4" fmla="*/ 9698357 w 9698357"/>
              <a:gd name="csY4" fmla="*/ 649103 h 778927"/>
              <a:gd name="csX5" fmla="*/ 9568533 w 9698357"/>
              <a:gd name="csY5" fmla="*/ 778927 h 778927"/>
              <a:gd name="csX6" fmla="*/ 129824 w 9698357"/>
              <a:gd name="csY6" fmla="*/ 778927 h 778927"/>
              <a:gd name="csX7" fmla="*/ 0 w 9698357"/>
              <a:gd name="csY7" fmla="*/ 649103 h 778927"/>
              <a:gd name="csX8" fmla="*/ 0 w 9698357"/>
              <a:gd name="csY8" fmla="*/ 129824 h 77892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9698357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1363490" y="-72456"/>
                  <a:pt x="5161863" y="-40453"/>
                  <a:pt x="9568533" y="0"/>
                </a:cubicBezTo>
                <a:cubicBezTo>
                  <a:pt x="9637320" y="10604"/>
                  <a:pt x="9690487" y="52849"/>
                  <a:pt x="9698357" y="129824"/>
                </a:cubicBezTo>
                <a:cubicBezTo>
                  <a:pt x="9715621" y="317105"/>
                  <a:pt x="9680956" y="456853"/>
                  <a:pt x="9698357" y="649103"/>
                </a:cubicBezTo>
                <a:cubicBezTo>
                  <a:pt x="9706351" y="714419"/>
                  <a:pt x="9642135" y="780075"/>
                  <a:pt x="9568533" y="778927"/>
                </a:cubicBezTo>
                <a:cubicBezTo>
                  <a:pt x="5370338" y="744682"/>
                  <a:pt x="2719448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9698357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3051096" y="95225"/>
                  <a:pt x="6336914" y="-67437"/>
                  <a:pt x="9568533" y="0"/>
                </a:cubicBezTo>
                <a:cubicBezTo>
                  <a:pt x="9650297" y="7195"/>
                  <a:pt x="9703972" y="45600"/>
                  <a:pt x="9698357" y="129824"/>
                </a:cubicBezTo>
                <a:cubicBezTo>
                  <a:pt x="9676355" y="305586"/>
                  <a:pt x="9741468" y="514408"/>
                  <a:pt x="9698357" y="649103"/>
                </a:cubicBezTo>
                <a:cubicBezTo>
                  <a:pt x="9688319" y="714404"/>
                  <a:pt x="9631468" y="788724"/>
                  <a:pt x="9568533" y="778927"/>
                </a:cubicBezTo>
                <a:cubicBezTo>
                  <a:pt x="6411194" y="700567"/>
                  <a:pt x="3111950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Khi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thẳng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chục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89934A6-2838-475E-8791-0E1C929D0EDF}"/>
              </a:ext>
            </a:extLst>
          </p:cNvPr>
          <p:cNvSpPr/>
          <p:nvPr/>
        </p:nvSpPr>
        <p:spPr>
          <a:xfrm>
            <a:off x="759622" y="4055962"/>
            <a:ext cx="9683611" cy="778927"/>
          </a:xfrm>
          <a:custGeom>
            <a:avLst/>
            <a:gdLst>
              <a:gd name="csX0" fmla="*/ 0 w 9683611"/>
              <a:gd name="csY0" fmla="*/ 129824 h 778927"/>
              <a:gd name="csX1" fmla="*/ 129824 w 9683611"/>
              <a:gd name="csY1" fmla="*/ 0 h 778927"/>
              <a:gd name="csX2" fmla="*/ 9553787 w 9683611"/>
              <a:gd name="csY2" fmla="*/ 0 h 778927"/>
              <a:gd name="csX3" fmla="*/ 9683611 w 9683611"/>
              <a:gd name="csY3" fmla="*/ 129824 h 778927"/>
              <a:gd name="csX4" fmla="*/ 9683611 w 9683611"/>
              <a:gd name="csY4" fmla="*/ 649103 h 778927"/>
              <a:gd name="csX5" fmla="*/ 9553787 w 9683611"/>
              <a:gd name="csY5" fmla="*/ 778927 h 778927"/>
              <a:gd name="csX6" fmla="*/ 129824 w 9683611"/>
              <a:gd name="csY6" fmla="*/ 778927 h 778927"/>
              <a:gd name="csX7" fmla="*/ 0 w 9683611"/>
              <a:gd name="csY7" fmla="*/ 649103 h 778927"/>
              <a:gd name="csX8" fmla="*/ 0 w 9683611"/>
              <a:gd name="csY8" fmla="*/ 129824 h 77892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9683611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3178214" y="-72456"/>
                  <a:pt x="5962062" y="-40453"/>
                  <a:pt x="9553787" y="0"/>
                </a:cubicBezTo>
                <a:cubicBezTo>
                  <a:pt x="9622574" y="10604"/>
                  <a:pt x="9675741" y="52849"/>
                  <a:pt x="9683611" y="129824"/>
                </a:cubicBezTo>
                <a:cubicBezTo>
                  <a:pt x="9700875" y="317105"/>
                  <a:pt x="9666210" y="456853"/>
                  <a:pt x="9683611" y="649103"/>
                </a:cubicBezTo>
                <a:cubicBezTo>
                  <a:pt x="9691605" y="714419"/>
                  <a:pt x="9627389" y="780075"/>
                  <a:pt x="9553787" y="778927"/>
                </a:cubicBezTo>
                <a:cubicBezTo>
                  <a:pt x="7729240" y="744682"/>
                  <a:pt x="3125472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9683611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4435237" y="95225"/>
                  <a:pt x="5627123" y="-67437"/>
                  <a:pt x="9553787" y="0"/>
                </a:cubicBezTo>
                <a:cubicBezTo>
                  <a:pt x="9635551" y="7195"/>
                  <a:pt x="9689226" y="45600"/>
                  <a:pt x="9683611" y="129824"/>
                </a:cubicBezTo>
                <a:cubicBezTo>
                  <a:pt x="9661609" y="305586"/>
                  <a:pt x="9726722" y="514408"/>
                  <a:pt x="9683611" y="649103"/>
                </a:cubicBezTo>
                <a:cubicBezTo>
                  <a:pt x="9673573" y="714404"/>
                  <a:pt x="9616722" y="788724"/>
                  <a:pt x="9553787" y="778927"/>
                </a:cubicBezTo>
                <a:cubicBezTo>
                  <a:pt x="8380803" y="700567"/>
                  <a:pt x="1996186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C.Khi nhân ta nhân từ phải sang trái.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BC29C47-4D4F-499F-9B8A-5B17E725ADDB}"/>
              </a:ext>
            </a:extLst>
          </p:cNvPr>
          <p:cNvSpPr/>
          <p:nvPr/>
        </p:nvSpPr>
        <p:spPr>
          <a:xfrm>
            <a:off x="759624" y="5210259"/>
            <a:ext cx="9683610" cy="778927"/>
          </a:xfrm>
          <a:custGeom>
            <a:avLst/>
            <a:gdLst>
              <a:gd name="csX0" fmla="*/ 0 w 9683610"/>
              <a:gd name="csY0" fmla="*/ 129824 h 778927"/>
              <a:gd name="csX1" fmla="*/ 129824 w 9683610"/>
              <a:gd name="csY1" fmla="*/ 0 h 778927"/>
              <a:gd name="csX2" fmla="*/ 9553786 w 9683610"/>
              <a:gd name="csY2" fmla="*/ 0 h 778927"/>
              <a:gd name="csX3" fmla="*/ 9683610 w 9683610"/>
              <a:gd name="csY3" fmla="*/ 129824 h 778927"/>
              <a:gd name="csX4" fmla="*/ 9683610 w 9683610"/>
              <a:gd name="csY4" fmla="*/ 649103 h 778927"/>
              <a:gd name="csX5" fmla="*/ 9553786 w 9683610"/>
              <a:gd name="csY5" fmla="*/ 778927 h 778927"/>
              <a:gd name="csX6" fmla="*/ 129824 w 9683610"/>
              <a:gd name="csY6" fmla="*/ 778927 h 778927"/>
              <a:gd name="csX7" fmla="*/ 0 w 9683610"/>
              <a:gd name="csY7" fmla="*/ 649103 h 778927"/>
              <a:gd name="csX8" fmla="*/ 0 w 9683610"/>
              <a:gd name="csY8" fmla="*/ 129824 h 77892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9683610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3178593" y="-72456"/>
                  <a:pt x="5962372" y="-40453"/>
                  <a:pt x="9553786" y="0"/>
                </a:cubicBezTo>
                <a:cubicBezTo>
                  <a:pt x="9622573" y="10604"/>
                  <a:pt x="9675740" y="52849"/>
                  <a:pt x="9683610" y="129824"/>
                </a:cubicBezTo>
                <a:cubicBezTo>
                  <a:pt x="9700874" y="317105"/>
                  <a:pt x="9666209" y="456853"/>
                  <a:pt x="9683610" y="649103"/>
                </a:cubicBezTo>
                <a:cubicBezTo>
                  <a:pt x="9691604" y="714419"/>
                  <a:pt x="9627388" y="780075"/>
                  <a:pt x="9553786" y="778927"/>
                </a:cubicBezTo>
                <a:cubicBezTo>
                  <a:pt x="7728888" y="744682"/>
                  <a:pt x="3125243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9683610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4435587" y="95225"/>
                  <a:pt x="5627331" y="-67437"/>
                  <a:pt x="9553786" y="0"/>
                </a:cubicBezTo>
                <a:cubicBezTo>
                  <a:pt x="9635550" y="7195"/>
                  <a:pt x="9689225" y="45600"/>
                  <a:pt x="9683610" y="129824"/>
                </a:cubicBezTo>
                <a:cubicBezTo>
                  <a:pt x="9661608" y="305586"/>
                  <a:pt x="9726721" y="514408"/>
                  <a:pt x="9683610" y="649103"/>
                </a:cubicBezTo>
                <a:cubicBezTo>
                  <a:pt x="9673572" y="714404"/>
                  <a:pt x="9616721" y="788724"/>
                  <a:pt x="9553786" y="778927"/>
                </a:cubicBezTo>
                <a:cubicBezTo>
                  <a:pt x="8380424" y="700567"/>
                  <a:pt x="1995854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Khi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nhớ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9E696F9D-1D17-4267-AA4E-DDA1AD8D2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687" y="1745836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81720575-ABA3-46AB-9B89-7CCB9A6AB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473" y="2897230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6509F17F-46DB-4757-AB2D-37725645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596" y="5154303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Kiểm tra dấu Tick Clip nghệ thuật - xanh dấu tick png tải về - Miễn phí  trong suốt Cò png Tải về.">
            <a:extLst>
              <a:ext uri="{FF2B5EF4-FFF2-40B4-BE49-F238E27FC236}">
                <a16:creationId xmlns:a16="http://schemas.microsoft.com/office/drawing/2014/main" id="{07960415-DA66-4CEC-995A-2FE0E1688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6556" l="1889" r="96000">
                        <a14:foregroundMark x1="35667" y1="38444" x2="41333" y2="55222"/>
                        <a14:foregroundMark x1="57000" y1="20333" x2="29556" y2="64444"/>
                        <a14:foregroundMark x1="5333" y1="36778" x2="29556" y2="61778"/>
                        <a14:foregroundMark x1="29556" y1="61778" x2="47444" y2="64556"/>
                        <a14:foregroundMark x1="23222" y1="21111" x2="71000" y2="48556"/>
                        <a14:foregroundMark x1="37444" y1="5111" x2="73667" y2="36111"/>
                        <a14:foregroundMark x1="78111" y1="13222" x2="89333" y2="37556"/>
                        <a14:foregroundMark x1="88889" y1="31111" x2="89333" y2="51556"/>
                        <a14:foregroundMark x1="89333" y1="51556" x2="83222" y2="63000"/>
                        <a14:foregroundMark x1="83222" y1="63000" x2="80778" y2="63778"/>
                        <a14:foregroundMark x1="90889" y1="28667" x2="96111" y2="47889"/>
                        <a14:foregroundMark x1="96111" y1="47889" x2="95444" y2="49778"/>
                        <a14:foregroundMark x1="68778" y1="36778" x2="40556" y2="81667"/>
                        <a14:foregroundMark x1="79778" y1="31889" x2="38333" y2="57667"/>
                        <a14:foregroundMark x1="8222" y1="49556" x2="46222" y2="84778"/>
                        <a14:foregroundMark x1="18222" y1="63000" x2="30333" y2="75000"/>
                        <a14:foregroundMark x1="34444" y1="77444" x2="41333" y2="88222"/>
                        <a14:foregroundMark x1="37111" y1="94667" x2="48444" y2="96111"/>
                        <a14:foregroundMark x1="43333" y1="4222" x2="52889" y2="4444"/>
                        <a14:foregroundMark x1="30778" y1="8333" x2="12778" y2="23111"/>
                        <a14:foregroundMark x1="12778" y1="23111" x2="2000" y2="48444"/>
                        <a14:foregroundMark x1="2000" y1="48444" x2="1889" y2="51222"/>
                        <a14:foregroundMark x1="97667" y1="51444" x2="90222" y2="74667"/>
                        <a14:foregroundMark x1="90222" y1="74667" x2="74222" y2="87000"/>
                        <a14:foregroundMark x1="74222" y1="87000" x2="49667" y2="96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473" y="4039562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07CAC15-647F-4686-8A82-2F5E50F95A7A}"/>
              </a:ext>
            </a:extLst>
          </p:cNvPr>
          <p:cNvGrpSpPr/>
          <p:nvPr/>
        </p:nvGrpSpPr>
        <p:grpSpPr>
          <a:xfrm>
            <a:off x="1281949" y="470665"/>
            <a:ext cx="9300727" cy="850739"/>
            <a:chOff x="1981199" y="762000"/>
            <a:chExt cx="9300727" cy="85073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B8E5544-4F50-465D-8A70-60B2430EE7A7}"/>
                </a:ext>
              </a:extLst>
            </p:cNvPr>
            <p:cNvSpPr/>
            <p:nvPr/>
          </p:nvSpPr>
          <p:spPr>
            <a:xfrm>
              <a:off x="1981199" y="762000"/>
              <a:ext cx="9300727" cy="850739"/>
            </a:xfrm>
            <a:custGeom>
              <a:avLst/>
              <a:gdLst>
                <a:gd name="csX0" fmla="*/ 0 w 9300727"/>
                <a:gd name="csY0" fmla="*/ 141793 h 850739"/>
                <a:gd name="csX1" fmla="*/ 141793 w 9300727"/>
                <a:gd name="csY1" fmla="*/ 0 h 850739"/>
                <a:gd name="csX2" fmla="*/ 9158934 w 9300727"/>
                <a:gd name="csY2" fmla="*/ 0 h 850739"/>
                <a:gd name="csX3" fmla="*/ 9300727 w 9300727"/>
                <a:gd name="csY3" fmla="*/ 141793 h 850739"/>
                <a:gd name="csX4" fmla="*/ 9300727 w 9300727"/>
                <a:gd name="csY4" fmla="*/ 708946 h 850739"/>
                <a:gd name="csX5" fmla="*/ 9158934 w 9300727"/>
                <a:gd name="csY5" fmla="*/ 850739 h 850739"/>
                <a:gd name="csX6" fmla="*/ 141793 w 9300727"/>
                <a:gd name="csY6" fmla="*/ 850739 h 850739"/>
                <a:gd name="csX7" fmla="*/ 0 w 9300727"/>
                <a:gd name="csY7" fmla="*/ 708946 h 850739"/>
                <a:gd name="csX8" fmla="*/ 0 w 9300727"/>
                <a:gd name="csY8" fmla="*/ 141793 h 85073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9300727" h="850739" fill="none" extrusionOk="0">
                  <a:moveTo>
                    <a:pt x="0" y="141793"/>
                  </a:moveTo>
                  <a:cubicBezTo>
                    <a:pt x="-11474" y="63331"/>
                    <a:pt x="57462" y="8962"/>
                    <a:pt x="141793" y="0"/>
                  </a:cubicBezTo>
                  <a:cubicBezTo>
                    <a:pt x="2321535" y="-72456"/>
                    <a:pt x="5970889" y="-40453"/>
                    <a:pt x="9158934" y="0"/>
                  </a:cubicBezTo>
                  <a:cubicBezTo>
                    <a:pt x="9234144" y="11284"/>
                    <a:pt x="9297935" y="61612"/>
                    <a:pt x="9300727" y="141793"/>
                  </a:cubicBezTo>
                  <a:cubicBezTo>
                    <a:pt x="9318456" y="313501"/>
                    <a:pt x="9334044" y="448325"/>
                    <a:pt x="9300727" y="708946"/>
                  </a:cubicBezTo>
                  <a:cubicBezTo>
                    <a:pt x="9304910" y="783915"/>
                    <a:pt x="9238324" y="851391"/>
                    <a:pt x="9158934" y="850739"/>
                  </a:cubicBezTo>
                  <a:cubicBezTo>
                    <a:pt x="5166622" y="816494"/>
                    <a:pt x="3956906" y="764179"/>
                    <a:pt x="141793" y="850739"/>
                  </a:cubicBezTo>
                  <a:cubicBezTo>
                    <a:pt x="61432" y="855896"/>
                    <a:pt x="2542" y="783655"/>
                    <a:pt x="0" y="708946"/>
                  </a:cubicBezTo>
                  <a:cubicBezTo>
                    <a:pt x="-47269" y="446280"/>
                    <a:pt x="13390" y="281812"/>
                    <a:pt x="0" y="141793"/>
                  </a:cubicBezTo>
                  <a:close/>
                </a:path>
                <a:path w="9300727" h="850739" stroke="0" extrusionOk="0">
                  <a:moveTo>
                    <a:pt x="0" y="141793"/>
                  </a:moveTo>
                  <a:cubicBezTo>
                    <a:pt x="2428" y="71957"/>
                    <a:pt x="57657" y="-1174"/>
                    <a:pt x="141793" y="0"/>
                  </a:cubicBezTo>
                  <a:cubicBezTo>
                    <a:pt x="2519928" y="95225"/>
                    <a:pt x="7259666" y="-67437"/>
                    <a:pt x="9158934" y="0"/>
                  </a:cubicBezTo>
                  <a:cubicBezTo>
                    <a:pt x="9245326" y="5778"/>
                    <a:pt x="9304749" y="54511"/>
                    <a:pt x="9300727" y="141793"/>
                  </a:cubicBezTo>
                  <a:cubicBezTo>
                    <a:pt x="9328817" y="356560"/>
                    <a:pt x="9259495" y="622237"/>
                    <a:pt x="9300727" y="708946"/>
                  </a:cubicBezTo>
                  <a:cubicBezTo>
                    <a:pt x="9293254" y="782492"/>
                    <a:pt x="9232326" y="856236"/>
                    <a:pt x="9158934" y="850739"/>
                  </a:cubicBezTo>
                  <a:cubicBezTo>
                    <a:pt x="5898655" y="772379"/>
                    <a:pt x="4125879" y="861511"/>
                    <a:pt x="141793" y="850739"/>
                  </a:cubicBezTo>
                  <a:cubicBezTo>
                    <a:pt x="68772" y="849598"/>
                    <a:pt x="1344" y="788144"/>
                    <a:pt x="0" y="708946"/>
                  </a:cubicBezTo>
                  <a:cubicBezTo>
                    <a:pt x="40957" y="635124"/>
                    <a:pt x="-46604" y="240909"/>
                    <a:pt x="0" y="141793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11180770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A842D1-6AD7-495A-8FB2-6A93C44A24E4}"/>
                </a:ext>
              </a:extLst>
            </p:cNvPr>
            <p:cNvSpPr txBox="1"/>
            <p:nvPr/>
          </p:nvSpPr>
          <p:spPr>
            <a:xfrm>
              <a:off x="2131802" y="762879"/>
              <a:ext cx="91392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Chọn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đúng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sau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đây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796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09" y="1923301"/>
            <a:ext cx="2316681" cy="414159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114230" y="5518200"/>
            <a:ext cx="12319322" cy="2103536"/>
            <a:chOff x="-127322" y="4997533"/>
            <a:chExt cx="12319322" cy="21035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32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79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09" y="4997533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DC6F636-24E9-4222-B2C2-1D1ADBBC4B3F}"/>
              </a:ext>
            </a:extLst>
          </p:cNvPr>
          <p:cNvGrpSpPr/>
          <p:nvPr/>
        </p:nvGrpSpPr>
        <p:grpSpPr>
          <a:xfrm>
            <a:off x="1443249" y="733502"/>
            <a:ext cx="9343400" cy="914400"/>
            <a:chOff x="1981200" y="762000"/>
            <a:chExt cx="9343400" cy="914400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77C28DE1-A282-4A4A-8D72-EF5EBB777372}"/>
                </a:ext>
              </a:extLst>
            </p:cNvPr>
            <p:cNvSpPr/>
            <p:nvPr/>
          </p:nvSpPr>
          <p:spPr>
            <a:xfrm>
              <a:off x="1981200" y="762000"/>
              <a:ext cx="9291638" cy="914400"/>
            </a:xfrm>
            <a:custGeom>
              <a:avLst/>
              <a:gdLst>
                <a:gd name="csX0" fmla="*/ 0 w 9291638"/>
                <a:gd name="csY0" fmla="*/ 152403 h 914400"/>
                <a:gd name="csX1" fmla="*/ 152403 w 9291638"/>
                <a:gd name="csY1" fmla="*/ 0 h 914400"/>
                <a:gd name="csX2" fmla="*/ 9139235 w 9291638"/>
                <a:gd name="csY2" fmla="*/ 0 h 914400"/>
                <a:gd name="csX3" fmla="*/ 9291638 w 9291638"/>
                <a:gd name="csY3" fmla="*/ 152403 h 914400"/>
                <a:gd name="csX4" fmla="*/ 9291638 w 9291638"/>
                <a:gd name="csY4" fmla="*/ 761997 h 914400"/>
                <a:gd name="csX5" fmla="*/ 9139235 w 9291638"/>
                <a:gd name="csY5" fmla="*/ 914400 h 914400"/>
                <a:gd name="csX6" fmla="*/ 152403 w 9291638"/>
                <a:gd name="csY6" fmla="*/ 914400 h 914400"/>
                <a:gd name="csX7" fmla="*/ 0 w 9291638"/>
                <a:gd name="csY7" fmla="*/ 761997 h 914400"/>
                <a:gd name="csX8" fmla="*/ 0 w 9291638"/>
                <a:gd name="csY8" fmla="*/ 152403 h 914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9291638" h="914400" fill="none" extrusionOk="0">
                  <a:moveTo>
                    <a:pt x="0" y="152403"/>
                  </a:moveTo>
                  <a:cubicBezTo>
                    <a:pt x="-9553" y="68106"/>
                    <a:pt x="58940" y="13834"/>
                    <a:pt x="152403" y="0"/>
                  </a:cubicBezTo>
                  <a:cubicBezTo>
                    <a:pt x="3559400" y="-72456"/>
                    <a:pt x="5026506" y="-40453"/>
                    <a:pt x="9139235" y="0"/>
                  </a:cubicBezTo>
                  <a:cubicBezTo>
                    <a:pt x="9219655" y="13649"/>
                    <a:pt x="9289496" y="66798"/>
                    <a:pt x="9291638" y="152403"/>
                  </a:cubicBezTo>
                  <a:cubicBezTo>
                    <a:pt x="9245430" y="285079"/>
                    <a:pt x="9338447" y="486131"/>
                    <a:pt x="9291638" y="761997"/>
                  </a:cubicBezTo>
                  <a:cubicBezTo>
                    <a:pt x="9297223" y="841707"/>
                    <a:pt x="9227392" y="916808"/>
                    <a:pt x="9139235" y="914400"/>
                  </a:cubicBezTo>
                  <a:cubicBezTo>
                    <a:pt x="4816814" y="880155"/>
                    <a:pt x="3916163" y="827840"/>
                    <a:pt x="152403" y="914400"/>
                  </a:cubicBezTo>
                  <a:cubicBezTo>
                    <a:pt x="66632" y="918427"/>
                    <a:pt x="3565" y="841117"/>
                    <a:pt x="0" y="761997"/>
                  </a:cubicBezTo>
                  <a:cubicBezTo>
                    <a:pt x="-5265" y="461016"/>
                    <a:pt x="30663" y="368619"/>
                    <a:pt x="0" y="152403"/>
                  </a:cubicBezTo>
                  <a:close/>
                </a:path>
                <a:path w="9291638" h="914400" stroke="0" extrusionOk="0">
                  <a:moveTo>
                    <a:pt x="0" y="152403"/>
                  </a:moveTo>
                  <a:cubicBezTo>
                    <a:pt x="2020" y="75284"/>
                    <a:pt x="62546" y="-1146"/>
                    <a:pt x="152403" y="0"/>
                  </a:cubicBezTo>
                  <a:cubicBezTo>
                    <a:pt x="2836400" y="95225"/>
                    <a:pt x="6660892" y="-67437"/>
                    <a:pt x="9139235" y="0"/>
                  </a:cubicBezTo>
                  <a:cubicBezTo>
                    <a:pt x="9230697" y="5213"/>
                    <a:pt x="9293169" y="64818"/>
                    <a:pt x="9291638" y="152403"/>
                  </a:cubicBezTo>
                  <a:cubicBezTo>
                    <a:pt x="9304646" y="394072"/>
                    <a:pt x="9255375" y="661488"/>
                    <a:pt x="9291638" y="761997"/>
                  </a:cubicBezTo>
                  <a:cubicBezTo>
                    <a:pt x="9281209" y="839518"/>
                    <a:pt x="9219612" y="918639"/>
                    <a:pt x="9139235" y="914400"/>
                  </a:cubicBezTo>
                  <a:cubicBezTo>
                    <a:pt x="4712319" y="836040"/>
                    <a:pt x="4406498" y="925172"/>
                    <a:pt x="152403" y="914400"/>
                  </a:cubicBezTo>
                  <a:cubicBezTo>
                    <a:pt x="73749" y="913211"/>
                    <a:pt x="6084" y="850184"/>
                    <a:pt x="0" y="761997"/>
                  </a:cubicBezTo>
                  <a:cubicBezTo>
                    <a:pt x="54444" y="654172"/>
                    <a:pt x="-23715" y="408931"/>
                    <a:pt x="0" y="152403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11180770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6740A32-4527-4B4A-BE69-8EE80890FC1D}"/>
                </a:ext>
              </a:extLst>
            </p:cNvPr>
            <p:cNvSpPr txBox="1"/>
            <p:nvPr/>
          </p:nvSpPr>
          <p:spPr>
            <a:xfrm>
              <a:off x="2185362" y="841625"/>
              <a:ext cx="91392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Kết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quả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phép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nhân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24 116 x 3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DA4AB36-5B9F-494E-91E5-4F59FA5DB8BA}"/>
              </a:ext>
            </a:extLst>
          </p:cNvPr>
          <p:cNvSpPr/>
          <p:nvPr/>
        </p:nvSpPr>
        <p:spPr>
          <a:xfrm>
            <a:off x="2502099" y="2356888"/>
            <a:ext cx="2954306" cy="850739"/>
          </a:xfrm>
          <a:custGeom>
            <a:avLst/>
            <a:gdLst>
              <a:gd name="csX0" fmla="*/ 0 w 2954306"/>
              <a:gd name="csY0" fmla="*/ 141793 h 850739"/>
              <a:gd name="csX1" fmla="*/ 141793 w 2954306"/>
              <a:gd name="csY1" fmla="*/ 0 h 850739"/>
              <a:gd name="csX2" fmla="*/ 2812513 w 2954306"/>
              <a:gd name="csY2" fmla="*/ 0 h 850739"/>
              <a:gd name="csX3" fmla="*/ 2954306 w 2954306"/>
              <a:gd name="csY3" fmla="*/ 141793 h 850739"/>
              <a:gd name="csX4" fmla="*/ 2954306 w 2954306"/>
              <a:gd name="csY4" fmla="*/ 708946 h 850739"/>
              <a:gd name="csX5" fmla="*/ 2812513 w 2954306"/>
              <a:gd name="csY5" fmla="*/ 850739 h 850739"/>
              <a:gd name="csX6" fmla="*/ 141793 w 2954306"/>
              <a:gd name="csY6" fmla="*/ 850739 h 850739"/>
              <a:gd name="csX7" fmla="*/ 0 w 2954306"/>
              <a:gd name="csY7" fmla="*/ 708946 h 850739"/>
              <a:gd name="csX8" fmla="*/ 0 w 2954306"/>
              <a:gd name="csY8" fmla="*/ 141793 h 8507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954306" h="850739" fill="none" extrusionOk="0">
                <a:moveTo>
                  <a:pt x="0" y="141793"/>
                </a:moveTo>
                <a:cubicBezTo>
                  <a:pt x="-11474" y="63331"/>
                  <a:pt x="57462" y="8962"/>
                  <a:pt x="141793" y="0"/>
                </a:cubicBezTo>
                <a:cubicBezTo>
                  <a:pt x="519293" y="-72456"/>
                  <a:pt x="2317449" y="-40453"/>
                  <a:pt x="2812513" y="0"/>
                </a:cubicBezTo>
                <a:cubicBezTo>
                  <a:pt x="2887723" y="11284"/>
                  <a:pt x="2951514" y="61612"/>
                  <a:pt x="2954306" y="141793"/>
                </a:cubicBezTo>
                <a:cubicBezTo>
                  <a:pt x="2972035" y="313501"/>
                  <a:pt x="2987623" y="448325"/>
                  <a:pt x="2954306" y="708946"/>
                </a:cubicBezTo>
                <a:cubicBezTo>
                  <a:pt x="2958489" y="783915"/>
                  <a:pt x="2891903" y="851391"/>
                  <a:pt x="2812513" y="850739"/>
                </a:cubicBezTo>
                <a:cubicBezTo>
                  <a:pt x="1525929" y="816494"/>
                  <a:pt x="494153" y="764179"/>
                  <a:pt x="141793" y="850739"/>
                </a:cubicBezTo>
                <a:cubicBezTo>
                  <a:pt x="61432" y="855896"/>
                  <a:pt x="2542" y="783655"/>
                  <a:pt x="0" y="708946"/>
                </a:cubicBezTo>
                <a:cubicBezTo>
                  <a:pt x="-47269" y="446280"/>
                  <a:pt x="13390" y="281812"/>
                  <a:pt x="0" y="141793"/>
                </a:cubicBezTo>
                <a:close/>
              </a:path>
              <a:path w="2954306" h="850739" stroke="0" extrusionOk="0">
                <a:moveTo>
                  <a:pt x="0" y="141793"/>
                </a:moveTo>
                <a:cubicBezTo>
                  <a:pt x="2428" y="71957"/>
                  <a:pt x="57657" y="-1174"/>
                  <a:pt x="141793" y="0"/>
                </a:cubicBezTo>
                <a:cubicBezTo>
                  <a:pt x="1146797" y="95225"/>
                  <a:pt x="1633410" y="-67437"/>
                  <a:pt x="2812513" y="0"/>
                </a:cubicBezTo>
                <a:cubicBezTo>
                  <a:pt x="2898905" y="5778"/>
                  <a:pt x="2958328" y="54511"/>
                  <a:pt x="2954306" y="141793"/>
                </a:cubicBezTo>
                <a:cubicBezTo>
                  <a:pt x="2982396" y="356560"/>
                  <a:pt x="2913074" y="622237"/>
                  <a:pt x="2954306" y="708946"/>
                </a:cubicBezTo>
                <a:cubicBezTo>
                  <a:pt x="2946833" y="782492"/>
                  <a:pt x="2885905" y="856236"/>
                  <a:pt x="2812513" y="850739"/>
                </a:cubicBezTo>
                <a:cubicBezTo>
                  <a:pt x="2296139" y="772379"/>
                  <a:pt x="1091196" y="861511"/>
                  <a:pt x="141793" y="850739"/>
                </a:cubicBezTo>
                <a:cubicBezTo>
                  <a:pt x="68772" y="849598"/>
                  <a:pt x="1344" y="788144"/>
                  <a:pt x="0" y="708946"/>
                </a:cubicBezTo>
                <a:cubicBezTo>
                  <a:pt x="40957" y="635124"/>
                  <a:pt x="-46604" y="240909"/>
                  <a:pt x="0" y="14179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73 248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4A46EE0-BF4E-4E74-AD6D-DD3FD9D5D1A0}"/>
              </a:ext>
            </a:extLst>
          </p:cNvPr>
          <p:cNvSpPr/>
          <p:nvPr/>
        </p:nvSpPr>
        <p:spPr>
          <a:xfrm>
            <a:off x="7200950" y="2356888"/>
            <a:ext cx="2954306" cy="850740"/>
          </a:xfrm>
          <a:custGeom>
            <a:avLst/>
            <a:gdLst>
              <a:gd name="csX0" fmla="*/ 0 w 2954306"/>
              <a:gd name="csY0" fmla="*/ 141793 h 850740"/>
              <a:gd name="csX1" fmla="*/ 141793 w 2954306"/>
              <a:gd name="csY1" fmla="*/ 0 h 850740"/>
              <a:gd name="csX2" fmla="*/ 2812513 w 2954306"/>
              <a:gd name="csY2" fmla="*/ 0 h 850740"/>
              <a:gd name="csX3" fmla="*/ 2954306 w 2954306"/>
              <a:gd name="csY3" fmla="*/ 141793 h 850740"/>
              <a:gd name="csX4" fmla="*/ 2954306 w 2954306"/>
              <a:gd name="csY4" fmla="*/ 708947 h 850740"/>
              <a:gd name="csX5" fmla="*/ 2812513 w 2954306"/>
              <a:gd name="csY5" fmla="*/ 850740 h 850740"/>
              <a:gd name="csX6" fmla="*/ 141793 w 2954306"/>
              <a:gd name="csY6" fmla="*/ 850740 h 850740"/>
              <a:gd name="csX7" fmla="*/ 0 w 2954306"/>
              <a:gd name="csY7" fmla="*/ 708947 h 850740"/>
              <a:gd name="csX8" fmla="*/ 0 w 2954306"/>
              <a:gd name="csY8" fmla="*/ 141793 h 85074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954306" h="850740" fill="none" extrusionOk="0">
                <a:moveTo>
                  <a:pt x="0" y="141793"/>
                </a:moveTo>
                <a:cubicBezTo>
                  <a:pt x="-11474" y="63331"/>
                  <a:pt x="57462" y="8962"/>
                  <a:pt x="141793" y="0"/>
                </a:cubicBezTo>
                <a:cubicBezTo>
                  <a:pt x="519293" y="-72456"/>
                  <a:pt x="2317449" y="-40453"/>
                  <a:pt x="2812513" y="0"/>
                </a:cubicBezTo>
                <a:cubicBezTo>
                  <a:pt x="2887723" y="11284"/>
                  <a:pt x="2951514" y="61612"/>
                  <a:pt x="2954306" y="141793"/>
                </a:cubicBezTo>
                <a:cubicBezTo>
                  <a:pt x="2973890" y="313414"/>
                  <a:pt x="2992140" y="445964"/>
                  <a:pt x="2954306" y="708947"/>
                </a:cubicBezTo>
                <a:cubicBezTo>
                  <a:pt x="2958489" y="783916"/>
                  <a:pt x="2891903" y="851392"/>
                  <a:pt x="2812513" y="850740"/>
                </a:cubicBezTo>
                <a:cubicBezTo>
                  <a:pt x="1525929" y="816495"/>
                  <a:pt x="494153" y="764180"/>
                  <a:pt x="141793" y="850740"/>
                </a:cubicBezTo>
                <a:cubicBezTo>
                  <a:pt x="61432" y="855897"/>
                  <a:pt x="2542" y="783656"/>
                  <a:pt x="0" y="708947"/>
                </a:cubicBezTo>
                <a:cubicBezTo>
                  <a:pt x="-48044" y="452399"/>
                  <a:pt x="9101" y="285209"/>
                  <a:pt x="0" y="141793"/>
                </a:cubicBezTo>
                <a:close/>
              </a:path>
              <a:path w="2954306" h="850740" stroke="0" extrusionOk="0">
                <a:moveTo>
                  <a:pt x="0" y="141793"/>
                </a:moveTo>
                <a:cubicBezTo>
                  <a:pt x="2428" y="71957"/>
                  <a:pt x="57657" y="-1174"/>
                  <a:pt x="141793" y="0"/>
                </a:cubicBezTo>
                <a:cubicBezTo>
                  <a:pt x="1146797" y="95225"/>
                  <a:pt x="1633410" y="-67437"/>
                  <a:pt x="2812513" y="0"/>
                </a:cubicBezTo>
                <a:cubicBezTo>
                  <a:pt x="2898905" y="5778"/>
                  <a:pt x="2958328" y="54511"/>
                  <a:pt x="2954306" y="141793"/>
                </a:cubicBezTo>
                <a:cubicBezTo>
                  <a:pt x="2988327" y="349615"/>
                  <a:pt x="2919669" y="621836"/>
                  <a:pt x="2954306" y="708947"/>
                </a:cubicBezTo>
                <a:cubicBezTo>
                  <a:pt x="2946833" y="782493"/>
                  <a:pt x="2885905" y="856237"/>
                  <a:pt x="2812513" y="850740"/>
                </a:cubicBezTo>
                <a:cubicBezTo>
                  <a:pt x="2296139" y="772380"/>
                  <a:pt x="1091196" y="861512"/>
                  <a:pt x="141793" y="850740"/>
                </a:cubicBezTo>
                <a:cubicBezTo>
                  <a:pt x="68772" y="849599"/>
                  <a:pt x="1344" y="788145"/>
                  <a:pt x="0" y="708947"/>
                </a:cubicBezTo>
                <a:cubicBezTo>
                  <a:pt x="34039" y="640812"/>
                  <a:pt x="50500" y="243521"/>
                  <a:pt x="0" y="14179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lang="en-US" sz="4800" b="1" dirty="0">
                <a:solidFill>
                  <a:prstClr val="black"/>
                </a:solidFill>
                <a:latin typeface="Calibri"/>
              </a:rPr>
              <a:t>72 338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B1174A5-6625-43A5-BBEA-190E39970FC0}"/>
              </a:ext>
            </a:extLst>
          </p:cNvPr>
          <p:cNvSpPr/>
          <p:nvPr/>
        </p:nvSpPr>
        <p:spPr>
          <a:xfrm>
            <a:off x="2500240" y="4192923"/>
            <a:ext cx="2954305" cy="914400"/>
          </a:xfrm>
          <a:custGeom>
            <a:avLst/>
            <a:gdLst>
              <a:gd name="csX0" fmla="*/ 0 w 2954305"/>
              <a:gd name="csY0" fmla="*/ 152403 h 914400"/>
              <a:gd name="csX1" fmla="*/ 152403 w 2954305"/>
              <a:gd name="csY1" fmla="*/ 0 h 914400"/>
              <a:gd name="csX2" fmla="*/ 2801902 w 2954305"/>
              <a:gd name="csY2" fmla="*/ 0 h 914400"/>
              <a:gd name="csX3" fmla="*/ 2954305 w 2954305"/>
              <a:gd name="csY3" fmla="*/ 152403 h 914400"/>
              <a:gd name="csX4" fmla="*/ 2954305 w 2954305"/>
              <a:gd name="csY4" fmla="*/ 761997 h 914400"/>
              <a:gd name="csX5" fmla="*/ 2801902 w 2954305"/>
              <a:gd name="csY5" fmla="*/ 914400 h 914400"/>
              <a:gd name="csX6" fmla="*/ 152403 w 2954305"/>
              <a:gd name="csY6" fmla="*/ 914400 h 914400"/>
              <a:gd name="csX7" fmla="*/ 0 w 2954305"/>
              <a:gd name="csY7" fmla="*/ 761997 h 914400"/>
              <a:gd name="csX8" fmla="*/ 0 w 2954305"/>
              <a:gd name="csY8" fmla="*/ 152403 h 9144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954305" h="914400" fill="none" extrusionOk="0">
                <a:moveTo>
                  <a:pt x="0" y="152403"/>
                </a:moveTo>
                <a:cubicBezTo>
                  <a:pt x="-9553" y="68106"/>
                  <a:pt x="58940" y="13834"/>
                  <a:pt x="152403" y="0"/>
                </a:cubicBezTo>
                <a:cubicBezTo>
                  <a:pt x="1383640" y="-72456"/>
                  <a:pt x="2277028" y="-40453"/>
                  <a:pt x="2801902" y="0"/>
                </a:cubicBezTo>
                <a:cubicBezTo>
                  <a:pt x="2882322" y="13649"/>
                  <a:pt x="2952163" y="66798"/>
                  <a:pt x="2954305" y="152403"/>
                </a:cubicBezTo>
                <a:cubicBezTo>
                  <a:pt x="2908097" y="285079"/>
                  <a:pt x="3001114" y="486131"/>
                  <a:pt x="2954305" y="761997"/>
                </a:cubicBezTo>
                <a:cubicBezTo>
                  <a:pt x="2959890" y="841707"/>
                  <a:pt x="2890059" y="916808"/>
                  <a:pt x="2801902" y="914400"/>
                </a:cubicBezTo>
                <a:cubicBezTo>
                  <a:pt x="1715392" y="880155"/>
                  <a:pt x="1432102" y="827840"/>
                  <a:pt x="152403" y="914400"/>
                </a:cubicBezTo>
                <a:cubicBezTo>
                  <a:pt x="66632" y="918427"/>
                  <a:pt x="3565" y="841117"/>
                  <a:pt x="0" y="761997"/>
                </a:cubicBezTo>
                <a:cubicBezTo>
                  <a:pt x="-5265" y="461016"/>
                  <a:pt x="30663" y="368619"/>
                  <a:pt x="0" y="152403"/>
                </a:cubicBezTo>
                <a:close/>
              </a:path>
              <a:path w="2954305" h="914400" stroke="0" extrusionOk="0">
                <a:moveTo>
                  <a:pt x="0" y="152403"/>
                </a:moveTo>
                <a:cubicBezTo>
                  <a:pt x="2020" y="75284"/>
                  <a:pt x="62546" y="-1146"/>
                  <a:pt x="152403" y="0"/>
                </a:cubicBezTo>
                <a:cubicBezTo>
                  <a:pt x="889426" y="95225"/>
                  <a:pt x="2406369" y="-67437"/>
                  <a:pt x="2801902" y="0"/>
                </a:cubicBezTo>
                <a:cubicBezTo>
                  <a:pt x="2893364" y="5213"/>
                  <a:pt x="2955836" y="64818"/>
                  <a:pt x="2954305" y="152403"/>
                </a:cubicBezTo>
                <a:cubicBezTo>
                  <a:pt x="2967313" y="394072"/>
                  <a:pt x="2918042" y="661488"/>
                  <a:pt x="2954305" y="761997"/>
                </a:cubicBezTo>
                <a:cubicBezTo>
                  <a:pt x="2943876" y="839518"/>
                  <a:pt x="2882279" y="918639"/>
                  <a:pt x="2801902" y="914400"/>
                </a:cubicBezTo>
                <a:cubicBezTo>
                  <a:pt x="1567605" y="836040"/>
                  <a:pt x="646528" y="925172"/>
                  <a:pt x="152403" y="914400"/>
                </a:cubicBezTo>
                <a:cubicBezTo>
                  <a:pt x="73749" y="913211"/>
                  <a:pt x="6084" y="850184"/>
                  <a:pt x="0" y="761997"/>
                </a:cubicBezTo>
                <a:cubicBezTo>
                  <a:pt x="54444" y="654172"/>
                  <a:pt x="-23715" y="408931"/>
                  <a:pt x="0" y="15240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72 348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D792D49-F351-43B5-AA9D-ADF3AD9ED9C7}"/>
              </a:ext>
            </a:extLst>
          </p:cNvPr>
          <p:cNvSpPr/>
          <p:nvPr/>
        </p:nvSpPr>
        <p:spPr>
          <a:xfrm>
            <a:off x="7230058" y="4179158"/>
            <a:ext cx="2954305" cy="914400"/>
          </a:xfrm>
          <a:custGeom>
            <a:avLst/>
            <a:gdLst>
              <a:gd name="csX0" fmla="*/ 0 w 2954305"/>
              <a:gd name="csY0" fmla="*/ 152403 h 914400"/>
              <a:gd name="csX1" fmla="*/ 152403 w 2954305"/>
              <a:gd name="csY1" fmla="*/ 0 h 914400"/>
              <a:gd name="csX2" fmla="*/ 2801902 w 2954305"/>
              <a:gd name="csY2" fmla="*/ 0 h 914400"/>
              <a:gd name="csX3" fmla="*/ 2954305 w 2954305"/>
              <a:gd name="csY3" fmla="*/ 152403 h 914400"/>
              <a:gd name="csX4" fmla="*/ 2954305 w 2954305"/>
              <a:gd name="csY4" fmla="*/ 761997 h 914400"/>
              <a:gd name="csX5" fmla="*/ 2801902 w 2954305"/>
              <a:gd name="csY5" fmla="*/ 914400 h 914400"/>
              <a:gd name="csX6" fmla="*/ 152403 w 2954305"/>
              <a:gd name="csY6" fmla="*/ 914400 h 914400"/>
              <a:gd name="csX7" fmla="*/ 0 w 2954305"/>
              <a:gd name="csY7" fmla="*/ 761997 h 914400"/>
              <a:gd name="csX8" fmla="*/ 0 w 2954305"/>
              <a:gd name="csY8" fmla="*/ 152403 h 9144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954305" h="914400" fill="none" extrusionOk="0">
                <a:moveTo>
                  <a:pt x="0" y="152403"/>
                </a:moveTo>
                <a:cubicBezTo>
                  <a:pt x="-9553" y="68106"/>
                  <a:pt x="58940" y="13834"/>
                  <a:pt x="152403" y="0"/>
                </a:cubicBezTo>
                <a:cubicBezTo>
                  <a:pt x="1383640" y="-72456"/>
                  <a:pt x="2277028" y="-40453"/>
                  <a:pt x="2801902" y="0"/>
                </a:cubicBezTo>
                <a:cubicBezTo>
                  <a:pt x="2882322" y="13649"/>
                  <a:pt x="2952163" y="66798"/>
                  <a:pt x="2954305" y="152403"/>
                </a:cubicBezTo>
                <a:cubicBezTo>
                  <a:pt x="2908097" y="285079"/>
                  <a:pt x="3001114" y="486131"/>
                  <a:pt x="2954305" y="761997"/>
                </a:cubicBezTo>
                <a:cubicBezTo>
                  <a:pt x="2959890" y="841707"/>
                  <a:pt x="2890059" y="916808"/>
                  <a:pt x="2801902" y="914400"/>
                </a:cubicBezTo>
                <a:cubicBezTo>
                  <a:pt x="1715392" y="880155"/>
                  <a:pt x="1432102" y="827840"/>
                  <a:pt x="152403" y="914400"/>
                </a:cubicBezTo>
                <a:cubicBezTo>
                  <a:pt x="66632" y="918427"/>
                  <a:pt x="3565" y="841117"/>
                  <a:pt x="0" y="761997"/>
                </a:cubicBezTo>
                <a:cubicBezTo>
                  <a:pt x="-5265" y="461016"/>
                  <a:pt x="30663" y="368619"/>
                  <a:pt x="0" y="152403"/>
                </a:cubicBezTo>
                <a:close/>
              </a:path>
              <a:path w="2954305" h="914400" stroke="0" extrusionOk="0">
                <a:moveTo>
                  <a:pt x="0" y="152403"/>
                </a:moveTo>
                <a:cubicBezTo>
                  <a:pt x="2020" y="75284"/>
                  <a:pt x="62546" y="-1146"/>
                  <a:pt x="152403" y="0"/>
                </a:cubicBezTo>
                <a:cubicBezTo>
                  <a:pt x="889426" y="95225"/>
                  <a:pt x="2406369" y="-67437"/>
                  <a:pt x="2801902" y="0"/>
                </a:cubicBezTo>
                <a:cubicBezTo>
                  <a:pt x="2893364" y="5213"/>
                  <a:pt x="2955836" y="64818"/>
                  <a:pt x="2954305" y="152403"/>
                </a:cubicBezTo>
                <a:cubicBezTo>
                  <a:pt x="2967313" y="394072"/>
                  <a:pt x="2918042" y="661488"/>
                  <a:pt x="2954305" y="761997"/>
                </a:cubicBezTo>
                <a:cubicBezTo>
                  <a:pt x="2943876" y="839518"/>
                  <a:pt x="2882279" y="918639"/>
                  <a:pt x="2801902" y="914400"/>
                </a:cubicBezTo>
                <a:cubicBezTo>
                  <a:pt x="1567605" y="836040"/>
                  <a:pt x="646528" y="925172"/>
                  <a:pt x="152403" y="914400"/>
                </a:cubicBezTo>
                <a:cubicBezTo>
                  <a:pt x="73749" y="913211"/>
                  <a:pt x="6084" y="850184"/>
                  <a:pt x="0" y="761997"/>
                </a:cubicBezTo>
                <a:cubicBezTo>
                  <a:pt x="54444" y="654172"/>
                  <a:pt x="-23715" y="408931"/>
                  <a:pt x="0" y="15240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</a:t>
            </a:r>
            <a:r>
              <a:rPr lang="en-US" sz="4800" b="1">
                <a:solidFill>
                  <a:prstClr val="black"/>
                </a:solidFill>
                <a:latin typeface="Calibri"/>
              </a:rPr>
              <a:t>72 448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3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8B350A24-2691-4BD5-B244-321F6AE69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290" y="2371536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B25D3F95-BBD9-465C-B385-D433BF3EA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166" y="2386187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023C8217-F410-46BB-BCD4-30AAB91F4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166" y="4272117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Kiểm tra dấu Tick Clip nghệ thuật - xanh dấu tick png tải về - Miễn phí  trong suốt Cò png Tải về.">
            <a:extLst>
              <a:ext uri="{FF2B5EF4-FFF2-40B4-BE49-F238E27FC236}">
                <a16:creationId xmlns:a16="http://schemas.microsoft.com/office/drawing/2014/main" id="{7D9FB2D7-143E-45DB-A559-ED0666361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6556" l="1889" r="96000">
                        <a14:foregroundMark x1="35667" y1="38444" x2="41333" y2="55222"/>
                        <a14:foregroundMark x1="57000" y1="20333" x2="29556" y2="64444"/>
                        <a14:foregroundMark x1="5333" y1="36778" x2="29556" y2="61778"/>
                        <a14:foregroundMark x1="29556" y1="61778" x2="47444" y2="64556"/>
                        <a14:foregroundMark x1="23222" y1="21111" x2="71000" y2="48556"/>
                        <a14:foregroundMark x1="37444" y1="5111" x2="73667" y2="36111"/>
                        <a14:foregroundMark x1="78111" y1="13222" x2="89333" y2="37556"/>
                        <a14:foregroundMark x1="88889" y1="31111" x2="89333" y2="51556"/>
                        <a14:foregroundMark x1="89333" y1="51556" x2="83222" y2="63000"/>
                        <a14:foregroundMark x1="83222" y1="63000" x2="80778" y2="63778"/>
                        <a14:foregroundMark x1="90889" y1="28667" x2="96111" y2="47889"/>
                        <a14:foregroundMark x1="96111" y1="47889" x2="95444" y2="49778"/>
                        <a14:foregroundMark x1="68778" y1="36778" x2="40556" y2="81667"/>
                        <a14:foregroundMark x1="79778" y1="31889" x2="38333" y2="57667"/>
                        <a14:foregroundMark x1="8222" y1="49556" x2="46222" y2="84778"/>
                        <a14:foregroundMark x1="18222" y1="63000" x2="30333" y2="75000"/>
                        <a14:foregroundMark x1="34444" y1="77444" x2="41333" y2="88222"/>
                        <a14:foregroundMark x1="37111" y1="94667" x2="48444" y2="96111"/>
                        <a14:foregroundMark x1="43333" y1="4222" x2="52889" y2="4444"/>
                        <a14:foregroundMark x1="30778" y1="8333" x2="12778" y2="23111"/>
                        <a14:foregroundMark x1="12778" y1="23111" x2="2000" y2="48444"/>
                        <a14:foregroundMark x1="2000" y1="48444" x2="1889" y2="51222"/>
                        <a14:foregroundMark x1="97667" y1="51444" x2="90222" y2="74667"/>
                        <a14:foregroundMark x1="90222" y1="74667" x2="74222" y2="87000"/>
                        <a14:foregroundMark x1="74222" y1="87000" x2="49667" y2="96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680" y="4285880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1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8C524C-D912-8876-9386-91251D57B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154" y="-991472"/>
            <a:ext cx="12073674" cy="86711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797E68-9C28-8810-0BC1-8FBD13D3D8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CFCD72-1038-3F13-8C73-72A077EFE3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8763" y="472440"/>
            <a:ext cx="9854473" cy="62941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415A5C6-93EE-7814-E1E1-702B474B606F}"/>
              </a:ext>
            </a:extLst>
          </p:cNvPr>
          <p:cNvGrpSpPr/>
          <p:nvPr/>
        </p:nvGrpSpPr>
        <p:grpSpPr>
          <a:xfrm>
            <a:off x="5322136" y="979619"/>
            <a:ext cx="2407171" cy="840522"/>
            <a:chOff x="3813507" y="359084"/>
            <a:chExt cx="1979623" cy="84052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D2001D1-87C6-2294-351A-F6B0CBBD57A7}"/>
                </a:ext>
              </a:extLst>
            </p:cNvPr>
            <p:cNvSpPr txBox="1"/>
            <p:nvPr/>
          </p:nvSpPr>
          <p:spPr>
            <a:xfrm>
              <a:off x="3837008" y="359084"/>
              <a:ext cx="19561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 w="117475">
                    <a:solidFill>
                      <a:srgbClr val="FF0063"/>
                    </a:solidFill>
                  </a:ln>
                  <a:solidFill>
                    <a:srgbClr val="FF0063"/>
                  </a:solidFill>
                  <a:effectLst/>
                  <a:uLnTx/>
                  <a:uFillTx/>
                  <a:latin typeface="#9Slide07 SVNBeachwood Sans" pitchFamily="2" charset="0"/>
                  <a:ea typeface="+mn-ea"/>
                  <a:cs typeface="+mn-cs"/>
                </a:rPr>
                <a:t>Dặn</a:t>
              </a:r>
              <a:r>
                <a:rPr kumimoji="0" lang="en-US" sz="4800" b="0" i="0" u="none" strike="noStrike" kern="1200" cap="none" spc="0" normalizeH="0" baseline="0" noProof="0" dirty="0">
                  <a:ln w="117475">
                    <a:solidFill>
                      <a:srgbClr val="FF0063"/>
                    </a:solidFill>
                  </a:ln>
                  <a:solidFill>
                    <a:srgbClr val="FF0063"/>
                  </a:solidFill>
                  <a:effectLst/>
                  <a:uLnTx/>
                  <a:uFillTx/>
                  <a:latin typeface="#9Slide07 SVNBeachwood Sans" pitchFamily="2" charset="0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 w="117475">
                    <a:solidFill>
                      <a:srgbClr val="FF0063"/>
                    </a:solidFill>
                  </a:ln>
                  <a:solidFill>
                    <a:srgbClr val="FF0063"/>
                  </a:solidFill>
                  <a:effectLst/>
                  <a:uLnTx/>
                  <a:uFillTx/>
                  <a:latin typeface="#9Slide07 SVNBeachwood Sans" pitchFamily="2" charset="0"/>
                  <a:ea typeface="+mn-ea"/>
                  <a:cs typeface="+mn-cs"/>
                </a:rPr>
                <a:t>dò</a:t>
              </a:r>
              <a:endParaRPr kumimoji="0" lang="vi-VN" sz="4800" b="0" i="0" u="none" strike="noStrike" kern="1200" cap="none" spc="0" normalizeH="0" baseline="0" noProof="0" dirty="0">
                <a:ln w="117475">
                  <a:solidFill>
                    <a:srgbClr val="FF0063"/>
                  </a:solidFill>
                </a:ln>
                <a:solidFill>
                  <a:srgbClr val="FF00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1F2519-722A-40BB-ADD0-0E951EDD658F}"/>
                </a:ext>
              </a:extLst>
            </p:cNvPr>
            <p:cNvSpPr txBox="1"/>
            <p:nvPr/>
          </p:nvSpPr>
          <p:spPr>
            <a:xfrm>
              <a:off x="3813507" y="368609"/>
              <a:ext cx="19561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eachwood Sans" pitchFamily="2" charset="0"/>
                  <a:ea typeface="+mn-ea"/>
                  <a:cs typeface="+mn-cs"/>
                </a:rPr>
                <a:t>Dặn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eachwood Sans" pitchFamily="2" charset="0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eachwood Sans" pitchFamily="2" charset="0"/>
                  <a:ea typeface="+mn-ea"/>
                  <a:cs typeface="+mn-cs"/>
                </a:rPr>
                <a:t>dò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0FB501A-A2ED-E772-E842-A2757AEB9239}"/>
              </a:ext>
            </a:extLst>
          </p:cNvPr>
          <p:cNvSpPr/>
          <p:nvPr/>
        </p:nvSpPr>
        <p:spPr>
          <a:xfrm>
            <a:off x="3512075" y="1830936"/>
            <a:ext cx="5167849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7A55FAC-A097-F83A-6DA4-954FF7EC4274}"/>
              </a:ext>
            </a:extLst>
          </p:cNvPr>
          <p:cNvSpPr/>
          <p:nvPr/>
        </p:nvSpPr>
        <p:spPr>
          <a:xfrm>
            <a:off x="3512075" y="3064268"/>
            <a:ext cx="5167849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DDBC89-0FE6-34E7-60BF-9712D17BC5BC}"/>
              </a:ext>
            </a:extLst>
          </p:cNvPr>
          <p:cNvSpPr/>
          <p:nvPr/>
        </p:nvSpPr>
        <p:spPr>
          <a:xfrm>
            <a:off x="3512075" y="4284404"/>
            <a:ext cx="5167849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80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254" y="4592097"/>
            <a:ext cx="1784318" cy="238652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942" y="4592097"/>
            <a:ext cx="1784318" cy="238652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660" y="2410959"/>
            <a:ext cx="1784318" cy="2386525"/>
          </a:xfrm>
          <a:prstGeom prst="rect">
            <a:avLst/>
          </a:prstGeom>
        </p:spPr>
      </p:pic>
      <p:sp>
        <p:nvSpPr>
          <p:cNvPr id="12" name="Hộp Văn bản 11">
            <a:hlinkClick r:id="rId8" action="ppaction://hlinksldjump"/>
            <a:extLst>
              <a:ext uri="{FF2B5EF4-FFF2-40B4-BE49-F238E27FC236}">
                <a16:creationId xmlns:a16="http://schemas.microsoft.com/office/drawing/2014/main" id="{82D8253B-E8F9-4B23-9CBA-F4FD48282B01}"/>
              </a:ext>
            </a:extLst>
          </p:cNvPr>
          <p:cNvSpPr txBox="1"/>
          <p:nvPr/>
        </p:nvSpPr>
        <p:spPr>
          <a:xfrm>
            <a:off x="5817566" y="513024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1</a:t>
            </a:r>
          </a:p>
        </p:txBody>
      </p:sp>
      <p:sp>
        <p:nvSpPr>
          <p:cNvPr id="13" name="Hộp Văn bản 12">
            <a:hlinkClick r:id="rId9" action="ppaction://hlinksldjump"/>
            <a:extLst>
              <a:ext uri="{FF2B5EF4-FFF2-40B4-BE49-F238E27FC236}">
                <a16:creationId xmlns:a16="http://schemas.microsoft.com/office/drawing/2014/main" id="{BA06E1F4-9A1D-4423-90FD-3F9DBFD71D8F}"/>
              </a:ext>
            </a:extLst>
          </p:cNvPr>
          <p:cNvSpPr txBox="1"/>
          <p:nvPr/>
        </p:nvSpPr>
        <p:spPr>
          <a:xfrm>
            <a:off x="8168076" y="5123969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2</a:t>
            </a:r>
          </a:p>
        </p:txBody>
      </p:sp>
      <p:sp>
        <p:nvSpPr>
          <p:cNvPr id="14" name="Hộp Văn bản 13">
            <a:hlinkClick r:id="rId10" action="ppaction://hlinksldjump"/>
            <a:extLst>
              <a:ext uri="{FF2B5EF4-FFF2-40B4-BE49-F238E27FC236}">
                <a16:creationId xmlns:a16="http://schemas.microsoft.com/office/drawing/2014/main" id="{0AA76C1E-2D46-48CD-B2F9-F437F4015F95}"/>
              </a:ext>
            </a:extLst>
          </p:cNvPr>
          <p:cNvSpPr txBox="1"/>
          <p:nvPr/>
        </p:nvSpPr>
        <p:spPr>
          <a:xfrm>
            <a:off x="7580040" y="294534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3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11" action="ppaction://hlinksldjump"/>
            <a:extLst>
              <a:ext uri="{FF2B5EF4-FFF2-40B4-BE49-F238E27FC236}">
                <a16:creationId xmlns:a16="http://schemas.microsoft.com/office/drawing/2014/main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16312" y="2633125"/>
            <a:ext cx="4131681" cy="4730537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EEDF796-4A28-0C38-3805-D30B7CDACC11}"/>
              </a:ext>
            </a:extLst>
          </p:cNvPr>
          <p:cNvSpPr/>
          <p:nvPr/>
        </p:nvSpPr>
        <p:spPr>
          <a:xfrm>
            <a:off x="2139526" y="725715"/>
            <a:ext cx="3678040" cy="22352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CE344A4-2BFB-B8DF-4C1D-2889DC69724F}"/>
              </a:ext>
            </a:extLst>
          </p:cNvPr>
          <p:cNvSpPr txBox="1"/>
          <p:nvPr/>
        </p:nvSpPr>
        <p:spPr>
          <a:xfrm>
            <a:off x="2260750" y="993430"/>
            <a:ext cx="34194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 thu hoạch bông hoa, các bạn hãy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 lời đúng các câu hỏi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 hiểu bài nhé!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93413" y="9128"/>
            <a:ext cx="5907536" cy="2121592"/>
          </a:xfrm>
          <a:prstGeom prst="rect">
            <a:avLst/>
          </a:prstGeom>
        </p:spPr>
      </p:pic>
      <p:pic>
        <p:nvPicPr>
          <p:cNvPr id="3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0334F420-CDD4-696E-8B97-793F976474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85707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9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7" grpId="0" animBg="1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283" y="1968961"/>
            <a:ext cx="3792682" cy="379268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26731D1-CB99-5333-7508-3636F8DFE8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591" y="3065319"/>
            <a:ext cx="3512127" cy="3512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C6E980-D2AF-454E-A4AD-0EC063823B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4336" y="695874"/>
            <a:ext cx="8468078" cy="49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855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ACA75-86E0-B3E0-E2A6-0FAADDDAD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6F589-FCBD-E2FB-D95E-F0628B224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B567251-75F1-30BA-DDA6-48F2548570B3}"/>
              </a:ext>
            </a:extLst>
          </p:cNvPr>
          <p:cNvGrpSpPr/>
          <p:nvPr/>
        </p:nvGrpSpPr>
        <p:grpSpPr>
          <a:xfrm>
            <a:off x="135683" y="227418"/>
            <a:ext cx="11778409" cy="2624367"/>
            <a:chOff x="135684" y="178686"/>
            <a:chExt cx="11778409" cy="262436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86D91C3-25AB-F819-8737-567A12E292A0}"/>
                </a:ext>
              </a:extLst>
            </p:cNvPr>
            <p:cNvGrpSpPr/>
            <p:nvPr/>
          </p:nvGrpSpPr>
          <p:grpSpPr>
            <a:xfrm>
              <a:off x="135684" y="294969"/>
              <a:ext cx="11778409" cy="2508084"/>
              <a:chOff x="135684" y="294969"/>
              <a:chExt cx="11778409" cy="2508084"/>
            </a:xfrm>
          </p:grpSpPr>
          <p:sp>
            <p:nvSpPr>
              <p:cNvPr id="7" name="Hình chữ nhật: Góc Tròn 13">
                <a:extLst>
                  <a:ext uri="{FF2B5EF4-FFF2-40B4-BE49-F238E27FC236}">
                    <a16:creationId xmlns:a16="http://schemas.microsoft.com/office/drawing/2014/main" id="{38A45F0C-8E1D-AEFC-D96F-14F5730889F8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sX0" fmla="*/ 0 w 11530957"/>
                  <a:gd name="csY0" fmla="*/ 362326 h 2173912"/>
                  <a:gd name="csX1" fmla="*/ 362326 w 11530957"/>
                  <a:gd name="csY1" fmla="*/ 0 h 2173912"/>
                  <a:gd name="csX2" fmla="*/ 11168631 w 11530957"/>
                  <a:gd name="csY2" fmla="*/ 0 h 2173912"/>
                  <a:gd name="csX3" fmla="*/ 11530957 w 11530957"/>
                  <a:gd name="csY3" fmla="*/ 362326 h 2173912"/>
                  <a:gd name="csX4" fmla="*/ 11530957 w 11530957"/>
                  <a:gd name="csY4" fmla="*/ 1811586 h 2173912"/>
                  <a:gd name="csX5" fmla="*/ 11168631 w 11530957"/>
                  <a:gd name="csY5" fmla="*/ 2173912 h 2173912"/>
                  <a:gd name="csX6" fmla="*/ 362326 w 11530957"/>
                  <a:gd name="csY6" fmla="*/ 2173912 h 2173912"/>
                  <a:gd name="csX7" fmla="*/ 0 w 11530957"/>
                  <a:gd name="csY7" fmla="*/ 1811586 h 2173912"/>
                  <a:gd name="csX8" fmla="*/ 0 w 11530957"/>
                  <a:gd name="csY8" fmla="*/ 362326 h 217391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" name="Nhóm 23">
                <a:extLst>
                  <a:ext uri="{FF2B5EF4-FFF2-40B4-BE49-F238E27FC236}">
                    <a16:creationId xmlns:a16="http://schemas.microsoft.com/office/drawing/2014/main" id="{B939047F-CCEF-81CD-58B3-697AD5A1AB29}"/>
                  </a:ext>
                </a:extLst>
              </p:cNvPr>
              <p:cNvGrpSpPr/>
              <p:nvPr/>
            </p:nvGrpSpPr>
            <p:grpSpPr>
              <a:xfrm>
                <a:off x="135684" y="1421580"/>
                <a:ext cx="4280542" cy="1381473"/>
                <a:chOff x="2137149" y="4364989"/>
                <a:chExt cx="4280542" cy="1381473"/>
              </a:xfrm>
            </p:grpSpPr>
            <p:sp>
              <p:nvSpPr>
                <p:cNvPr id="9" name="TextBox 67">
                  <a:extLst>
                    <a:ext uri="{FF2B5EF4-FFF2-40B4-BE49-F238E27FC236}">
                      <a16:creationId xmlns:a16="http://schemas.microsoft.com/office/drawing/2014/main" id="{93ABCFA1-0848-ECEB-A2D7-C91227941258}"/>
                    </a:ext>
                  </a:extLst>
                </p:cNvPr>
                <p:cNvSpPr txBox="1"/>
                <p:nvPr/>
              </p:nvSpPr>
              <p:spPr>
                <a:xfrm>
                  <a:off x="2137149" y="436498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0" name="TextBox 67">
                  <a:extLst>
                    <a:ext uri="{FF2B5EF4-FFF2-40B4-BE49-F238E27FC236}">
                      <a16:creationId xmlns:a16="http://schemas.microsoft.com/office/drawing/2014/main" id="{11A48D2F-ECBD-3154-D2AE-3218BD009D87}"/>
                    </a:ext>
                  </a:extLst>
                </p:cNvPr>
                <p:cNvSpPr txBox="1"/>
                <p:nvPr/>
              </p:nvSpPr>
              <p:spPr>
                <a:xfrm>
                  <a:off x="2137149" y="436498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8FD93D4-C2C2-10B5-E8CF-9C027B815716}"/>
                </a:ext>
              </a:extLst>
            </p:cNvPr>
            <p:cNvSpPr txBox="1"/>
            <p:nvPr/>
          </p:nvSpPr>
          <p:spPr>
            <a:xfrm>
              <a:off x="3716931" y="178686"/>
              <a:ext cx="7922075" cy="2349579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Nêu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cách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đặt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cách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phép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nhân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</p:grpSp>
      <p:sp>
        <p:nvSpPr>
          <p:cNvPr id="11" name="a">
            <a:extLst>
              <a:ext uri="{FF2B5EF4-FFF2-40B4-BE49-F238E27FC236}">
                <a16:creationId xmlns:a16="http://schemas.microsoft.com/office/drawing/2014/main" id="{D2045520-F90C-B747-87AD-26596D6302F8}"/>
              </a:ext>
            </a:extLst>
          </p:cNvPr>
          <p:cNvSpPr/>
          <p:nvPr/>
        </p:nvSpPr>
        <p:spPr>
          <a:xfrm>
            <a:off x="482330" y="3001638"/>
            <a:ext cx="11365452" cy="3125894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thừa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số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thừa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số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thừa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số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dấu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kẻ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2" name="Arrow: Left 11">
            <a:hlinkClick r:id="rId3" action="ppaction://hlinksldjump"/>
            <a:extLst>
              <a:ext uri="{FF2B5EF4-FFF2-40B4-BE49-F238E27FC236}">
                <a16:creationId xmlns:a16="http://schemas.microsoft.com/office/drawing/2014/main" id="{6501EC7D-2614-1B63-32E5-4A0E41BC03DD}"/>
              </a:ext>
            </a:extLst>
          </p:cNvPr>
          <p:cNvSpPr/>
          <p:nvPr/>
        </p:nvSpPr>
        <p:spPr>
          <a:xfrm>
            <a:off x="10689021" y="6274676"/>
            <a:ext cx="1135118" cy="457200"/>
          </a:xfrm>
          <a:prstGeom prst="leftArrow">
            <a:avLst/>
          </a:prstGeom>
          <a:solidFill>
            <a:srgbClr val="00206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4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8BC7D-BA6A-33D5-6105-C68DCBFD8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CE6A3-9B74-AB7B-59CD-9E9EFC8BA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4D6CBE2-0B81-816F-45C5-E0A0066F6DE3}"/>
              </a:ext>
            </a:extLst>
          </p:cNvPr>
          <p:cNvGrpSpPr/>
          <p:nvPr/>
        </p:nvGrpSpPr>
        <p:grpSpPr>
          <a:xfrm>
            <a:off x="-99834" y="343701"/>
            <a:ext cx="13915910" cy="2539697"/>
            <a:chOff x="-99833" y="294969"/>
            <a:chExt cx="13915910" cy="253969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8BCD38C-F3FD-3481-29FF-1693F4F281DD}"/>
                </a:ext>
              </a:extLst>
            </p:cNvPr>
            <p:cNvGrpSpPr/>
            <p:nvPr/>
          </p:nvGrpSpPr>
          <p:grpSpPr>
            <a:xfrm>
              <a:off x="-99833" y="294969"/>
              <a:ext cx="12013926" cy="2539697"/>
              <a:chOff x="-99833" y="294969"/>
              <a:chExt cx="12013926" cy="2539697"/>
            </a:xfrm>
          </p:grpSpPr>
          <p:sp>
            <p:nvSpPr>
              <p:cNvPr id="26" name="Hình chữ nhật: Góc Tròn 13">
                <a:extLst>
                  <a:ext uri="{FF2B5EF4-FFF2-40B4-BE49-F238E27FC236}">
                    <a16:creationId xmlns:a16="http://schemas.microsoft.com/office/drawing/2014/main" id="{5B9ED74C-47C9-09CE-AF00-1CB8484015E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sX0" fmla="*/ 0 w 11530957"/>
                  <a:gd name="csY0" fmla="*/ 362326 h 2173912"/>
                  <a:gd name="csX1" fmla="*/ 362326 w 11530957"/>
                  <a:gd name="csY1" fmla="*/ 0 h 2173912"/>
                  <a:gd name="csX2" fmla="*/ 11168631 w 11530957"/>
                  <a:gd name="csY2" fmla="*/ 0 h 2173912"/>
                  <a:gd name="csX3" fmla="*/ 11530957 w 11530957"/>
                  <a:gd name="csY3" fmla="*/ 362326 h 2173912"/>
                  <a:gd name="csX4" fmla="*/ 11530957 w 11530957"/>
                  <a:gd name="csY4" fmla="*/ 1811586 h 2173912"/>
                  <a:gd name="csX5" fmla="*/ 11168631 w 11530957"/>
                  <a:gd name="csY5" fmla="*/ 2173912 h 2173912"/>
                  <a:gd name="csX6" fmla="*/ 362326 w 11530957"/>
                  <a:gd name="csY6" fmla="*/ 2173912 h 2173912"/>
                  <a:gd name="csX7" fmla="*/ 0 w 11530957"/>
                  <a:gd name="csY7" fmla="*/ 1811586 h 2173912"/>
                  <a:gd name="csX8" fmla="*/ 0 w 11530957"/>
                  <a:gd name="csY8" fmla="*/ 362326 h 217391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7" name="Nhóm 23">
                <a:extLst>
                  <a:ext uri="{FF2B5EF4-FFF2-40B4-BE49-F238E27FC236}">
                    <a16:creationId xmlns:a16="http://schemas.microsoft.com/office/drawing/2014/main" id="{83F933CD-67C7-8B2E-9AF8-7F3155FA1337}"/>
                  </a:ext>
                </a:extLst>
              </p:cNvPr>
              <p:cNvGrpSpPr/>
              <p:nvPr/>
            </p:nvGrpSpPr>
            <p:grpSpPr>
              <a:xfrm>
                <a:off x="-99833" y="1452428"/>
                <a:ext cx="4280542" cy="1382238"/>
                <a:chOff x="1901632" y="4395837"/>
                <a:chExt cx="4280542" cy="1382238"/>
              </a:xfrm>
            </p:grpSpPr>
            <p:sp>
              <p:nvSpPr>
                <p:cNvPr id="28" name="TextBox 67">
                  <a:extLst>
                    <a:ext uri="{FF2B5EF4-FFF2-40B4-BE49-F238E27FC236}">
                      <a16:creationId xmlns:a16="http://schemas.microsoft.com/office/drawing/2014/main" id="{893AB749-487B-532E-E4D2-E71383431B0A}"/>
                    </a:ext>
                  </a:extLst>
                </p:cNvPr>
                <p:cNvSpPr txBox="1"/>
                <p:nvPr/>
              </p:nvSpPr>
              <p:spPr>
                <a:xfrm>
                  <a:off x="1901632" y="4395837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  <p:sp>
              <p:nvSpPr>
                <p:cNvPr id="29" name="TextBox 67">
                  <a:extLst>
                    <a:ext uri="{FF2B5EF4-FFF2-40B4-BE49-F238E27FC236}">
                      <a16:creationId xmlns:a16="http://schemas.microsoft.com/office/drawing/2014/main" id="{28DF9BFF-5437-5529-0B20-0F568B270A45}"/>
                    </a:ext>
                  </a:extLst>
                </p:cNvPr>
                <p:cNvSpPr txBox="1"/>
                <p:nvPr/>
              </p:nvSpPr>
              <p:spPr>
                <a:xfrm>
                  <a:off x="1901632" y="4396602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5DC81D0-0BAE-BEA2-C447-454A603CC65B}"/>
                </a:ext>
              </a:extLst>
            </p:cNvPr>
            <p:cNvSpPr txBox="1"/>
            <p:nvPr/>
          </p:nvSpPr>
          <p:spPr>
            <a:xfrm>
              <a:off x="1735571" y="333604"/>
              <a:ext cx="12080506" cy="2145268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phép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nhân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23 024 x 2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5C21004-ED8E-7A3E-1AC0-7CEFC03C6915}"/>
              </a:ext>
            </a:extLst>
          </p:cNvPr>
          <p:cNvGrpSpPr/>
          <p:nvPr/>
        </p:nvGrpSpPr>
        <p:grpSpPr>
          <a:xfrm>
            <a:off x="227123" y="2738437"/>
            <a:ext cx="3769008" cy="1418557"/>
            <a:chOff x="5463" y="4539610"/>
            <a:chExt cx="4962495" cy="1838562"/>
          </a:xfrm>
        </p:grpSpPr>
        <p:sp>
          <p:nvSpPr>
            <p:cNvPr id="31" name="a">
              <a:extLst>
                <a:ext uri="{FF2B5EF4-FFF2-40B4-BE49-F238E27FC236}">
                  <a16:creationId xmlns:a16="http://schemas.microsoft.com/office/drawing/2014/main" id="{F8A78D4E-56BE-A6AC-0352-2A5F14DFD171}"/>
                </a:ext>
              </a:extLst>
            </p:cNvPr>
            <p:cNvSpPr/>
            <p:nvPr/>
          </p:nvSpPr>
          <p:spPr>
            <a:xfrm>
              <a:off x="1260957" y="4539610"/>
              <a:ext cx="3707001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46 248</a:t>
              </a:r>
            </a:p>
          </p:txBody>
        </p:sp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id="{5C13C1B8-139F-C6B2-57EA-AA40CB2A553E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463" y="4690537"/>
              <a:ext cx="1478551" cy="163828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51F1B1F-0AC2-0CBC-8DF8-43C32BDCD533}"/>
              </a:ext>
            </a:extLst>
          </p:cNvPr>
          <p:cNvGrpSpPr/>
          <p:nvPr/>
        </p:nvGrpSpPr>
        <p:grpSpPr>
          <a:xfrm>
            <a:off x="3549465" y="4118917"/>
            <a:ext cx="3929858" cy="1550710"/>
            <a:chOff x="9105900" y="4622054"/>
            <a:chExt cx="5174280" cy="2009843"/>
          </a:xfrm>
        </p:grpSpPr>
        <p:sp>
          <p:nvSpPr>
            <p:cNvPr id="34" name="b">
              <a:extLst>
                <a:ext uri="{FF2B5EF4-FFF2-40B4-BE49-F238E27FC236}">
                  <a16:creationId xmlns:a16="http://schemas.microsoft.com/office/drawing/2014/main" id="{FE5FCCAF-4C53-64A4-754D-AF9030331DF9}"/>
                </a:ext>
              </a:extLst>
            </p:cNvPr>
            <p:cNvSpPr/>
            <p:nvPr/>
          </p:nvSpPr>
          <p:spPr>
            <a:xfrm>
              <a:off x="10332301" y="4622054"/>
              <a:ext cx="3947879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46 048</a:t>
              </a:r>
            </a:p>
          </p:txBody>
        </p:sp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9522FE8E-F381-D198-F3B8-F2CB57B668C3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782368"/>
              <a:ext cx="1662264" cy="1849529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6D4EEAD-2B95-34E0-BAA6-7C8F1CC1C194}"/>
              </a:ext>
            </a:extLst>
          </p:cNvPr>
          <p:cNvGrpSpPr/>
          <p:nvPr/>
        </p:nvGrpSpPr>
        <p:grpSpPr>
          <a:xfrm>
            <a:off x="7775823" y="4956118"/>
            <a:ext cx="4058630" cy="1536004"/>
            <a:chOff x="2416028" y="4709163"/>
            <a:chExt cx="5343829" cy="1990782"/>
          </a:xfrm>
        </p:grpSpPr>
        <p:sp>
          <p:nvSpPr>
            <p:cNvPr id="37" name="c">
              <a:extLst>
                <a:ext uri="{FF2B5EF4-FFF2-40B4-BE49-F238E27FC236}">
                  <a16:creationId xmlns:a16="http://schemas.microsoft.com/office/drawing/2014/main" id="{0129D745-EC0B-6632-9956-627B427C2EFB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45 246</a:t>
              </a:r>
            </a:p>
          </p:txBody>
        </p:sp>
        <p:pic>
          <p:nvPicPr>
            <p:cNvPr id="38" name="Picture 12">
              <a:extLst>
                <a:ext uri="{FF2B5EF4-FFF2-40B4-BE49-F238E27FC236}">
                  <a16:creationId xmlns:a16="http://schemas.microsoft.com/office/drawing/2014/main" id="{B4F48464-BDBD-60E8-A3F3-5F2D692EA83D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416028" y="4888539"/>
              <a:ext cx="1659701" cy="1811406"/>
            </a:xfrm>
            <a:prstGeom prst="rect">
              <a:avLst/>
            </a:prstGeom>
          </p:spPr>
        </p:pic>
      </p:grpSp>
      <p:pic>
        <p:nvPicPr>
          <p:cNvPr id="39" name="Đúng">
            <a:extLst>
              <a:ext uri="{FF2B5EF4-FFF2-40B4-BE49-F238E27FC236}">
                <a16:creationId xmlns:a16="http://schemas.microsoft.com/office/drawing/2014/main" id="{592DCEC7-F8A4-ABC5-9436-AA42AFC467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30" y="4310511"/>
            <a:ext cx="1641159" cy="1312926"/>
          </a:xfrm>
          <a:prstGeom prst="rect">
            <a:avLst/>
          </a:prstGeom>
        </p:spPr>
      </p:pic>
      <p:sp>
        <p:nvSpPr>
          <p:cNvPr id="40" name="Arrow: Left 39">
            <a:hlinkClick r:id="rId8" action="ppaction://hlinksldjump"/>
            <a:extLst>
              <a:ext uri="{FF2B5EF4-FFF2-40B4-BE49-F238E27FC236}">
                <a16:creationId xmlns:a16="http://schemas.microsoft.com/office/drawing/2014/main" id="{3CC4BB89-749C-05C1-4AD1-A43124938EBD}"/>
              </a:ext>
            </a:extLst>
          </p:cNvPr>
          <p:cNvSpPr/>
          <p:nvPr/>
        </p:nvSpPr>
        <p:spPr>
          <a:xfrm>
            <a:off x="0" y="6400800"/>
            <a:ext cx="1135118" cy="457200"/>
          </a:xfrm>
          <a:prstGeom prst="leftArrow">
            <a:avLst/>
          </a:prstGeom>
          <a:solidFill>
            <a:srgbClr val="00206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84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69BBC-D39D-F3F4-E60A-49ECD4598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756AB-3E59-3990-F355-1C7395651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4697D50-AC63-EFD6-F665-6DD52F21B487}"/>
              </a:ext>
            </a:extLst>
          </p:cNvPr>
          <p:cNvGrpSpPr/>
          <p:nvPr/>
        </p:nvGrpSpPr>
        <p:grpSpPr>
          <a:xfrm>
            <a:off x="135683" y="343701"/>
            <a:ext cx="12351666" cy="2508084"/>
            <a:chOff x="135684" y="294969"/>
            <a:chExt cx="12351666" cy="2508084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2B91DE6-DB55-CECD-DEF6-507F0EA4A9F3}"/>
                </a:ext>
              </a:extLst>
            </p:cNvPr>
            <p:cNvGrpSpPr/>
            <p:nvPr/>
          </p:nvGrpSpPr>
          <p:grpSpPr>
            <a:xfrm>
              <a:off x="135684" y="294969"/>
              <a:ext cx="11778409" cy="2508084"/>
              <a:chOff x="135684" y="294969"/>
              <a:chExt cx="11778409" cy="2508084"/>
            </a:xfrm>
          </p:grpSpPr>
          <p:sp>
            <p:nvSpPr>
              <p:cNvPr id="44" name="Hình chữ nhật: Góc Tròn 13">
                <a:extLst>
                  <a:ext uri="{FF2B5EF4-FFF2-40B4-BE49-F238E27FC236}">
                    <a16:creationId xmlns:a16="http://schemas.microsoft.com/office/drawing/2014/main" id="{DE054776-0A27-880F-F88A-C3E628BB440A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sX0" fmla="*/ 0 w 11530957"/>
                  <a:gd name="csY0" fmla="*/ 362326 h 2173912"/>
                  <a:gd name="csX1" fmla="*/ 362326 w 11530957"/>
                  <a:gd name="csY1" fmla="*/ 0 h 2173912"/>
                  <a:gd name="csX2" fmla="*/ 11168631 w 11530957"/>
                  <a:gd name="csY2" fmla="*/ 0 h 2173912"/>
                  <a:gd name="csX3" fmla="*/ 11530957 w 11530957"/>
                  <a:gd name="csY3" fmla="*/ 362326 h 2173912"/>
                  <a:gd name="csX4" fmla="*/ 11530957 w 11530957"/>
                  <a:gd name="csY4" fmla="*/ 1811586 h 2173912"/>
                  <a:gd name="csX5" fmla="*/ 11168631 w 11530957"/>
                  <a:gd name="csY5" fmla="*/ 2173912 h 2173912"/>
                  <a:gd name="csX6" fmla="*/ 362326 w 11530957"/>
                  <a:gd name="csY6" fmla="*/ 2173912 h 2173912"/>
                  <a:gd name="csX7" fmla="*/ 0 w 11530957"/>
                  <a:gd name="csY7" fmla="*/ 1811586 h 2173912"/>
                  <a:gd name="csX8" fmla="*/ 0 w 11530957"/>
                  <a:gd name="csY8" fmla="*/ 362326 h 217391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5" name="Nhóm 23">
                <a:extLst>
                  <a:ext uri="{FF2B5EF4-FFF2-40B4-BE49-F238E27FC236}">
                    <a16:creationId xmlns:a16="http://schemas.microsoft.com/office/drawing/2014/main" id="{91B6B36E-41D0-BFBE-4F31-E8713BB9594D}"/>
                  </a:ext>
                </a:extLst>
              </p:cNvPr>
              <p:cNvGrpSpPr/>
              <p:nvPr/>
            </p:nvGrpSpPr>
            <p:grpSpPr>
              <a:xfrm>
                <a:off x="135684" y="1418479"/>
                <a:ext cx="4280542" cy="1384574"/>
                <a:chOff x="2137149" y="4361888"/>
                <a:chExt cx="4280542" cy="1384574"/>
              </a:xfrm>
            </p:grpSpPr>
            <p:sp>
              <p:nvSpPr>
                <p:cNvPr id="46" name="TextBox 67">
                  <a:extLst>
                    <a:ext uri="{FF2B5EF4-FFF2-40B4-BE49-F238E27FC236}">
                      <a16:creationId xmlns:a16="http://schemas.microsoft.com/office/drawing/2014/main" id="{F2C81375-938E-0809-38D8-B3710052FB5A}"/>
                    </a:ext>
                  </a:extLst>
                </p:cNvPr>
                <p:cNvSpPr txBox="1"/>
                <p:nvPr/>
              </p:nvSpPr>
              <p:spPr>
                <a:xfrm>
                  <a:off x="2137149" y="436498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  <p:sp>
              <p:nvSpPr>
                <p:cNvPr id="47" name="TextBox 67">
                  <a:extLst>
                    <a:ext uri="{FF2B5EF4-FFF2-40B4-BE49-F238E27FC236}">
                      <a16:creationId xmlns:a16="http://schemas.microsoft.com/office/drawing/2014/main" id="{CF619D9E-DF2C-336D-2E5A-A8FECA733B55}"/>
                    </a:ext>
                  </a:extLst>
                </p:cNvPr>
                <p:cNvSpPr txBox="1"/>
                <p:nvPr/>
              </p:nvSpPr>
              <p:spPr>
                <a:xfrm>
                  <a:off x="2137149" y="4361888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</p:grp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B34C4A1-BA87-F97B-B7FB-63C33ED87ACF}"/>
                </a:ext>
              </a:extLst>
            </p:cNvPr>
            <p:cNvSpPr txBox="1"/>
            <p:nvPr/>
          </p:nvSpPr>
          <p:spPr>
            <a:xfrm>
              <a:off x="3306186" y="303038"/>
              <a:ext cx="9181164" cy="2145268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phép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nhân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30 521 x 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5FD081E-685C-F723-2DB1-6A56B345CCF3}"/>
              </a:ext>
            </a:extLst>
          </p:cNvPr>
          <p:cNvGrpSpPr/>
          <p:nvPr/>
        </p:nvGrpSpPr>
        <p:grpSpPr>
          <a:xfrm>
            <a:off x="227123" y="2738437"/>
            <a:ext cx="3769008" cy="1418557"/>
            <a:chOff x="5463" y="4539610"/>
            <a:chExt cx="4962495" cy="1838562"/>
          </a:xfrm>
        </p:grpSpPr>
        <p:sp>
          <p:nvSpPr>
            <p:cNvPr id="49" name="a">
              <a:extLst>
                <a:ext uri="{FF2B5EF4-FFF2-40B4-BE49-F238E27FC236}">
                  <a16:creationId xmlns:a16="http://schemas.microsoft.com/office/drawing/2014/main" id="{DE6BC585-5DD6-1720-186A-BB467EB64FF4}"/>
                </a:ext>
              </a:extLst>
            </p:cNvPr>
            <p:cNvSpPr/>
            <p:nvPr/>
          </p:nvSpPr>
          <p:spPr>
            <a:xfrm>
              <a:off x="1260957" y="4539610"/>
              <a:ext cx="3707001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90 573</a:t>
              </a:r>
            </a:p>
          </p:txBody>
        </p:sp>
        <p:pic>
          <p:nvPicPr>
            <p:cNvPr id="50" name="Picture 4">
              <a:extLst>
                <a:ext uri="{FF2B5EF4-FFF2-40B4-BE49-F238E27FC236}">
                  <a16:creationId xmlns:a16="http://schemas.microsoft.com/office/drawing/2014/main" id="{10A81091-1DBC-432E-CEED-F5962E64B841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463" y="4690537"/>
              <a:ext cx="1478551" cy="1638284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67EDE04-F302-ACC1-986A-087E6AE139CD}"/>
              </a:ext>
            </a:extLst>
          </p:cNvPr>
          <p:cNvGrpSpPr/>
          <p:nvPr/>
        </p:nvGrpSpPr>
        <p:grpSpPr>
          <a:xfrm>
            <a:off x="3549464" y="4118917"/>
            <a:ext cx="3929859" cy="1550711"/>
            <a:chOff x="9105900" y="4622053"/>
            <a:chExt cx="5174282" cy="2009844"/>
          </a:xfrm>
        </p:grpSpPr>
        <p:sp>
          <p:nvSpPr>
            <p:cNvPr id="52" name="b">
              <a:extLst>
                <a:ext uri="{FF2B5EF4-FFF2-40B4-BE49-F238E27FC236}">
                  <a16:creationId xmlns:a16="http://schemas.microsoft.com/office/drawing/2014/main" id="{FF0A3FFE-73F0-65BE-FEE7-DAF06B82A69C}"/>
                </a:ext>
              </a:extLst>
            </p:cNvPr>
            <p:cNvSpPr/>
            <p:nvPr/>
          </p:nvSpPr>
          <p:spPr>
            <a:xfrm>
              <a:off x="10332303" y="4622053"/>
              <a:ext cx="3947879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90 563</a:t>
              </a:r>
            </a:p>
          </p:txBody>
        </p:sp>
        <p:pic>
          <p:nvPicPr>
            <p:cNvPr id="53" name="Picture 11">
              <a:extLst>
                <a:ext uri="{FF2B5EF4-FFF2-40B4-BE49-F238E27FC236}">
                  <a16:creationId xmlns:a16="http://schemas.microsoft.com/office/drawing/2014/main" id="{120C9B74-503D-E248-5376-D567D865C34A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782368"/>
              <a:ext cx="1662264" cy="1849529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5B95CE9-31E1-E543-D5C2-14F1D2B74086}"/>
              </a:ext>
            </a:extLst>
          </p:cNvPr>
          <p:cNvGrpSpPr/>
          <p:nvPr/>
        </p:nvGrpSpPr>
        <p:grpSpPr>
          <a:xfrm>
            <a:off x="7775823" y="4956118"/>
            <a:ext cx="4058630" cy="1536004"/>
            <a:chOff x="2416028" y="4709163"/>
            <a:chExt cx="5343829" cy="1990782"/>
          </a:xfrm>
        </p:grpSpPr>
        <p:sp>
          <p:nvSpPr>
            <p:cNvPr id="55" name="c">
              <a:extLst>
                <a:ext uri="{FF2B5EF4-FFF2-40B4-BE49-F238E27FC236}">
                  <a16:creationId xmlns:a16="http://schemas.microsoft.com/office/drawing/2014/main" id="{AB84127A-4BC6-4A83-44F6-C549E4E0DEA9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91 563</a:t>
              </a:r>
            </a:p>
          </p:txBody>
        </p:sp>
        <p:pic>
          <p:nvPicPr>
            <p:cNvPr id="56" name="Picture 12">
              <a:extLst>
                <a:ext uri="{FF2B5EF4-FFF2-40B4-BE49-F238E27FC236}">
                  <a16:creationId xmlns:a16="http://schemas.microsoft.com/office/drawing/2014/main" id="{7394B4C8-C093-8276-C3A6-FEFAA3F699C8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416028" y="4888539"/>
              <a:ext cx="1659701" cy="1811406"/>
            </a:xfrm>
            <a:prstGeom prst="rect">
              <a:avLst/>
            </a:prstGeom>
          </p:spPr>
        </p:pic>
      </p:grpSp>
      <p:pic>
        <p:nvPicPr>
          <p:cNvPr id="57" name="Đúng">
            <a:extLst>
              <a:ext uri="{FF2B5EF4-FFF2-40B4-BE49-F238E27FC236}">
                <a16:creationId xmlns:a16="http://schemas.microsoft.com/office/drawing/2014/main" id="{7A32E547-B91F-6229-8EAA-03A8BA4F3A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823" y="5013165"/>
            <a:ext cx="1641159" cy="1312926"/>
          </a:xfrm>
          <a:prstGeom prst="rect">
            <a:avLst/>
          </a:prstGeom>
        </p:spPr>
      </p:pic>
      <p:sp>
        <p:nvSpPr>
          <p:cNvPr id="58" name="Arrow: Left 57">
            <a:hlinkClick r:id="rId8" action="ppaction://hlinksldjump"/>
            <a:extLst>
              <a:ext uri="{FF2B5EF4-FFF2-40B4-BE49-F238E27FC236}">
                <a16:creationId xmlns:a16="http://schemas.microsoft.com/office/drawing/2014/main" id="{C0AB4BA9-2396-B0A2-8C91-2E7E5BCBA3EC}"/>
              </a:ext>
            </a:extLst>
          </p:cNvPr>
          <p:cNvSpPr/>
          <p:nvPr/>
        </p:nvSpPr>
        <p:spPr>
          <a:xfrm>
            <a:off x="0" y="6400800"/>
            <a:ext cx="1135118" cy="457200"/>
          </a:xfrm>
          <a:prstGeom prst="leftArrow">
            <a:avLst/>
          </a:prstGeom>
          <a:solidFill>
            <a:srgbClr val="00206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02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2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F3C8D44-7975-C991-F39F-E13A475E2E97}"/>
              </a:ext>
            </a:extLst>
          </p:cNvPr>
          <p:cNvGrpSpPr/>
          <p:nvPr/>
        </p:nvGrpSpPr>
        <p:grpSpPr>
          <a:xfrm>
            <a:off x="-292627" y="3202182"/>
            <a:ext cx="3512127" cy="3512127"/>
            <a:chOff x="-148936" y="3345873"/>
            <a:chExt cx="3512127" cy="351212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DCC9EC3-D92F-5C86-D4EF-0A5A8430FDC2}"/>
                </a:ext>
              </a:extLst>
            </p:cNvPr>
            <p:cNvSpPr txBox="1"/>
            <p:nvPr/>
          </p:nvSpPr>
          <p:spPr>
            <a:xfrm>
              <a:off x="1607127" y="5383814"/>
              <a:ext cx="1251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Lê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Oanh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226731D1-CB99-5333-7508-3636F8DFE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48936" y="3345873"/>
              <a:ext cx="3512127" cy="3512127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EAF62E2-CE40-41C1-BD9F-D53B7B9D60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2896" y="834390"/>
            <a:ext cx="3172640" cy="10775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997624-8AC4-D84B-F901-3BDC60A565A1}"/>
              </a:ext>
            </a:extLst>
          </p:cNvPr>
          <p:cNvSpPr txBox="1"/>
          <p:nvPr/>
        </p:nvSpPr>
        <p:spPr>
          <a:xfrm>
            <a:off x="6008370" y="374904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(</a:t>
            </a:r>
            <a:r>
              <a:rPr lang="en-US" sz="3600" b="1" dirty="0" err="1"/>
              <a:t>Tiết</a:t>
            </a:r>
            <a:r>
              <a:rPr lang="en-US" sz="3600" b="1" dirty="0"/>
              <a:t> 3)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687B4D-6968-CB57-4C35-22D5F6BB00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494" y="2211011"/>
            <a:ext cx="10917834" cy="1618039"/>
          </a:xfrm>
          <a:prstGeom prst="rect">
            <a:avLst/>
          </a:prstGeom>
        </p:spPr>
      </p:pic>
      <p:pic>
        <p:nvPicPr>
          <p:cNvPr id="6" name="Picture 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BA5C5061-5FC9-871C-81C1-2E316B4C862A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963" y="3409258"/>
            <a:ext cx="3792682" cy="379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8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26731D1-CB99-5333-7508-3636F8DFE8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044537"/>
            <a:ext cx="3512127" cy="3512127"/>
          </a:xfrm>
          <a:prstGeom prst="rect">
            <a:avLst/>
          </a:prstGeom>
        </p:spPr>
      </p:pic>
      <p:pic>
        <p:nvPicPr>
          <p:cNvPr id="4" name="Picture 3" descr="A black and orange text&#10;&#10;AI-generated content may be incorrect.">
            <a:extLst>
              <a:ext uri="{FF2B5EF4-FFF2-40B4-BE49-F238E27FC236}">
                <a16:creationId xmlns:a16="http://schemas.microsoft.com/office/drawing/2014/main" id="{3F853448-724F-9208-796F-B6530D4053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2960" y="670418"/>
            <a:ext cx="14123670" cy="340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34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667676A3-6495-5051-2C4C-733A7947BF5A}"/>
              </a:ext>
            </a:extLst>
          </p:cNvPr>
          <p:cNvGrpSpPr/>
          <p:nvPr/>
        </p:nvGrpSpPr>
        <p:grpSpPr>
          <a:xfrm>
            <a:off x="203384" y="-165564"/>
            <a:ext cx="3135718" cy="1329047"/>
            <a:chOff x="886615" y="57363"/>
            <a:chExt cx="3135718" cy="132904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6B2CDB3-A3F5-146C-7E2E-DDA734C12F78}"/>
                </a:ext>
              </a:extLst>
            </p:cNvPr>
            <p:cNvGrpSpPr/>
            <p:nvPr/>
          </p:nvGrpSpPr>
          <p:grpSpPr>
            <a:xfrm>
              <a:off x="886615" y="57363"/>
              <a:ext cx="3135718" cy="1329047"/>
              <a:chOff x="886615" y="57363"/>
              <a:chExt cx="3135718" cy="132904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E768220B-A70B-45AB-12F2-FE6D5BD64594}"/>
                  </a:ext>
                </a:extLst>
              </p:cNvPr>
              <p:cNvSpPr/>
              <p:nvPr/>
            </p:nvSpPr>
            <p:spPr>
              <a:xfrm>
                <a:off x="1426717" y="562363"/>
                <a:ext cx="2595616" cy="760418"/>
              </a:xfrm>
              <a:custGeom>
                <a:avLst/>
                <a:gdLst>
                  <a:gd name="csX0" fmla="*/ 0 w 2595616"/>
                  <a:gd name="csY0" fmla="*/ 126739 h 760418"/>
                  <a:gd name="csX1" fmla="*/ 126739 w 2595616"/>
                  <a:gd name="csY1" fmla="*/ 0 h 760418"/>
                  <a:gd name="csX2" fmla="*/ 712274 w 2595616"/>
                  <a:gd name="csY2" fmla="*/ 0 h 760418"/>
                  <a:gd name="csX3" fmla="*/ 1274387 w 2595616"/>
                  <a:gd name="csY3" fmla="*/ 0 h 760418"/>
                  <a:gd name="csX4" fmla="*/ 1789657 w 2595616"/>
                  <a:gd name="csY4" fmla="*/ 0 h 760418"/>
                  <a:gd name="csX5" fmla="*/ 2468877 w 2595616"/>
                  <a:gd name="csY5" fmla="*/ 0 h 760418"/>
                  <a:gd name="csX6" fmla="*/ 2595616 w 2595616"/>
                  <a:gd name="csY6" fmla="*/ 126739 h 760418"/>
                  <a:gd name="csX7" fmla="*/ 2595616 w 2595616"/>
                  <a:gd name="csY7" fmla="*/ 633679 h 760418"/>
                  <a:gd name="csX8" fmla="*/ 2468877 w 2595616"/>
                  <a:gd name="csY8" fmla="*/ 760418 h 760418"/>
                  <a:gd name="csX9" fmla="*/ 1836500 w 2595616"/>
                  <a:gd name="csY9" fmla="*/ 760418 h 760418"/>
                  <a:gd name="csX10" fmla="*/ 1250965 w 2595616"/>
                  <a:gd name="csY10" fmla="*/ 760418 h 760418"/>
                  <a:gd name="csX11" fmla="*/ 642009 w 2595616"/>
                  <a:gd name="csY11" fmla="*/ 760418 h 760418"/>
                  <a:gd name="csX12" fmla="*/ 126739 w 2595616"/>
                  <a:gd name="csY12" fmla="*/ 760418 h 760418"/>
                  <a:gd name="csX13" fmla="*/ 0 w 2595616"/>
                  <a:gd name="csY13" fmla="*/ 633679 h 760418"/>
                  <a:gd name="csX14" fmla="*/ 0 w 2595616"/>
                  <a:gd name="csY14" fmla="*/ 126739 h 76041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2595616" h="760418" fill="none" extrusionOk="0">
                    <a:moveTo>
                      <a:pt x="0" y="126739"/>
                    </a:moveTo>
                    <a:cubicBezTo>
                      <a:pt x="-605" y="64652"/>
                      <a:pt x="66621" y="13338"/>
                      <a:pt x="126739" y="0"/>
                    </a:cubicBezTo>
                    <a:cubicBezTo>
                      <a:pt x="345205" y="-26278"/>
                      <a:pt x="424055" y="-27006"/>
                      <a:pt x="712274" y="0"/>
                    </a:cubicBezTo>
                    <a:cubicBezTo>
                      <a:pt x="1000494" y="27006"/>
                      <a:pt x="1088370" y="27668"/>
                      <a:pt x="1274387" y="0"/>
                    </a:cubicBezTo>
                    <a:cubicBezTo>
                      <a:pt x="1460404" y="-27668"/>
                      <a:pt x="1546282" y="-448"/>
                      <a:pt x="1789657" y="0"/>
                    </a:cubicBezTo>
                    <a:cubicBezTo>
                      <a:pt x="2033032" y="448"/>
                      <a:pt x="2154943" y="-8480"/>
                      <a:pt x="2468877" y="0"/>
                    </a:cubicBezTo>
                    <a:cubicBezTo>
                      <a:pt x="2536223" y="10393"/>
                      <a:pt x="2589366" y="50806"/>
                      <a:pt x="2595616" y="126739"/>
                    </a:cubicBezTo>
                    <a:cubicBezTo>
                      <a:pt x="2576617" y="248804"/>
                      <a:pt x="2578050" y="397047"/>
                      <a:pt x="2595616" y="633679"/>
                    </a:cubicBezTo>
                    <a:cubicBezTo>
                      <a:pt x="2585471" y="697839"/>
                      <a:pt x="2534936" y="763065"/>
                      <a:pt x="2468877" y="760418"/>
                    </a:cubicBezTo>
                    <a:cubicBezTo>
                      <a:pt x="2309422" y="756027"/>
                      <a:pt x="1990424" y="765970"/>
                      <a:pt x="1836500" y="760418"/>
                    </a:cubicBezTo>
                    <a:cubicBezTo>
                      <a:pt x="1682576" y="754866"/>
                      <a:pt x="1435220" y="768504"/>
                      <a:pt x="1250965" y="760418"/>
                    </a:cubicBezTo>
                    <a:cubicBezTo>
                      <a:pt x="1066710" y="752332"/>
                      <a:pt x="798199" y="771270"/>
                      <a:pt x="642009" y="760418"/>
                    </a:cubicBezTo>
                    <a:cubicBezTo>
                      <a:pt x="485819" y="749566"/>
                      <a:pt x="250486" y="768880"/>
                      <a:pt x="126739" y="760418"/>
                    </a:cubicBezTo>
                    <a:cubicBezTo>
                      <a:pt x="65537" y="757286"/>
                      <a:pt x="14077" y="701901"/>
                      <a:pt x="0" y="633679"/>
                    </a:cubicBezTo>
                    <a:cubicBezTo>
                      <a:pt x="24604" y="422569"/>
                      <a:pt x="-14155" y="266599"/>
                      <a:pt x="0" y="126739"/>
                    </a:cubicBezTo>
                    <a:close/>
                  </a:path>
                  <a:path w="2595616" h="760418" stroke="0" extrusionOk="0">
                    <a:moveTo>
                      <a:pt x="0" y="126739"/>
                    </a:moveTo>
                    <a:cubicBezTo>
                      <a:pt x="-9858" y="59214"/>
                      <a:pt x="54740" y="15622"/>
                      <a:pt x="126739" y="0"/>
                    </a:cubicBezTo>
                    <a:cubicBezTo>
                      <a:pt x="318219" y="-13937"/>
                      <a:pt x="475797" y="2350"/>
                      <a:pt x="712274" y="0"/>
                    </a:cubicBezTo>
                    <a:cubicBezTo>
                      <a:pt x="948752" y="-2350"/>
                      <a:pt x="1023468" y="28062"/>
                      <a:pt x="1297808" y="0"/>
                    </a:cubicBezTo>
                    <a:cubicBezTo>
                      <a:pt x="1572148" y="-28062"/>
                      <a:pt x="1739674" y="24983"/>
                      <a:pt x="1883343" y="0"/>
                    </a:cubicBezTo>
                    <a:cubicBezTo>
                      <a:pt x="2027012" y="-24983"/>
                      <a:pt x="2325434" y="-12539"/>
                      <a:pt x="2468877" y="0"/>
                    </a:cubicBezTo>
                    <a:cubicBezTo>
                      <a:pt x="2542847" y="16410"/>
                      <a:pt x="2595215" y="45043"/>
                      <a:pt x="2595616" y="126739"/>
                    </a:cubicBezTo>
                    <a:cubicBezTo>
                      <a:pt x="2599299" y="377583"/>
                      <a:pt x="2583692" y="509519"/>
                      <a:pt x="2595616" y="633679"/>
                    </a:cubicBezTo>
                    <a:cubicBezTo>
                      <a:pt x="2593563" y="695526"/>
                      <a:pt x="2535517" y="772978"/>
                      <a:pt x="2468877" y="760418"/>
                    </a:cubicBezTo>
                    <a:cubicBezTo>
                      <a:pt x="2300070" y="754335"/>
                      <a:pt x="2035221" y="748626"/>
                      <a:pt x="1859921" y="760418"/>
                    </a:cubicBezTo>
                    <a:cubicBezTo>
                      <a:pt x="1684621" y="772210"/>
                      <a:pt x="1538092" y="769058"/>
                      <a:pt x="1250965" y="760418"/>
                    </a:cubicBezTo>
                    <a:cubicBezTo>
                      <a:pt x="963838" y="751778"/>
                      <a:pt x="888957" y="766953"/>
                      <a:pt x="712274" y="760418"/>
                    </a:cubicBezTo>
                    <a:cubicBezTo>
                      <a:pt x="535591" y="753883"/>
                      <a:pt x="322408" y="738654"/>
                      <a:pt x="126739" y="760418"/>
                    </a:cubicBezTo>
                    <a:cubicBezTo>
                      <a:pt x="47950" y="758089"/>
                      <a:pt x="-642" y="710224"/>
                      <a:pt x="0" y="633679"/>
                    </a:cubicBezTo>
                    <a:cubicBezTo>
                      <a:pt x="-17034" y="425694"/>
                      <a:pt x="-20069" y="363546"/>
                      <a:pt x="0" y="126739"/>
                    </a:cubicBezTo>
                    <a:close/>
                  </a:path>
                </a:pathLst>
              </a:custGeom>
              <a:ln w="38100">
                <a:solidFill>
                  <a:srgbClr val="7030A0"/>
                </a:solidFill>
                <a:extLst>
                  <a:ext uri="{C807C97D-BFC1-408E-A445-0C87EB9F89A2}">
                    <ask:lineSketchStyleProps xmlns:ask="http://schemas.microsoft.com/office/drawing/2018/sketchyshapes" sd="1342066999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Số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50FB69CA-D9D7-1273-F09D-5CACD0CC90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615" y="57363"/>
                <a:ext cx="827885" cy="1329047"/>
              </a:xfrm>
              <a:prstGeom prst="rect">
                <a:avLst/>
              </a:prstGeom>
            </p:spPr>
          </p:pic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0CBF6B-9ACE-8928-71A8-DB9691B264A5}"/>
                </a:ext>
              </a:extLst>
            </p:cNvPr>
            <p:cNvSpPr/>
            <p:nvPr/>
          </p:nvSpPr>
          <p:spPr>
            <a:xfrm>
              <a:off x="1803298" y="708090"/>
              <a:ext cx="537970" cy="5080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06B0DE5-7F70-DA99-5AA1-CD38AB66CA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1655" y="1140992"/>
            <a:ext cx="9469471" cy="471527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6780633-9A63-16C0-BD09-7801923006C5}"/>
              </a:ext>
            </a:extLst>
          </p:cNvPr>
          <p:cNvSpPr/>
          <p:nvPr/>
        </p:nvSpPr>
        <p:spPr>
          <a:xfrm>
            <a:off x="6092575" y="2815119"/>
            <a:ext cx="1407560" cy="106851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45 000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B011E68-0C31-763E-0F79-39362D5C9476}"/>
              </a:ext>
            </a:extLst>
          </p:cNvPr>
          <p:cNvSpPr/>
          <p:nvPr/>
        </p:nvSpPr>
        <p:spPr>
          <a:xfrm>
            <a:off x="8496728" y="2352782"/>
            <a:ext cx="1345915" cy="4417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FF0000"/>
                </a:solidFill>
              </a:rPr>
              <a:t>90 000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D611EB1-31E0-4910-58F8-8DAF6A30B802}"/>
              </a:ext>
            </a:extLst>
          </p:cNvPr>
          <p:cNvSpPr/>
          <p:nvPr/>
        </p:nvSpPr>
        <p:spPr>
          <a:xfrm>
            <a:off x="5907640" y="4654193"/>
            <a:ext cx="1345915" cy="44178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FF0000"/>
                </a:solidFill>
              </a:rPr>
              <a:t>30 000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96E5558-3D87-8494-3A2E-9ED12A70BD89}"/>
              </a:ext>
            </a:extLst>
          </p:cNvPr>
          <p:cNvSpPr/>
          <p:nvPr/>
        </p:nvSpPr>
        <p:spPr>
          <a:xfrm>
            <a:off x="8671388" y="5208998"/>
            <a:ext cx="1345915" cy="44178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FF0000"/>
                </a:solidFill>
              </a:rPr>
              <a:t>90 000</a:t>
            </a:r>
          </a:p>
        </p:txBody>
      </p:sp>
    </p:spTree>
    <p:extLst>
      <p:ext uri="{BB962C8B-B14F-4D97-AF65-F5344CB8AC3E}">
        <p14:creationId xmlns:p14="http://schemas.microsoft.com/office/powerpoint/2010/main" val="1504766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6">
            <a:extLst>
              <a:ext uri="{FF2B5EF4-FFF2-40B4-BE49-F238E27FC236}">
                <a16:creationId xmlns:a16="http://schemas.microsoft.com/office/drawing/2014/main" id="{30BEB73A-2240-A600-F742-2955800E5F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7214" y="314351"/>
            <a:ext cx="1727788" cy="1727788"/>
          </a:xfrm>
          <a:prstGeom prst="rect">
            <a:avLst/>
          </a:prstGeom>
        </p:spPr>
      </p:pic>
      <p:grpSp>
        <p:nvGrpSpPr>
          <p:cNvPr id="23" name="Nhóm 6">
            <a:extLst>
              <a:ext uri="{FF2B5EF4-FFF2-40B4-BE49-F238E27FC236}">
                <a16:creationId xmlns:a16="http://schemas.microsoft.com/office/drawing/2014/main" id="{EB6DF84C-B065-CE2D-FDA6-E24B86255086}"/>
              </a:ext>
            </a:extLst>
          </p:cNvPr>
          <p:cNvGrpSpPr/>
          <p:nvPr/>
        </p:nvGrpSpPr>
        <p:grpSpPr>
          <a:xfrm>
            <a:off x="846455" y="718650"/>
            <a:ext cx="5537200" cy="1052418"/>
            <a:chOff x="1203156" y="685799"/>
            <a:chExt cx="4152899" cy="789313"/>
          </a:xfrm>
        </p:grpSpPr>
        <p:grpSp>
          <p:nvGrpSpPr>
            <p:cNvPr id="24" name="Nhóm 4">
              <a:extLst>
                <a:ext uri="{FF2B5EF4-FFF2-40B4-BE49-F238E27FC236}">
                  <a16:creationId xmlns:a16="http://schemas.microsoft.com/office/drawing/2014/main" id="{0FEEB75F-E479-A10C-923A-8D34584F1080}"/>
                </a:ext>
              </a:extLst>
            </p:cNvPr>
            <p:cNvGrpSpPr/>
            <p:nvPr/>
          </p:nvGrpSpPr>
          <p:grpSpPr>
            <a:xfrm>
              <a:off x="1203156" y="685799"/>
              <a:ext cx="1311443" cy="789313"/>
              <a:chOff x="1431757" y="695789"/>
              <a:chExt cx="1347538" cy="856285"/>
            </a:xfrm>
          </p:grpSpPr>
          <p:sp>
            <p:nvSpPr>
              <p:cNvPr id="26" name="Hình Bầu dục 2">
                <a:extLst>
                  <a:ext uri="{FF2B5EF4-FFF2-40B4-BE49-F238E27FC236}">
                    <a16:creationId xmlns:a16="http://schemas.microsoft.com/office/drawing/2014/main" id="{30F3396B-3EA9-5233-7672-CF5453A1062D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7" name="Hộp Văn bản 3">
                <a:extLst>
                  <a:ext uri="{FF2B5EF4-FFF2-40B4-BE49-F238E27FC236}">
                    <a16:creationId xmlns:a16="http://schemas.microsoft.com/office/drawing/2014/main" id="{0D4A345C-A4FF-6529-3260-9C5763108A18}"/>
                  </a:ext>
                </a:extLst>
              </p:cNvPr>
              <p:cNvSpPr txBox="1"/>
              <p:nvPr/>
            </p:nvSpPr>
            <p:spPr>
              <a:xfrm>
                <a:off x="1431757" y="695789"/>
                <a:ext cx="134753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2</a:t>
                </a:r>
              </a:p>
            </p:txBody>
          </p:sp>
        </p:grpSp>
        <p:sp>
          <p:nvSpPr>
            <p:cNvPr id="25" name="Hộp Văn bản 5">
              <a:extLst>
                <a:ext uri="{FF2B5EF4-FFF2-40B4-BE49-F238E27FC236}">
                  <a16:creationId xmlns:a16="http://schemas.microsoft.com/office/drawing/2014/main" id="{7647E364-8FF7-A991-313F-1BA16629672C}"/>
                </a:ext>
              </a:extLst>
            </p:cNvPr>
            <p:cNvSpPr txBox="1"/>
            <p:nvPr/>
          </p:nvSpPr>
          <p:spPr>
            <a:xfrm>
              <a:off x="2088794" y="834349"/>
              <a:ext cx="3267261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Đặt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rồi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C4422D2-E1B0-93FB-4468-37198C22F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612" y="1769486"/>
            <a:ext cx="3630993" cy="4403973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D2749BE7-49B5-3053-22A4-CA18A97003D3}"/>
              </a:ext>
            </a:extLst>
          </p:cNvPr>
          <p:cNvGrpSpPr/>
          <p:nvPr/>
        </p:nvGrpSpPr>
        <p:grpSpPr>
          <a:xfrm>
            <a:off x="2820511" y="2477083"/>
            <a:ext cx="3091770" cy="1743204"/>
            <a:chOff x="8979918" y="2365795"/>
            <a:chExt cx="2634434" cy="1743204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6946321-AC69-3F2F-C5C2-5DB2A454DEC8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FDBCCF0-11B3-B81B-BED6-9ADB1EB3C00B}"/>
                </a:ext>
              </a:extLst>
            </p:cNvPr>
            <p:cNvSpPr txBox="1"/>
            <p:nvPr/>
          </p:nvSpPr>
          <p:spPr>
            <a:xfrm>
              <a:off x="9455060" y="2365795"/>
              <a:ext cx="20389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31 624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C146355-2383-C7AD-DEC1-9F265626AD95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3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C4EFC00-2052-15C7-83F8-C070E20B03CE}"/>
                </a:ext>
              </a:extLst>
            </p:cNvPr>
            <p:cNvSpPr txBox="1"/>
            <p:nvPr/>
          </p:nvSpPr>
          <p:spPr>
            <a:xfrm>
              <a:off x="8979918" y="2788249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F5F7C48-5D65-E470-B6A9-46128D6D43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46165" y="4044198"/>
              <a:ext cx="1653207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30ED7C57-FD48-A35F-6BC9-143EB58F3157}"/>
              </a:ext>
            </a:extLst>
          </p:cNvPr>
          <p:cNvSpPr txBox="1"/>
          <p:nvPr/>
        </p:nvSpPr>
        <p:spPr>
          <a:xfrm>
            <a:off x="5037633" y="4145753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7DAC44E-84EA-3DE8-53EB-1B7E265B0907}"/>
              </a:ext>
            </a:extLst>
          </p:cNvPr>
          <p:cNvSpPr txBox="1"/>
          <p:nvPr/>
        </p:nvSpPr>
        <p:spPr>
          <a:xfrm>
            <a:off x="4710470" y="4145753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A886DBF-145B-F4D9-86FF-3102864B758E}"/>
              </a:ext>
            </a:extLst>
          </p:cNvPr>
          <p:cNvSpPr txBox="1"/>
          <p:nvPr/>
        </p:nvSpPr>
        <p:spPr>
          <a:xfrm>
            <a:off x="4381650" y="4145753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EEFCCBB-27D2-5C0C-AB39-5AFCDB1DD0E5}"/>
              </a:ext>
            </a:extLst>
          </p:cNvPr>
          <p:cNvSpPr txBox="1"/>
          <p:nvPr/>
        </p:nvSpPr>
        <p:spPr>
          <a:xfrm>
            <a:off x="3878067" y="4135813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4EAE056-F88A-A4AF-2942-C905733EB26F}"/>
              </a:ext>
            </a:extLst>
          </p:cNvPr>
          <p:cNvSpPr/>
          <p:nvPr/>
        </p:nvSpPr>
        <p:spPr>
          <a:xfrm>
            <a:off x="4751883" y="3218101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33CBA48-C9CF-C092-A0A3-A1EC30166FCB}"/>
              </a:ext>
            </a:extLst>
          </p:cNvPr>
          <p:cNvSpPr/>
          <p:nvPr/>
        </p:nvSpPr>
        <p:spPr>
          <a:xfrm>
            <a:off x="3885108" y="3199051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E65B183-90BC-9F65-7C72-BF1C0B854659}"/>
              </a:ext>
            </a:extLst>
          </p:cNvPr>
          <p:cNvSpPr txBox="1"/>
          <p:nvPr/>
        </p:nvSpPr>
        <p:spPr>
          <a:xfrm>
            <a:off x="3477268" y="413731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5AF6F9A-C492-DBE7-68FA-B1940AD63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687" y="1807586"/>
            <a:ext cx="3630993" cy="440397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8EDA820F-AF2E-D978-1317-4F2C621DC382}"/>
              </a:ext>
            </a:extLst>
          </p:cNvPr>
          <p:cNvGrpSpPr/>
          <p:nvPr/>
        </p:nvGrpSpPr>
        <p:grpSpPr>
          <a:xfrm>
            <a:off x="6468586" y="2515183"/>
            <a:ext cx="3091770" cy="1743204"/>
            <a:chOff x="8979918" y="2365795"/>
            <a:chExt cx="2634434" cy="1743204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CD68017-D4FE-2F51-1672-4A0C81DC76C7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6BB0750-8CB8-208C-CA64-C657751361A1}"/>
                </a:ext>
              </a:extLst>
            </p:cNvPr>
            <p:cNvSpPr txBox="1"/>
            <p:nvPr/>
          </p:nvSpPr>
          <p:spPr>
            <a:xfrm>
              <a:off x="9455060" y="2365795"/>
              <a:ext cx="20389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15 041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120AE27-BEB7-7F16-0F76-854D77F169FD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5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B97FD4D-1381-41B0-DD9C-3967B7EB41EF}"/>
                </a:ext>
              </a:extLst>
            </p:cNvPr>
            <p:cNvSpPr txBox="1"/>
            <p:nvPr/>
          </p:nvSpPr>
          <p:spPr>
            <a:xfrm>
              <a:off x="8979918" y="2788249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FD26880-2648-B8DE-A6F8-B0E2C97466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46165" y="4044198"/>
              <a:ext cx="1653207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EFC4D5CB-CD59-D75D-AF9B-53E6E5C2592B}"/>
              </a:ext>
            </a:extLst>
          </p:cNvPr>
          <p:cNvSpPr txBox="1"/>
          <p:nvPr/>
        </p:nvSpPr>
        <p:spPr>
          <a:xfrm>
            <a:off x="8685708" y="4183853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24DB89A-D094-4423-A8B6-DAE2AC38651F}"/>
              </a:ext>
            </a:extLst>
          </p:cNvPr>
          <p:cNvSpPr txBox="1"/>
          <p:nvPr/>
        </p:nvSpPr>
        <p:spPr>
          <a:xfrm>
            <a:off x="8358545" y="4183853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7B6D294-80AB-DBFD-FF90-0CBF22E638EE}"/>
              </a:ext>
            </a:extLst>
          </p:cNvPr>
          <p:cNvSpPr txBox="1"/>
          <p:nvPr/>
        </p:nvSpPr>
        <p:spPr>
          <a:xfrm>
            <a:off x="8001150" y="4183853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221D9DC-8A98-E0B1-AB50-AC5C242D48EE}"/>
              </a:ext>
            </a:extLst>
          </p:cNvPr>
          <p:cNvSpPr txBox="1"/>
          <p:nvPr/>
        </p:nvSpPr>
        <p:spPr>
          <a:xfrm>
            <a:off x="7526142" y="4173913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7F011EC-4CD3-4306-2BA7-DFCDEC22F8F5}"/>
              </a:ext>
            </a:extLst>
          </p:cNvPr>
          <p:cNvSpPr/>
          <p:nvPr/>
        </p:nvSpPr>
        <p:spPr>
          <a:xfrm>
            <a:off x="8057058" y="3265726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72531877-5A2A-8955-10B6-2970A96AD5C5}"/>
              </a:ext>
            </a:extLst>
          </p:cNvPr>
          <p:cNvSpPr/>
          <p:nvPr/>
        </p:nvSpPr>
        <p:spPr>
          <a:xfrm>
            <a:off x="7180758" y="3237151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124C15A-1BDB-2C75-EC2E-890B34B9441C}"/>
              </a:ext>
            </a:extLst>
          </p:cNvPr>
          <p:cNvSpPr txBox="1"/>
          <p:nvPr/>
        </p:nvSpPr>
        <p:spPr>
          <a:xfrm>
            <a:off x="7134868" y="4165138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97428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  <p:bldP spid="54" grpId="0" animBg="1"/>
      <p:bldP spid="54" grpId="1" animBg="1"/>
      <p:bldP spid="55" grpId="0" animBg="1"/>
      <p:bldP spid="55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rở lại Trường học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603</Words>
  <Application>Microsoft Office PowerPoint</Application>
  <PresentationFormat>Widescreen</PresentationFormat>
  <Paragraphs>96</Paragraphs>
  <Slides>20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#9Slide05 SVNClementine</vt:lpstr>
      <vt:lpstr>#9Slide07 SVNBeachwood Sans</vt:lpstr>
      <vt:lpstr>Arial</vt:lpstr>
      <vt:lpstr>Calibri</vt:lpstr>
      <vt:lpstr>Cambria</vt:lpstr>
      <vt:lpstr>LNTH-LuoLuoNotangYuanTi 1</vt:lpstr>
      <vt:lpstr>Segoe UI</vt:lpstr>
      <vt:lpstr>Segoe UI Black</vt:lpstr>
      <vt:lpstr>Times New Roman</vt:lpstr>
      <vt:lpstr>1_Office Theme</vt:lpstr>
      <vt:lpstr>1_Chủ đề Office</vt:lpstr>
      <vt:lpstr>1_Trở lại Trường học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tran thi phuc tran thi phuc</cp:lastModifiedBy>
  <cp:revision>33</cp:revision>
  <dcterms:created xsi:type="dcterms:W3CDTF">2023-02-05T22:30:11Z</dcterms:created>
  <dcterms:modified xsi:type="dcterms:W3CDTF">2026-04-13T12:44:19Z</dcterms:modified>
</cp:coreProperties>
</file>