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wav" ContentType="audio/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5"/>
  </p:notesMasterIdLst>
  <p:sldIdLst>
    <p:sldId id="294" r:id="rId3"/>
    <p:sldId id="295" r:id="rId4"/>
    <p:sldId id="296" r:id="rId5"/>
    <p:sldId id="297" r:id="rId6"/>
    <p:sldId id="298" r:id="rId7"/>
    <p:sldId id="271" r:id="rId8"/>
    <p:sldId id="262" r:id="rId9"/>
    <p:sldId id="279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9" r:id="rId21"/>
    <p:sldId id="293" r:id="rId22"/>
    <p:sldId id="266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933B-EB94-4344-9B28-B7D1118B68D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BE6AB-90A9-4075-9C2F-831A40DEA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>
          <a:extLst>
            <a:ext uri="{FF2B5EF4-FFF2-40B4-BE49-F238E27FC236}">
              <a16:creationId xmlns:a16="http://schemas.microsoft.com/office/drawing/2014/main" id="{8DF81F33-13CF-1AE3-EED5-413FAC7E7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>
            <a:extLst>
              <a:ext uri="{FF2B5EF4-FFF2-40B4-BE49-F238E27FC236}">
                <a16:creationId xmlns:a16="http://schemas.microsoft.com/office/drawing/2014/main" id="{817D582E-5239-F9ED-EBD3-1CDA747BE5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>
            <a:extLst>
              <a:ext uri="{FF2B5EF4-FFF2-40B4-BE49-F238E27FC236}">
                <a16:creationId xmlns:a16="http://schemas.microsoft.com/office/drawing/2014/main" id="{492249F7-F12F-FFDA-BB74-E399D0F743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9248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03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531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338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163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11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001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109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026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88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>
          <a:extLst>
            <a:ext uri="{FF2B5EF4-FFF2-40B4-BE49-F238E27FC236}">
              <a16:creationId xmlns:a16="http://schemas.microsoft.com/office/drawing/2014/main" id="{7BDA4345-036F-96E7-3928-E8DB4A345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>
            <a:extLst>
              <a:ext uri="{FF2B5EF4-FFF2-40B4-BE49-F238E27FC236}">
                <a16:creationId xmlns:a16="http://schemas.microsoft.com/office/drawing/2014/main" id="{59554B77-AAF1-770A-F51F-2905B42155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>
            <a:extLst>
              <a:ext uri="{FF2B5EF4-FFF2-40B4-BE49-F238E27FC236}">
                <a16:creationId xmlns:a16="http://schemas.microsoft.com/office/drawing/2014/main" id="{A14686F0-E04B-950B-FC3F-1832780DFC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Chia làm 2 đội. Nhấn vào chú ngựa để ngựa chạy.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7368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fd8ccc01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fd8ccc01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>
          <a:extLst>
            <a:ext uri="{FF2B5EF4-FFF2-40B4-BE49-F238E27FC236}">
              <a16:creationId xmlns:a16="http://schemas.microsoft.com/office/drawing/2014/main" id="{3F3AF352-BB7B-97C3-F8A6-06F505B66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>
            <a:extLst>
              <a:ext uri="{FF2B5EF4-FFF2-40B4-BE49-F238E27FC236}">
                <a16:creationId xmlns:a16="http://schemas.microsoft.com/office/drawing/2014/main" id="{4FF41FEF-E933-C5A1-1AD2-9E760279C2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>
            <a:extLst>
              <a:ext uri="{FF2B5EF4-FFF2-40B4-BE49-F238E27FC236}">
                <a16:creationId xmlns:a16="http://schemas.microsoft.com/office/drawing/2014/main" id="{EF51AD52-E50F-28BC-E516-69672F0656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972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>
          <a:extLst>
            <a:ext uri="{FF2B5EF4-FFF2-40B4-BE49-F238E27FC236}">
              <a16:creationId xmlns:a16="http://schemas.microsoft.com/office/drawing/2014/main" id="{4DDA9908-0BCB-AC60-6C2F-F62BA9297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>
            <a:extLst>
              <a:ext uri="{FF2B5EF4-FFF2-40B4-BE49-F238E27FC236}">
                <a16:creationId xmlns:a16="http://schemas.microsoft.com/office/drawing/2014/main" id="{6E4660F3-89F7-E9CA-0BDC-A31ED33FE5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>
            <a:extLst>
              <a:ext uri="{FF2B5EF4-FFF2-40B4-BE49-F238E27FC236}">
                <a16:creationId xmlns:a16="http://schemas.microsoft.com/office/drawing/2014/main" id="{425A3B55-1DF2-1E86-630D-0D145A9CE9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4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>
          <a:extLst>
            <a:ext uri="{FF2B5EF4-FFF2-40B4-BE49-F238E27FC236}">
              <a16:creationId xmlns:a16="http://schemas.microsoft.com/office/drawing/2014/main" id="{5030C437-E983-0CA6-F082-A5F93D1ED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>
            <a:extLst>
              <a:ext uri="{FF2B5EF4-FFF2-40B4-BE49-F238E27FC236}">
                <a16:creationId xmlns:a16="http://schemas.microsoft.com/office/drawing/2014/main" id="{F9333E50-A7DD-D5E3-538C-8682BE5F7B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>
            <a:extLst>
              <a:ext uri="{FF2B5EF4-FFF2-40B4-BE49-F238E27FC236}">
                <a16:creationId xmlns:a16="http://schemas.microsoft.com/office/drawing/2014/main" id="{AAC63ECF-D9EC-24C5-BEC3-48F03C526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970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51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80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1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4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423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31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35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3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20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52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695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:a16="http://schemas.microsoft.com/office/drawing/2014/main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4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36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921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25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424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341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235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043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941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792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63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68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73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86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>
            <a:extLst>
              <a:ext uri="{FF2B5EF4-FFF2-40B4-BE49-F238E27FC236}">
                <a16:creationId xmlns:a16="http://schemas.microsoft.com/office/drawing/2014/main" id="{6C6C7933-F04A-49FF-8E76-49C8477D6006}"/>
              </a:ext>
            </a:extLst>
          </p:cNvPr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>
              <a:extLst>
                <a:ext uri="{FF2B5EF4-FFF2-40B4-BE49-F238E27FC236}">
                  <a16:creationId xmlns:a16="http://schemas.microsoft.com/office/drawing/2014/main" id="{938A59F6-2D43-421B-B81C-639829E5CB7B}"/>
                </a:ext>
              </a:extLst>
            </p:cNvPr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>
                <a:extLst>
                  <a:ext uri="{FF2B5EF4-FFF2-40B4-BE49-F238E27FC236}">
                    <a16:creationId xmlns:a16="http://schemas.microsoft.com/office/drawing/2014/main" id="{439A2BDB-0D40-467B-8ACB-C980D8C64B7A}"/>
                  </a:ext>
                </a:extLst>
              </p:cNvPr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90;p8">
                <a:extLst>
                  <a:ext uri="{FF2B5EF4-FFF2-40B4-BE49-F238E27FC236}">
                    <a16:creationId xmlns:a16="http://schemas.microsoft.com/office/drawing/2014/main" id="{FCC667D0-5F46-4ABB-8063-601C82145CBC}"/>
                  </a:ext>
                </a:extLst>
              </p:cNvPr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91;p8">
                <a:extLst>
                  <a:ext uri="{FF2B5EF4-FFF2-40B4-BE49-F238E27FC236}">
                    <a16:creationId xmlns:a16="http://schemas.microsoft.com/office/drawing/2014/main" id="{2F9D945B-4728-4471-8233-C3B4DC29DFD3}"/>
                  </a:ext>
                </a:extLst>
              </p:cNvPr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2;p8">
                <a:extLst>
                  <a:ext uri="{FF2B5EF4-FFF2-40B4-BE49-F238E27FC236}">
                    <a16:creationId xmlns:a16="http://schemas.microsoft.com/office/drawing/2014/main" id="{FBDE83C3-05C3-43B2-89D1-56DDF7962555}"/>
                  </a:ext>
                </a:extLst>
              </p:cNvPr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93;p8">
                <a:extLst>
                  <a:ext uri="{FF2B5EF4-FFF2-40B4-BE49-F238E27FC236}">
                    <a16:creationId xmlns:a16="http://schemas.microsoft.com/office/drawing/2014/main" id="{690774FF-B975-485D-9635-B97EEF622A64}"/>
                  </a:ext>
                </a:extLst>
              </p:cNvPr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294;p8">
              <a:extLst>
                <a:ext uri="{FF2B5EF4-FFF2-40B4-BE49-F238E27FC236}">
                  <a16:creationId xmlns:a16="http://schemas.microsoft.com/office/drawing/2014/main" id="{83A04142-3AA1-4AB4-B857-76B474090BB7}"/>
                </a:ext>
              </a:extLst>
            </p:cNvPr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>
                <a:extLst>
                  <a:ext uri="{FF2B5EF4-FFF2-40B4-BE49-F238E27FC236}">
                    <a16:creationId xmlns:a16="http://schemas.microsoft.com/office/drawing/2014/main" id="{B402D6F7-A892-4605-9B86-AB60E008A21A}"/>
                  </a:ext>
                </a:extLst>
              </p:cNvPr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6;p8">
                <a:extLst>
                  <a:ext uri="{FF2B5EF4-FFF2-40B4-BE49-F238E27FC236}">
                    <a16:creationId xmlns:a16="http://schemas.microsoft.com/office/drawing/2014/main" id="{FB34975A-1C39-4145-A5E5-47711294D8CE}"/>
                  </a:ext>
                </a:extLst>
              </p:cNvPr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297;p8">
              <a:extLst>
                <a:ext uri="{FF2B5EF4-FFF2-40B4-BE49-F238E27FC236}">
                  <a16:creationId xmlns:a16="http://schemas.microsoft.com/office/drawing/2014/main" id="{324D84E4-A1F5-4215-A1FC-7FCCC83B640F}"/>
                </a:ext>
              </a:extLst>
            </p:cNvPr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>
                <a:extLst>
                  <a:ext uri="{FF2B5EF4-FFF2-40B4-BE49-F238E27FC236}">
                    <a16:creationId xmlns:a16="http://schemas.microsoft.com/office/drawing/2014/main" id="{F303F367-0CCB-4AF6-A120-C90F27356653}"/>
                  </a:ext>
                </a:extLst>
              </p:cNvPr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99;p8">
                <a:extLst>
                  <a:ext uri="{FF2B5EF4-FFF2-40B4-BE49-F238E27FC236}">
                    <a16:creationId xmlns:a16="http://schemas.microsoft.com/office/drawing/2014/main" id="{1FD06497-D761-41A6-92EA-A17330AC6427}"/>
                  </a:ext>
                </a:extLst>
              </p:cNvPr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07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2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0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87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AB66D3C-CA33-EB25-3ABE-45FB0A1A1EB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60" y="7983955"/>
            <a:ext cx="1266825" cy="1266825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59C3D3B-4D97-0A8E-EB03-A7F12F907C5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780" y="0"/>
            <a:ext cx="1634718" cy="16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728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F818257-9F8B-27B4-A1AA-56A5E6F8C305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780" y="0"/>
            <a:ext cx="1634718" cy="16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microsoft.com/office/2007/relationships/hdphoto" Target="../media/hdphoto2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gif"/><Relationship Id="rId4" Type="http://schemas.openxmlformats.org/officeDocument/2006/relationships/notesSlide" Target="../notesSlides/notesSlide1.xml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microsoft.com/office/2007/relationships/hdphoto" Target="../media/hdphoto8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8.wdp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>
          <a:extLst>
            <a:ext uri="{FF2B5EF4-FFF2-40B4-BE49-F238E27FC236}">
              <a16:creationId xmlns:a16="http://schemas.microsoft.com/office/drawing/2014/main" id="{33FA2D31-8352-14FD-8BD7-C63E26080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>
            <a:extLst>
              <a:ext uri="{FF2B5EF4-FFF2-40B4-BE49-F238E27FC236}">
                <a16:creationId xmlns:a16="http://schemas.microsoft.com/office/drawing/2014/main" id="{2CFAE9BE-1DF7-8696-A34D-F52C4F22C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9" y="512500"/>
            <a:ext cx="10954138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ittle horse unicorn PNG - Similar PNG">
            <a:extLst>
              <a:ext uri="{FF2B5EF4-FFF2-40B4-BE49-F238E27FC236}">
                <a16:creationId xmlns:a16="http://schemas.microsoft.com/office/drawing/2014/main" id="{25CFBD4D-C2CF-0E5E-8474-4CE7F2FBF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538" y="3932199"/>
            <a:ext cx="3256225" cy="2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322AD1EC-E339-6FEE-8407-47E59A38C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6770" y="3796566"/>
            <a:ext cx="3513658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artoon of a robot&#10;&#10;AI-generated content may be incorrect.">
            <a:extLst>
              <a:ext uri="{FF2B5EF4-FFF2-40B4-BE49-F238E27FC236}">
                <a16:creationId xmlns:a16="http://schemas.microsoft.com/office/drawing/2014/main" id="{17E5B038-A0C2-981D-1C1B-AE3C6D0F38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05" y="1017270"/>
            <a:ext cx="4186117" cy="5840730"/>
          </a:xfrm>
          <a:prstGeom prst="rect">
            <a:avLst/>
          </a:prstGeom>
        </p:spPr>
      </p:pic>
      <p:pic>
        <p:nvPicPr>
          <p:cNvPr id="11" name="tải xuống (2)">
            <a:hlinkClick r:id="" action="ppaction://media"/>
            <a:extLst>
              <a:ext uri="{FF2B5EF4-FFF2-40B4-BE49-F238E27FC236}">
                <a16:creationId xmlns:a16="http://schemas.microsoft.com/office/drawing/2014/main" id="{DF95D1ED-1D87-AF3D-2536-BD2A3DB6A6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16610" y="3225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1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140189" y="2964581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871522" y="1822689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ba mươi tám nghìn bảy trăm bảy mươi hai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nghìn</a:t>
            </a: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3449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263477" y="3077597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976098" y="1935705"/>
            <a:ext cx="6746605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Tám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98609" y="1874059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2557109" y="1110459"/>
            <a:ext cx="449096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trăm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198608" y="3968689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2557109" y="450016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2853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517358" y="298513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4303037" y="1863786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Ba mươi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hai nghìn hai trăm ba mươi tám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74656" y="1802140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533156" y="1038540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2174655" y="3896770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533156" y="4428244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18586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891" y="133229"/>
            <a:ext cx="6213400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Chọn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câu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trả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đúng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04A5C-9E94-E2F7-281F-862FFDA1C8A8}"/>
              </a:ext>
            </a:extLst>
          </p:cNvPr>
          <p:cNvSpPr txBox="1"/>
          <p:nvPr/>
        </p:nvSpPr>
        <p:spPr>
          <a:xfrm>
            <a:off x="1068512" y="1006867"/>
            <a:ext cx="9760449" cy="330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dưới đây thoả mãn các điều kiện: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Gồm các chữ số khác nhau;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chứa số 0 ở lớp đơn vị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Chứa chữ số 5 ở lớp nghìn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3AA0B-9761-A896-AF20-6D3DB74AD744}"/>
              </a:ext>
            </a:extLst>
          </p:cNvPr>
          <p:cNvSpPr txBox="1"/>
          <p:nvPr/>
        </p:nvSpPr>
        <p:spPr>
          <a:xfrm>
            <a:off x="1140431" y="4551452"/>
            <a:ext cx="9441951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500 374             B. 207 495     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371 905              D. 405 239</a:t>
            </a:r>
          </a:p>
        </p:txBody>
      </p:sp>
      <p:pic>
        <p:nvPicPr>
          <p:cNvPr id="12" name="Picture 11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6D210D1-CF4D-7C23-B9E3-6145FEDC87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" y="4758647"/>
            <a:ext cx="583231" cy="5940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530F2D-9EBD-FE27-CC91-E28AD0904A4D}"/>
              </a:ext>
            </a:extLst>
          </p:cNvPr>
          <p:cNvCxnSpPr>
            <a:cxnSpLocks/>
          </p:cNvCxnSpPr>
          <p:nvPr/>
        </p:nvCxnSpPr>
        <p:spPr>
          <a:xfrm>
            <a:off x="1561672" y="2568539"/>
            <a:ext cx="5260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661DC9-39BC-DC99-9CD2-EA89B2F54B9B}"/>
              </a:ext>
            </a:extLst>
          </p:cNvPr>
          <p:cNvCxnSpPr>
            <a:cxnSpLocks/>
          </p:cNvCxnSpPr>
          <p:nvPr/>
        </p:nvCxnSpPr>
        <p:spPr>
          <a:xfrm>
            <a:off x="1500027" y="3441842"/>
            <a:ext cx="6000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6405E8C-65E1-35E4-D403-1D4956C048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" y="5570305"/>
            <a:ext cx="583231" cy="59403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F45744-C521-0AF1-1280-E9780A794CDD}"/>
              </a:ext>
            </a:extLst>
          </p:cNvPr>
          <p:cNvCxnSpPr>
            <a:cxnSpLocks/>
          </p:cNvCxnSpPr>
          <p:nvPr/>
        </p:nvCxnSpPr>
        <p:spPr>
          <a:xfrm>
            <a:off x="1541124" y="4222678"/>
            <a:ext cx="5301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126506-7135-F587-90C2-40203766B3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69" y="5178255"/>
            <a:ext cx="1104158" cy="9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99" y="102407"/>
            <a:ext cx="2342507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38C035-3A08-BC51-1005-44A8DCC04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9" y="1333660"/>
            <a:ext cx="11079748" cy="34232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336241-D8D3-4F90-9DD3-0E77A9E8D694}"/>
              </a:ext>
            </a:extLst>
          </p:cNvPr>
          <p:cNvSpPr/>
          <p:nvPr/>
        </p:nvSpPr>
        <p:spPr>
          <a:xfrm>
            <a:off x="9277564" y="1469204"/>
            <a:ext cx="2075380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A5E951-64DA-5C3D-7084-5A8D97B718C6}"/>
              </a:ext>
            </a:extLst>
          </p:cNvPr>
          <p:cNvSpPr/>
          <p:nvPr/>
        </p:nvSpPr>
        <p:spPr>
          <a:xfrm>
            <a:off x="3801438" y="3400746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200 000 000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05F56A-6D7C-9393-5B6E-708F30DB839D}"/>
              </a:ext>
            </a:extLst>
          </p:cNvPr>
          <p:cNvSpPr/>
          <p:nvPr/>
        </p:nvSpPr>
        <p:spPr>
          <a:xfrm>
            <a:off x="9174822" y="3431569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900 000 000</a:t>
            </a:r>
          </a:p>
        </p:txBody>
      </p:sp>
    </p:spTree>
    <p:extLst>
      <p:ext uri="{BB962C8B-B14F-4D97-AF65-F5344CB8AC3E}">
        <p14:creationId xmlns:p14="http://schemas.microsoft.com/office/powerpoint/2010/main" val="39343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7" y="235971"/>
            <a:ext cx="10870058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Giá tiền của mỗi món hàng được cho như hình dưới đây.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80E90-15B3-F0BB-2A95-DAFC8621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1488415"/>
            <a:ext cx="8572500" cy="1990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2E6214-FCBF-1BAC-7558-8AF9EA3A51F9}"/>
              </a:ext>
            </a:extLst>
          </p:cNvPr>
          <p:cNvSpPr txBox="1"/>
          <p:nvPr/>
        </p:nvSpPr>
        <p:spPr>
          <a:xfrm>
            <a:off x="893851" y="3575408"/>
            <a:ext cx="929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5FD9A7-5ECB-8D79-BBB3-5ADE2C83A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62" y="4150080"/>
            <a:ext cx="8512406" cy="22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C8405-6777-226A-038C-AFB772F80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9" y="2034283"/>
            <a:ext cx="2507238" cy="2565008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A: 3 lon nước, 2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/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10 000 + 2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1 000 = 32 000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endParaRPr lang="en-US" sz="3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blipFill>
                <a:blip r:embed="rId4"/>
                <a:stretch>
                  <a:fillRect l="-2278" t="-16038" r="-1396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8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B: 7 hộp quà, 4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× 100 000 + 4 × 1 000 = 704 000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9714B-2137-FC77-C405-CF56414B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96" y="2341651"/>
            <a:ext cx="26384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C: 10 hộp quà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× 100 000 = 1 000 000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F0492-3C33-F6F7-7EAB-2EB2A8EC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10" y="2338655"/>
            <a:ext cx="20002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140EF4-42D8-51EF-3F6C-24AA04FC7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BF1CF4-161B-84A1-9C77-D313EF38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ãy lập một số chẵn có sáu chữ số thoả mãn các điều kiện - Lớp nghìn gồm các chữ số 0, 0, 3; - Lớp đơn vị gồm các chữ số 8, 1, 1.">
            <a:hlinkClick r:id="" action="ppaction://media"/>
            <a:extLst>
              <a:ext uri="{FF2B5EF4-FFF2-40B4-BE49-F238E27FC236}">
                <a16:creationId xmlns:a16="http://schemas.microsoft.com/office/drawing/2014/main" id="{6C74BA9D-69E7-4F91-682D-44B53A9200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1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>
          <a:extLst>
            <a:ext uri="{FF2B5EF4-FFF2-40B4-BE49-F238E27FC236}">
              <a16:creationId xmlns:a16="http://schemas.microsoft.com/office/drawing/2014/main" id="{F3C56298-2311-B992-B97F-D9EE63EA2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>
            <a:extLst>
              <a:ext uri="{FF2B5EF4-FFF2-40B4-BE49-F238E27FC236}">
                <a16:creationId xmlns:a16="http://schemas.microsoft.com/office/drawing/2014/main" id="{ADC7B91E-AFC1-997C-3687-464B33C69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7976" y="935336"/>
            <a:ext cx="3472173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48A85F0B-3269-8F55-A5CD-08EDB9412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00" y="4104483"/>
            <a:ext cx="3304220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2BCF1F1-B505-2557-132B-5BF23C0FEDAA}"/>
              </a:ext>
            </a:extLst>
          </p:cNvPr>
          <p:cNvGrpSpPr/>
          <p:nvPr/>
        </p:nvGrpSpPr>
        <p:grpSpPr>
          <a:xfrm>
            <a:off x="4316933" y="-96119"/>
            <a:ext cx="1741320" cy="1569660"/>
            <a:chOff x="4316933" y="-96119"/>
            <a:chExt cx="1741320" cy="1569660"/>
          </a:xfrm>
        </p:grpSpPr>
        <p:grpSp>
          <p:nvGrpSpPr>
            <p:cNvPr id="172" name="Google Shape;64;p2">
              <a:extLst>
                <a:ext uri="{FF2B5EF4-FFF2-40B4-BE49-F238E27FC236}">
                  <a16:creationId xmlns:a16="http://schemas.microsoft.com/office/drawing/2014/main" id="{BC1969F8-A39F-E402-0976-A7F1062AC356}"/>
                </a:ext>
              </a:extLst>
            </p:cNvPr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>
                <a:extLst>
                  <a:ext uri="{FF2B5EF4-FFF2-40B4-BE49-F238E27FC236}">
                    <a16:creationId xmlns:a16="http://schemas.microsoft.com/office/drawing/2014/main" id="{729ADDBA-A69B-5D53-0719-04F4D68EDC97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66;p2">
                <a:extLst>
                  <a:ext uri="{FF2B5EF4-FFF2-40B4-BE49-F238E27FC236}">
                    <a16:creationId xmlns:a16="http://schemas.microsoft.com/office/drawing/2014/main" id="{D332A999-9D77-DAD0-AD6A-808A8539F1F4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TextBox 181">
              <a:hlinkClick r:id="rId7" action="ppaction://hlinksldjump"/>
              <a:extLst>
                <a:ext uri="{FF2B5EF4-FFF2-40B4-BE49-F238E27FC236}">
                  <a16:creationId xmlns:a16="http://schemas.microsoft.com/office/drawing/2014/main" id="{EE8A915B-B597-78A0-2B7D-C1391A32B560}"/>
                </a:ext>
              </a:extLst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ea typeface="+mn-ea"/>
                  <a:cs typeface="Arial"/>
                  <a:sym typeface="Arial"/>
                </a:rPr>
                <a:t>1</a:t>
              </a: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7B1CB223-5DDD-B4AC-04A1-A052195AC52B}"/>
              </a:ext>
            </a:extLst>
          </p:cNvPr>
          <p:cNvGrpSpPr/>
          <p:nvPr/>
        </p:nvGrpSpPr>
        <p:grpSpPr>
          <a:xfrm>
            <a:off x="6738512" y="-161433"/>
            <a:ext cx="1663094" cy="1569660"/>
            <a:chOff x="6738512" y="-161433"/>
            <a:chExt cx="1663094" cy="1569660"/>
          </a:xfrm>
        </p:grpSpPr>
        <p:grpSp>
          <p:nvGrpSpPr>
            <p:cNvPr id="178" name="Google Shape;64;p2">
              <a:extLst>
                <a:ext uri="{FF2B5EF4-FFF2-40B4-BE49-F238E27FC236}">
                  <a16:creationId xmlns:a16="http://schemas.microsoft.com/office/drawing/2014/main" id="{4612A5D7-A8BF-DDC6-642F-D3049CC637E5}"/>
                </a:ext>
              </a:extLst>
            </p:cNvPr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>
                <a:extLst>
                  <a:ext uri="{FF2B5EF4-FFF2-40B4-BE49-F238E27FC236}">
                    <a16:creationId xmlns:a16="http://schemas.microsoft.com/office/drawing/2014/main" id="{B8E8521C-8608-C6F0-F9F5-F7F38E4E7841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66;p2">
                <a:extLst>
                  <a:ext uri="{FF2B5EF4-FFF2-40B4-BE49-F238E27FC236}">
                    <a16:creationId xmlns:a16="http://schemas.microsoft.com/office/drawing/2014/main" id="{4CA29E5D-4AFE-7C89-A68C-BFB5B9B6256A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TextBox 182">
              <a:hlinkClick r:id="rId8" action="ppaction://hlinksldjump"/>
              <a:extLst>
                <a:ext uri="{FF2B5EF4-FFF2-40B4-BE49-F238E27FC236}">
                  <a16:creationId xmlns:a16="http://schemas.microsoft.com/office/drawing/2014/main" id="{58DBFBD3-FD3A-951A-FAD8-CE51F2661F0D}"/>
                </a:ext>
              </a:extLst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ea typeface="+mn-ea"/>
                  <a:cs typeface="Arial"/>
                  <a:sym typeface="Arial"/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6FD4EC12-5016-BE3F-B335-824A39A9F749}"/>
              </a:ext>
            </a:extLst>
          </p:cNvPr>
          <p:cNvGrpSpPr/>
          <p:nvPr/>
        </p:nvGrpSpPr>
        <p:grpSpPr>
          <a:xfrm>
            <a:off x="9395925" y="-161433"/>
            <a:ext cx="1472883" cy="1569660"/>
            <a:chOff x="9395925" y="-161433"/>
            <a:chExt cx="1472883" cy="1569660"/>
          </a:xfrm>
        </p:grpSpPr>
        <p:grpSp>
          <p:nvGrpSpPr>
            <p:cNvPr id="175" name="Google Shape;64;p2">
              <a:extLst>
                <a:ext uri="{FF2B5EF4-FFF2-40B4-BE49-F238E27FC236}">
                  <a16:creationId xmlns:a16="http://schemas.microsoft.com/office/drawing/2014/main" id="{3F608BE0-5AD9-8709-962A-6888BC58FCE4}"/>
                </a:ext>
              </a:extLst>
            </p:cNvPr>
            <p:cNvGrpSpPr/>
            <p:nvPr/>
          </p:nvGrpSpPr>
          <p:grpSpPr>
            <a:xfrm>
              <a:off x="9395925" y="132722"/>
              <a:ext cx="1472883" cy="1139390"/>
              <a:chOff x="5582189" y="-750031"/>
              <a:chExt cx="1442805" cy="1021869"/>
            </a:xfrm>
          </p:grpSpPr>
          <p:sp>
            <p:nvSpPr>
              <p:cNvPr id="176" name="Google Shape;65;p2">
                <a:extLst>
                  <a:ext uri="{FF2B5EF4-FFF2-40B4-BE49-F238E27FC236}">
                    <a16:creationId xmlns:a16="http://schemas.microsoft.com/office/drawing/2014/main" id="{2C25A00E-A42A-4D64-F97A-4C7B9D3E4E2E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66;p2">
                <a:extLst>
                  <a:ext uri="{FF2B5EF4-FFF2-40B4-BE49-F238E27FC236}">
                    <a16:creationId xmlns:a16="http://schemas.microsoft.com/office/drawing/2014/main" id="{A0A687E5-1ADE-AB85-003F-87F060BA81C9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TextBox 183">
              <a:hlinkClick r:id="rId9" action="ppaction://hlinksldjump"/>
              <a:extLst>
                <a:ext uri="{FF2B5EF4-FFF2-40B4-BE49-F238E27FC236}">
                  <a16:creationId xmlns:a16="http://schemas.microsoft.com/office/drawing/2014/main" id="{1A722681-32A5-E3C6-1B16-049DEC9146AC}"/>
                </a:ext>
              </a:extLst>
            </p:cNvPr>
            <p:cNvSpPr txBox="1"/>
            <p:nvPr/>
          </p:nvSpPr>
          <p:spPr>
            <a:xfrm>
              <a:off x="9702357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ea typeface="+mn-ea"/>
                  <a:cs typeface="Arial"/>
                  <a:sym typeface="Arial"/>
                </a:rPr>
                <a:t>3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hlinkClick r:id="rId9" action="ppaction://hlinksldjump"/>
            <a:extLst>
              <a:ext uri="{FF2B5EF4-FFF2-40B4-BE49-F238E27FC236}">
                <a16:creationId xmlns:a16="http://schemas.microsoft.com/office/drawing/2014/main" id="{E4865974-BF99-1A7B-DE30-DD67D531652C}"/>
              </a:ext>
            </a:extLst>
          </p:cNvPr>
          <p:cNvSpPr/>
          <p:nvPr/>
        </p:nvSpPr>
        <p:spPr>
          <a:xfrm>
            <a:off x="74428" y="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799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184935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6" y="235971"/>
            <a:ext cx="11424863" cy="2105063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28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</a:t>
            </a: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Hãy lập một số chẵn có sáu chữ số thoả mãn các điều kiện: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nghìn gồm các chữ số 0, 0, 3;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đơn vị gồm các chữ số 8, 1, 1.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1701D-1C70-277F-891C-C673B4642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09" y="2861834"/>
            <a:ext cx="2928497" cy="2686211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D06FE7CF-824C-E2C1-3C70-F04E560995AA}"/>
              </a:ext>
            </a:extLst>
          </p:cNvPr>
          <p:cNvSpPr txBox="1">
            <a:spLocks/>
          </p:cNvSpPr>
          <p:nvPr/>
        </p:nvSpPr>
        <p:spPr>
          <a:xfrm>
            <a:off x="430361" y="2538566"/>
            <a:ext cx="7367725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nghìn, để số có 6 chữ số thì số hàng trăm nghìn không thể là 0.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143;p35">
            <a:extLst>
              <a:ext uri="{FF2B5EF4-FFF2-40B4-BE49-F238E27FC236}">
                <a16:creationId xmlns:a16="http://schemas.microsoft.com/office/drawing/2014/main" id="{7EC29BEE-659B-BF29-4379-BBF9E63E5781}"/>
              </a:ext>
            </a:extLst>
          </p:cNvPr>
          <p:cNvSpPr txBox="1">
            <a:spLocks/>
          </p:cNvSpPr>
          <p:nvPr/>
        </p:nvSpPr>
        <p:spPr>
          <a:xfrm>
            <a:off x="420087" y="3874206"/>
            <a:ext cx="7367725" cy="15402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đơn vị, để số cần tìm là số chẵn thì quan sát số nào là số chẵn, số đó sẽ đứng ở hàng đơn vị. 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470544-F147-4B49-0B67-59D39D72AAAC}"/>
              </a:ext>
            </a:extLst>
          </p:cNvPr>
          <p:cNvSpPr/>
          <p:nvPr/>
        </p:nvSpPr>
        <p:spPr>
          <a:xfrm>
            <a:off x="2506894" y="5671335"/>
            <a:ext cx="1561672" cy="64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CDFD7-0EE7-9E70-BA18-04658909C1E1}"/>
              </a:ext>
            </a:extLst>
          </p:cNvPr>
          <p:cNvSpPr txBox="1"/>
          <p:nvPr/>
        </p:nvSpPr>
        <p:spPr>
          <a:xfrm>
            <a:off x="4243227" y="5691883"/>
            <a:ext cx="252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300 118 </a:t>
            </a:r>
          </a:p>
        </p:txBody>
      </p:sp>
    </p:spTree>
    <p:extLst>
      <p:ext uri="{BB962C8B-B14F-4D97-AF65-F5344CB8AC3E}">
        <p14:creationId xmlns:p14="http://schemas.microsoft.com/office/powerpoint/2010/main" val="143844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subTitle" idx="2"/>
          </p:nvPr>
        </p:nvSpPr>
        <p:spPr>
          <a:xfrm>
            <a:off x="286298" y="3729741"/>
            <a:ext cx="503499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Hoàn thành </a:t>
            </a: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bài tập	</a:t>
            </a:r>
            <a:endParaRPr sz="4800" dirty="0">
              <a:solidFill>
                <a:srgbClr val="CD2D66"/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6"/>
          </p:nvPr>
        </p:nvSpPr>
        <p:spPr>
          <a:xfrm>
            <a:off x="6582056" y="3346704"/>
            <a:ext cx="4341976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Chuẩn bị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 bài sau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pic>
        <p:nvPicPr>
          <p:cNvPr id="33" name="Picture 32" descr="Transparent Background Unicorn Png Clipart (#5613213) - PinClipart">
            <a:extLst>
              <a:ext uri="{FF2B5EF4-FFF2-40B4-BE49-F238E27FC236}">
                <a16:creationId xmlns:a16="http://schemas.microsoft.com/office/drawing/2014/main" id="{AB2FD95F-742D-4438-B183-07E2B284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74" y="3346704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82787D-00F5-483A-AA50-3369280E3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77" y="3793538"/>
            <a:ext cx="986255" cy="11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2D0937-2D4F-4F81-BA5B-F427C2AFD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8" y="690165"/>
            <a:ext cx="2198775" cy="21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991AB0-31F2-9DB9-B6FD-84DCBC39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91F4B-E752-29A9-6AE0-909F629D3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933" y="84420"/>
            <a:ext cx="11363929" cy="171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uiExpand="1" build="p"/>
      <p:bldP spid="62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961B71AF-6191-4B31-96A4-DDC02291B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440C9AD-9EF0-42CA-B931-AA124352A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>
            <a:extLst>
              <a:ext uri="{FF2B5EF4-FFF2-40B4-BE49-F238E27FC236}">
                <a16:creationId xmlns:a16="http://schemas.microsoft.com/office/drawing/2014/main" id="{B9E8FFB1-2EA6-4F0A-995C-18CD1B406CD3}"/>
              </a:ext>
            </a:extLst>
          </p:cNvPr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277;p7">
            <a:extLst>
              <a:ext uri="{FF2B5EF4-FFF2-40B4-BE49-F238E27FC236}">
                <a16:creationId xmlns:a16="http://schemas.microsoft.com/office/drawing/2014/main" id="{ED4D0128-6DAC-4574-9997-BB7B2E9BF5C9}"/>
              </a:ext>
            </a:extLst>
          </p:cNvPr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8;p7">
            <a:extLst>
              <a:ext uri="{FF2B5EF4-FFF2-40B4-BE49-F238E27FC236}">
                <a16:creationId xmlns:a16="http://schemas.microsoft.com/office/drawing/2014/main" id="{AA5DFFA8-FE68-4FE5-BABE-FF428BCEF621}"/>
              </a:ext>
            </a:extLst>
          </p:cNvPr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79;p7">
            <a:extLst>
              <a:ext uri="{FF2B5EF4-FFF2-40B4-BE49-F238E27FC236}">
                <a16:creationId xmlns:a16="http://schemas.microsoft.com/office/drawing/2014/main" id="{5D38BC91-7551-47AF-8CAA-9DFDD43B44A8}"/>
              </a:ext>
            </a:extLst>
          </p:cNvPr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16A9A-04FB-E9AE-8183-CA200D97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blue and orange text&#10;&#10;AI-generated content may be incorrect.">
            <a:extLst>
              <a:ext uri="{FF2B5EF4-FFF2-40B4-BE49-F238E27FC236}">
                <a16:creationId xmlns:a16="http://schemas.microsoft.com/office/drawing/2014/main" id="{286DA107-A9B9-57B3-8EF8-6D6D9174F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50" y="790832"/>
            <a:ext cx="8254699" cy="285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>
          <a:extLst>
            <a:ext uri="{FF2B5EF4-FFF2-40B4-BE49-F238E27FC236}">
              <a16:creationId xmlns:a16="http://schemas.microsoft.com/office/drawing/2014/main" id="{0D617E28-C3FA-46B7-4FA6-583142CC9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E8E3B2D-461D-B83F-69CB-2A489F012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8" y="418530"/>
            <a:ext cx="11055384" cy="851297"/>
          </a:xfrm>
          <a:custGeom>
            <a:avLst/>
            <a:gdLst>
              <a:gd name="connsiteX0" fmla="*/ 141886 w 11055384"/>
              <a:gd name="connsiteY0" fmla="*/ 0 h 851297"/>
              <a:gd name="connsiteX1" fmla="*/ 496575 w 11055384"/>
              <a:gd name="connsiteY1" fmla="*/ 0 h 851297"/>
              <a:gd name="connsiteX2" fmla="*/ 1287803 w 11055384"/>
              <a:gd name="connsiteY2" fmla="*/ 0 h 851297"/>
              <a:gd name="connsiteX3" fmla="*/ 1969897 w 11055384"/>
              <a:gd name="connsiteY3" fmla="*/ 0 h 851297"/>
              <a:gd name="connsiteX4" fmla="*/ 2542856 w 11055384"/>
              <a:gd name="connsiteY4" fmla="*/ 0 h 851297"/>
              <a:gd name="connsiteX5" fmla="*/ 3334084 w 11055384"/>
              <a:gd name="connsiteY5" fmla="*/ 0 h 851297"/>
              <a:gd name="connsiteX6" fmla="*/ 3907043 w 11055384"/>
              <a:gd name="connsiteY6" fmla="*/ 0 h 851297"/>
              <a:gd name="connsiteX7" fmla="*/ 4807406 w 11055384"/>
              <a:gd name="connsiteY7" fmla="*/ 0 h 851297"/>
              <a:gd name="connsiteX8" fmla="*/ 5162095 w 11055384"/>
              <a:gd name="connsiteY8" fmla="*/ 0 h 851297"/>
              <a:gd name="connsiteX9" fmla="*/ 5844189 w 11055384"/>
              <a:gd name="connsiteY9" fmla="*/ 0 h 851297"/>
              <a:gd name="connsiteX10" fmla="*/ 6635417 w 11055384"/>
              <a:gd name="connsiteY10" fmla="*/ 0 h 851297"/>
              <a:gd name="connsiteX11" fmla="*/ 7426646 w 11055384"/>
              <a:gd name="connsiteY11" fmla="*/ 0 h 851297"/>
              <a:gd name="connsiteX12" fmla="*/ 7890470 w 11055384"/>
              <a:gd name="connsiteY12" fmla="*/ 0 h 851297"/>
              <a:gd name="connsiteX13" fmla="*/ 8463428 w 11055384"/>
              <a:gd name="connsiteY13" fmla="*/ 0 h 851297"/>
              <a:gd name="connsiteX14" fmla="*/ 8818117 w 11055384"/>
              <a:gd name="connsiteY14" fmla="*/ 0 h 851297"/>
              <a:gd name="connsiteX15" fmla="*/ 9281941 w 11055384"/>
              <a:gd name="connsiteY15" fmla="*/ 0 h 851297"/>
              <a:gd name="connsiteX16" fmla="*/ 9636629 w 11055384"/>
              <a:gd name="connsiteY16" fmla="*/ 0 h 851297"/>
              <a:gd name="connsiteX17" fmla="*/ 10209588 w 11055384"/>
              <a:gd name="connsiteY17" fmla="*/ 0 h 851297"/>
              <a:gd name="connsiteX18" fmla="*/ 11055384 w 11055384"/>
              <a:gd name="connsiteY18" fmla="*/ 0 h 851297"/>
              <a:gd name="connsiteX19" fmla="*/ 11055384 w 11055384"/>
              <a:gd name="connsiteY19" fmla="*/ 0 h 851297"/>
              <a:gd name="connsiteX20" fmla="*/ 11055384 w 11055384"/>
              <a:gd name="connsiteY20" fmla="*/ 368894 h 851297"/>
              <a:gd name="connsiteX21" fmla="*/ 11055384 w 11055384"/>
              <a:gd name="connsiteY21" fmla="*/ 709411 h 851297"/>
              <a:gd name="connsiteX22" fmla="*/ 10913498 w 11055384"/>
              <a:gd name="connsiteY22" fmla="*/ 851297 h 851297"/>
              <a:gd name="connsiteX23" fmla="*/ 10122269 w 11055384"/>
              <a:gd name="connsiteY23" fmla="*/ 851297 h 851297"/>
              <a:gd name="connsiteX24" fmla="*/ 9440176 w 11055384"/>
              <a:gd name="connsiteY24" fmla="*/ 851297 h 851297"/>
              <a:gd name="connsiteX25" fmla="*/ 8867217 w 11055384"/>
              <a:gd name="connsiteY25" fmla="*/ 851297 h 851297"/>
              <a:gd name="connsiteX26" fmla="*/ 8075989 w 11055384"/>
              <a:gd name="connsiteY26" fmla="*/ 851297 h 851297"/>
              <a:gd name="connsiteX27" fmla="*/ 7284760 w 11055384"/>
              <a:gd name="connsiteY27" fmla="*/ 851297 h 851297"/>
              <a:gd name="connsiteX28" fmla="*/ 6711801 w 11055384"/>
              <a:gd name="connsiteY28" fmla="*/ 851297 h 851297"/>
              <a:gd name="connsiteX29" fmla="*/ 5811438 w 11055384"/>
              <a:gd name="connsiteY29" fmla="*/ 851297 h 851297"/>
              <a:gd name="connsiteX30" fmla="*/ 5129344 w 11055384"/>
              <a:gd name="connsiteY30" fmla="*/ 851297 h 851297"/>
              <a:gd name="connsiteX31" fmla="*/ 4338115 w 11055384"/>
              <a:gd name="connsiteY31" fmla="*/ 851297 h 851297"/>
              <a:gd name="connsiteX32" fmla="*/ 3874292 w 11055384"/>
              <a:gd name="connsiteY32" fmla="*/ 851297 h 851297"/>
              <a:gd name="connsiteX33" fmla="*/ 3410468 w 11055384"/>
              <a:gd name="connsiteY33" fmla="*/ 851297 h 851297"/>
              <a:gd name="connsiteX34" fmla="*/ 2510105 w 11055384"/>
              <a:gd name="connsiteY34" fmla="*/ 851297 h 851297"/>
              <a:gd name="connsiteX35" fmla="*/ 2155416 w 11055384"/>
              <a:gd name="connsiteY35" fmla="*/ 851297 h 851297"/>
              <a:gd name="connsiteX36" fmla="*/ 1800727 w 11055384"/>
              <a:gd name="connsiteY36" fmla="*/ 851297 h 851297"/>
              <a:gd name="connsiteX37" fmla="*/ 1118634 w 11055384"/>
              <a:gd name="connsiteY37" fmla="*/ 851297 h 851297"/>
              <a:gd name="connsiteX38" fmla="*/ 0 w 11055384"/>
              <a:gd name="connsiteY38" fmla="*/ 851297 h 851297"/>
              <a:gd name="connsiteX39" fmla="*/ 0 w 11055384"/>
              <a:gd name="connsiteY39" fmla="*/ 851297 h 851297"/>
              <a:gd name="connsiteX40" fmla="*/ 0 w 11055384"/>
              <a:gd name="connsiteY40" fmla="*/ 489497 h 851297"/>
              <a:gd name="connsiteX41" fmla="*/ 0 w 11055384"/>
              <a:gd name="connsiteY41" fmla="*/ 141886 h 851297"/>
              <a:gd name="connsiteX42" fmla="*/ 141886 w 11055384"/>
              <a:gd name="connsiteY42" fmla="*/ 0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851297" fill="none" extrusionOk="0">
                <a:moveTo>
                  <a:pt x="141886" y="0"/>
                </a:moveTo>
                <a:cubicBezTo>
                  <a:pt x="298123" y="8384"/>
                  <a:pt x="374035" y="-13015"/>
                  <a:pt x="496575" y="0"/>
                </a:cubicBezTo>
                <a:cubicBezTo>
                  <a:pt x="619115" y="13015"/>
                  <a:pt x="980413" y="26021"/>
                  <a:pt x="1287803" y="0"/>
                </a:cubicBezTo>
                <a:cubicBezTo>
                  <a:pt x="1595193" y="-26021"/>
                  <a:pt x="1825103" y="-1796"/>
                  <a:pt x="1969897" y="0"/>
                </a:cubicBezTo>
                <a:cubicBezTo>
                  <a:pt x="2114691" y="1796"/>
                  <a:pt x="2320159" y="2838"/>
                  <a:pt x="2542856" y="0"/>
                </a:cubicBezTo>
                <a:cubicBezTo>
                  <a:pt x="2765553" y="-2838"/>
                  <a:pt x="3071303" y="29944"/>
                  <a:pt x="3334084" y="0"/>
                </a:cubicBezTo>
                <a:cubicBezTo>
                  <a:pt x="3596865" y="-29944"/>
                  <a:pt x="3632814" y="12128"/>
                  <a:pt x="3907043" y="0"/>
                </a:cubicBezTo>
                <a:cubicBezTo>
                  <a:pt x="4181272" y="-12128"/>
                  <a:pt x="4496029" y="35996"/>
                  <a:pt x="4807406" y="0"/>
                </a:cubicBezTo>
                <a:cubicBezTo>
                  <a:pt x="5118783" y="-35996"/>
                  <a:pt x="5027294" y="-12028"/>
                  <a:pt x="5162095" y="0"/>
                </a:cubicBezTo>
                <a:cubicBezTo>
                  <a:pt x="5296896" y="12028"/>
                  <a:pt x="5590738" y="16424"/>
                  <a:pt x="5844189" y="0"/>
                </a:cubicBezTo>
                <a:cubicBezTo>
                  <a:pt x="6097640" y="-16424"/>
                  <a:pt x="6247150" y="-22709"/>
                  <a:pt x="6635417" y="0"/>
                </a:cubicBezTo>
                <a:cubicBezTo>
                  <a:pt x="7023684" y="22709"/>
                  <a:pt x="7056992" y="-16946"/>
                  <a:pt x="7426646" y="0"/>
                </a:cubicBezTo>
                <a:cubicBezTo>
                  <a:pt x="7796300" y="16946"/>
                  <a:pt x="7723880" y="-21213"/>
                  <a:pt x="7890470" y="0"/>
                </a:cubicBezTo>
                <a:cubicBezTo>
                  <a:pt x="8057060" y="21213"/>
                  <a:pt x="8286316" y="-8918"/>
                  <a:pt x="8463428" y="0"/>
                </a:cubicBezTo>
                <a:cubicBezTo>
                  <a:pt x="8640540" y="8918"/>
                  <a:pt x="8643524" y="13834"/>
                  <a:pt x="8818117" y="0"/>
                </a:cubicBezTo>
                <a:cubicBezTo>
                  <a:pt x="8992710" y="-13834"/>
                  <a:pt x="9072358" y="5312"/>
                  <a:pt x="9281941" y="0"/>
                </a:cubicBezTo>
                <a:cubicBezTo>
                  <a:pt x="9491524" y="-5312"/>
                  <a:pt x="9542332" y="15440"/>
                  <a:pt x="9636629" y="0"/>
                </a:cubicBezTo>
                <a:cubicBezTo>
                  <a:pt x="9730926" y="-15440"/>
                  <a:pt x="10077486" y="-25020"/>
                  <a:pt x="10209588" y="0"/>
                </a:cubicBezTo>
                <a:cubicBezTo>
                  <a:pt x="10341690" y="25020"/>
                  <a:pt x="10814400" y="-15386"/>
                  <a:pt x="11055384" y="0"/>
                </a:cubicBezTo>
                <a:lnTo>
                  <a:pt x="11055384" y="0"/>
                </a:lnTo>
                <a:cubicBezTo>
                  <a:pt x="11068300" y="121372"/>
                  <a:pt x="11058444" y="293266"/>
                  <a:pt x="11055384" y="368894"/>
                </a:cubicBezTo>
                <a:cubicBezTo>
                  <a:pt x="11052324" y="444522"/>
                  <a:pt x="11062983" y="601759"/>
                  <a:pt x="11055384" y="709411"/>
                </a:cubicBezTo>
                <a:cubicBezTo>
                  <a:pt x="11049350" y="787333"/>
                  <a:pt x="10976155" y="852368"/>
                  <a:pt x="10913498" y="851297"/>
                </a:cubicBezTo>
                <a:cubicBezTo>
                  <a:pt x="10749278" y="877258"/>
                  <a:pt x="10338895" y="860577"/>
                  <a:pt x="10122269" y="851297"/>
                </a:cubicBezTo>
                <a:cubicBezTo>
                  <a:pt x="9905643" y="842017"/>
                  <a:pt x="9653408" y="834816"/>
                  <a:pt x="9440176" y="851297"/>
                </a:cubicBezTo>
                <a:cubicBezTo>
                  <a:pt x="9226944" y="867778"/>
                  <a:pt x="9127126" y="873338"/>
                  <a:pt x="8867217" y="851297"/>
                </a:cubicBezTo>
                <a:cubicBezTo>
                  <a:pt x="8607308" y="829256"/>
                  <a:pt x="8351917" y="886922"/>
                  <a:pt x="8075989" y="851297"/>
                </a:cubicBezTo>
                <a:cubicBezTo>
                  <a:pt x="7800061" y="815672"/>
                  <a:pt x="7561515" y="825496"/>
                  <a:pt x="7284760" y="851297"/>
                </a:cubicBezTo>
                <a:cubicBezTo>
                  <a:pt x="7008005" y="877098"/>
                  <a:pt x="6975594" y="878561"/>
                  <a:pt x="6711801" y="851297"/>
                </a:cubicBezTo>
                <a:cubicBezTo>
                  <a:pt x="6448008" y="824033"/>
                  <a:pt x="6057336" y="816448"/>
                  <a:pt x="5811438" y="851297"/>
                </a:cubicBezTo>
                <a:cubicBezTo>
                  <a:pt x="5565540" y="886146"/>
                  <a:pt x="5337224" y="838105"/>
                  <a:pt x="5129344" y="851297"/>
                </a:cubicBezTo>
                <a:cubicBezTo>
                  <a:pt x="4921464" y="864489"/>
                  <a:pt x="4550913" y="815645"/>
                  <a:pt x="4338115" y="851297"/>
                </a:cubicBezTo>
                <a:cubicBezTo>
                  <a:pt x="4125317" y="886949"/>
                  <a:pt x="4066123" y="853523"/>
                  <a:pt x="3874292" y="851297"/>
                </a:cubicBezTo>
                <a:cubicBezTo>
                  <a:pt x="3682461" y="849071"/>
                  <a:pt x="3588630" y="861810"/>
                  <a:pt x="3410468" y="851297"/>
                </a:cubicBezTo>
                <a:cubicBezTo>
                  <a:pt x="3232306" y="840784"/>
                  <a:pt x="2955906" y="884463"/>
                  <a:pt x="2510105" y="851297"/>
                </a:cubicBezTo>
                <a:cubicBezTo>
                  <a:pt x="2064304" y="818131"/>
                  <a:pt x="2331191" y="859709"/>
                  <a:pt x="2155416" y="851297"/>
                </a:cubicBezTo>
                <a:cubicBezTo>
                  <a:pt x="1979641" y="842885"/>
                  <a:pt x="1942485" y="858972"/>
                  <a:pt x="1800727" y="851297"/>
                </a:cubicBezTo>
                <a:cubicBezTo>
                  <a:pt x="1658969" y="843622"/>
                  <a:pt x="1408404" y="884485"/>
                  <a:pt x="1118634" y="851297"/>
                </a:cubicBezTo>
                <a:cubicBezTo>
                  <a:pt x="828864" y="818109"/>
                  <a:pt x="451226" y="868159"/>
                  <a:pt x="0" y="851297"/>
                </a:cubicBezTo>
                <a:lnTo>
                  <a:pt x="0" y="851297"/>
                </a:lnTo>
                <a:cubicBezTo>
                  <a:pt x="-3606" y="766649"/>
                  <a:pt x="-2216" y="601688"/>
                  <a:pt x="0" y="489497"/>
                </a:cubicBezTo>
                <a:cubicBezTo>
                  <a:pt x="2216" y="377306"/>
                  <a:pt x="16698" y="218656"/>
                  <a:pt x="0" y="141886"/>
                </a:cubicBezTo>
                <a:cubicBezTo>
                  <a:pt x="5543" y="55546"/>
                  <a:pt x="68303" y="-701"/>
                  <a:pt x="141886" y="0"/>
                </a:cubicBezTo>
                <a:close/>
              </a:path>
              <a:path w="11055384" h="851297" stroke="0" extrusionOk="0">
                <a:moveTo>
                  <a:pt x="141886" y="0"/>
                </a:moveTo>
                <a:cubicBezTo>
                  <a:pt x="472353" y="-12062"/>
                  <a:pt x="498197" y="20890"/>
                  <a:pt x="823980" y="0"/>
                </a:cubicBezTo>
                <a:cubicBezTo>
                  <a:pt x="1149763" y="-20890"/>
                  <a:pt x="1328080" y="23901"/>
                  <a:pt x="1615208" y="0"/>
                </a:cubicBezTo>
                <a:cubicBezTo>
                  <a:pt x="1902336" y="-23901"/>
                  <a:pt x="2256061" y="-9326"/>
                  <a:pt x="2515572" y="0"/>
                </a:cubicBezTo>
                <a:cubicBezTo>
                  <a:pt x="2775083" y="9326"/>
                  <a:pt x="2966029" y="17746"/>
                  <a:pt x="3415935" y="0"/>
                </a:cubicBezTo>
                <a:cubicBezTo>
                  <a:pt x="3865841" y="-17746"/>
                  <a:pt x="3708381" y="11491"/>
                  <a:pt x="3988894" y="0"/>
                </a:cubicBezTo>
                <a:cubicBezTo>
                  <a:pt x="4269407" y="-11491"/>
                  <a:pt x="4546683" y="-18651"/>
                  <a:pt x="4889258" y="0"/>
                </a:cubicBezTo>
                <a:cubicBezTo>
                  <a:pt x="5231833" y="18651"/>
                  <a:pt x="5183666" y="12163"/>
                  <a:pt x="5353081" y="0"/>
                </a:cubicBezTo>
                <a:cubicBezTo>
                  <a:pt x="5522496" y="-12163"/>
                  <a:pt x="5663909" y="-12072"/>
                  <a:pt x="5926040" y="0"/>
                </a:cubicBezTo>
                <a:cubicBezTo>
                  <a:pt x="6188171" y="12072"/>
                  <a:pt x="6242949" y="13689"/>
                  <a:pt x="6389864" y="0"/>
                </a:cubicBezTo>
                <a:cubicBezTo>
                  <a:pt x="6536779" y="-13689"/>
                  <a:pt x="6792487" y="-6765"/>
                  <a:pt x="7071957" y="0"/>
                </a:cubicBezTo>
                <a:cubicBezTo>
                  <a:pt x="7351427" y="6765"/>
                  <a:pt x="7276052" y="8495"/>
                  <a:pt x="7426646" y="0"/>
                </a:cubicBezTo>
                <a:cubicBezTo>
                  <a:pt x="7577240" y="-8495"/>
                  <a:pt x="7702372" y="4750"/>
                  <a:pt x="7781335" y="0"/>
                </a:cubicBezTo>
                <a:cubicBezTo>
                  <a:pt x="7860298" y="-4750"/>
                  <a:pt x="8304282" y="33980"/>
                  <a:pt x="8572563" y="0"/>
                </a:cubicBezTo>
                <a:cubicBezTo>
                  <a:pt x="8840844" y="-33980"/>
                  <a:pt x="8873026" y="19048"/>
                  <a:pt x="9036387" y="0"/>
                </a:cubicBezTo>
                <a:cubicBezTo>
                  <a:pt x="9199748" y="-19048"/>
                  <a:pt x="9555520" y="6336"/>
                  <a:pt x="9718480" y="0"/>
                </a:cubicBezTo>
                <a:cubicBezTo>
                  <a:pt x="9881440" y="-6336"/>
                  <a:pt x="10111090" y="-18709"/>
                  <a:pt x="10400574" y="0"/>
                </a:cubicBezTo>
                <a:cubicBezTo>
                  <a:pt x="10690058" y="18709"/>
                  <a:pt x="10873312" y="10266"/>
                  <a:pt x="11055384" y="0"/>
                </a:cubicBezTo>
                <a:lnTo>
                  <a:pt x="11055384" y="0"/>
                </a:lnTo>
                <a:cubicBezTo>
                  <a:pt x="11072060" y="109423"/>
                  <a:pt x="11067825" y="224329"/>
                  <a:pt x="11055384" y="354706"/>
                </a:cubicBezTo>
                <a:cubicBezTo>
                  <a:pt x="11042943" y="485083"/>
                  <a:pt x="11052106" y="542777"/>
                  <a:pt x="11055384" y="709411"/>
                </a:cubicBezTo>
                <a:cubicBezTo>
                  <a:pt x="11062362" y="791757"/>
                  <a:pt x="11007628" y="849864"/>
                  <a:pt x="10913498" y="851297"/>
                </a:cubicBezTo>
                <a:cubicBezTo>
                  <a:pt x="10792173" y="851975"/>
                  <a:pt x="10544436" y="867321"/>
                  <a:pt x="10449674" y="851297"/>
                </a:cubicBezTo>
                <a:cubicBezTo>
                  <a:pt x="10354912" y="835273"/>
                  <a:pt x="10035551" y="829669"/>
                  <a:pt x="9767581" y="851297"/>
                </a:cubicBezTo>
                <a:cubicBezTo>
                  <a:pt x="9499611" y="872925"/>
                  <a:pt x="9466317" y="861704"/>
                  <a:pt x="9303757" y="851297"/>
                </a:cubicBezTo>
                <a:cubicBezTo>
                  <a:pt x="9141197" y="840890"/>
                  <a:pt x="8961271" y="871183"/>
                  <a:pt x="8839933" y="851297"/>
                </a:cubicBezTo>
                <a:cubicBezTo>
                  <a:pt x="8718595" y="831411"/>
                  <a:pt x="8559272" y="837645"/>
                  <a:pt x="8485245" y="851297"/>
                </a:cubicBezTo>
                <a:cubicBezTo>
                  <a:pt x="8411218" y="864949"/>
                  <a:pt x="8072808" y="883063"/>
                  <a:pt x="7803151" y="851297"/>
                </a:cubicBezTo>
                <a:cubicBezTo>
                  <a:pt x="7533494" y="819531"/>
                  <a:pt x="7508569" y="833963"/>
                  <a:pt x="7339327" y="851297"/>
                </a:cubicBezTo>
                <a:cubicBezTo>
                  <a:pt x="7170085" y="868631"/>
                  <a:pt x="7025255" y="829047"/>
                  <a:pt x="6875504" y="851297"/>
                </a:cubicBezTo>
                <a:cubicBezTo>
                  <a:pt x="6725753" y="873547"/>
                  <a:pt x="6690477" y="833768"/>
                  <a:pt x="6520815" y="851297"/>
                </a:cubicBezTo>
                <a:cubicBezTo>
                  <a:pt x="6351153" y="868826"/>
                  <a:pt x="5928823" y="820285"/>
                  <a:pt x="5729586" y="851297"/>
                </a:cubicBezTo>
                <a:cubicBezTo>
                  <a:pt x="5530349" y="882309"/>
                  <a:pt x="5126487" y="814690"/>
                  <a:pt x="4938358" y="851297"/>
                </a:cubicBezTo>
                <a:cubicBezTo>
                  <a:pt x="4750229" y="887904"/>
                  <a:pt x="4757082" y="866591"/>
                  <a:pt x="4583669" y="851297"/>
                </a:cubicBezTo>
                <a:cubicBezTo>
                  <a:pt x="4410256" y="836003"/>
                  <a:pt x="4378985" y="848796"/>
                  <a:pt x="4228980" y="851297"/>
                </a:cubicBezTo>
                <a:cubicBezTo>
                  <a:pt x="4078975" y="853798"/>
                  <a:pt x="3980680" y="848769"/>
                  <a:pt x="3874292" y="851297"/>
                </a:cubicBezTo>
                <a:cubicBezTo>
                  <a:pt x="3767904" y="853825"/>
                  <a:pt x="3265150" y="823185"/>
                  <a:pt x="3083063" y="851297"/>
                </a:cubicBezTo>
                <a:cubicBezTo>
                  <a:pt x="2900976" y="879409"/>
                  <a:pt x="2642420" y="817516"/>
                  <a:pt x="2400970" y="851297"/>
                </a:cubicBezTo>
                <a:cubicBezTo>
                  <a:pt x="2159520" y="885078"/>
                  <a:pt x="2061290" y="840193"/>
                  <a:pt x="1828011" y="851297"/>
                </a:cubicBezTo>
                <a:cubicBezTo>
                  <a:pt x="1594732" y="862401"/>
                  <a:pt x="1363678" y="860886"/>
                  <a:pt x="1036782" y="851297"/>
                </a:cubicBezTo>
                <a:cubicBezTo>
                  <a:pt x="709886" y="841708"/>
                  <a:pt x="323299" y="897742"/>
                  <a:pt x="0" y="851297"/>
                </a:cubicBezTo>
                <a:lnTo>
                  <a:pt x="0" y="851297"/>
                </a:lnTo>
                <a:cubicBezTo>
                  <a:pt x="-8142" y="776538"/>
                  <a:pt x="6216" y="656618"/>
                  <a:pt x="0" y="503686"/>
                </a:cubicBezTo>
                <a:cubicBezTo>
                  <a:pt x="-6216" y="350754"/>
                  <a:pt x="-3425" y="225680"/>
                  <a:pt x="0" y="141886"/>
                </a:cubicBezTo>
                <a:cubicBezTo>
                  <a:pt x="3322" y="67678"/>
                  <a:pt x="65776" y="9382"/>
                  <a:pt x="141886" y="0"/>
                </a:cubicBezTo>
                <a:close/>
              </a:path>
            </a:pathLst>
          </a:custGeom>
          <a:solidFill>
            <a:schemeClr val="accent6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61350445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altLang="vi-V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Câu</a:t>
            </a:r>
            <a:r>
              <a:rPr kumimoji="0" lang="fr-FR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 1: </a:t>
            </a:r>
            <a:r>
              <a:rPr kumimoji="0" lang="fr-FR" altLang="vi-V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Một</a:t>
            </a:r>
            <a:r>
              <a:rPr kumimoji="0" lang="fr-FR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fr-FR" altLang="vi-V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triệu</a:t>
            </a:r>
            <a:r>
              <a:rPr kumimoji="0" lang="fr-FR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fr-FR" altLang="vi-V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viết</a:t>
            </a:r>
            <a:r>
              <a:rPr kumimoji="0" lang="fr-FR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 là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779F5-275B-5ED7-819E-BF9033128B0C}"/>
              </a:ext>
            </a:extLst>
          </p:cNvPr>
          <p:cNvSpPr txBox="1"/>
          <p:nvPr/>
        </p:nvSpPr>
        <p:spPr>
          <a:xfrm>
            <a:off x="4745154" y="1591014"/>
            <a:ext cx="500490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A. 1 000 000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42C23-1B46-DF27-6F99-393DCAB9BC86}"/>
              </a:ext>
            </a:extLst>
          </p:cNvPr>
          <p:cNvSpPr txBox="1"/>
          <p:nvPr/>
        </p:nvSpPr>
        <p:spPr>
          <a:xfrm>
            <a:off x="4757472" y="3441079"/>
            <a:ext cx="6374815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B. 100 000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35BA1-7214-B46F-B1C6-3B99EE482663}"/>
              </a:ext>
            </a:extLst>
          </p:cNvPr>
          <p:cNvSpPr txBox="1"/>
          <p:nvPr/>
        </p:nvSpPr>
        <p:spPr>
          <a:xfrm>
            <a:off x="4767588" y="5059396"/>
            <a:ext cx="5173854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C. 10 000 000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12" name="Picture 2" descr="Little horse unicorn PNG - Similar PNG">
            <a:extLst>
              <a:ext uri="{FF2B5EF4-FFF2-40B4-BE49-F238E27FC236}">
                <a16:creationId xmlns:a16="http://schemas.microsoft.com/office/drawing/2014/main" id="{226D99DE-A3A4-55A9-C788-43CEAD73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6502" y="2415245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27;p25">
            <a:extLst>
              <a:ext uri="{FF2B5EF4-FFF2-40B4-BE49-F238E27FC236}">
                <a16:creationId xmlns:a16="http://schemas.microsoft.com/office/drawing/2014/main" id="{EC40A2D9-09F3-E236-32F8-BA3E43FEBF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Candara" panose="020E0502030303020204" pitchFamily="34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Candara" panose="020E0502030303020204" pitchFamily="34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8894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>
          <a:extLst>
            <a:ext uri="{FF2B5EF4-FFF2-40B4-BE49-F238E27FC236}">
              <a16:creationId xmlns:a16="http://schemas.microsoft.com/office/drawing/2014/main" id="{38FD136B-1818-4D3D-F9DF-0E35EB74C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7E918D8C-9A87-162F-87DB-E9B51019F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" y="469811"/>
            <a:ext cx="11020465" cy="806648"/>
          </a:xfrm>
          <a:custGeom>
            <a:avLst/>
            <a:gdLst>
              <a:gd name="connsiteX0" fmla="*/ 134444 w 11020465"/>
              <a:gd name="connsiteY0" fmla="*/ 0 h 806648"/>
              <a:gd name="connsiteX1" fmla="*/ 1021449 w 11020465"/>
              <a:gd name="connsiteY1" fmla="*/ 0 h 806648"/>
              <a:gd name="connsiteX2" fmla="*/ 1908454 w 11020465"/>
              <a:gd name="connsiteY2" fmla="*/ 0 h 806648"/>
              <a:gd name="connsiteX3" fmla="*/ 2257880 w 11020465"/>
              <a:gd name="connsiteY3" fmla="*/ 0 h 806648"/>
              <a:gd name="connsiteX4" fmla="*/ 3037370 w 11020465"/>
              <a:gd name="connsiteY4" fmla="*/ 0 h 806648"/>
              <a:gd name="connsiteX5" fmla="*/ 3601828 w 11020465"/>
              <a:gd name="connsiteY5" fmla="*/ 0 h 806648"/>
              <a:gd name="connsiteX6" fmla="*/ 4381317 w 11020465"/>
              <a:gd name="connsiteY6" fmla="*/ 0 h 806648"/>
              <a:gd name="connsiteX7" fmla="*/ 5053290 w 11020465"/>
              <a:gd name="connsiteY7" fmla="*/ 0 h 806648"/>
              <a:gd name="connsiteX8" fmla="*/ 5402717 w 11020465"/>
              <a:gd name="connsiteY8" fmla="*/ 0 h 806648"/>
              <a:gd name="connsiteX9" fmla="*/ 6074690 w 11020465"/>
              <a:gd name="connsiteY9" fmla="*/ 0 h 806648"/>
              <a:gd name="connsiteX10" fmla="*/ 6961695 w 11020465"/>
              <a:gd name="connsiteY10" fmla="*/ 0 h 806648"/>
              <a:gd name="connsiteX11" fmla="*/ 7633669 w 11020465"/>
              <a:gd name="connsiteY11" fmla="*/ 0 h 806648"/>
              <a:gd name="connsiteX12" fmla="*/ 8090611 w 11020465"/>
              <a:gd name="connsiteY12" fmla="*/ 0 h 806648"/>
              <a:gd name="connsiteX13" fmla="*/ 8977616 w 11020465"/>
              <a:gd name="connsiteY13" fmla="*/ 0 h 806648"/>
              <a:gd name="connsiteX14" fmla="*/ 9327042 w 11020465"/>
              <a:gd name="connsiteY14" fmla="*/ 0 h 806648"/>
              <a:gd name="connsiteX15" fmla="*/ 9783984 w 11020465"/>
              <a:gd name="connsiteY15" fmla="*/ 0 h 806648"/>
              <a:gd name="connsiteX16" fmla="*/ 10886021 w 11020465"/>
              <a:gd name="connsiteY16" fmla="*/ 0 h 806648"/>
              <a:gd name="connsiteX17" fmla="*/ 11020465 w 11020465"/>
              <a:gd name="connsiteY17" fmla="*/ 134444 h 806648"/>
              <a:gd name="connsiteX18" fmla="*/ 11020465 w 11020465"/>
              <a:gd name="connsiteY18" fmla="*/ 806648 h 806648"/>
              <a:gd name="connsiteX19" fmla="*/ 11020465 w 11020465"/>
              <a:gd name="connsiteY19" fmla="*/ 806648 h 806648"/>
              <a:gd name="connsiteX20" fmla="*/ 10331686 w 11020465"/>
              <a:gd name="connsiteY20" fmla="*/ 806648 h 806648"/>
              <a:gd name="connsiteX21" fmla="*/ 9642907 w 11020465"/>
              <a:gd name="connsiteY21" fmla="*/ 806648 h 806648"/>
              <a:gd name="connsiteX22" fmla="*/ 8733719 w 11020465"/>
              <a:gd name="connsiteY22" fmla="*/ 806648 h 806648"/>
              <a:gd name="connsiteX23" fmla="*/ 8155144 w 11020465"/>
              <a:gd name="connsiteY23" fmla="*/ 806648 h 806648"/>
              <a:gd name="connsiteX24" fmla="*/ 7356160 w 11020465"/>
              <a:gd name="connsiteY24" fmla="*/ 806648 h 806648"/>
              <a:gd name="connsiteX25" fmla="*/ 6557177 w 11020465"/>
              <a:gd name="connsiteY25" fmla="*/ 806648 h 806648"/>
              <a:gd name="connsiteX26" fmla="*/ 5868398 w 11020465"/>
              <a:gd name="connsiteY26" fmla="*/ 806648 h 806648"/>
              <a:gd name="connsiteX27" fmla="*/ 5510233 w 11020465"/>
              <a:gd name="connsiteY27" fmla="*/ 806648 h 806648"/>
              <a:gd name="connsiteX28" fmla="*/ 4931658 w 11020465"/>
              <a:gd name="connsiteY28" fmla="*/ 806648 h 806648"/>
              <a:gd name="connsiteX29" fmla="*/ 4463288 w 11020465"/>
              <a:gd name="connsiteY29" fmla="*/ 806648 h 806648"/>
              <a:gd name="connsiteX30" fmla="*/ 3994919 w 11020465"/>
              <a:gd name="connsiteY30" fmla="*/ 806648 h 806648"/>
              <a:gd name="connsiteX31" fmla="*/ 3085730 w 11020465"/>
              <a:gd name="connsiteY31" fmla="*/ 806648 h 806648"/>
              <a:gd name="connsiteX32" fmla="*/ 2286746 w 11020465"/>
              <a:gd name="connsiteY32" fmla="*/ 806648 h 806648"/>
              <a:gd name="connsiteX33" fmla="*/ 1928581 w 11020465"/>
              <a:gd name="connsiteY33" fmla="*/ 806648 h 806648"/>
              <a:gd name="connsiteX34" fmla="*/ 1570416 w 11020465"/>
              <a:gd name="connsiteY34" fmla="*/ 806648 h 806648"/>
              <a:gd name="connsiteX35" fmla="*/ 1212251 w 11020465"/>
              <a:gd name="connsiteY35" fmla="*/ 806648 h 806648"/>
              <a:gd name="connsiteX36" fmla="*/ 0 w 11020465"/>
              <a:gd name="connsiteY36" fmla="*/ 806648 h 806648"/>
              <a:gd name="connsiteX37" fmla="*/ 0 w 11020465"/>
              <a:gd name="connsiteY37" fmla="*/ 806648 h 806648"/>
              <a:gd name="connsiteX38" fmla="*/ 0 w 11020465"/>
              <a:gd name="connsiteY38" fmla="*/ 134444 h 806648"/>
              <a:gd name="connsiteX39" fmla="*/ 134444 w 11020465"/>
              <a:gd name="connsiteY39" fmla="*/ 0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20465" h="806648" fill="none" extrusionOk="0">
                <a:moveTo>
                  <a:pt x="134444" y="0"/>
                </a:moveTo>
                <a:cubicBezTo>
                  <a:pt x="414087" y="-1265"/>
                  <a:pt x="748603" y="39261"/>
                  <a:pt x="1021449" y="0"/>
                </a:cubicBezTo>
                <a:cubicBezTo>
                  <a:pt x="1294296" y="-39261"/>
                  <a:pt x="1608957" y="-28305"/>
                  <a:pt x="1908454" y="0"/>
                </a:cubicBezTo>
                <a:cubicBezTo>
                  <a:pt x="2207951" y="28305"/>
                  <a:pt x="2097605" y="-16775"/>
                  <a:pt x="2257880" y="0"/>
                </a:cubicBezTo>
                <a:cubicBezTo>
                  <a:pt x="2418155" y="16775"/>
                  <a:pt x="2757075" y="-10525"/>
                  <a:pt x="3037370" y="0"/>
                </a:cubicBezTo>
                <a:cubicBezTo>
                  <a:pt x="3317665" y="10525"/>
                  <a:pt x="3476599" y="-27516"/>
                  <a:pt x="3601828" y="0"/>
                </a:cubicBezTo>
                <a:cubicBezTo>
                  <a:pt x="3727057" y="27516"/>
                  <a:pt x="4023967" y="14468"/>
                  <a:pt x="4381317" y="0"/>
                </a:cubicBezTo>
                <a:cubicBezTo>
                  <a:pt x="4738667" y="-14468"/>
                  <a:pt x="4894450" y="31277"/>
                  <a:pt x="5053290" y="0"/>
                </a:cubicBezTo>
                <a:cubicBezTo>
                  <a:pt x="5212130" y="-31277"/>
                  <a:pt x="5232306" y="14639"/>
                  <a:pt x="5402717" y="0"/>
                </a:cubicBezTo>
                <a:cubicBezTo>
                  <a:pt x="5573128" y="-14639"/>
                  <a:pt x="5928933" y="-28593"/>
                  <a:pt x="6074690" y="0"/>
                </a:cubicBezTo>
                <a:cubicBezTo>
                  <a:pt x="6220447" y="28593"/>
                  <a:pt x="6633930" y="30798"/>
                  <a:pt x="6961695" y="0"/>
                </a:cubicBezTo>
                <a:cubicBezTo>
                  <a:pt x="7289461" y="-30798"/>
                  <a:pt x="7351113" y="-20369"/>
                  <a:pt x="7633669" y="0"/>
                </a:cubicBezTo>
                <a:cubicBezTo>
                  <a:pt x="7916225" y="20369"/>
                  <a:pt x="7928739" y="-8220"/>
                  <a:pt x="8090611" y="0"/>
                </a:cubicBezTo>
                <a:cubicBezTo>
                  <a:pt x="8252483" y="8220"/>
                  <a:pt x="8709794" y="41436"/>
                  <a:pt x="8977616" y="0"/>
                </a:cubicBezTo>
                <a:cubicBezTo>
                  <a:pt x="9245438" y="-41436"/>
                  <a:pt x="9170353" y="10082"/>
                  <a:pt x="9327042" y="0"/>
                </a:cubicBezTo>
                <a:cubicBezTo>
                  <a:pt x="9483731" y="-10082"/>
                  <a:pt x="9597306" y="13864"/>
                  <a:pt x="9783984" y="0"/>
                </a:cubicBezTo>
                <a:cubicBezTo>
                  <a:pt x="9970662" y="-13864"/>
                  <a:pt x="10627443" y="15899"/>
                  <a:pt x="10886021" y="0"/>
                </a:cubicBezTo>
                <a:cubicBezTo>
                  <a:pt x="10957005" y="4003"/>
                  <a:pt x="11022076" y="54365"/>
                  <a:pt x="11020465" y="134444"/>
                </a:cubicBezTo>
                <a:cubicBezTo>
                  <a:pt x="11006482" y="447776"/>
                  <a:pt x="11000714" y="481051"/>
                  <a:pt x="11020465" y="806648"/>
                </a:cubicBezTo>
                <a:lnTo>
                  <a:pt x="11020465" y="806648"/>
                </a:lnTo>
                <a:cubicBezTo>
                  <a:pt x="10806010" y="799666"/>
                  <a:pt x="10521428" y="806516"/>
                  <a:pt x="10331686" y="806648"/>
                </a:cubicBezTo>
                <a:cubicBezTo>
                  <a:pt x="10141944" y="806780"/>
                  <a:pt x="9842996" y="818745"/>
                  <a:pt x="9642907" y="806648"/>
                </a:cubicBezTo>
                <a:cubicBezTo>
                  <a:pt x="9442818" y="794551"/>
                  <a:pt x="9171868" y="821292"/>
                  <a:pt x="8733719" y="806648"/>
                </a:cubicBezTo>
                <a:cubicBezTo>
                  <a:pt x="8295570" y="792004"/>
                  <a:pt x="8421426" y="819477"/>
                  <a:pt x="8155144" y="806648"/>
                </a:cubicBezTo>
                <a:cubicBezTo>
                  <a:pt x="7888863" y="793819"/>
                  <a:pt x="7580190" y="821208"/>
                  <a:pt x="7356160" y="806648"/>
                </a:cubicBezTo>
                <a:cubicBezTo>
                  <a:pt x="7132130" y="792088"/>
                  <a:pt x="6879280" y="845720"/>
                  <a:pt x="6557177" y="806648"/>
                </a:cubicBezTo>
                <a:cubicBezTo>
                  <a:pt x="6235074" y="767576"/>
                  <a:pt x="6130148" y="824273"/>
                  <a:pt x="5868398" y="806648"/>
                </a:cubicBezTo>
                <a:cubicBezTo>
                  <a:pt x="5606648" y="789023"/>
                  <a:pt x="5660684" y="817169"/>
                  <a:pt x="5510233" y="806648"/>
                </a:cubicBezTo>
                <a:cubicBezTo>
                  <a:pt x="5359783" y="796127"/>
                  <a:pt x="5091877" y="786141"/>
                  <a:pt x="4931658" y="806648"/>
                </a:cubicBezTo>
                <a:cubicBezTo>
                  <a:pt x="4771440" y="827155"/>
                  <a:pt x="4649528" y="797185"/>
                  <a:pt x="4463288" y="806648"/>
                </a:cubicBezTo>
                <a:cubicBezTo>
                  <a:pt x="4277048" y="816112"/>
                  <a:pt x="4192547" y="791972"/>
                  <a:pt x="3994919" y="806648"/>
                </a:cubicBezTo>
                <a:cubicBezTo>
                  <a:pt x="3797291" y="821324"/>
                  <a:pt x="3473904" y="774623"/>
                  <a:pt x="3085730" y="806648"/>
                </a:cubicBezTo>
                <a:cubicBezTo>
                  <a:pt x="2697556" y="838673"/>
                  <a:pt x="2636876" y="833302"/>
                  <a:pt x="2286746" y="806648"/>
                </a:cubicBezTo>
                <a:cubicBezTo>
                  <a:pt x="1936616" y="779994"/>
                  <a:pt x="2066319" y="789649"/>
                  <a:pt x="1928581" y="806648"/>
                </a:cubicBezTo>
                <a:cubicBezTo>
                  <a:pt x="1790844" y="823647"/>
                  <a:pt x="1667450" y="814439"/>
                  <a:pt x="1570416" y="806648"/>
                </a:cubicBezTo>
                <a:cubicBezTo>
                  <a:pt x="1473383" y="798857"/>
                  <a:pt x="1310224" y="818855"/>
                  <a:pt x="1212251" y="806648"/>
                </a:cubicBezTo>
                <a:cubicBezTo>
                  <a:pt x="1114278" y="794441"/>
                  <a:pt x="472605" y="829274"/>
                  <a:pt x="0" y="806648"/>
                </a:cubicBezTo>
                <a:lnTo>
                  <a:pt x="0" y="806648"/>
                </a:lnTo>
                <a:cubicBezTo>
                  <a:pt x="33610" y="527850"/>
                  <a:pt x="21340" y="465078"/>
                  <a:pt x="0" y="134444"/>
                </a:cubicBezTo>
                <a:cubicBezTo>
                  <a:pt x="-8930" y="63303"/>
                  <a:pt x="60013" y="-7669"/>
                  <a:pt x="134444" y="0"/>
                </a:cubicBezTo>
                <a:close/>
              </a:path>
              <a:path w="11020465" h="806648" stroke="0" extrusionOk="0">
                <a:moveTo>
                  <a:pt x="134444" y="0"/>
                </a:moveTo>
                <a:cubicBezTo>
                  <a:pt x="271299" y="-13952"/>
                  <a:pt x="365219" y="-6935"/>
                  <a:pt x="591386" y="0"/>
                </a:cubicBezTo>
                <a:cubicBezTo>
                  <a:pt x="817553" y="6935"/>
                  <a:pt x="1026952" y="3075"/>
                  <a:pt x="1263360" y="0"/>
                </a:cubicBezTo>
                <a:cubicBezTo>
                  <a:pt x="1499768" y="-3075"/>
                  <a:pt x="1765619" y="38625"/>
                  <a:pt x="2150365" y="0"/>
                </a:cubicBezTo>
                <a:cubicBezTo>
                  <a:pt x="2535112" y="-38625"/>
                  <a:pt x="2394551" y="9037"/>
                  <a:pt x="2499791" y="0"/>
                </a:cubicBezTo>
                <a:cubicBezTo>
                  <a:pt x="2605031" y="-9037"/>
                  <a:pt x="2722670" y="7499"/>
                  <a:pt x="2849217" y="0"/>
                </a:cubicBezTo>
                <a:cubicBezTo>
                  <a:pt x="2975764" y="-7499"/>
                  <a:pt x="3149784" y="3048"/>
                  <a:pt x="3413675" y="0"/>
                </a:cubicBezTo>
                <a:cubicBezTo>
                  <a:pt x="3677566" y="-3048"/>
                  <a:pt x="3711598" y="20496"/>
                  <a:pt x="3870617" y="0"/>
                </a:cubicBezTo>
                <a:cubicBezTo>
                  <a:pt x="4029636" y="-20496"/>
                  <a:pt x="4059984" y="-13224"/>
                  <a:pt x="4220043" y="0"/>
                </a:cubicBezTo>
                <a:cubicBezTo>
                  <a:pt x="4380102" y="13224"/>
                  <a:pt x="4428556" y="-15355"/>
                  <a:pt x="4569470" y="0"/>
                </a:cubicBezTo>
                <a:cubicBezTo>
                  <a:pt x="4710384" y="15355"/>
                  <a:pt x="4780045" y="-3862"/>
                  <a:pt x="4918896" y="0"/>
                </a:cubicBezTo>
                <a:cubicBezTo>
                  <a:pt x="5057747" y="3862"/>
                  <a:pt x="5209090" y="-10206"/>
                  <a:pt x="5375838" y="0"/>
                </a:cubicBezTo>
                <a:cubicBezTo>
                  <a:pt x="5542586" y="10206"/>
                  <a:pt x="5564087" y="14918"/>
                  <a:pt x="5725264" y="0"/>
                </a:cubicBezTo>
                <a:cubicBezTo>
                  <a:pt x="5886441" y="-14918"/>
                  <a:pt x="5981342" y="5003"/>
                  <a:pt x="6182206" y="0"/>
                </a:cubicBezTo>
                <a:cubicBezTo>
                  <a:pt x="6383070" y="-5003"/>
                  <a:pt x="6665070" y="-28742"/>
                  <a:pt x="7069211" y="0"/>
                </a:cubicBezTo>
                <a:cubicBezTo>
                  <a:pt x="7473353" y="28742"/>
                  <a:pt x="7270026" y="14264"/>
                  <a:pt x="7418637" y="0"/>
                </a:cubicBezTo>
                <a:cubicBezTo>
                  <a:pt x="7567248" y="-14264"/>
                  <a:pt x="7773191" y="1540"/>
                  <a:pt x="8090611" y="0"/>
                </a:cubicBezTo>
                <a:cubicBezTo>
                  <a:pt x="8408031" y="-1540"/>
                  <a:pt x="8360258" y="15721"/>
                  <a:pt x="8440037" y="0"/>
                </a:cubicBezTo>
                <a:cubicBezTo>
                  <a:pt x="8519816" y="-15721"/>
                  <a:pt x="9019540" y="-22050"/>
                  <a:pt x="9327042" y="0"/>
                </a:cubicBezTo>
                <a:cubicBezTo>
                  <a:pt x="9634544" y="22050"/>
                  <a:pt x="9713231" y="-16494"/>
                  <a:pt x="9891500" y="0"/>
                </a:cubicBezTo>
                <a:cubicBezTo>
                  <a:pt x="10069769" y="16494"/>
                  <a:pt x="10680088" y="-7927"/>
                  <a:pt x="10886021" y="0"/>
                </a:cubicBezTo>
                <a:cubicBezTo>
                  <a:pt x="10948769" y="4861"/>
                  <a:pt x="11033400" y="47605"/>
                  <a:pt x="11020465" y="134444"/>
                </a:cubicBezTo>
                <a:cubicBezTo>
                  <a:pt x="11007701" y="444100"/>
                  <a:pt x="10988448" y="530204"/>
                  <a:pt x="11020465" y="806648"/>
                </a:cubicBezTo>
                <a:lnTo>
                  <a:pt x="11020465" y="806648"/>
                </a:lnTo>
                <a:cubicBezTo>
                  <a:pt x="10637234" y="794230"/>
                  <a:pt x="10467976" y="794706"/>
                  <a:pt x="10221481" y="806648"/>
                </a:cubicBezTo>
                <a:cubicBezTo>
                  <a:pt x="9974986" y="818590"/>
                  <a:pt x="9745637" y="774032"/>
                  <a:pt x="9532702" y="806648"/>
                </a:cubicBezTo>
                <a:cubicBezTo>
                  <a:pt x="9319767" y="839264"/>
                  <a:pt x="9050384" y="835282"/>
                  <a:pt x="8623514" y="806648"/>
                </a:cubicBezTo>
                <a:cubicBezTo>
                  <a:pt x="8196644" y="778014"/>
                  <a:pt x="8401759" y="799184"/>
                  <a:pt x="8265349" y="806648"/>
                </a:cubicBezTo>
                <a:cubicBezTo>
                  <a:pt x="8128939" y="814112"/>
                  <a:pt x="7751466" y="791083"/>
                  <a:pt x="7576570" y="806648"/>
                </a:cubicBezTo>
                <a:cubicBezTo>
                  <a:pt x="7401674" y="822213"/>
                  <a:pt x="7024616" y="842145"/>
                  <a:pt x="6667381" y="806648"/>
                </a:cubicBezTo>
                <a:cubicBezTo>
                  <a:pt x="6310146" y="771151"/>
                  <a:pt x="6410533" y="815055"/>
                  <a:pt x="6199012" y="806648"/>
                </a:cubicBezTo>
                <a:cubicBezTo>
                  <a:pt x="5987491" y="798241"/>
                  <a:pt x="5942231" y="786799"/>
                  <a:pt x="5730642" y="806648"/>
                </a:cubicBezTo>
                <a:cubicBezTo>
                  <a:pt x="5519053" y="826498"/>
                  <a:pt x="5106897" y="833812"/>
                  <a:pt x="4821453" y="806648"/>
                </a:cubicBezTo>
                <a:cubicBezTo>
                  <a:pt x="4536009" y="779484"/>
                  <a:pt x="4527694" y="804666"/>
                  <a:pt x="4353084" y="806648"/>
                </a:cubicBezTo>
                <a:cubicBezTo>
                  <a:pt x="4178474" y="808630"/>
                  <a:pt x="4075213" y="815827"/>
                  <a:pt x="3994919" y="806648"/>
                </a:cubicBezTo>
                <a:cubicBezTo>
                  <a:pt x="3914626" y="797469"/>
                  <a:pt x="3555465" y="809950"/>
                  <a:pt x="3416344" y="806648"/>
                </a:cubicBezTo>
                <a:cubicBezTo>
                  <a:pt x="3277224" y="803346"/>
                  <a:pt x="2830275" y="787081"/>
                  <a:pt x="2507156" y="806648"/>
                </a:cubicBezTo>
                <a:cubicBezTo>
                  <a:pt x="2184037" y="826215"/>
                  <a:pt x="2216847" y="809072"/>
                  <a:pt x="1928581" y="806648"/>
                </a:cubicBezTo>
                <a:cubicBezTo>
                  <a:pt x="1640315" y="804224"/>
                  <a:pt x="1274466" y="792295"/>
                  <a:pt x="1019393" y="806648"/>
                </a:cubicBezTo>
                <a:cubicBezTo>
                  <a:pt x="764320" y="821001"/>
                  <a:pt x="417616" y="762001"/>
                  <a:pt x="0" y="806648"/>
                </a:cubicBezTo>
                <a:lnTo>
                  <a:pt x="0" y="806648"/>
                </a:lnTo>
                <a:cubicBezTo>
                  <a:pt x="17136" y="629230"/>
                  <a:pt x="7645" y="334324"/>
                  <a:pt x="0" y="134444"/>
                </a:cubicBezTo>
                <a:cubicBezTo>
                  <a:pt x="2608" y="55567"/>
                  <a:pt x="60503" y="-2235"/>
                  <a:pt x="134444" y="0"/>
                </a:cubicBezTo>
                <a:close/>
              </a:path>
            </a:pathLst>
          </a:custGeom>
          <a:solidFill>
            <a:schemeClr val="accent4">
              <a:lumMod val="50000"/>
              <a:alpha val="69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92968586">
                  <a:prstGeom prst="round2Same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altLang="vi-VN" sz="4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Câu 1: Số 66 000 000 đọc là :</a:t>
            </a:r>
            <a:endParaRPr kumimoji="0" lang="fr-FR" altLang="vi-VN" sz="4400" b="1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0EF254-E8EB-6905-8144-F987C7E7578A}"/>
              </a:ext>
            </a:extLst>
          </p:cNvPr>
          <p:cNvSpPr txBox="1"/>
          <p:nvPr/>
        </p:nvSpPr>
        <p:spPr>
          <a:xfrm>
            <a:off x="4495226" y="5455646"/>
            <a:ext cx="5894644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C. Sáu mươi sáu triệu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B3E3A2-8B91-2304-2D79-3A9B141C78DE}"/>
              </a:ext>
            </a:extLst>
          </p:cNvPr>
          <p:cNvSpPr txBox="1"/>
          <p:nvPr/>
        </p:nvSpPr>
        <p:spPr>
          <a:xfrm>
            <a:off x="4473833" y="4090106"/>
            <a:ext cx="6530865" cy="707886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Sáu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triệu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sáu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trăm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nghìn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4C2A65-B26D-E9D7-3155-5DAE67DA107A}"/>
              </a:ext>
            </a:extLst>
          </p:cNvPr>
          <p:cNvSpPr txBox="1"/>
          <p:nvPr/>
        </p:nvSpPr>
        <p:spPr>
          <a:xfrm>
            <a:off x="4463070" y="2569809"/>
            <a:ext cx="5275290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A.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Sáu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chục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triệu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5" name="Picture 2" descr="Little horse unicorn PNG - Similar PNG">
            <a:extLst>
              <a:ext uri="{FF2B5EF4-FFF2-40B4-BE49-F238E27FC236}">
                <a16:creationId xmlns:a16="http://schemas.microsoft.com/office/drawing/2014/main" id="{06322A31-C4A9-1121-882B-60EBAF7A6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9698" y="2273843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>
            <a:extLst>
              <a:ext uri="{FF2B5EF4-FFF2-40B4-BE49-F238E27FC236}">
                <a16:creationId xmlns:a16="http://schemas.microsoft.com/office/drawing/2014/main" id="{FA0BE9A5-A206-9659-1EFD-F7567C3F09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Cambria" panose="02040503050406030204" pitchFamily="18" charset="0"/>
              <a:ea typeface="Cambria" panose="02040503050406030204" pitchFamily="18" charset="0"/>
              <a:hlinkClick r:id="rId6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66016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>
          <a:extLst>
            <a:ext uri="{FF2B5EF4-FFF2-40B4-BE49-F238E27FC236}">
              <a16:creationId xmlns:a16="http://schemas.microsoft.com/office/drawing/2014/main" id="{49A382E7-A911-C620-3EE3-9035E7AD4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>
            <a:extLst>
              <a:ext uri="{FF2B5EF4-FFF2-40B4-BE49-F238E27FC236}">
                <a16:creationId xmlns:a16="http://schemas.microsoft.com/office/drawing/2014/main" id="{9F24431C-7BC1-4433-6F61-CAD0605D3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96" y="255215"/>
            <a:ext cx="10818943" cy="851297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3: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8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triệu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có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mấy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chữ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0 ?</a:t>
            </a:r>
          </a:p>
        </p:txBody>
      </p:sp>
      <p:sp>
        <p:nvSpPr>
          <p:cNvPr id="6" name="Text Box 70">
            <a:extLst>
              <a:ext uri="{FF2B5EF4-FFF2-40B4-BE49-F238E27FC236}">
                <a16:creationId xmlns:a16="http://schemas.microsoft.com/office/drawing/2014/main" id="{51BF82C5-26EA-42DF-B644-84722046E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3641458"/>
            <a:ext cx="8333738" cy="830997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Đáp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án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: 6 </a:t>
            </a:r>
            <a:r>
              <a:rPr kumimoji="0" lang="en-US" alt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số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0</a:t>
            </a:r>
          </a:p>
        </p:txBody>
      </p:sp>
      <p:pic>
        <p:nvPicPr>
          <p:cNvPr id="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5F08979B-AD6A-99F0-FEEC-346E62EBD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0171" y="3849268"/>
            <a:ext cx="3492502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27;p25">
            <a:extLst>
              <a:ext uri="{FF2B5EF4-FFF2-40B4-BE49-F238E27FC236}">
                <a16:creationId xmlns:a16="http://schemas.microsoft.com/office/drawing/2014/main" id="{878A7296-EEAB-3F42-EDF0-C24BB39B0B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3519" y="6024045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Cambria" panose="02040503050406030204" pitchFamily="18" charset="0"/>
              <a:ea typeface="Cambria" panose="02040503050406030204" pitchFamily="18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74902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>
            <a:extLst>
              <a:ext uri="{FF2B5EF4-FFF2-40B4-BE49-F238E27FC236}">
                <a16:creationId xmlns:a16="http://schemas.microsoft.com/office/drawing/2014/main" id="{8808C792-2E41-4511-9136-5053F7EE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>
            <a:extLst>
              <a:ext uri="{FF2B5EF4-FFF2-40B4-BE49-F238E27FC236}">
                <a16:creationId xmlns:a16="http://schemas.microsoft.com/office/drawing/2014/main" id="{41BF6ED1-2252-4B68-B9C1-3591311D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>
            <a:extLst>
              <a:ext uri="{FF2B5EF4-FFF2-40B4-BE49-F238E27FC236}">
                <a16:creationId xmlns:a16="http://schemas.microsoft.com/office/drawing/2014/main" id="{4118FC62-BA53-482A-818F-C3B6C5F3318D}"/>
              </a:ext>
            </a:extLst>
          </p:cNvPr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>
              <a:extLst>
                <a:ext uri="{FF2B5EF4-FFF2-40B4-BE49-F238E27FC236}">
                  <a16:creationId xmlns:a16="http://schemas.microsoft.com/office/drawing/2014/main" id="{26ECBAFC-E488-4203-99BE-0B6BB3A32BC5}"/>
                </a:ext>
              </a:extLst>
            </p:cNvPr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66;p2">
              <a:extLst>
                <a:ext uri="{FF2B5EF4-FFF2-40B4-BE49-F238E27FC236}">
                  <a16:creationId xmlns:a16="http://schemas.microsoft.com/office/drawing/2014/main" id="{348A05AB-412F-42B6-A630-191B4C8B586E}"/>
                </a:ext>
              </a:extLst>
            </p:cNvPr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61;p2">
            <a:extLst>
              <a:ext uri="{FF2B5EF4-FFF2-40B4-BE49-F238E27FC236}">
                <a16:creationId xmlns:a16="http://schemas.microsoft.com/office/drawing/2014/main" id="{EC270CDC-2EAF-43ED-8FCB-5DFBC6F0F721}"/>
              </a:ext>
            </a:extLst>
          </p:cNvPr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62;p2">
            <a:extLst>
              <a:ext uri="{FF2B5EF4-FFF2-40B4-BE49-F238E27FC236}">
                <a16:creationId xmlns:a16="http://schemas.microsoft.com/office/drawing/2014/main" id="{78E1AEE1-64FC-4019-BF9D-C0782AC2441C}"/>
              </a:ext>
            </a:extLst>
          </p:cNvPr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63;p2">
            <a:extLst>
              <a:ext uri="{FF2B5EF4-FFF2-40B4-BE49-F238E27FC236}">
                <a16:creationId xmlns:a16="http://schemas.microsoft.com/office/drawing/2014/main" id="{3B454927-DF47-43DE-993E-4FCCDB1C6835}"/>
              </a:ext>
            </a:extLst>
          </p:cNvPr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67;p2">
            <a:extLst>
              <a:ext uri="{FF2B5EF4-FFF2-40B4-BE49-F238E27FC236}">
                <a16:creationId xmlns:a16="http://schemas.microsoft.com/office/drawing/2014/main" id="{C417DA1F-61BE-4887-A56C-A2E6AECE6E22}"/>
              </a:ext>
            </a:extLst>
          </p:cNvPr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68;p2">
            <a:extLst>
              <a:ext uri="{FF2B5EF4-FFF2-40B4-BE49-F238E27FC236}">
                <a16:creationId xmlns:a16="http://schemas.microsoft.com/office/drawing/2014/main" id="{A0E0EA92-7FA2-4BA8-A537-AAE75BAF8486}"/>
              </a:ext>
            </a:extLst>
          </p:cNvPr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FCC48214-17ED-45BA-96D6-6FAA454A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>
            <a:extLst>
              <a:ext uri="{FF2B5EF4-FFF2-40B4-BE49-F238E27FC236}">
                <a16:creationId xmlns:a16="http://schemas.microsoft.com/office/drawing/2014/main" id="{50134737-A0EA-4EB9-B7D9-E561C2CB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5" y="2890448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2DE91-DEF5-3A82-6CF5-673BBF9FE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361" y="-138428"/>
            <a:ext cx="265808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F41DC4-F494-1280-7525-EB22E2F9A8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2139" y="1465269"/>
            <a:ext cx="7687722" cy="2523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F3655B-4F41-095D-5856-702D1B28DC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26" y="5150165"/>
            <a:ext cx="2743438" cy="7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>
            <a:extLst>
              <a:ext uri="{FF2B5EF4-FFF2-40B4-BE49-F238E27FC236}">
                <a16:creationId xmlns:a16="http://schemas.microsoft.com/office/drawing/2014/main" id="{33D2B234-419D-4E3F-BF6C-54C232FDE558}"/>
              </a:ext>
            </a:extLst>
          </p:cNvPr>
          <p:cNvSpPr txBox="1">
            <a:spLocks/>
          </p:cNvSpPr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4" name="Google Shape;583;p21">
            <a:extLst>
              <a:ext uri="{FF2B5EF4-FFF2-40B4-BE49-F238E27FC236}">
                <a16:creationId xmlns:a16="http://schemas.microsoft.com/office/drawing/2014/main" id="{744B5B9F-914E-4194-9B27-9DABB41BD629}"/>
              </a:ext>
            </a:extLst>
          </p:cNvPr>
          <p:cNvSpPr txBox="1">
            <a:spLocks/>
          </p:cNvSpPr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443631" y="32580"/>
            <a:ext cx="10317735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  <a:endParaR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>
            <a:extLst>
              <a:ext uri="{FF2B5EF4-FFF2-40B4-BE49-F238E27FC236}">
                <a16:creationId xmlns:a16="http://schemas.microsoft.com/office/drawing/2014/main" id="{BF7D813D-DBDA-4A28-8819-D3800C826C05}"/>
              </a:ext>
            </a:extLst>
          </p:cNvPr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>
              <a:extLst>
                <a:ext uri="{FF2B5EF4-FFF2-40B4-BE49-F238E27FC236}">
                  <a16:creationId xmlns:a16="http://schemas.microsoft.com/office/drawing/2014/main" id="{56D0F7A9-75DA-4542-86F3-32FFD09E50F1}"/>
                </a:ext>
              </a:extLst>
            </p:cNvPr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66;p32">
              <a:extLst>
                <a:ext uri="{FF2B5EF4-FFF2-40B4-BE49-F238E27FC236}">
                  <a16:creationId xmlns:a16="http://schemas.microsoft.com/office/drawing/2014/main" id="{897F3DCD-1454-4074-A70E-AB75C0B6C1C3}"/>
                </a:ext>
              </a:extLst>
            </p:cNvPr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67;p32">
              <a:extLst>
                <a:ext uri="{FF2B5EF4-FFF2-40B4-BE49-F238E27FC236}">
                  <a16:creationId xmlns:a16="http://schemas.microsoft.com/office/drawing/2014/main" id="{72099433-82C1-4352-BF19-B4C973A19322}"/>
                </a:ext>
              </a:extLst>
            </p:cNvPr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68;p32">
              <a:extLst>
                <a:ext uri="{FF2B5EF4-FFF2-40B4-BE49-F238E27FC236}">
                  <a16:creationId xmlns:a16="http://schemas.microsoft.com/office/drawing/2014/main" id="{06C72183-A73F-4EF0-8D55-28822C2BC286}"/>
                </a:ext>
              </a:extLst>
            </p:cNvPr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69;p32">
              <a:extLst>
                <a:ext uri="{FF2B5EF4-FFF2-40B4-BE49-F238E27FC236}">
                  <a16:creationId xmlns:a16="http://schemas.microsoft.com/office/drawing/2014/main" id="{1B3D1C6A-1B70-44F9-819C-44A9EEAF0692}"/>
                </a:ext>
              </a:extLst>
            </p:cNvPr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70;p32">
              <a:extLst>
                <a:ext uri="{FF2B5EF4-FFF2-40B4-BE49-F238E27FC236}">
                  <a16:creationId xmlns:a16="http://schemas.microsoft.com/office/drawing/2014/main" id="{8684BB42-A269-4908-A9FE-204F5200A768}"/>
                </a:ext>
              </a:extLst>
            </p:cNvPr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71;p32">
              <a:extLst>
                <a:ext uri="{FF2B5EF4-FFF2-40B4-BE49-F238E27FC236}">
                  <a16:creationId xmlns:a16="http://schemas.microsoft.com/office/drawing/2014/main" id="{AB80772C-F225-4095-9DC8-345341DA46EC}"/>
                </a:ext>
              </a:extLst>
            </p:cNvPr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72;p32">
              <a:extLst>
                <a:ext uri="{FF2B5EF4-FFF2-40B4-BE49-F238E27FC236}">
                  <a16:creationId xmlns:a16="http://schemas.microsoft.com/office/drawing/2014/main" id="{FC214F11-7479-4E32-A7BC-C35FF37994BD}"/>
                </a:ext>
              </a:extLst>
            </p:cNvPr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73;p32">
              <a:extLst>
                <a:ext uri="{FF2B5EF4-FFF2-40B4-BE49-F238E27FC236}">
                  <a16:creationId xmlns:a16="http://schemas.microsoft.com/office/drawing/2014/main" id="{D7CD76DE-3717-4E66-A6AC-F1963BD39DE1}"/>
                </a:ext>
              </a:extLst>
            </p:cNvPr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74;p32">
              <a:extLst>
                <a:ext uri="{FF2B5EF4-FFF2-40B4-BE49-F238E27FC236}">
                  <a16:creationId xmlns:a16="http://schemas.microsoft.com/office/drawing/2014/main" id="{D9F4BC4D-E3CA-48B6-8444-72CB180208F6}"/>
                </a:ext>
              </a:extLst>
            </p:cNvPr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75;p32">
              <a:extLst>
                <a:ext uri="{FF2B5EF4-FFF2-40B4-BE49-F238E27FC236}">
                  <a16:creationId xmlns:a16="http://schemas.microsoft.com/office/drawing/2014/main" id="{2FD0039B-CD8F-403C-996A-3E6A954D95BA}"/>
                </a:ext>
              </a:extLst>
            </p:cNvPr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76;p32">
              <a:extLst>
                <a:ext uri="{FF2B5EF4-FFF2-40B4-BE49-F238E27FC236}">
                  <a16:creationId xmlns:a16="http://schemas.microsoft.com/office/drawing/2014/main" id="{F682B34E-06CD-4323-B304-7A87E8CDF674}"/>
                </a:ext>
              </a:extLst>
            </p:cNvPr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77;p32">
              <a:extLst>
                <a:ext uri="{FF2B5EF4-FFF2-40B4-BE49-F238E27FC236}">
                  <a16:creationId xmlns:a16="http://schemas.microsoft.com/office/drawing/2014/main" id="{C8414D50-BBFB-49EC-9637-BA95CFF9E1F3}"/>
                </a:ext>
              </a:extLst>
            </p:cNvPr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78;p32">
              <a:extLst>
                <a:ext uri="{FF2B5EF4-FFF2-40B4-BE49-F238E27FC236}">
                  <a16:creationId xmlns:a16="http://schemas.microsoft.com/office/drawing/2014/main" id="{8F9E9434-C948-44FA-96C1-A9E34DA96170}"/>
                </a:ext>
              </a:extLst>
            </p:cNvPr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79;p32">
              <a:extLst>
                <a:ext uri="{FF2B5EF4-FFF2-40B4-BE49-F238E27FC236}">
                  <a16:creationId xmlns:a16="http://schemas.microsoft.com/office/drawing/2014/main" id="{DFDB7B60-5189-4981-ADC5-E3EC8A8383FD}"/>
                </a:ext>
              </a:extLst>
            </p:cNvPr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80;p32">
              <a:extLst>
                <a:ext uri="{FF2B5EF4-FFF2-40B4-BE49-F238E27FC236}">
                  <a16:creationId xmlns:a16="http://schemas.microsoft.com/office/drawing/2014/main" id="{7C97A4D5-E0E1-40C6-A84A-81D9DBC0F931}"/>
                </a:ext>
              </a:extLst>
            </p:cNvPr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1;p32">
              <a:extLst>
                <a:ext uri="{FF2B5EF4-FFF2-40B4-BE49-F238E27FC236}">
                  <a16:creationId xmlns:a16="http://schemas.microsoft.com/office/drawing/2014/main" id="{317748C2-8E23-4D54-95D5-A52A75C768DE}"/>
                </a:ext>
              </a:extLst>
            </p:cNvPr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82;p32">
              <a:extLst>
                <a:ext uri="{FF2B5EF4-FFF2-40B4-BE49-F238E27FC236}">
                  <a16:creationId xmlns:a16="http://schemas.microsoft.com/office/drawing/2014/main" id="{859A8A59-6814-4782-9ECF-305C1967B6F4}"/>
                </a:ext>
              </a:extLst>
            </p:cNvPr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83;p32">
              <a:extLst>
                <a:ext uri="{FF2B5EF4-FFF2-40B4-BE49-F238E27FC236}">
                  <a16:creationId xmlns:a16="http://schemas.microsoft.com/office/drawing/2014/main" id="{F2902744-D90F-479A-9F30-B93A4F438336}"/>
                </a:ext>
              </a:extLst>
            </p:cNvPr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84;p32">
              <a:extLst>
                <a:ext uri="{FF2B5EF4-FFF2-40B4-BE49-F238E27FC236}">
                  <a16:creationId xmlns:a16="http://schemas.microsoft.com/office/drawing/2014/main" id="{A46C50F5-0904-4311-B0D0-8B1D8204C6B3}"/>
                </a:ext>
              </a:extLst>
            </p:cNvPr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85;p32">
              <a:extLst>
                <a:ext uri="{FF2B5EF4-FFF2-40B4-BE49-F238E27FC236}">
                  <a16:creationId xmlns:a16="http://schemas.microsoft.com/office/drawing/2014/main" id="{C2B04C12-D2D6-40BA-9279-BC5BBAE6DF30}"/>
                </a:ext>
              </a:extLst>
            </p:cNvPr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86;p32">
              <a:extLst>
                <a:ext uri="{FF2B5EF4-FFF2-40B4-BE49-F238E27FC236}">
                  <a16:creationId xmlns:a16="http://schemas.microsoft.com/office/drawing/2014/main" id="{25DBCB68-8322-46D2-A651-72B5A64805A6}"/>
                </a:ext>
              </a:extLst>
            </p:cNvPr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87;p32">
              <a:extLst>
                <a:ext uri="{FF2B5EF4-FFF2-40B4-BE49-F238E27FC236}">
                  <a16:creationId xmlns:a16="http://schemas.microsoft.com/office/drawing/2014/main" id="{8BC3EAF9-47D6-4170-BF05-ED50EE8C143E}"/>
                </a:ext>
              </a:extLst>
            </p:cNvPr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8;p32">
              <a:extLst>
                <a:ext uri="{FF2B5EF4-FFF2-40B4-BE49-F238E27FC236}">
                  <a16:creationId xmlns:a16="http://schemas.microsoft.com/office/drawing/2014/main" id="{2AA2DAE3-8EFE-4CC8-BCC4-B895076BE1EB}"/>
                </a:ext>
              </a:extLst>
            </p:cNvPr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9;p32">
              <a:extLst>
                <a:ext uri="{FF2B5EF4-FFF2-40B4-BE49-F238E27FC236}">
                  <a16:creationId xmlns:a16="http://schemas.microsoft.com/office/drawing/2014/main" id="{DA577D0C-5F0D-42A3-B2AA-9BA76E1C7383}"/>
                </a:ext>
              </a:extLst>
            </p:cNvPr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90;p32">
              <a:extLst>
                <a:ext uri="{FF2B5EF4-FFF2-40B4-BE49-F238E27FC236}">
                  <a16:creationId xmlns:a16="http://schemas.microsoft.com/office/drawing/2014/main" id="{B06E9199-0D75-4F2D-8F11-C06F768110ED}"/>
                </a:ext>
              </a:extLst>
            </p:cNvPr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91;p32">
              <a:extLst>
                <a:ext uri="{FF2B5EF4-FFF2-40B4-BE49-F238E27FC236}">
                  <a16:creationId xmlns:a16="http://schemas.microsoft.com/office/drawing/2014/main" id="{7E0B4E24-18E2-44BA-85FE-208939B9FFE1}"/>
                </a:ext>
              </a:extLst>
            </p:cNvPr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92;p32">
              <a:extLst>
                <a:ext uri="{FF2B5EF4-FFF2-40B4-BE49-F238E27FC236}">
                  <a16:creationId xmlns:a16="http://schemas.microsoft.com/office/drawing/2014/main" id="{77F417DB-475C-4DE0-95C7-8BABB0B4705F}"/>
                </a:ext>
              </a:extLst>
            </p:cNvPr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93;p32">
              <a:extLst>
                <a:ext uri="{FF2B5EF4-FFF2-40B4-BE49-F238E27FC236}">
                  <a16:creationId xmlns:a16="http://schemas.microsoft.com/office/drawing/2014/main" id="{3CD97D08-F284-4FF1-9C74-178C29E5998A}"/>
                </a:ext>
              </a:extLst>
            </p:cNvPr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94;p32">
              <a:extLst>
                <a:ext uri="{FF2B5EF4-FFF2-40B4-BE49-F238E27FC236}">
                  <a16:creationId xmlns:a16="http://schemas.microsoft.com/office/drawing/2014/main" id="{9185AB7B-E14B-4E18-8895-EF2B34266238}"/>
                </a:ext>
              </a:extLst>
            </p:cNvPr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95;p32">
              <a:extLst>
                <a:ext uri="{FF2B5EF4-FFF2-40B4-BE49-F238E27FC236}">
                  <a16:creationId xmlns:a16="http://schemas.microsoft.com/office/drawing/2014/main" id="{F036C4A2-0A5C-482C-BD6C-A6D93F803F12}"/>
                </a:ext>
              </a:extLst>
            </p:cNvPr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296;p32">
              <a:extLst>
                <a:ext uri="{FF2B5EF4-FFF2-40B4-BE49-F238E27FC236}">
                  <a16:creationId xmlns:a16="http://schemas.microsoft.com/office/drawing/2014/main" id="{20E961F5-C7CE-4CD5-8F89-E50B4C0D0CD8}"/>
                </a:ext>
              </a:extLst>
            </p:cNvPr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97;p32">
              <a:extLst>
                <a:ext uri="{FF2B5EF4-FFF2-40B4-BE49-F238E27FC236}">
                  <a16:creationId xmlns:a16="http://schemas.microsoft.com/office/drawing/2014/main" id="{24DAD82E-8C4A-4AD0-A711-49CE025352C4}"/>
                </a:ext>
              </a:extLst>
            </p:cNvPr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98;p32">
              <a:extLst>
                <a:ext uri="{FF2B5EF4-FFF2-40B4-BE49-F238E27FC236}">
                  <a16:creationId xmlns:a16="http://schemas.microsoft.com/office/drawing/2014/main" id="{FDFEF1EF-B87D-4EA3-8F6F-7B4B5E8782AF}"/>
                </a:ext>
              </a:extLst>
            </p:cNvPr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99;p32">
              <a:extLst>
                <a:ext uri="{FF2B5EF4-FFF2-40B4-BE49-F238E27FC236}">
                  <a16:creationId xmlns:a16="http://schemas.microsoft.com/office/drawing/2014/main" id="{0CDF0238-7187-4976-9A2A-DB54F0F54AAB}"/>
                </a:ext>
              </a:extLst>
            </p:cNvPr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00;p32">
              <a:extLst>
                <a:ext uri="{FF2B5EF4-FFF2-40B4-BE49-F238E27FC236}">
                  <a16:creationId xmlns:a16="http://schemas.microsoft.com/office/drawing/2014/main" id="{0732B802-B5F3-4CA5-81D1-07E1BB7E59CD}"/>
                </a:ext>
              </a:extLst>
            </p:cNvPr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01;p32">
              <a:extLst>
                <a:ext uri="{FF2B5EF4-FFF2-40B4-BE49-F238E27FC236}">
                  <a16:creationId xmlns:a16="http://schemas.microsoft.com/office/drawing/2014/main" id="{2CD08A04-DD13-4503-B79D-1D237B3206CE}"/>
                </a:ext>
              </a:extLst>
            </p:cNvPr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02;p32">
              <a:extLst>
                <a:ext uri="{FF2B5EF4-FFF2-40B4-BE49-F238E27FC236}">
                  <a16:creationId xmlns:a16="http://schemas.microsoft.com/office/drawing/2014/main" id="{A4E047D9-E183-441B-8300-3538D97DD801}"/>
                </a:ext>
              </a:extLst>
            </p:cNvPr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03;p32">
              <a:extLst>
                <a:ext uri="{FF2B5EF4-FFF2-40B4-BE49-F238E27FC236}">
                  <a16:creationId xmlns:a16="http://schemas.microsoft.com/office/drawing/2014/main" id="{30D275F1-5203-4CE1-B530-AEC21CAB460C}"/>
                </a:ext>
              </a:extLst>
            </p:cNvPr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304;p32">
              <a:extLst>
                <a:ext uri="{FF2B5EF4-FFF2-40B4-BE49-F238E27FC236}">
                  <a16:creationId xmlns:a16="http://schemas.microsoft.com/office/drawing/2014/main" id="{B341630D-1943-4589-82B9-152200C74A51}"/>
                </a:ext>
              </a:extLst>
            </p:cNvPr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>
                <a:extLst>
                  <a:ext uri="{FF2B5EF4-FFF2-40B4-BE49-F238E27FC236}">
                    <a16:creationId xmlns:a16="http://schemas.microsoft.com/office/drawing/2014/main" id="{30A10258-1449-4486-899C-C3F2387E2A80}"/>
                  </a:ext>
                </a:extLst>
              </p:cNvPr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306;p32">
                <a:extLst>
                  <a:ext uri="{FF2B5EF4-FFF2-40B4-BE49-F238E27FC236}">
                    <a16:creationId xmlns:a16="http://schemas.microsoft.com/office/drawing/2014/main" id="{18A24AA0-15B6-4F47-8AE7-2F6D938AA683}"/>
                  </a:ext>
                </a:extLst>
              </p:cNvPr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307;p32">
                <a:extLst>
                  <a:ext uri="{FF2B5EF4-FFF2-40B4-BE49-F238E27FC236}">
                    <a16:creationId xmlns:a16="http://schemas.microsoft.com/office/drawing/2014/main" id="{9FBBB5B2-F9E8-4F01-84B7-682817163B91}"/>
                  </a:ext>
                </a:extLst>
              </p:cNvPr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308;p32">
              <a:extLst>
                <a:ext uri="{FF2B5EF4-FFF2-40B4-BE49-F238E27FC236}">
                  <a16:creationId xmlns:a16="http://schemas.microsoft.com/office/drawing/2014/main" id="{02BBAA24-02A7-45CB-B9C4-CCB567B51907}"/>
                </a:ext>
              </a:extLst>
            </p:cNvPr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09;p32">
              <a:extLst>
                <a:ext uri="{FF2B5EF4-FFF2-40B4-BE49-F238E27FC236}">
                  <a16:creationId xmlns:a16="http://schemas.microsoft.com/office/drawing/2014/main" id="{35563333-7E6C-4F49-9EEE-FEA39BB37739}"/>
                </a:ext>
              </a:extLst>
            </p:cNvPr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0;p32">
              <a:extLst>
                <a:ext uri="{FF2B5EF4-FFF2-40B4-BE49-F238E27FC236}">
                  <a16:creationId xmlns:a16="http://schemas.microsoft.com/office/drawing/2014/main" id="{A48AD596-E0E0-4601-8F53-740ED0A4D198}"/>
                </a:ext>
              </a:extLst>
            </p:cNvPr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311;p32">
              <a:extLst>
                <a:ext uri="{FF2B5EF4-FFF2-40B4-BE49-F238E27FC236}">
                  <a16:creationId xmlns:a16="http://schemas.microsoft.com/office/drawing/2014/main" id="{098A3AF0-2FF6-40B5-B098-596D6F6EF2FD}"/>
                </a:ext>
              </a:extLst>
            </p:cNvPr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>
                <a:extLst>
                  <a:ext uri="{FF2B5EF4-FFF2-40B4-BE49-F238E27FC236}">
                    <a16:creationId xmlns:a16="http://schemas.microsoft.com/office/drawing/2014/main" id="{B0F1CD58-AB31-45A7-9DFD-BB661D1D9781}"/>
                  </a:ext>
                </a:extLst>
              </p:cNvPr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>
                  <a:extLst>
                    <a:ext uri="{FF2B5EF4-FFF2-40B4-BE49-F238E27FC236}">
                      <a16:creationId xmlns:a16="http://schemas.microsoft.com/office/drawing/2014/main" id="{8C0B0473-1361-4237-8B89-9E269A32284D}"/>
                    </a:ext>
                  </a:extLst>
                </p:cNvPr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14;p32">
                  <a:extLst>
                    <a:ext uri="{FF2B5EF4-FFF2-40B4-BE49-F238E27FC236}">
                      <a16:creationId xmlns:a16="http://schemas.microsoft.com/office/drawing/2014/main" id="{A20AC540-2D1C-4183-AE34-CCE03A49199D}"/>
                    </a:ext>
                  </a:extLst>
                </p:cNvPr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15;p32">
                  <a:extLst>
                    <a:ext uri="{FF2B5EF4-FFF2-40B4-BE49-F238E27FC236}">
                      <a16:creationId xmlns:a16="http://schemas.microsoft.com/office/drawing/2014/main" id="{33D7FB98-9A25-46A4-907E-FE85122DB7F3}"/>
                    </a:ext>
                  </a:extLst>
                </p:cNvPr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" name="Google Shape;1316;p32">
                <a:extLst>
                  <a:ext uri="{FF2B5EF4-FFF2-40B4-BE49-F238E27FC236}">
                    <a16:creationId xmlns:a16="http://schemas.microsoft.com/office/drawing/2014/main" id="{7A25DF6B-CAC4-4FEF-A196-CD59513BF3FF}"/>
                  </a:ext>
                </a:extLst>
              </p:cNvPr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317;p32">
                <a:extLst>
                  <a:ext uri="{FF2B5EF4-FFF2-40B4-BE49-F238E27FC236}">
                    <a16:creationId xmlns:a16="http://schemas.microsoft.com/office/drawing/2014/main" id="{F5CE3CBF-4880-4182-A42F-17E781792B22}"/>
                  </a:ext>
                </a:extLst>
              </p:cNvPr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8;p32">
                <a:extLst>
                  <a:ext uri="{FF2B5EF4-FFF2-40B4-BE49-F238E27FC236}">
                    <a16:creationId xmlns:a16="http://schemas.microsoft.com/office/drawing/2014/main" id="{EF95EB64-8BBD-4D68-B930-75D4BAE38BB1}"/>
                  </a:ext>
                </a:extLst>
              </p:cNvPr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319;p32">
              <a:extLst>
                <a:ext uri="{FF2B5EF4-FFF2-40B4-BE49-F238E27FC236}">
                  <a16:creationId xmlns:a16="http://schemas.microsoft.com/office/drawing/2014/main" id="{C3C381AB-9DE9-4B52-A74F-171F444C51D9}"/>
                </a:ext>
              </a:extLst>
            </p:cNvPr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20;p32">
              <a:extLst>
                <a:ext uri="{FF2B5EF4-FFF2-40B4-BE49-F238E27FC236}">
                  <a16:creationId xmlns:a16="http://schemas.microsoft.com/office/drawing/2014/main" id="{ECCEFFB1-6EBB-4A87-B842-C0AC5EB14C33}"/>
                </a:ext>
              </a:extLst>
            </p:cNvPr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21;p32">
              <a:extLst>
                <a:ext uri="{FF2B5EF4-FFF2-40B4-BE49-F238E27FC236}">
                  <a16:creationId xmlns:a16="http://schemas.microsoft.com/office/drawing/2014/main" id="{F2589C9A-4EF4-4A0D-89B1-03C69530AF98}"/>
                </a:ext>
              </a:extLst>
            </p:cNvPr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22;p32">
              <a:extLst>
                <a:ext uri="{FF2B5EF4-FFF2-40B4-BE49-F238E27FC236}">
                  <a16:creationId xmlns:a16="http://schemas.microsoft.com/office/drawing/2014/main" id="{B510E901-AE13-4EAF-BFAF-2FFA899B9F0F}"/>
                </a:ext>
              </a:extLst>
            </p:cNvPr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3;p32">
              <a:extLst>
                <a:ext uri="{FF2B5EF4-FFF2-40B4-BE49-F238E27FC236}">
                  <a16:creationId xmlns:a16="http://schemas.microsoft.com/office/drawing/2014/main" id="{3BF287FC-D07B-401D-8DF2-309750E60D46}"/>
                </a:ext>
              </a:extLst>
            </p:cNvPr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4;p32">
              <a:extLst>
                <a:ext uri="{FF2B5EF4-FFF2-40B4-BE49-F238E27FC236}">
                  <a16:creationId xmlns:a16="http://schemas.microsoft.com/office/drawing/2014/main" id="{AE5EFBAF-D018-4FD4-A3FA-504D74F881AC}"/>
                </a:ext>
              </a:extLst>
            </p:cNvPr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1325;p32">
            <a:extLst>
              <a:ext uri="{FF2B5EF4-FFF2-40B4-BE49-F238E27FC236}">
                <a16:creationId xmlns:a16="http://schemas.microsoft.com/office/drawing/2014/main" id="{0DE5F2E1-8329-4B82-AEBF-2BEF24B867A7}"/>
              </a:ext>
            </a:extLst>
          </p:cNvPr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>
              <a:extLst>
                <a:ext uri="{FF2B5EF4-FFF2-40B4-BE49-F238E27FC236}">
                  <a16:creationId xmlns:a16="http://schemas.microsoft.com/office/drawing/2014/main" id="{C36631F5-2B60-4E3A-8AE5-63015A7DE09F}"/>
                </a:ext>
              </a:extLst>
            </p:cNvPr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27;p32">
              <a:extLst>
                <a:ext uri="{FF2B5EF4-FFF2-40B4-BE49-F238E27FC236}">
                  <a16:creationId xmlns:a16="http://schemas.microsoft.com/office/drawing/2014/main" id="{99D50464-2369-4AFF-841D-7015A560333E}"/>
                </a:ext>
              </a:extLst>
            </p:cNvPr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28;p32">
              <a:extLst>
                <a:ext uri="{FF2B5EF4-FFF2-40B4-BE49-F238E27FC236}">
                  <a16:creationId xmlns:a16="http://schemas.microsoft.com/office/drawing/2014/main" id="{3FAA344B-C6C5-4705-B945-61FE7428EC1C}"/>
                </a:ext>
              </a:extLst>
            </p:cNvPr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29;p32">
              <a:extLst>
                <a:ext uri="{FF2B5EF4-FFF2-40B4-BE49-F238E27FC236}">
                  <a16:creationId xmlns:a16="http://schemas.microsoft.com/office/drawing/2014/main" id="{B20C5BE8-22AD-43EF-918E-46A38EAC37C2}"/>
                </a:ext>
              </a:extLst>
            </p:cNvPr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30;p32">
              <a:extLst>
                <a:ext uri="{FF2B5EF4-FFF2-40B4-BE49-F238E27FC236}">
                  <a16:creationId xmlns:a16="http://schemas.microsoft.com/office/drawing/2014/main" id="{D050D264-8599-47A2-A199-231B73DF8235}"/>
                </a:ext>
              </a:extLst>
            </p:cNvPr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31;p32">
              <a:extLst>
                <a:ext uri="{FF2B5EF4-FFF2-40B4-BE49-F238E27FC236}">
                  <a16:creationId xmlns:a16="http://schemas.microsoft.com/office/drawing/2014/main" id="{82A16D5E-BF82-4147-BE95-88564A8FAC28}"/>
                </a:ext>
              </a:extLst>
            </p:cNvPr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32;p32">
              <a:extLst>
                <a:ext uri="{FF2B5EF4-FFF2-40B4-BE49-F238E27FC236}">
                  <a16:creationId xmlns:a16="http://schemas.microsoft.com/office/drawing/2014/main" id="{5C0425A8-4256-4521-9828-6C25A228B3C8}"/>
                </a:ext>
              </a:extLst>
            </p:cNvPr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333;p32">
              <a:extLst>
                <a:ext uri="{FF2B5EF4-FFF2-40B4-BE49-F238E27FC236}">
                  <a16:creationId xmlns:a16="http://schemas.microsoft.com/office/drawing/2014/main" id="{A8B6C5C3-6108-476B-9726-643A352B306D}"/>
                </a:ext>
              </a:extLst>
            </p:cNvPr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334;p32">
              <a:extLst>
                <a:ext uri="{FF2B5EF4-FFF2-40B4-BE49-F238E27FC236}">
                  <a16:creationId xmlns:a16="http://schemas.microsoft.com/office/drawing/2014/main" id="{F7FF8E57-0C01-4895-8201-84A11BB3219E}"/>
                </a:ext>
              </a:extLst>
            </p:cNvPr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335;p32">
              <a:extLst>
                <a:ext uri="{FF2B5EF4-FFF2-40B4-BE49-F238E27FC236}">
                  <a16:creationId xmlns:a16="http://schemas.microsoft.com/office/drawing/2014/main" id="{292BE3CC-355E-4E0F-A9D8-05314E693E5A}"/>
                </a:ext>
              </a:extLst>
            </p:cNvPr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36;p32">
              <a:extLst>
                <a:ext uri="{FF2B5EF4-FFF2-40B4-BE49-F238E27FC236}">
                  <a16:creationId xmlns:a16="http://schemas.microsoft.com/office/drawing/2014/main" id="{6AF19B84-D94C-4D84-8CA7-466C7326DD1A}"/>
                </a:ext>
              </a:extLst>
            </p:cNvPr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337;p32">
              <a:extLst>
                <a:ext uri="{FF2B5EF4-FFF2-40B4-BE49-F238E27FC236}">
                  <a16:creationId xmlns:a16="http://schemas.microsoft.com/office/drawing/2014/main" id="{1507FF6C-99B1-4D18-9449-C15B387F8582}"/>
                </a:ext>
              </a:extLst>
            </p:cNvPr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338;p32">
              <a:extLst>
                <a:ext uri="{FF2B5EF4-FFF2-40B4-BE49-F238E27FC236}">
                  <a16:creationId xmlns:a16="http://schemas.microsoft.com/office/drawing/2014/main" id="{13AD7DB7-1531-40F3-B17C-05B0C63DD5FD}"/>
                </a:ext>
              </a:extLst>
            </p:cNvPr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339;p32">
              <a:extLst>
                <a:ext uri="{FF2B5EF4-FFF2-40B4-BE49-F238E27FC236}">
                  <a16:creationId xmlns:a16="http://schemas.microsoft.com/office/drawing/2014/main" id="{4ACA4F69-47F0-48CD-A047-759B346724C5}"/>
                </a:ext>
              </a:extLst>
            </p:cNvPr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340;p32">
              <a:extLst>
                <a:ext uri="{FF2B5EF4-FFF2-40B4-BE49-F238E27FC236}">
                  <a16:creationId xmlns:a16="http://schemas.microsoft.com/office/drawing/2014/main" id="{C6821A0B-B082-46CD-88E4-21F468C7B13D}"/>
                </a:ext>
              </a:extLst>
            </p:cNvPr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341;p32">
              <a:extLst>
                <a:ext uri="{FF2B5EF4-FFF2-40B4-BE49-F238E27FC236}">
                  <a16:creationId xmlns:a16="http://schemas.microsoft.com/office/drawing/2014/main" id="{102028E1-1E86-4574-ACD9-06B66E33AE7A}"/>
                </a:ext>
              </a:extLst>
            </p:cNvPr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342;p32">
              <a:extLst>
                <a:ext uri="{FF2B5EF4-FFF2-40B4-BE49-F238E27FC236}">
                  <a16:creationId xmlns:a16="http://schemas.microsoft.com/office/drawing/2014/main" id="{05A377AD-1B4E-4CF1-8BA7-D62B77DADDD2}"/>
                </a:ext>
              </a:extLst>
            </p:cNvPr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343;p32">
              <a:extLst>
                <a:ext uri="{FF2B5EF4-FFF2-40B4-BE49-F238E27FC236}">
                  <a16:creationId xmlns:a16="http://schemas.microsoft.com/office/drawing/2014/main" id="{EC841845-7563-4364-894C-FEC28119B84D}"/>
                </a:ext>
              </a:extLst>
            </p:cNvPr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344;p32">
              <a:extLst>
                <a:ext uri="{FF2B5EF4-FFF2-40B4-BE49-F238E27FC236}">
                  <a16:creationId xmlns:a16="http://schemas.microsoft.com/office/drawing/2014/main" id="{23DCF060-5F67-4C7F-A97A-AC6185777A79}"/>
                </a:ext>
              </a:extLst>
            </p:cNvPr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345;p32">
              <a:extLst>
                <a:ext uri="{FF2B5EF4-FFF2-40B4-BE49-F238E27FC236}">
                  <a16:creationId xmlns:a16="http://schemas.microsoft.com/office/drawing/2014/main" id="{87CED96C-4EFF-4C3E-9FB8-9CB01F55AA09}"/>
                </a:ext>
              </a:extLst>
            </p:cNvPr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346;p32">
              <a:extLst>
                <a:ext uri="{FF2B5EF4-FFF2-40B4-BE49-F238E27FC236}">
                  <a16:creationId xmlns:a16="http://schemas.microsoft.com/office/drawing/2014/main" id="{EABF071C-7ADB-41BA-978D-74BCBA4A54AB}"/>
                </a:ext>
              </a:extLst>
            </p:cNvPr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347;p32">
              <a:extLst>
                <a:ext uri="{FF2B5EF4-FFF2-40B4-BE49-F238E27FC236}">
                  <a16:creationId xmlns:a16="http://schemas.microsoft.com/office/drawing/2014/main" id="{1EEA7273-ED0D-436A-8EF6-A0758EBC1F61}"/>
                </a:ext>
              </a:extLst>
            </p:cNvPr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348;p32">
              <a:extLst>
                <a:ext uri="{FF2B5EF4-FFF2-40B4-BE49-F238E27FC236}">
                  <a16:creationId xmlns:a16="http://schemas.microsoft.com/office/drawing/2014/main" id="{C131B678-2C37-4FD2-B34F-94009E0940EA}"/>
                </a:ext>
              </a:extLst>
            </p:cNvPr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349;p32">
              <a:extLst>
                <a:ext uri="{FF2B5EF4-FFF2-40B4-BE49-F238E27FC236}">
                  <a16:creationId xmlns:a16="http://schemas.microsoft.com/office/drawing/2014/main" id="{7C12CE17-413F-4CC5-AF48-9262BD96D310}"/>
                </a:ext>
              </a:extLst>
            </p:cNvPr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350;p32">
              <a:extLst>
                <a:ext uri="{FF2B5EF4-FFF2-40B4-BE49-F238E27FC236}">
                  <a16:creationId xmlns:a16="http://schemas.microsoft.com/office/drawing/2014/main" id="{C6347E3B-7554-414F-BEE6-F56D652BD31A}"/>
                </a:ext>
              </a:extLst>
            </p:cNvPr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351;p32">
              <a:extLst>
                <a:ext uri="{FF2B5EF4-FFF2-40B4-BE49-F238E27FC236}">
                  <a16:creationId xmlns:a16="http://schemas.microsoft.com/office/drawing/2014/main" id="{ECB6548D-155E-4F9A-8878-12EE3CA5735A}"/>
                </a:ext>
              </a:extLst>
            </p:cNvPr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352;p32">
              <a:extLst>
                <a:ext uri="{FF2B5EF4-FFF2-40B4-BE49-F238E27FC236}">
                  <a16:creationId xmlns:a16="http://schemas.microsoft.com/office/drawing/2014/main" id="{2ADABBA2-9904-43F2-A1BD-C83036147B3B}"/>
                </a:ext>
              </a:extLst>
            </p:cNvPr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353;p32">
              <a:extLst>
                <a:ext uri="{FF2B5EF4-FFF2-40B4-BE49-F238E27FC236}">
                  <a16:creationId xmlns:a16="http://schemas.microsoft.com/office/drawing/2014/main" id="{F823DFAB-3E5F-4653-B923-AE17D9C16468}"/>
                </a:ext>
              </a:extLst>
            </p:cNvPr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354;p32">
              <a:extLst>
                <a:ext uri="{FF2B5EF4-FFF2-40B4-BE49-F238E27FC236}">
                  <a16:creationId xmlns:a16="http://schemas.microsoft.com/office/drawing/2014/main" id="{09A0CAE2-5013-41B5-BD91-3CC342BA872A}"/>
                </a:ext>
              </a:extLst>
            </p:cNvPr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355;p32">
              <a:extLst>
                <a:ext uri="{FF2B5EF4-FFF2-40B4-BE49-F238E27FC236}">
                  <a16:creationId xmlns:a16="http://schemas.microsoft.com/office/drawing/2014/main" id="{1ACC821A-4A50-4AE8-BA2C-3D654DE86401}"/>
                </a:ext>
              </a:extLst>
            </p:cNvPr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356;p32">
              <a:extLst>
                <a:ext uri="{FF2B5EF4-FFF2-40B4-BE49-F238E27FC236}">
                  <a16:creationId xmlns:a16="http://schemas.microsoft.com/office/drawing/2014/main" id="{B7BF48C0-B56A-4F55-A95F-5BD473430BE9}"/>
                </a:ext>
              </a:extLst>
            </p:cNvPr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357;p32">
              <a:extLst>
                <a:ext uri="{FF2B5EF4-FFF2-40B4-BE49-F238E27FC236}">
                  <a16:creationId xmlns:a16="http://schemas.microsoft.com/office/drawing/2014/main" id="{4833A882-527D-4A8A-A9A9-3377F81455D6}"/>
                </a:ext>
              </a:extLst>
            </p:cNvPr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358;p32">
              <a:extLst>
                <a:ext uri="{FF2B5EF4-FFF2-40B4-BE49-F238E27FC236}">
                  <a16:creationId xmlns:a16="http://schemas.microsoft.com/office/drawing/2014/main" id="{7914F648-4CC4-4FA9-8BC7-CF06ECCEABA7}"/>
                </a:ext>
              </a:extLst>
            </p:cNvPr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359;p32">
              <a:extLst>
                <a:ext uri="{FF2B5EF4-FFF2-40B4-BE49-F238E27FC236}">
                  <a16:creationId xmlns:a16="http://schemas.microsoft.com/office/drawing/2014/main" id="{5BD65B7C-080C-4759-9C51-5A9E8B67A609}"/>
                </a:ext>
              </a:extLst>
            </p:cNvPr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360;p32">
              <a:extLst>
                <a:ext uri="{FF2B5EF4-FFF2-40B4-BE49-F238E27FC236}">
                  <a16:creationId xmlns:a16="http://schemas.microsoft.com/office/drawing/2014/main" id="{22CF7BCB-6236-49CF-80F5-2A4D7C6E24A2}"/>
                </a:ext>
              </a:extLst>
            </p:cNvPr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361;p32">
              <a:extLst>
                <a:ext uri="{FF2B5EF4-FFF2-40B4-BE49-F238E27FC236}">
                  <a16:creationId xmlns:a16="http://schemas.microsoft.com/office/drawing/2014/main" id="{C594F0BB-0861-4706-8C4D-D37A20A3EB55}"/>
                </a:ext>
              </a:extLst>
            </p:cNvPr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362;p32">
              <a:extLst>
                <a:ext uri="{FF2B5EF4-FFF2-40B4-BE49-F238E27FC236}">
                  <a16:creationId xmlns:a16="http://schemas.microsoft.com/office/drawing/2014/main" id="{D39FD430-89E4-44C0-BDC2-6C5D13DACA41}"/>
                </a:ext>
              </a:extLst>
            </p:cNvPr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363;p32">
              <a:extLst>
                <a:ext uri="{FF2B5EF4-FFF2-40B4-BE49-F238E27FC236}">
                  <a16:creationId xmlns:a16="http://schemas.microsoft.com/office/drawing/2014/main" id="{05D1B794-A319-4843-86EF-7A416F09DEB1}"/>
                </a:ext>
              </a:extLst>
            </p:cNvPr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364;p32">
              <a:extLst>
                <a:ext uri="{FF2B5EF4-FFF2-40B4-BE49-F238E27FC236}">
                  <a16:creationId xmlns:a16="http://schemas.microsoft.com/office/drawing/2014/main" id="{1233CC44-44C7-4A0A-A787-9C7F1B210D56}"/>
                </a:ext>
              </a:extLst>
            </p:cNvPr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365;p32">
              <a:extLst>
                <a:ext uri="{FF2B5EF4-FFF2-40B4-BE49-F238E27FC236}">
                  <a16:creationId xmlns:a16="http://schemas.microsoft.com/office/drawing/2014/main" id="{CADEE38E-19F7-4437-AAE9-28CCF72ECBD7}"/>
                </a:ext>
              </a:extLst>
            </p:cNvPr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366;p32">
              <a:extLst>
                <a:ext uri="{FF2B5EF4-FFF2-40B4-BE49-F238E27FC236}">
                  <a16:creationId xmlns:a16="http://schemas.microsoft.com/office/drawing/2014/main" id="{791FB91A-4EEB-4FD8-A0E9-08BB16D5F3CF}"/>
                </a:ext>
              </a:extLst>
            </p:cNvPr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367;p32">
              <a:extLst>
                <a:ext uri="{FF2B5EF4-FFF2-40B4-BE49-F238E27FC236}">
                  <a16:creationId xmlns:a16="http://schemas.microsoft.com/office/drawing/2014/main" id="{5B5E8C7A-7A4B-4905-A632-1E6934C8DE5B}"/>
                </a:ext>
              </a:extLst>
            </p:cNvPr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368;p32">
              <a:extLst>
                <a:ext uri="{FF2B5EF4-FFF2-40B4-BE49-F238E27FC236}">
                  <a16:creationId xmlns:a16="http://schemas.microsoft.com/office/drawing/2014/main" id="{562C640B-29F6-4AE6-B180-4909268FAE82}"/>
                </a:ext>
              </a:extLst>
            </p:cNvPr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369;p32">
              <a:extLst>
                <a:ext uri="{FF2B5EF4-FFF2-40B4-BE49-F238E27FC236}">
                  <a16:creationId xmlns:a16="http://schemas.microsoft.com/office/drawing/2014/main" id="{0011AAD6-6CB4-4A53-8625-7E879AF82736}"/>
                </a:ext>
              </a:extLst>
            </p:cNvPr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370;p32">
              <a:extLst>
                <a:ext uri="{FF2B5EF4-FFF2-40B4-BE49-F238E27FC236}">
                  <a16:creationId xmlns:a16="http://schemas.microsoft.com/office/drawing/2014/main" id="{E18F0352-8A22-4A92-8E79-A46D40A8F1CC}"/>
                </a:ext>
              </a:extLst>
            </p:cNvPr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371;p32">
              <a:extLst>
                <a:ext uri="{FF2B5EF4-FFF2-40B4-BE49-F238E27FC236}">
                  <a16:creationId xmlns:a16="http://schemas.microsoft.com/office/drawing/2014/main" id="{C97EDF0D-31CE-4FD4-BCD1-EDF92ADADBFE}"/>
                </a:ext>
              </a:extLst>
            </p:cNvPr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372;p32">
              <a:extLst>
                <a:ext uri="{FF2B5EF4-FFF2-40B4-BE49-F238E27FC236}">
                  <a16:creationId xmlns:a16="http://schemas.microsoft.com/office/drawing/2014/main" id="{9F06FD2C-83BF-4868-870C-D159C1400C2C}"/>
                </a:ext>
              </a:extLst>
            </p:cNvPr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374;p32">
            <a:extLst>
              <a:ext uri="{FF2B5EF4-FFF2-40B4-BE49-F238E27FC236}">
                <a16:creationId xmlns:a16="http://schemas.microsoft.com/office/drawing/2014/main" id="{E42B938E-A9FB-460B-89DD-7E57E91A2043}"/>
              </a:ext>
            </a:extLst>
          </p:cNvPr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>
              <a:extLst>
                <a:ext uri="{FF2B5EF4-FFF2-40B4-BE49-F238E27FC236}">
                  <a16:creationId xmlns:a16="http://schemas.microsoft.com/office/drawing/2014/main" id="{5B3D69CD-05BD-4B84-BBF9-324B95188C14}"/>
                </a:ext>
              </a:extLst>
            </p:cNvPr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376;p32">
              <a:extLst>
                <a:ext uri="{FF2B5EF4-FFF2-40B4-BE49-F238E27FC236}">
                  <a16:creationId xmlns:a16="http://schemas.microsoft.com/office/drawing/2014/main" id="{E9F9B765-B811-4146-84A8-5C3E84FAD05F}"/>
                </a:ext>
              </a:extLst>
            </p:cNvPr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377;p32">
              <a:extLst>
                <a:ext uri="{FF2B5EF4-FFF2-40B4-BE49-F238E27FC236}">
                  <a16:creationId xmlns:a16="http://schemas.microsoft.com/office/drawing/2014/main" id="{2D6E8393-9FD8-415C-B978-E1E684925060}"/>
                </a:ext>
              </a:extLst>
            </p:cNvPr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378;p32">
              <a:extLst>
                <a:ext uri="{FF2B5EF4-FFF2-40B4-BE49-F238E27FC236}">
                  <a16:creationId xmlns:a16="http://schemas.microsoft.com/office/drawing/2014/main" id="{79A3503D-A3DA-47F7-AD21-E10D5AE4A5F5}"/>
                </a:ext>
              </a:extLst>
            </p:cNvPr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379;p32">
              <a:extLst>
                <a:ext uri="{FF2B5EF4-FFF2-40B4-BE49-F238E27FC236}">
                  <a16:creationId xmlns:a16="http://schemas.microsoft.com/office/drawing/2014/main" id="{BCA0FF85-665D-4E99-B1C0-564A878D8854}"/>
                </a:ext>
              </a:extLst>
            </p:cNvPr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380;p32">
              <a:extLst>
                <a:ext uri="{FF2B5EF4-FFF2-40B4-BE49-F238E27FC236}">
                  <a16:creationId xmlns:a16="http://schemas.microsoft.com/office/drawing/2014/main" id="{19429149-99C5-4941-8E5B-FD6718190ECF}"/>
                </a:ext>
              </a:extLst>
            </p:cNvPr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381;p32">
              <a:extLst>
                <a:ext uri="{FF2B5EF4-FFF2-40B4-BE49-F238E27FC236}">
                  <a16:creationId xmlns:a16="http://schemas.microsoft.com/office/drawing/2014/main" id="{2566577A-EE55-46B5-AABE-0C8EAB3BB9EF}"/>
                </a:ext>
              </a:extLst>
            </p:cNvPr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82;p32">
              <a:extLst>
                <a:ext uri="{FF2B5EF4-FFF2-40B4-BE49-F238E27FC236}">
                  <a16:creationId xmlns:a16="http://schemas.microsoft.com/office/drawing/2014/main" id="{D210D1E3-82A3-4E12-8099-9A61FDC63E10}"/>
                </a:ext>
              </a:extLst>
            </p:cNvPr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383;p32">
              <a:extLst>
                <a:ext uri="{FF2B5EF4-FFF2-40B4-BE49-F238E27FC236}">
                  <a16:creationId xmlns:a16="http://schemas.microsoft.com/office/drawing/2014/main" id="{0D2897B9-3A90-49C7-887F-23863318723C}"/>
                </a:ext>
              </a:extLst>
            </p:cNvPr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384;p32">
              <a:extLst>
                <a:ext uri="{FF2B5EF4-FFF2-40B4-BE49-F238E27FC236}">
                  <a16:creationId xmlns:a16="http://schemas.microsoft.com/office/drawing/2014/main" id="{FBB4542E-7DBD-4AD1-B0E4-8EF902D7A25D}"/>
                </a:ext>
              </a:extLst>
            </p:cNvPr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385;p32">
              <a:extLst>
                <a:ext uri="{FF2B5EF4-FFF2-40B4-BE49-F238E27FC236}">
                  <a16:creationId xmlns:a16="http://schemas.microsoft.com/office/drawing/2014/main" id="{32176524-6E1F-4245-BC73-3213ACDE571E}"/>
                </a:ext>
              </a:extLst>
            </p:cNvPr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386;p32">
              <a:extLst>
                <a:ext uri="{FF2B5EF4-FFF2-40B4-BE49-F238E27FC236}">
                  <a16:creationId xmlns:a16="http://schemas.microsoft.com/office/drawing/2014/main" id="{EF3AB17C-EDCE-4F13-9DB3-DDDDF3AD3E3C}"/>
                </a:ext>
              </a:extLst>
            </p:cNvPr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387;p32">
              <a:extLst>
                <a:ext uri="{FF2B5EF4-FFF2-40B4-BE49-F238E27FC236}">
                  <a16:creationId xmlns:a16="http://schemas.microsoft.com/office/drawing/2014/main" id="{77A48CA0-689B-4AAE-9586-41427722CD3E}"/>
                </a:ext>
              </a:extLst>
            </p:cNvPr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388;p32">
              <a:extLst>
                <a:ext uri="{FF2B5EF4-FFF2-40B4-BE49-F238E27FC236}">
                  <a16:creationId xmlns:a16="http://schemas.microsoft.com/office/drawing/2014/main" id="{AE05B514-E80B-4013-B925-2105B3BF11A3}"/>
                </a:ext>
              </a:extLst>
            </p:cNvPr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389;p32">
              <a:extLst>
                <a:ext uri="{FF2B5EF4-FFF2-40B4-BE49-F238E27FC236}">
                  <a16:creationId xmlns:a16="http://schemas.microsoft.com/office/drawing/2014/main" id="{163FC956-8178-47E6-9378-FC6D0E8EF5F1}"/>
                </a:ext>
              </a:extLst>
            </p:cNvPr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90;p32">
              <a:extLst>
                <a:ext uri="{FF2B5EF4-FFF2-40B4-BE49-F238E27FC236}">
                  <a16:creationId xmlns:a16="http://schemas.microsoft.com/office/drawing/2014/main" id="{AEFD0428-E729-4E42-97D4-FDA1F5DF1322}"/>
                </a:ext>
              </a:extLst>
            </p:cNvPr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91;p32">
              <a:extLst>
                <a:ext uri="{FF2B5EF4-FFF2-40B4-BE49-F238E27FC236}">
                  <a16:creationId xmlns:a16="http://schemas.microsoft.com/office/drawing/2014/main" id="{DF28BA91-0469-47B1-AECB-148D9A11415B}"/>
                </a:ext>
              </a:extLst>
            </p:cNvPr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92;p32">
              <a:extLst>
                <a:ext uri="{FF2B5EF4-FFF2-40B4-BE49-F238E27FC236}">
                  <a16:creationId xmlns:a16="http://schemas.microsoft.com/office/drawing/2014/main" id="{7FDEEA00-B6E9-419D-BDAA-E1F8A0600FE6}"/>
                </a:ext>
              </a:extLst>
            </p:cNvPr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93;p32">
              <a:extLst>
                <a:ext uri="{FF2B5EF4-FFF2-40B4-BE49-F238E27FC236}">
                  <a16:creationId xmlns:a16="http://schemas.microsoft.com/office/drawing/2014/main" id="{F70A0C94-5847-4812-991E-C23F52DC0899}"/>
                </a:ext>
              </a:extLst>
            </p:cNvPr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94;p32">
              <a:extLst>
                <a:ext uri="{FF2B5EF4-FFF2-40B4-BE49-F238E27FC236}">
                  <a16:creationId xmlns:a16="http://schemas.microsoft.com/office/drawing/2014/main" id="{55D449C3-B353-47D4-B76D-E682C731CC6E}"/>
                </a:ext>
              </a:extLst>
            </p:cNvPr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95;p32">
              <a:extLst>
                <a:ext uri="{FF2B5EF4-FFF2-40B4-BE49-F238E27FC236}">
                  <a16:creationId xmlns:a16="http://schemas.microsoft.com/office/drawing/2014/main" id="{86127F5D-A399-4746-9FBD-E51B9BDDB350}"/>
                </a:ext>
              </a:extLst>
            </p:cNvPr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96;p32">
              <a:extLst>
                <a:ext uri="{FF2B5EF4-FFF2-40B4-BE49-F238E27FC236}">
                  <a16:creationId xmlns:a16="http://schemas.microsoft.com/office/drawing/2014/main" id="{BD2A1837-EF0A-4ADD-86F5-83B20984368F}"/>
                </a:ext>
              </a:extLst>
            </p:cNvPr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97;p32">
              <a:extLst>
                <a:ext uri="{FF2B5EF4-FFF2-40B4-BE49-F238E27FC236}">
                  <a16:creationId xmlns:a16="http://schemas.microsoft.com/office/drawing/2014/main" id="{36C0FE64-5B35-4FFF-8F90-375EE0BC32A2}"/>
                </a:ext>
              </a:extLst>
            </p:cNvPr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98;p32">
              <a:extLst>
                <a:ext uri="{FF2B5EF4-FFF2-40B4-BE49-F238E27FC236}">
                  <a16:creationId xmlns:a16="http://schemas.microsoft.com/office/drawing/2014/main" id="{2C682A52-80DE-447A-BBA8-A2E482B1E5CC}"/>
                </a:ext>
              </a:extLst>
            </p:cNvPr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9;p32">
              <a:extLst>
                <a:ext uri="{FF2B5EF4-FFF2-40B4-BE49-F238E27FC236}">
                  <a16:creationId xmlns:a16="http://schemas.microsoft.com/office/drawing/2014/main" id="{325AD901-646A-4803-8017-B21769324C8C}"/>
                </a:ext>
              </a:extLst>
            </p:cNvPr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0;p32">
              <a:extLst>
                <a:ext uri="{FF2B5EF4-FFF2-40B4-BE49-F238E27FC236}">
                  <a16:creationId xmlns:a16="http://schemas.microsoft.com/office/drawing/2014/main" id="{390C7C3D-C628-41BE-8E96-945495DCC443}"/>
                </a:ext>
              </a:extLst>
            </p:cNvPr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01;p32">
              <a:extLst>
                <a:ext uri="{FF2B5EF4-FFF2-40B4-BE49-F238E27FC236}">
                  <a16:creationId xmlns:a16="http://schemas.microsoft.com/office/drawing/2014/main" id="{A8CA7E56-9322-4C78-86F8-72D808594433}"/>
                </a:ext>
              </a:extLst>
            </p:cNvPr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02;p32">
              <a:extLst>
                <a:ext uri="{FF2B5EF4-FFF2-40B4-BE49-F238E27FC236}">
                  <a16:creationId xmlns:a16="http://schemas.microsoft.com/office/drawing/2014/main" id="{17A924D9-4C15-4AB9-8A5D-87737D38AD6B}"/>
                </a:ext>
              </a:extLst>
            </p:cNvPr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03;p32">
              <a:extLst>
                <a:ext uri="{FF2B5EF4-FFF2-40B4-BE49-F238E27FC236}">
                  <a16:creationId xmlns:a16="http://schemas.microsoft.com/office/drawing/2014/main" id="{D1383D9E-B3BA-47AC-9808-87205DFCF0ED}"/>
                </a:ext>
              </a:extLst>
            </p:cNvPr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04;p32">
              <a:extLst>
                <a:ext uri="{FF2B5EF4-FFF2-40B4-BE49-F238E27FC236}">
                  <a16:creationId xmlns:a16="http://schemas.microsoft.com/office/drawing/2014/main" id="{08D7C61C-BEA7-421B-9022-3EC47F576F6F}"/>
                </a:ext>
              </a:extLst>
            </p:cNvPr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05;p32">
              <a:extLst>
                <a:ext uri="{FF2B5EF4-FFF2-40B4-BE49-F238E27FC236}">
                  <a16:creationId xmlns:a16="http://schemas.microsoft.com/office/drawing/2014/main" id="{425E5908-2B44-4F17-9283-A054F16DBDAD}"/>
                </a:ext>
              </a:extLst>
            </p:cNvPr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06;p32">
              <a:extLst>
                <a:ext uri="{FF2B5EF4-FFF2-40B4-BE49-F238E27FC236}">
                  <a16:creationId xmlns:a16="http://schemas.microsoft.com/office/drawing/2014/main" id="{4DDC506A-F7A4-4DAF-A7A7-5C4A393A6DDE}"/>
                </a:ext>
              </a:extLst>
            </p:cNvPr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07;p32">
              <a:extLst>
                <a:ext uri="{FF2B5EF4-FFF2-40B4-BE49-F238E27FC236}">
                  <a16:creationId xmlns:a16="http://schemas.microsoft.com/office/drawing/2014/main" id="{B083DF49-2804-4DDE-99EE-978944AF0FDE}"/>
                </a:ext>
              </a:extLst>
            </p:cNvPr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08;p32">
              <a:extLst>
                <a:ext uri="{FF2B5EF4-FFF2-40B4-BE49-F238E27FC236}">
                  <a16:creationId xmlns:a16="http://schemas.microsoft.com/office/drawing/2014/main" id="{B177E869-FA8F-4B8C-A33E-7D0A4DA25C8E}"/>
                </a:ext>
              </a:extLst>
            </p:cNvPr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09;p32">
              <a:extLst>
                <a:ext uri="{FF2B5EF4-FFF2-40B4-BE49-F238E27FC236}">
                  <a16:creationId xmlns:a16="http://schemas.microsoft.com/office/drawing/2014/main" id="{6DB634EF-89B7-48C4-8C78-72EF6ECC3C6D}"/>
                </a:ext>
              </a:extLst>
            </p:cNvPr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410;p32">
              <a:extLst>
                <a:ext uri="{FF2B5EF4-FFF2-40B4-BE49-F238E27FC236}">
                  <a16:creationId xmlns:a16="http://schemas.microsoft.com/office/drawing/2014/main" id="{DF36F34F-8DA0-4391-9045-B56BFC1FB97F}"/>
                </a:ext>
              </a:extLst>
            </p:cNvPr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411;p32">
              <a:extLst>
                <a:ext uri="{FF2B5EF4-FFF2-40B4-BE49-F238E27FC236}">
                  <a16:creationId xmlns:a16="http://schemas.microsoft.com/office/drawing/2014/main" id="{8C7F969F-0DA9-435C-A581-FD2B0F990F62}"/>
                </a:ext>
              </a:extLst>
            </p:cNvPr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412;p32">
              <a:extLst>
                <a:ext uri="{FF2B5EF4-FFF2-40B4-BE49-F238E27FC236}">
                  <a16:creationId xmlns:a16="http://schemas.microsoft.com/office/drawing/2014/main" id="{7EA02644-AB96-4AEA-BDCD-217E611D5C81}"/>
                </a:ext>
              </a:extLst>
            </p:cNvPr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413;p32">
              <a:extLst>
                <a:ext uri="{FF2B5EF4-FFF2-40B4-BE49-F238E27FC236}">
                  <a16:creationId xmlns:a16="http://schemas.microsoft.com/office/drawing/2014/main" id="{CCDBDAB5-1A88-4632-935A-426E14357BC2}"/>
                </a:ext>
              </a:extLst>
            </p:cNvPr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414;p32">
              <a:extLst>
                <a:ext uri="{FF2B5EF4-FFF2-40B4-BE49-F238E27FC236}">
                  <a16:creationId xmlns:a16="http://schemas.microsoft.com/office/drawing/2014/main" id="{666564BB-C3CD-4822-B0A4-8C2AF3B97CD8}"/>
                </a:ext>
              </a:extLst>
            </p:cNvPr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415;p32">
              <a:extLst>
                <a:ext uri="{FF2B5EF4-FFF2-40B4-BE49-F238E27FC236}">
                  <a16:creationId xmlns:a16="http://schemas.microsoft.com/office/drawing/2014/main" id="{421054AE-7F39-4DB9-A0AC-FBEF296253F8}"/>
                </a:ext>
              </a:extLst>
            </p:cNvPr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416;p32">
              <a:extLst>
                <a:ext uri="{FF2B5EF4-FFF2-40B4-BE49-F238E27FC236}">
                  <a16:creationId xmlns:a16="http://schemas.microsoft.com/office/drawing/2014/main" id="{A31E5FCD-1007-4119-882F-C5A2029DBD9A}"/>
                </a:ext>
              </a:extLst>
            </p:cNvPr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417;p32">
              <a:extLst>
                <a:ext uri="{FF2B5EF4-FFF2-40B4-BE49-F238E27FC236}">
                  <a16:creationId xmlns:a16="http://schemas.microsoft.com/office/drawing/2014/main" id="{AB897315-5E17-4FB8-B433-E933B1D7B857}"/>
                </a:ext>
              </a:extLst>
            </p:cNvPr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418;p32">
              <a:extLst>
                <a:ext uri="{FF2B5EF4-FFF2-40B4-BE49-F238E27FC236}">
                  <a16:creationId xmlns:a16="http://schemas.microsoft.com/office/drawing/2014/main" id="{8F0E083B-C9C5-49FD-BC39-2D187A1AB23D}"/>
                </a:ext>
              </a:extLst>
            </p:cNvPr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419;p32">
              <a:extLst>
                <a:ext uri="{FF2B5EF4-FFF2-40B4-BE49-F238E27FC236}">
                  <a16:creationId xmlns:a16="http://schemas.microsoft.com/office/drawing/2014/main" id="{5EB7CBA9-2CB5-409C-A288-C843522ED7CA}"/>
                </a:ext>
              </a:extLst>
            </p:cNvPr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420;p32">
              <a:extLst>
                <a:ext uri="{FF2B5EF4-FFF2-40B4-BE49-F238E27FC236}">
                  <a16:creationId xmlns:a16="http://schemas.microsoft.com/office/drawing/2014/main" id="{7006AAD4-8171-4D8B-BBE8-B2E8CE9C33CF}"/>
                </a:ext>
              </a:extLst>
            </p:cNvPr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421;p32">
              <a:extLst>
                <a:ext uri="{FF2B5EF4-FFF2-40B4-BE49-F238E27FC236}">
                  <a16:creationId xmlns:a16="http://schemas.microsoft.com/office/drawing/2014/main" id="{2489B4A6-9AFA-494C-8A72-74D7AD5C8A31}"/>
                </a:ext>
              </a:extLst>
            </p:cNvPr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422;p32">
              <a:extLst>
                <a:ext uri="{FF2B5EF4-FFF2-40B4-BE49-F238E27FC236}">
                  <a16:creationId xmlns:a16="http://schemas.microsoft.com/office/drawing/2014/main" id="{ED1F1E5F-F78E-4D9D-A3E1-A58893E8875B}"/>
                </a:ext>
              </a:extLst>
            </p:cNvPr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208;p32">
            <a:extLst>
              <a:ext uri="{FF2B5EF4-FFF2-40B4-BE49-F238E27FC236}">
                <a16:creationId xmlns:a16="http://schemas.microsoft.com/office/drawing/2014/main" id="{DD6176FB-F838-4C9A-BCC6-850D988DB1E1}"/>
              </a:ext>
            </a:extLst>
          </p:cNvPr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>
              <a:extLst>
                <a:ext uri="{FF2B5EF4-FFF2-40B4-BE49-F238E27FC236}">
                  <a16:creationId xmlns:a16="http://schemas.microsoft.com/office/drawing/2014/main" id="{0B034D1A-EE2A-4BFD-BCC0-595B154C9171}"/>
                </a:ext>
              </a:extLst>
            </p:cNvPr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210;p32">
              <a:extLst>
                <a:ext uri="{FF2B5EF4-FFF2-40B4-BE49-F238E27FC236}">
                  <a16:creationId xmlns:a16="http://schemas.microsoft.com/office/drawing/2014/main" id="{29689E17-4F1C-47E9-96E2-0043212CDE83}"/>
                </a:ext>
              </a:extLst>
            </p:cNvPr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211;p32">
              <a:extLst>
                <a:ext uri="{FF2B5EF4-FFF2-40B4-BE49-F238E27FC236}">
                  <a16:creationId xmlns:a16="http://schemas.microsoft.com/office/drawing/2014/main" id="{C8ADF437-3011-4B1D-ACCA-2DAF46F14C0C}"/>
                </a:ext>
              </a:extLst>
            </p:cNvPr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212;p32">
              <a:extLst>
                <a:ext uri="{FF2B5EF4-FFF2-40B4-BE49-F238E27FC236}">
                  <a16:creationId xmlns:a16="http://schemas.microsoft.com/office/drawing/2014/main" id="{EF0679F2-3559-4ECF-A5B2-EAE4598C639F}"/>
                </a:ext>
              </a:extLst>
            </p:cNvPr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213;p32">
              <a:extLst>
                <a:ext uri="{FF2B5EF4-FFF2-40B4-BE49-F238E27FC236}">
                  <a16:creationId xmlns:a16="http://schemas.microsoft.com/office/drawing/2014/main" id="{82CE3A94-9A73-4FBA-8167-836B4014A3EC}"/>
                </a:ext>
              </a:extLst>
            </p:cNvPr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214;p32">
              <a:extLst>
                <a:ext uri="{FF2B5EF4-FFF2-40B4-BE49-F238E27FC236}">
                  <a16:creationId xmlns:a16="http://schemas.microsoft.com/office/drawing/2014/main" id="{52B1518D-2D1A-40C4-A647-4A8A1DE555C2}"/>
                </a:ext>
              </a:extLst>
            </p:cNvPr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215;p32">
              <a:extLst>
                <a:ext uri="{FF2B5EF4-FFF2-40B4-BE49-F238E27FC236}">
                  <a16:creationId xmlns:a16="http://schemas.microsoft.com/office/drawing/2014/main" id="{06602E68-FDF9-45D1-95A7-45C9768B3327}"/>
                </a:ext>
              </a:extLst>
            </p:cNvPr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216;p32">
              <a:extLst>
                <a:ext uri="{FF2B5EF4-FFF2-40B4-BE49-F238E27FC236}">
                  <a16:creationId xmlns:a16="http://schemas.microsoft.com/office/drawing/2014/main" id="{113BEA83-92FA-4771-AEAA-D36481957464}"/>
                </a:ext>
              </a:extLst>
            </p:cNvPr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217;p32">
              <a:extLst>
                <a:ext uri="{FF2B5EF4-FFF2-40B4-BE49-F238E27FC236}">
                  <a16:creationId xmlns:a16="http://schemas.microsoft.com/office/drawing/2014/main" id="{9126A45E-0A4A-461C-A11C-AB3968F9C785}"/>
                </a:ext>
              </a:extLst>
            </p:cNvPr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218;p32">
              <a:extLst>
                <a:ext uri="{FF2B5EF4-FFF2-40B4-BE49-F238E27FC236}">
                  <a16:creationId xmlns:a16="http://schemas.microsoft.com/office/drawing/2014/main" id="{DBB362C2-F82F-4AAB-9FA2-C95BE7276CDF}"/>
                </a:ext>
              </a:extLst>
            </p:cNvPr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219;p32">
              <a:extLst>
                <a:ext uri="{FF2B5EF4-FFF2-40B4-BE49-F238E27FC236}">
                  <a16:creationId xmlns:a16="http://schemas.microsoft.com/office/drawing/2014/main" id="{DB07EAD3-6645-4F58-9B36-57778F64468A}"/>
                </a:ext>
              </a:extLst>
            </p:cNvPr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220;p32">
              <a:extLst>
                <a:ext uri="{FF2B5EF4-FFF2-40B4-BE49-F238E27FC236}">
                  <a16:creationId xmlns:a16="http://schemas.microsoft.com/office/drawing/2014/main" id="{7D6FB8EB-BE28-4D51-A155-299475D88E4B}"/>
                </a:ext>
              </a:extLst>
            </p:cNvPr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221;p32">
              <a:extLst>
                <a:ext uri="{FF2B5EF4-FFF2-40B4-BE49-F238E27FC236}">
                  <a16:creationId xmlns:a16="http://schemas.microsoft.com/office/drawing/2014/main" id="{5637665F-949A-4279-8D86-1B00CFE6F9FB}"/>
                </a:ext>
              </a:extLst>
            </p:cNvPr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222;p32">
              <a:extLst>
                <a:ext uri="{FF2B5EF4-FFF2-40B4-BE49-F238E27FC236}">
                  <a16:creationId xmlns:a16="http://schemas.microsoft.com/office/drawing/2014/main" id="{8F583D91-355A-40B7-9EC4-B3DFD74C3756}"/>
                </a:ext>
              </a:extLst>
            </p:cNvPr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223;p32">
              <a:extLst>
                <a:ext uri="{FF2B5EF4-FFF2-40B4-BE49-F238E27FC236}">
                  <a16:creationId xmlns:a16="http://schemas.microsoft.com/office/drawing/2014/main" id="{5EF45B45-CA18-435D-B427-48BE64C5DAC2}"/>
                </a:ext>
              </a:extLst>
            </p:cNvPr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224;p32">
              <a:extLst>
                <a:ext uri="{FF2B5EF4-FFF2-40B4-BE49-F238E27FC236}">
                  <a16:creationId xmlns:a16="http://schemas.microsoft.com/office/drawing/2014/main" id="{E4B6F35B-3674-4C84-A710-037C8ADC729F}"/>
                </a:ext>
              </a:extLst>
            </p:cNvPr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225;p32">
              <a:extLst>
                <a:ext uri="{FF2B5EF4-FFF2-40B4-BE49-F238E27FC236}">
                  <a16:creationId xmlns:a16="http://schemas.microsoft.com/office/drawing/2014/main" id="{72352B12-F403-4107-9577-B6AA7DA48BF3}"/>
                </a:ext>
              </a:extLst>
            </p:cNvPr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226;p32">
              <a:extLst>
                <a:ext uri="{FF2B5EF4-FFF2-40B4-BE49-F238E27FC236}">
                  <a16:creationId xmlns:a16="http://schemas.microsoft.com/office/drawing/2014/main" id="{632C59A2-6D59-4C6C-B6BF-2DB6A3187CB1}"/>
                </a:ext>
              </a:extLst>
            </p:cNvPr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227;p32">
              <a:extLst>
                <a:ext uri="{FF2B5EF4-FFF2-40B4-BE49-F238E27FC236}">
                  <a16:creationId xmlns:a16="http://schemas.microsoft.com/office/drawing/2014/main" id="{86FD6FE2-B783-452C-854D-C996B9AAE249}"/>
                </a:ext>
              </a:extLst>
            </p:cNvPr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228;p32">
              <a:extLst>
                <a:ext uri="{FF2B5EF4-FFF2-40B4-BE49-F238E27FC236}">
                  <a16:creationId xmlns:a16="http://schemas.microsoft.com/office/drawing/2014/main" id="{1CE73B29-A065-4627-AE73-604055CE92B0}"/>
                </a:ext>
              </a:extLst>
            </p:cNvPr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229;p32">
              <a:extLst>
                <a:ext uri="{FF2B5EF4-FFF2-40B4-BE49-F238E27FC236}">
                  <a16:creationId xmlns:a16="http://schemas.microsoft.com/office/drawing/2014/main" id="{B5EFE71D-5538-4C8D-BB53-B232EA2EBBD2}"/>
                </a:ext>
              </a:extLst>
            </p:cNvPr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230;p32">
              <a:extLst>
                <a:ext uri="{FF2B5EF4-FFF2-40B4-BE49-F238E27FC236}">
                  <a16:creationId xmlns:a16="http://schemas.microsoft.com/office/drawing/2014/main" id="{60BE3CAB-E5C9-4102-AEB9-D40D78672F12}"/>
                </a:ext>
              </a:extLst>
            </p:cNvPr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231;p32">
              <a:extLst>
                <a:ext uri="{FF2B5EF4-FFF2-40B4-BE49-F238E27FC236}">
                  <a16:creationId xmlns:a16="http://schemas.microsoft.com/office/drawing/2014/main" id="{4EE301F7-7D05-4DFF-83F9-4A847D42C09E}"/>
                </a:ext>
              </a:extLst>
            </p:cNvPr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232;p32">
              <a:extLst>
                <a:ext uri="{FF2B5EF4-FFF2-40B4-BE49-F238E27FC236}">
                  <a16:creationId xmlns:a16="http://schemas.microsoft.com/office/drawing/2014/main" id="{CBC5DCB4-676A-41D5-B737-2AACEE2BF900}"/>
                </a:ext>
              </a:extLst>
            </p:cNvPr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233;p32">
              <a:extLst>
                <a:ext uri="{FF2B5EF4-FFF2-40B4-BE49-F238E27FC236}">
                  <a16:creationId xmlns:a16="http://schemas.microsoft.com/office/drawing/2014/main" id="{D71388AD-98C9-4212-A134-59117F086860}"/>
                </a:ext>
              </a:extLst>
            </p:cNvPr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234;p32">
              <a:extLst>
                <a:ext uri="{FF2B5EF4-FFF2-40B4-BE49-F238E27FC236}">
                  <a16:creationId xmlns:a16="http://schemas.microsoft.com/office/drawing/2014/main" id="{2EC2E31D-48AC-4551-9CE9-256807DB7F60}"/>
                </a:ext>
              </a:extLst>
            </p:cNvPr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235;p32">
              <a:extLst>
                <a:ext uri="{FF2B5EF4-FFF2-40B4-BE49-F238E27FC236}">
                  <a16:creationId xmlns:a16="http://schemas.microsoft.com/office/drawing/2014/main" id="{919E815F-A72C-44CE-A77A-E12482E26920}"/>
                </a:ext>
              </a:extLst>
            </p:cNvPr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236;p32">
              <a:extLst>
                <a:ext uri="{FF2B5EF4-FFF2-40B4-BE49-F238E27FC236}">
                  <a16:creationId xmlns:a16="http://schemas.microsoft.com/office/drawing/2014/main" id="{FC0CB54A-D26E-491D-B83A-0C069531FD96}"/>
                </a:ext>
              </a:extLst>
            </p:cNvPr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237;p32">
              <a:extLst>
                <a:ext uri="{FF2B5EF4-FFF2-40B4-BE49-F238E27FC236}">
                  <a16:creationId xmlns:a16="http://schemas.microsoft.com/office/drawing/2014/main" id="{CB1F9089-FAAE-40BB-B828-E161F0C2D3CA}"/>
                </a:ext>
              </a:extLst>
            </p:cNvPr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238;p32">
              <a:extLst>
                <a:ext uri="{FF2B5EF4-FFF2-40B4-BE49-F238E27FC236}">
                  <a16:creationId xmlns:a16="http://schemas.microsoft.com/office/drawing/2014/main" id="{C8547FD5-87E0-4584-9621-E17339658DE1}"/>
                </a:ext>
              </a:extLst>
            </p:cNvPr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239;p32">
              <a:extLst>
                <a:ext uri="{FF2B5EF4-FFF2-40B4-BE49-F238E27FC236}">
                  <a16:creationId xmlns:a16="http://schemas.microsoft.com/office/drawing/2014/main" id="{57F2871F-C512-4F85-A8F6-FD880168D03E}"/>
                </a:ext>
              </a:extLst>
            </p:cNvPr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240;p32">
              <a:extLst>
                <a:ext uri="{FF2B5EF4-FFF2-40B4-BE49-F238E27FC236}">
                  <a16:creationId xmlns:a16="http://schemas.microsoft.com/office/drawing/2014/main" id="{07915C0C-2C63-469D-A388-29479542676C}"/>
                </a:ext>
              </a:extLst>
            </p:cNvPr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241;p32">
              <a:extLst>
                <a:ext uri="{FF2B5EF4-FFF2-40B4-BE49-F238E27FC236}">
                  <a16:creationId xmlns:a16="http://schemas.microsoft.com/office/drawing/2014/main" id="{9F79F0AE-813D-4366-9AD2-5FF8799CE0D2}"/>
                </a:ext>
              </a:extLst>
            </p:cNvPr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242;p32">
              <a:extLst>
                <a:ext uri="{FF2B5EF4-FFF2-40B4-BE49-F238E27FC236}">
                  <a16:creationId xmlns:a16="http://schemas.microsoft.com/office/drawing/2014/main" id="{51E99F55-91FE-425A-BE51-18F4DA64F828}"/>
                </a:ext>
              </a:extLst>
            </p:cNvPr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243;p32">
              <a:extLst>
                <a:ext uri="{FF2B5EF4-FFF2-40B4-BE49-F238E27FC236}">
                  <a16:creationId xmlns:a16="http://schemas.microsoft.com/office/drawing/2014/main" id="{9A619D39-727D-40F8-9840-BFEE8E5DAFF9}"/>
                </a:ext>
              </a:extLst>
            </p:cNvPr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244;p32">
              <a:extLst>
                <a:ext uri="{FF2B5EF4-FFF2-40B4-BE49-F238E27FC236}">
                  <a16:creationId xmlns:a16="http://schemas.microsoft.com/office/drawing/2014/main" id="{AD42D23D-7E05-43F2-9D50-8015CAA62243}"/>
                </a:ext>
              </a:extLst>
            </p:cNvPr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245;p32">
              <a:extLst>
                <a:ext uri="{FF2B5EF4-FFF2-40B4-BE49-F238E27FC236}">
                  <a16:creationId xmlns:a16="http://schemas.microsoft.com/office/drawing/2014/main" id="{FCE0BBD5-9401-4B99-9005-7905555F4BBA}"/>
                </a:ext>
              </a:extLst>
            </p:cNvPr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246;p32">
              <a:extLst>
                <a:ext uri="{FF2B5EF4-FFF2-40B4-BE49-F238E27FC236}">
                  <a16:creationId xmlns:a16="http://schemas.microsoft.com/office/drawing/2014/main" id="{A34606CC-5C43-46B7-B106-18AD3D14DF04}"/>
                </a:ext>
              </a:extLst>
            </p:cNvPr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247;p32">
              <a:extLst>
                <a:ext uri="{FF2B5EF4-FFF2-40B4-BE49-F238E27FC236}">
                  <a16:creationId xmlns:a16="http://schemas.microsoft.com/office/drawing/2014/main" id="{928D9032-7C70-41EC-AC05-7FA09367BC19}"/>
                </a:ext>
              </a:extLst>
            </p:cNvPr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248;p32">
              <a:extLst>
                <a:ext uri="{FF2B5EF4-FFF2-40B4-BE49-F238E27FC236}">
                  <a16:creationId xmlns:a16="http://schemas.microsoft.com/office/drawing/2014/main" id="{9603595A-5CFC-4160-B839-74F8570A97C0}"/>
                </a:ext>
              </a:extLst>
            </p:cNvPr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249;p32">
              <a:extLst>
                <a:ext uri="{FF2B5EF4-FFF2-40B4-BE49-F238E27FC236}">
                  <a16:creationId xmlns:a16="http://schemas.microsoft.com/office/drawing/2014/main" id="{7D92B120-5703-4244-B443-12CD61F79E73}"/>
                </a:ext>
              </a:extLst>
            </p:cNvPr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250;p32">
              <a:extLst>
                <a:ext uri="{FF2B5EF4-FFF2-40B4-BE49-F238E27FC236}">
                  <a16:creationId xmlns:a16="http://schemas.microsoft.com/office/drawing/2014/main" id="{9C4BE89F-D871-4562-B352-E9F76FA2F76B}"/>
                </a:ext>
              </a:extLst>
            </p:cNvPr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251;p32">
              <a:extLst>
                <a:ext uri="{FF2B5EF4-FFF2-40B4-BE49-F238E27FC236}">
                  <a16:creationId xmlns:a16="http://schemas.microsoft.com/office/drawing/2014/main" id="{A2E21CEE-46AC-4617-BCA5-4C402F056BEA}"/>
                </a:ext>
              </a:extLst>
            </p:cNvPr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252;p32">
              <a:extLst>
                <a:ext uri="{FF2B5EF4-FFF2-40B4-BE49-F238E27FC236}">
                  <a16:creationId xmlns:a16="http://schemas.microsoft.com/office/drawing/2014/main" id="{AAE6B03F-BF7C-4303-8BD2-D1E7DCCC954B}"/>
                </a:ext>
              </a:extLst>
            </p:cNvPr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253;p32">
              <a:extLst>
                <a:ext uri="{FF2B5EF4-FFF2-40B4-BE49-F238E27FC236}">
                  <a16:creationId xmlns:a16="http://schemas.microsoft.com/office/drawing/2014/main" id="{6ABA7C1F-354E-4024-A761-12176293DC1F}"/>
                </a:ext>
              </a:extLst>
            </p:cNvPr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254;p32">
              <a:extLst>
                <a:ext uri="{FF2B5EF4-FFF2-40B4-BE49-F238E27FC236}">
                  <a16:creationId xmlns:a16="http://schemas.microsoft.com/office/drawing/2014/main" id="{F485835B-6D2F-4E62-86A6-DEE4886B0529}"/>
                </a:ext>
              </a:extLst>
            </p:cNvPr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255;p32">
              <a:extLst>
                <a:ext uri="{FF2B5EF4-FFF2-40B4-BE49-F238E27FC236}">
                  <a16:creationId xmlns:a16="http://schemas.microsoft.com/office/drawing/2014/main" id="{70E3DA08-9A26-429C-A0FE-6940CF968D42}"/>
                </a:ext>
              </a:extLst>
            </p:cNvPr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256;p32">
              <a:extLst>
                <a:ext uri="{FF2B5EF4-FFF2-40B4-BE49-F238E27FC236}">
                  <a16:creationId xmlns:a16="http://schemas.microsoft.com/office/drawing/2014/main" id="{BE160233-D89B-42DF-A70E-0E675768C5F5}"/>
                </a:ext>
              </a:extLst>
            </p:cNvPr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257;p32">
              <a:extLst>
                <a:ext uri="{FF2B5EF4-FFF2-40B4-BE49-F238E27FC236}">
                  <a16:creationId xmlns:a16="http://schemas.microsoft.com/office/drawing/2014/main" id="{5F5DD29A-34D6-4B8D-9E3B-FACDC5F01FB5}"/>
                </a:ext>
              </a:extLst>
            </p:cNvPr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258;p32">
              <a:extLst>
                <a:ext uri="{FF2B5EF4-FFF2-40B4-BE49-F238E27FC236}">
                  <a16:creationId xmlns:a16="http://schemas.microsoft.com/office/drawing/2014/main" id="{B62636E2-DF56-4631-B417-00533B0909D5}"/>
                </a:ext>
              </a:extLst>
            </p:cNvPr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259;p32">
              <a:extLst>
                <a:ext uri="{FF2B5EF4-FFF2-40B4-BE49-F238E27FC236}">
                  <a16:creationId xmlns:a16="http://schemas.microsoft.com/office/drawing/2014/main" id="{9D409D8C-F34C-46A9-88F6-55D3C4997E48}"/>
                </a:ext>
              </a:extLst>
            </p:cNvPr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260;p32">
              <a:extLst>
                <a:ext uri="{FF2B5EF4-FFF2-40B4-BE49-F238E27FC236}">
                  <a16:creationId xmlns:a16="http://schemas.microsoft.com/office/drawing/2014/main" id="{694570C1-D775-48FB-A954-856DDA3BBF7F}"/>
                </a:ext>
              </a:extLst>
            </p:cNvPr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261;p32">
              <a:extLst>
                <a:ext uri="{FF2B5EF4-FFF2-40B4-BE49-F238E27FC236}">
                  <a16:creationId xmlns:a16="http://schemas.microsoft.com/office/drawing/2014/main" id="{426287FD-C638-4013-B46F-93F43FD74C79}"/>
                </a:ext>
              </a:extLst>
            </p:cNvPr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262;p32">
              <a:extLst>
                <a:ext uri="{FF2B5EF4-FFF2-40B4-BE49-F238E27FC236}">
                  <a16:creationId xmlns:a16="http://schemas.microsoft.com/office/drawing/2014/main" id="{96587A60-62BC-4483-9AFB-4654D230DF71}"/>
                </a:ext>
              </a:extLst>
            </p:cNvPr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1B9F83F7-9E48-4D46-909B-A40FB9E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19" y="164052"/>
            <a:ext cx="11541439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Đọc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các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sau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rồi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biết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chữ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8 ở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mỗi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thuộc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hàng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,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lớp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09674B-80D9-C11C-A414-041310BFEA89}"/>
              </a:ext>
            </a:extLst>
          </p:cNvPr>
          <p:cNvSpPr/>
          <p:nvPr/>
        </p:nvSpPr>
        <p:spPr>
          <a:xfrm>
            <a:off x="595901" y="1643866"/>
            <a:ext cx="2332234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64C38C-0E3F-DCE0-6B4C-5E016DAAA303}"/>
              </a:ext>
            </a:extLst>
          </p:cNvPr>
          <p:cNvSpPr/>
          <p:nvPr/>
        </p:nvSpPr>
        <p:spPr>
          <a:xfrm>
            <a:off x="3544584" y="1623317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0B4E33-C3B8-FC35-7758-DFA615667CE0}"/>
              </a:ext>
            </a:extLst>
          </p:cNvPr>
          <p:cNvSpPr/>
          <p:nvPr/>
        </p:nvSpPr>
        <p:spPr>
          <a:xfrm>
            <a:off x="6452171" y="1633591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7AD265-6208-2942-30AD-B1F5601A2DB7}"/>
              </a:ext>
            </a:extLst>
          </p:cNvPr>
          <p:cNvSpPr/>
          <p:nvPr/>
        </p:nvSpPr>
        <p:spPr>
          <a:xfrm>
            <a:off x="9215920" y="1643865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</p:spTree>
    <p:extLst>
      <p:ext uri="{BB962C8B-B14F-4D97-AF65-F5344CB8AC3E}">
        <p14:creationId xmlns:p14="http://schemas.microsoft.com/office/powerpoint/2010/main" val="40564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640647" y="291321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2895477" y="1843237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170">
              <a:buClr>
                <a:srgbClr val="04596F"/>
              </a:buClr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 sáu nghìn một trăm tám mươi hai.</a:t>
            </a: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chục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đơn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39320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459</Words>
  <Application>Microsoft Office PowerPoint</Application>
  <PresentationFormat>Widescreen</PresentationFormat>
  <Paragraphs>71</Paragraphs>
  <Slides>22</Slides>
  <Notes>21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#9Slide05 SVNUT Triumph</vt:lpstr>
      <vt:lpstr>Arial</vt:lpstr>
      <vt:lpstr>Calibri</vt:lpstr>
      <vt:lpstr>Cambria</vt:lpstr>
      <vt:lpstr>Cambria Math</vt:lpstr>
      <vt:lpstr>Candara</vt:lpstr>
      <vt:lpstr>Kavoon</vt:lpstr>
      <vt:lpstr>SVN-Billo</vt:lpstr>
      <vt:lpstr>Tahoma</vt:lpstr>
      <vt:lpstr>Unkempt</vt:lpstr>
      <vt:lpstr>UVF TypoSlabserif</vt:lpstr>
      <vt:lpstr>0178 Mateo · SlidesMania</vt:lpstr>
      <vt:lpstr>自定义设计方案</vt:lpstr>
      <vt:lpstr>PowerPoint Presentation</vt:lpstr>
      <vt:lpstr>PowerPoint Presentation</vt:lpstr>
      <vt:lpstr>TRỞ VỀ</vt:lpstr>
      <vt:lpstr>TRỞ VỀ</vt:lpstr>
      <vt:lpstr>TRỞ VỀ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hai số khi biết  Tổng và tỉ số  của hai số đó</dc:title>
  <dc:creator>Thao Tran</dc:creator>
  <cp:lastModifiedBy>minh phuong vu</cp:lastModifiedBy>
  <cp:revision>35</cp:revision>
  <dcterms:created xsi:type="dcterms:W3CDTF">2023-07-19T14:00:08Z</dcterms:created>
  <dcterms:modified xsi:type="dcterms:W3CDTF">2025-12-29T07:31:46Z</dcterms:modified>
</cp:coreProperties>
</file>