
<file path=[Content_Types].xml><?xml version="1.0" encoding="utf-8"?>
<Types xmlns="http://schemas.openxmlformats.org/package/2006/content-types">
  <Default Extension="jpeg" ContentType="image/jpeg"/>
  <Default Extension="jpg" ContentType="image/jpeg"/>
  <Default Extension="mp4" ContentType="video/mp4"/>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tags/tag1.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4" r:id="rId1"/>
  </p:sldMasterIdLst>
  <p:notesMasterIdLst>
    <p:notesMasterId r:id="rId19"/>
  </p:notesMasterIdLst>
  <p:sldIdLst>
    <p:sldId id="479" r:id="rId2"/>
    <p:sldId id="538" r:id="rId3"/>
    <p:sldId id="515" r:id="rId4"/>
    <p:sldId id="257" r:id="rId5"/>
    <p:sldId id="539" r:id="rId6"/>
    <p:sldId id="352" r:id="rId7"/>
    <p:sldId id="511" r:id="rId8"/>
    <p:sldId id="265" r:id="rId9"/>
    <p:sldId id="514" r:id="rId10"/>
    <p:sldId id="516" r:id="rId11"/>
    <p:sldId id="517" r:id="rId12"/>
    <p:sldId id="537" r:id="rId13"/>
    <p:sldId id="540" r:id="rId14"/>
    <p:sldId id="541" r:id="rId15"/>
    <p:sldId id="542" r:id="rId16"/>
    <p:sldId id="543" r:id="rId17"/>
    <p:sldId id="362" r:id="rId1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81579" autoAdjust="0"/>
  </p:normalViewPr>
  <p:slideViewPr>
    <p:cSldViewPr snapToGrid="0">
      <p:cViewPr varScale="1">
        <p:scale>
          <a:sx n="46" d="100"/>
          <a:sy n="46" d="100"/>
        </p:scale>
        <p:origin x="1644" y="4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083FEA3-B385-4BC2-A0AB-5624C6C5E455}" type="datetimeFigureOut">
              <a:rPr lang="en-US" smtClean="0"/>
              <a:t>03/09/2024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2C3FE35-4D14-4E16-8DB5-0AC742DBDC0F}" type="slidenum">
              <a:rPr lang="en-US" smtClean="0"/>
              <a:t>‹#›</a:t>
            </a:fld>
            <a:endParaRPr lang="en-US"/>
          </a:p>
        </p:txBody>
      </p:sp>
    </p:spTree>
    <p:extLst>
      <p:ext uri="{BB962C8B-B14F-4D97-AF65-F5344CB8AC3E}">
        <p14:creationId xmlns:p14="http://schemas.microsoft.com/office/powerpoint/2010/main" val="336472532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vi-VN" dirty="0"/>
              <a:t>Khi học ở trường, bạn bè là những người rất quan trọng đối với em – học, chơi đều cần bạn. Vì thế, việc giải quyết các vấn đề liên quan đến tình bạn sẽ giúp cho em luôn có cảm xúc tích cực đối với bạn mình, với tập thể lớp của mình.</a:t>
            </a:r>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9D6DBF9-12E2-4171-9BB2-3414126733DB}"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0521073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9D6DBF9-12E2-4171-9BB2-3414126733DB}"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27026630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9D6DBF9-12E2-4171-9BB2-3414126733DB}"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46550005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3B2FD0C-B6D3-45AF-856F-A405129FD409}"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75338683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9D6DBF9-12E2-4171-9BB2-3414126733DB}"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420076230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9D6DBF9-12E2-4171-9BB2-3414126733DB}"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18064001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9D6DBF9-12E2-4171-9BB2-3414126733DB}"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37610166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9D6DBF9-12E2-4171-9BB2-3414126733DB}"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91908292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3B2FD0C-B6D3-45AF-856F-A405129FD409}"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52601699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D997B5FA-0921-464F-AAE1-844C04324D75}" type="datetimeFigureOut">
              <a:rPr lang="zh-CN" altLang="en-US" smtClean="0"/>
              <a:t>2024/9/3</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253196685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p:cNvSpPr>
            <a:spLocks noGrp="1"/>
          </p:cNvSpPr>
          <p:nvPr>
            <p:ph idx="1"/>
          </p:nvPr>
        </p:nvSpPr>
        <p:spPr>
          <a:xfrm>
            <a:off x="838200" y="1825625"/>
            <a:ext cx="10515600" cy="435133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D997B5FA-0921-464F-AAE1-844C04324D75}" type="datetimeFigureOut">
              <a:rPr lang="zh-CN" altLang="en-US" smtClean="0"/>
              <a:t>2024/9/3</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10800600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a:prstGeom prst="rect">
            <a:avLst/>
          </a:prstGeo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D997B5FA-0921-464F-AAE1-844C04324D75}" type="datetimeFigureOut">
              <a:rPr lang="zh-CN" altLang="en-US" smtClean="0"/>
              <a:t>2024/9/3</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202595859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E2743E52-4CFC-F2F9-3822-3A64B1D40D6B}"/>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r="15710"/>
          <a:stretch/>
        </p:blipFill>
        <p:spPr>
          <a:xfrm>
            <a:off x="0" y="-29754"/>
            <a:ext cx="12192000" cy="6887754"/>
          </a:xfrm>
          <a:prstGeom prst="rect">
            <a:avLst/>
          </a:prstGeom>
        </p:spPr>
      </p:pic>
      <p:sp>
        <p:nvSpPr>
          <p:cNvPr id="38" name="矩形: 圆角 37">
            <a:extLst>
              <a:ext uri="{FF2B5EF4-FFF2-40B4-BE49-F238E27FC236}">
                <a16:creationId xmlns:a16="http://schemas.microsoft.com/office/drawing/2014/main" id="{98A8DBA1-50E8-5702-98AC-9AEFA2301544}"/>
              </a:ext>
            </a:extLst>
          </p:cNvPr>
          <p:cNvSpPr/>
          <p:nvPr userDrawn="1"/>
        </p:nvSpPr>
        <p:spPr>
          <a:xfrm>
            <a:off x="298174" y="188843"/>
            <a:ext cx="11459438" cy="6328100"/>
          </a:xfrm>
          <a:prstGeom prst="roundRect">
            <a:avLst>
              <a:gd name="adj" fmla="val 5971"/>
            </a:avLst>
          </a:prstGeom>
          <a:solidFill>
            <a:schemeClr val="bg1"/>
          </a:solidFill>
          <a:ln w="28575">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02430608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383235870"/>
      </p:ext>
    </p:extLst>
  </p:cSld>
  <p:clrMapOvr>
    <a:masterClrMapping/>
  </p:clrMapOvr>
  <mc:AlternateContent xmlns:mc="http://schemas.openxmlformats.org/markup-compatibility/2006" xmlns:p14="http://schemas.microsoft.com/office/powerpoint/2010/main">
    <mc:Choice Requires="p14">
      <p:transition spd="slow" p14:dur="1250" advClick="0" advTm="0">
        <p:push dir="u"/>
      </p:transition>
    </mc:Choice>
    <mc:Fallback xmlns="">
      <p:transition spd="slow" advClick="0" advTm="0">
        <p:push dir="u"/>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1_两栏内容">
    <p:spTree>
      <p:nvGrpSpPr>
        <p:cNvPr id="1" name=""/>
        <p:cNvGrpSpPr/>
        <p:nvPr/>
      </p:nvGrpSpPr>
      <p:grpSpPr>
        <a:xfrm>
          <a:off x="0" y="0"/>
          <a:ext cx="0" cy="0"/>
          <a:chOff x="0" y="0"/>
          <a:chExt cx="0" cy="0"/>
        </a:xfrm>
      </p:grpSpPr>
      <p:sp>
        <p:nvSpPr>
          <p:cNvPr id="5" name="日期占位符 4">
            <a:extLst>
              <a:ext uri="{FF2B5EF4-FFF2-40B4-BE49-F238E27FC236}">
                <a16:creationId xmlns:a16="http://schemas.microsoft.com/office/drawing/2014/main" id="{52767841-4872-4A66-B5B9-AEB6A690E05D}"/>
              </a:ext>
            </a:extLst>
          </p:cNvPr>
          <p:cNvSpPr>
            <a:spLocks noGrp="1"/>
          </p:cNvSpPr>
          <p:nvPr>
            <p:ph type="dt" sz="half" idx="10"/>
          </p:nvPr>
        </p:nvSpPr>
        <p:spPr>
          <a:xfrm>
            <a:off x="838200" y="6356350"/>
            <a:ext cx="2743200" cy="365125"/>
          </a:xfrm>
          <a:prstGeom prst="rect">
            <a:avLst/>
          </a:prstGeom>
        </p:spPr>
        <p:txBody>
          <a:bodyPr/>
          <a:lstStyle/>
          <a:p>
            <a:fld id="{496B880E-3BE9-4A10-966A-C1D42C70BCF6}" type="datetimeFigureOut">
              <a:rPr lang="zh-CN" altLang="en-US" smtClean="0"/>
              <a:t>2024/9/3</a:t>
            </a:fld>
            <a:endParaRPr lang="zh-CN" altLang="en-US"/>
          </a:p>
        </p:txBody>
      </p:sp>
      <p:sp>
        <p:nvSpPr>
          <p:cNvPr id="6" name="页脚占位符 5">
            <a:extLst>
              <a:ext uri="{FF2B5EF4-FFF2-40B4-BE49-F238E27FC236}">
                <a16:creationId xmlns:a16="http://schemas.microsoft.com/office/drawing/2014/main" id="{CA810C30-4121-4186-909E-993A5F4E27DA}"/>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a:extLst>
              <a:ext uri="{FF2B5EF4-FFF2-40B4-BE49-F238E27FC236}">
                <a16:creationId xmlns:a16="http://schemas.microsoft.com/office/drawing/2014/main" id="{17B0A69E-FCE1-4195-B112-8B07999C678F}"/>
              </a:ext>
            </a:extLst>
          </p:cNvPr>
          <p:cNvSpPr>
            <a:spLocks noGrp="1"/>
          </p:cNvSpPr>
          <p:nvPr>
            <p:ph type="sldNum" sz="quarter" idx="12"/>
          </p:nvPr>
        </p:nvSpPr>
        <p:spPr>
          <a:xfrm>
            <a:off x="8610600" y="6356350"/>
            <a:ext cx="2743200" cy="365125"/>
          </a:xfrm>
          <a:prstGeom prst="rect">
            <a:avLst/>
          </a:prstGeom>
        </p:spPr>
        <p:txBody>
          <a:bodyPr/>
          <a:lstStyle/>
          <a:p>
            <a:fld id="{D05F30F0-2D64-4950-B991-DBE38FB597C1}" type="slidenum">
              <a:rPr lang="zh-CN" altLang="en-US" smtClean="0"/>
              <a:t>‹#›</a:t>
            </a:fld>
            <a:endParaRPr lang="zh-CN" altLang="en-US"/>
          </a:p>
        </p:txBody>
      </p:sp>
    </p:spTree>
    <p:extLst>
      <p:ext uri="{BB962C8B-B14F-4D97-AF65-F5344CB8AC3E}">
        <p14:creationId xmlns:p14="http://schemas.microsoft.com/office/powerpoint/2010/main" val="1246520796"/>
      </p:ext>
    </p:extLst>
  </p:cSld>
  <p:clrMapOvr>
    <a:masterClrMapping/>
  </p:clrMapOvr>
  <mc:AlternateContent xmlns:mc="http://schemas.openxmlformats.org/markup-compatibility/2006" xmlns:p14="http://schemas.microsoft.com/office/powerpoint/2010/main">
    <mc:Choice Requires="p14">
      <p:transition spd="slow" p14:dur="1250" advClick="0" advTm="0">
        <p:push dir="u"/>
      </p:transition>
    </mc:Choice>
    <mc:Fallback xmlns="">
      <p:transition spd="slow" advClick="0" advTm="0">
        <p:push dir="u"/>
      </p:transition>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9Slide.vn - 2019">
            <a:extLst>
              <a:ext uri="{FF2B5EF4-FFF2-40B4-BE49-F238E27FC236}">
                <a16:creationId xmlns:a16="http://schemas.microsoft.com/office/drawing/2014/main" id="{5D877156-052B-D209-9E3B-EF4F843E6AAD}"/>
              </a:ext>
            </a:extLst>
          </p:cNvPr>
          <p:cNvSpPr txBox="1"/>
          <p:nvPr userDrawn="1"/>
        </p:nvSpPr>
        <p:spPr>
          <a:xfrm>
            <a:off x="0" y="-1604665"/>
            <a:ext cx="12192000" cy="461665"/>
          </a:xfrm>
          <a:prstGeom prst="rect">
            <a:avLst/>
          </a:prstGeom>
          <a:noFill/>
        </p:spPr>
        <p:txBody>
          <a:bodyPr vert="horz" rtlCol="0">
            <a:spAutoFit/>
          </a:bodyPr>
          <a:lstStyle/>
          <a:p>
            <a:pPr algn="ctr"/>
            <a:r>
              <a:rPr lang="en-US" sz="2400">
                <a:solidFill>
                  <a:srgbClr val="CFCFCF"/>
                </a:solidFill>
              </a:rPr>
              <a:t>www.9slide.vn</a:t>
            </a:r>
          </a:p>
        </p:txBody>
      </p:sp>
    </p:spTree>
    <p:extLst>
      <p:ext uri="{BB962C8B-B14F-4D97-AF65-F5344CB8AC3E}">
        <p14:creationId xmlns:p14="http://schemas.microsoft.com/office/powerpoint/2010/main" val="2866166450"/>
      </p:ext>
    </p:extLst>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Lst>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n-ea"/>
          <a:ea typeface="+mn-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ea"/>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ea"/>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ea"/>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ea"/>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Layout" Target="../slideLayouts/slideLayout5.xml"/><Relationship Id="rId6" Type="http://schemas.microsoft.com/office/2007/relationships/hdphoto" Target="../media/hdphoto2.wdp"/><Relationship Id="rId5" Type="http://schemas.openxmlformats.org/officeDocument/2006/relationships/image" Target="../media/image4.png"/><Relationship Id="rId4" Type="http://schemas.microsoft.com/office/2007/relationships/hdphoto" Target="../media/hdphoto1.wdp"/></Relationships>
</file>

<file path=ppt/slides/_rels/slide10.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5.xml"/><Relationship Id="rId1" Type="http://schemas.openxmlformats.org/officeDocument/2006/relationships/slideLayout" Target="../slideLayouts/slideLayout4.xml"/><Relationship Id="rId4" Type="http://schemas.openxmlformats.org/officeDocument/2006/relationships/image" Target="../media/image27.png"/></Relationships>
</file>

<file path=ppt/slides/_rels/slide11.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6.xml"/><Relationship Id="rId1" Type="http://schemas.openxmlformats.org/officeDocument/2006/relationships/slideLayout" Target="../slideLayouts/slideLayout4.xml"/><Relationship Id="rId4" Type="http://schemas.openxmlformats.org/officeDocument/2006/relationships/image" Target="../media/image28.png"/></Relationships>
</file>

<file path=ppt/slides/_rels/slide12.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jpg"/><Relationship Id="rId1" Type="http://schemas.openxmlformats.org/officeDocument/2006/relationships/slideLayout" Target="../slideLayouts/slideLayout4.xml"/><Relationship Id="rId5" Type="http://schemas.openxmlformats.org/officeDocument/2006/relationships/image" Target="../media/image26.png"/><Relationship Id="rId4" Type="http://schemas.microsoft.com/office/2007/relationships/hdphoto" Target="../media/hdphoto6.wdp"/></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29.png"/><Relationship Id="rId2" Type="http://schemas.openxmlformats.org/officeDocument/2006/relationships/image" Target="../media/image2.jpg"/><Relationship Id="rId1" Type="http://schemas.openxmlformats.org/officeDocument/2006/relationships/slideLayout" Target="../slideLayouts/slideLayout5.xml"/><Relationship Id="rId6" Type="http://schemas.microsoft.com/office/2007/relationships/hdphoto" Target="../media/hdphoto2.wdp"/><Relationship Id="rId5" Type="http://schemas.openxmlformats.org/officeDocument/2006/relationships/image" Target="../media/image4.png"/><Relationship Id="rId4" Type="http://schemas.microsoft.com/office/2007/relationships/hdphoto" Target="../media/hdphoto1.wdp"/></Relationships>
</file>

<file path=ppt/slides/_rels/slide16.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8" Type="http://schemas.openxmlformats.org/officeDocument/2006/relationships/image" Target="../media/image34.png"/><Relationship Id="rId3" Type="http://schemas.openxmlformats.org/officeDocument/2006/relationships/image" Target="../media/image1.png"/><Relationship Id="rId7" Type="http://schemas.openxmlformats.org/officeDocument/2006/relationships/image" Target="../media/image33.png"/><Relationship Id="rId2" Type="http://schemas.openxmlformats.org/officeDocument/2006/relationships/slideLayout" Target="../slideLayouts/slideLayout1.xml"/><Relationship Id="rId1" Type="http://schemas.openxmlformats.org/officeDocument/2006/relationships/tags" Target="../tags/tag1.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30.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8" Type="http://schemas.microsoft.com/office/2007/relationships/hdphoto" Target="../media/hdphoto4.wdp"/><Relationship Id="rId3" Type="http://schemas.openxmlformats.org/officeDocument/2006/relationships/image" Target="../media/image7.jpeg"/><Relationship Id="rId7" Type="http://schemas.openxmlformats.org/officeDocument/2006/relationships/image" Target="../media/image10.png"/><Relationship Id="rId2" Type="http://schemas.openxmlformats.org/officeDocument/2006/relationships/image" Target="../media/image6.jpg"/><Relationship Id="rId1" Type="http://schemas.openxmlformats.org/officeDocument/2006/relationships/slideLayout" Target="../slideLayouts/slideLayout6.xml"/><Relationship Id="rId6" Type="http://schemas.microsoft.com/office/2007/relationships/hdphoto" Target="../media/hdphoto3.wdp"/><Relationship Id="rId5" Type="http://schemas.openxmlformats.org/officeDocument/2006/relationships/image" Target="../media/image9.png"/><Relationship Id="rId4" Type="http://schemas.openxmlformats.org/officeDocument/2006/relationships/image" Target="../media/image8.jpeg"/></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7" Type="http://schemas.openxmlformats.org/officeDocument/2006/relationships/image" Target="../media/image15.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16.png"/><Relationship Id="rId2" Type="http://schemas.openxmlformats.org/officeDocument/2006/relationships/image" Target="../media/image2.jpg"/><Relationship Id="rId1" Type="http://schemas.openxmlformats.org/officeDocument/2006/relationships/slideLayout" Target="../slideLayouts/slideLayout5.xml"/><Relationship Id="rId6" Type="http://schemas.microsoft.com/office/2007/relationships/hdphoto" Target="../media/hdphoto2.wdp"/><Relationship Id="rId5" Type="http://schemas.openxmlformats.org/officeDocument/2006/relationships/image" Target="../media/image4.png"/><Relationship Id="rId4" Type="http://schemas.microsoft.com/office/2007/relationships/hdphoto" Target="../media/hdphoto1.wdp"/></Relationships>
</file>

<file path=ppt/slides/_rels/slide6.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2.xml"/><Relationship Id="rId1" Type="http://schemas.openxmlformats.org/officeDocument/2006/relationships/slideLayout" Target="../slideLayouts/slideLayout4.xml"/><Relationship Id="rId4" Type="http://schemas.openxmlformats.org/officeDocument/2006/relationships/image" Target="../media/image18.png"/></Relationships>
</file>

<file path=ppt/slides/_rels/slide7.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3.xml"/><Relationship Id="rId1" Type="http://schemas.openxmlformats.org/officeDocument/2006/relationships/slideLayout" Target="../slideLayouts/slideLayout4.xml"/><Relationship Id="rId4" Type="http://schemas.openxmlformats.org/officeDocument/2006/relationships/image" Target="../media/image20.png"/></Relationships>
</file>

<file path=ppt/slides/_rels/slide8.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image" Target="../media/image19.jpg"/><Relationship Id="rId7" Type="http://schemas.openxmlformats.org/officeDocument/2006/relationships/image" Target="../media/image23.png"/><Relationship Id="rId2" Type="http://schemas.openxmlformats.org/officeDocument/2006/relationships/notesSlide" Target="../notesSlides/notesSlide4.xml"/><Relationship Id="rId1" Type="http://schemas.openxmlformats.org/officeDocument/2006/relationships/slideLayout" Target="../slideLayouts/slideLayout6.xml"/><Relationship Id="rId6" Type="http://schemas.openxmlformats.org/officeDocument/2006/relationships/image" Target="../media/image22.png"/><Relationship Id="rId5" Type="http://schemas.microsoft.com/office/2007/relationships/hdphoto" Target="../media/hdphoto5.wdp"/><Relationship Id="rId4" Type="http://schemas.openxmlformats.org/officeDocument/2006/relationships/image" Target="../media/image21.png"/></Relationships>
</file>

<file path=ppt/slides/_rels/slide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jpg"/><Relationship Id="rId1" Type="http://schemas.openxmlformats.org/officeDocument/2006/relationships/slideLayout" Target="../slideLayouts/slideLayout4.xml"/><Relationship Id="rId5" Type="http://schemas.openxmlformats.org/officeDocument/2006/relationships/image" Target="../media/image26.png"/><Relationship Id="rId4" Type="http://schemas.microsoft.com/office/2007/relationships/hdphoto" Target="../media/hdphoto6.wdp"/></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0" b="-17000"/>
          </a:stretch>
        </a:blipFill>
        <a:effectLst/>
      </p:bgPr>
    </p:bg>
    <p:spTree>
      <p:nvGrpSpPr>
        <p:cNvPr id="1" name=""/>
        <p:cNvGrpSpPr/>
        <p:nvPr/>
      </p:nvGrpSpPr>
      <p:grpSpPr>
        <a:xfrm>
          <a:off x="0" y="0"/>
          <a:ext cx="0" cy="0"/>
          <a:chOff x="0" y="0"/>
          <a:chExt cx="0" cy="0"/>
        </a:xfrm>
      </p:grpSpPr>
      <p:pic>
        <p:nvPicPr>
          <p:cNvPr id="4100" name="Picture 4" descr="Cheerful happy cute girl waving raised hand to say hello logo hand drawn cartoon art illustration">
            <a:extLst>
              <a:ext uri="{FF2B5EF4-FFF2-40B4-BE49-F238E27FC236}">
                <a16:creationId xmlns:a16="http://schemas.microsoft.com/office/drawing/2014/main" id="{6D6FF214-AC59-04CA-CD16-FF0530AD25CF}"/>
              </a:ext>
            </a:extLst>
          </p:cNvPr>
          <p:cNvPicPr>
            <a:picLocks noChangeAspect="1" noChangeArrowheads="1"/>
          </p:cNvPicPr>
          <p:nvPr/>
        </p:nvPicPr>
        <p:blipFill>
          <a:blip r:embed="rId3">
            <a:extLst>
              <a:ext uri="{BEBA8EAE-BF5A-486C-A8C5-ECC9F3942E4B}">
                <a14:imgProps xmlns:a14="http://schemas.microsoft.com/office/drawing/2010/main">
                  <a14:imgLayer r:embed="rId4">
                    <a14:imgEffect>
                      <a14:backgroundRemoval t="9980" b="93613" l="9904" r="89936">
                        <a14:foregroundMark x1="34505" y1="27146" x2="30990" y2="32735"/>
                        <a14:foregroundMark x1="50000" y1="63473" x2="50479" y2="74451"/>
                        <a14:foregroundMark x1="45847" y1="65868" x2="48722" y2="71457"/>
                        <a14:foregroundMark x1="36901" y1="29741" x2="27476" y2="40918"/>
                        <a14:foregroundMark x1="30032" y1="28144" x2="30032" y2="32735"/>
                        <a14:foregroundMark x1="53514" y1="93613" x2="53514" y2="93613"/>
                        <a14:foregroundMark x1="48403" y1="92016" x2="48403" y2="92016"/>
                      </a14:backgroundRemoval>
                    </a14:imgEffect>
                  </a14:imgLayer>
                </a14:imgProps>
              </a:ext>
              <a:ext uri="{28A0092B-C50C-407E-A947-70E740481C1C}">
                <a14:useLocalDpi xmlns:a14="http://schemas.microsoft.com/office/drawing/2010/main" val="0"/>
              </a:ext>
            </a:extLst>
          </a:blip>
          <a:srcRect/>
          <a:stretch>
            <a:fillRect/>
          </a:stretch>
        </p:blipFill>
        <p:spPr bwMode="auto">
          <a:xfrm>
            <a:off x="6096000" y="1108300"/>
            <a:ext cx="7184256" cy="5749700"/>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BC50D8AF-909C-DFDB-8772-E45E032659BC}"/>
              </a:ext>
            </a:extLst>
          </p:cNvPr>
          <p:cNvSpPr txBox="1"/>
          <p:nvPr/>
        </p:nvSpPr>
        <p:spPr>
          <a:xfrm rot="21113889">
            <a:off x="1521933" y="1020903"/>
            <a:ext cx="6478429" cy="433965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3800" b="0" i="0" u="none" strike="noStrike" kern="1200" cap="none" spc="0" normalizeH="0" baseline="0" noProof="0" dirty="0">
                <a:ln>
                  <a:noFill/>
                </a:ln>
                <a:solidFill>
                  <a:srgbClr val="FF945F">
                    <a:lumMod val="50000"/>
                  </a:srgbClr>
                </a:solidFill>
                <a:effectLst/>
                <a:uLnTx/>
                <a:uFillTx/>
                <a:latin typeface="UTM Cookies" panose="02040603050506020204" pitchFamily="18" charset="0"/>
                <a:ea typeface="+mn-ea"/>
                <a:cs typeface="+mn-cs"/>
              </a:rPr>
              <a:t>KHỞI ĐỘNG</a:t>
            </a:r>
          </a:p>
        </p:txBody>
      </p:sp>
      <p:pic>
        <p:nvPicPr>
          <p:cNvPr id="4104" name="Picture 8" descr="Hình ảnh Nguyên Tố Bằng Tay Hoa Hướng Dương PNG , Clipart Hướng Dương, Vẽ  Tay Phong Cách, Hoa Hướng Dương PNG miễn phí tải tập tin PSDComment và  Vector">
            <a:extLst>
              <a:ext uri="{FF2B5EF4-FFF2-40B4-BE49-F238E27FC236}">
                <a16:creationId xmlns:a16="http://schemas.microsoft.com/office/drawing/2014/main" id="{0581A476-CF79-B7C5-23BE-FC1FB2D13A35}"/>
              </a:ext>
            </a:extLst>
          </p:cNvPr>
          <p:cNvPicPr>
            <a:picLocks noChangeAspect="1" noChangeArrowheads="1"/>
          </p:cNvPicPr>
          <p:nvPr/>
        </p:nvPicPr>
        <p:blipFill>
          <a:blip r:embed="rId5">
            <a:extLst>
              <a:ext uri="{BEBA8EAE-BF5A-486C-A8C5-ECC9F3942E4B}">
                <a14:imgProps xmlns:a14="http://schemas.microsoft.com/office/drawing/2010/main">
                  <a14:imgLayer r:embed="rId6">
                    <a14:imgEffect>
                      <a14:backgroundRemoval t="10000" b="90000" l="10000" r="90000"/>
                    </a14:imgEffect>
                  </a14:imgLayer>
                </a14:imgProps>
              </a:ext>
              <a:ext uri="{28A0092B-C50C-407E-A947-70E740481C1C}">
                <a14:useLocalDpi xmlns:a14="http://schemas.microsoft.com/office/drawing/2010/main" val="0"/>
              </a:ext>
            </a:extLst>
          </a:blip>
          <a:srcRect/>
          <a:stretch>
            <a:fillRect/>
          </a:stretch>
        </p:blipFill>
        <p:spPr bwMode="auto">
          <a:xfrm>
            <a:off x="-1001782" y="3190725"/>
            <a:ext cx="4050281" cy="405028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44426287"/>
      </p:ext>
    </p:extLst>
  </p:cSld>
  <p:clrMapOvr>
    <a:masterClrMapping/>
  </p:clrMapOvr>
  <p:transition spd="slow">
    <p:push dir="u"/>
  </p:transition>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1000" r="-1000"/>
          </a:stretch>
        </a:blip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F3329E0A-2977-75FA-49E4-7E76CE7B6AA2}"/>
              </a:ext>
            </a:extLst>
          </p:cNvPr>
          <p:cNvGrpSpPr/>
          <p:nvPr/>
        </p:nvGrpSpPr>
        <p:grpSpPr>
          <a:xfrm>
            <a:off x="2566537" y="575036"/>
            <a:ext cx="8010338" cy="2178917"/>
            <a:chOff x="2127796" y="464285"/>
            <a:chExt cx="7990105" cy="2040652"/>
          </a:xfrm>
        </p:grpSpPr>
        <p:sp>
          <p:nvSpPr>
            <p:cNvPr id="10" name="Scroll: Horizontal 9">
              <a:extLst>
                <a:ext uri="{FF2B5EF4-FFF2-40B4-BE49-F238E27FC236}">
                  <a16:creationId xmlns:a16="http://schemas.microsoft.com/office/drawing/2014/main" id="{90521A8C-0199-356A-3672-BAC5CCB9298A}"/>
                </a:ext>
              </a:extLst>
            </p:cNvPr>
            <p:cNvSpPr/>
            <p:nvPr/>
          </p:nvSpPr>
          <p:spPr>
            <a:xfrm>
              <a:off x="2127796" y="464285"/>
              <a:ext cx="7990105" cy="2040652"/>
            </a:xfrm>
            <a:prstGeom prst="horizontalScroll">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等线" panose="020F0502020204030204"/>
                <a:ea typeface="+mn-ea"/>
                <a:cs typeface="+mn-cs"/>
              </a:endParaRPr>
            </a:p>
          </p:txBody>
        </p:sp>
        <p:sp>
          <p:nvSpPr>
            <p:cNvPr id="11" name="TextBox 10">
              <a:extLst>
                <a:ext uri="{FF2B5EF4-FFF2-40B4-BE49-F238E27FC236}">
                  <a16:creationId xmlns:a16="http://schemas.microsoft.com/office/drawing/2014/main" id="{4CEFD0EB-59BE-E3D0-303A-5F961C27B500}"/>
                </a:ext>
              </a:extLst>
            </p:cNvPr>
            <p:cNvSpPr txBox="1"/>
            <p:nvPr/>
          </p:nvSpPr>
          <p:spPr>
            <a:xfrm>
              <a:off x="2423088" y="944611"/>
              <a:ext cx="7479902" cy="106651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400" b="1" i="0" u="none" strike="noStrike" kern="1200" cap="none" spc="0" normalizeH="0" baseline="0" noProof="0" dirty="0" err="1">
                  <a:ln>
                    <a:noFill/>
                  </a:ln>
                  <a:solidFill>
                    <a:srgbClr val="FF0000"/>
                  </a:solidFill>
                  <a:effectLst/>
                  <a:uLnTx/>
                  <a:uFillTx/>
                  <a:latin typeface="Arial" panose="020B0604020202020204" pitchFamily="34" charset="0"/>
                  <a:ea typeface="+mn-ea"/>
                  <a:cs typeface="Arial" panose="020B0604020202020204" pitchFamily="34" charset="0"/>
                </a:rPr>
                <a:t>Đề</a:t>
              </a:r>
              <a:r>
                <a:rPr kumimoji="0" lang="en-US" sz="3400" b="1"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rPr>
                <a:t> </a:t>
              </a:r>
              <a:r>
                <a:rPr kumimoji="0" lang="en-US" sz="3400" b="1" i="0" u="none" strike="noStrike" kern="1200" cap="none" spc="0" normalizeH="0" baseline="0" noProof="0" dirty="0" err="1">
                  <a:ln>
                    <a:noFill/>
                  </a:ln>
                  <a:solidFill>
                    <a:srgbClr val="FF0000"/>
                  </a:solidFill>
                  <a:effectLst/>
                  <a:uLnTx/>
                  <a:uFillTx/>
                  <a:latin typeface="Arial" panose="020B0604020202020204" pitchFamily="34" charset="0"/>
                  <a:ea typeface="+mn-ea"/>
                  <a:cs typeface="Arial" panose="020B0604020202020204" pitchFamily="34" charset="0"/>
                </a:rPr>
                <a:t>xuất</a:t>
              </a:r>
              <a:r>
                <a:rPr kumimoji="0" lang="en-US" sz="3400" b="1"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rPr>
                <a:t> </a:t>
              </a:r>
              <a:r>
                <a:rPr kumimoji="0" lang="en-US" sz="3400" b="1" i="0" u="none" strike="noStrike" kern="1200" cap="none" spc="0" normalizeH="0" baseline="0" noProof="0" dirty="0" err="1">
                  <a:ln>
                    <a:noFill/>
                  </a:ln>
                  <a:solidFill>
                    <a:srgbClr val="FF0000"/>
                  </a:solidFill>
                  <a:effectLst/>
                  <a:uLnTx/>
                  <a:uFillTx/>
                  <a:latin typeface="Arial" panose="020B0604020202020204" pitchFamily="34" charset="0"/>
                  <a:ea typeface="+mn-ea"/>
                  <a:cs typeface="Arial" panose="020B0604020202020204" pitchFamily="34" charset="0"/>
                </a:rPr>
                <a:t>các</a:t>
              </a:r>
              <a:r>
                <a:rPr kumimoji="0" lang="en-US" sz="3400" b="1"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rPr>
                <a:t> </a:t>
              </a:r>
              <a:r>
                <a:rPr kumimoji="0" lang="en-US" sz="3400" b="1" i="0" u="none" strike="noStrike" kern="1200" cap="none" spc="0" normalizeH="0" baseline="0" noProof="0" dirty="0" err="1">
                  <a:ln>
                    <a:noFill/>
                  </a:ln>
                  <a:solidFill>
                    <a:srgbClr val="FF0000"/>
                  </a:solidFill>
                  <a:effectLst/>
                  <a:uLnTx/>
                  <a:uFillTx/>
                  <a:latin typeface="Arial" panose="020B0604020202020204" pitchFamily="34" charset="0"/>
                  <a:ea typeface="+mn-ea"/>
                  <a:cs typeface="Arial" panose="020B0604020202020204" pitchFamily="34" charset="0"/>
                </a:rPr>
                <a:t>nguyên</a:t>
              </a:r>
              <a:r>
                <a:rPr kumimoji="0" lang="en-US" sz="3400" b="1"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rPr>
                <a:t> </a:t>
              </a:r>
              <a:r>
                <a:rPr kumimoji="0" lang="en-US" sz="3400" b="1" i="0" u="none" strike="noStrike" kern="1200" cap="none" spc="0" normalizeH="0" baseline="0" noProof="0" dirty="0" err="1">
                  <a:ln>
                    <a:noFill/>
                  </a:ln>
                  <a:solidFill>
                    <a:srgbClr val="FF0000"/>
                  </a:solidFill>
                  <a:effectLst/>
                  <a:uLnTx/>
                  <a:uFillTx/>
                  <a:latin typeface="Arial" panose="020B0604020202020204" pitchFamily="34" charset="0"/>
                  <a:ea typeface="+mn-ea"/>
                  <a:cs typeface="Arial" panose="020B0604020202020204" pitchFamily="34" charset="0"/>
                </a:rPr>
                <a:t>tắc</a:t>
              </a:r>
              <a:r>
                <a:rPr kumimoji="0" lang="en-US" sz="3400" b="1"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rPr>
                <a:t> </a:t>
              </a:r>
              <a:r>
                <a:rPr kumimoji="0" lang="en-US" sz="3400" b="1" i="0" u="none" strike="noStrike" kern="1200" cap="none" spc="0" normalizeH="0" baseline="0" noProof="0" dirty="0" err="1">
                  <a:ln>
                    <a:noFill/>
                  </a:ln>
                  <a:solidFill>
                    <a:srgbClr val="FF0000"/>
                  </a:solidFill>
                  <a:effectLst/>
                  <a:uLnTx/>
                  <a:uFillTx/>
                  <a:latin typeface="Arial" panose="020B0604020202020204" pitchFamily="34" charset="0"/>
                  <a:ea typeface="+mn-ea"/>
                  <a:cs typeface="Arial" panose="020B0604020202020204" pitchFamily="34" charset="0"/>
                </a:rPr>
                <a:t>hợp</a:t>
              </a:r>
              <a:r>
                <a:rPr kumimoji="0" lang="en-US" sz="3400" b="1"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rPr>
                <a:t> </a:t>
              </a:r>
              <a:r>
                <a:rPr kumimoji="0" lang="en-US" sz="3400" b="1" i="0" u="none" strike="noStrike" kern="1200" cap="none" spc="0" normalizeH="0" baseline="0" noProof="0" dirty="0" err="1">
                  <a:ln>
                    <a:noFill/>
                  </a:ln>
                  <a:solidFill>
                    <a:srgbClr val="FF0000"/>
                  </a:solidFill>
                  <a:effectLst/>
                  <a:uLnTx/>
                  <a:uFillTx/>
                  <a:latin typeface="Arial" panose="020B0604020202020204" pitchFamily="34" charset="0"/>
                  <a:ea typeface="+mn-ea"/>
                  <a:cs typeface="Arial" panose="020B0604020202020204" pitchFamily="34" charset="0"/>
                </a:rPr>
                <a:t>tác</a:t>
              </a:r>
              <a:r>
                <a:rPr kumimoji="0" lang="en-US" sz="3400" b="1"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rPr>
                <a:t> </a:t>
              </a:r>
              <a:r>
                <a:rPr kumimoji="0" lang="en-US" sz="3400" b="1" i="0" u="none" strike="noStrike" kern="1200" cap="none" spc="0" normalizeH="0" baseline="0" noProof="0" dirty="0" err="1">
                  <a:ln>
                    <a:noFill/>
                  </a:ln>
                  <a:solidFill>
                    <a:srgbClr val="FF0000"/>
                  </a:solidFill>
                  <a:effectLst/>
                  <a:uLnTx/>
                  <a:uFillTx/>
                  <a:latin typeface="Arial" panose="020B0604020202020204" pitchFamily="34" charset="0"/>
                  <a:ea typeface="+mn-ea"/>
                  <a:cs typeface="Arial" panose="020B0604020202020204" pitchFamily="34" charset="0"/>
                </a:rPr>
                <a:t>với</a:t>
              </a:r>
              <a:r>
                <a:rPr kumimoji="0" lang="en-US" sz="3400" b="1"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rPr>
                <a:t> </a:t>
              </a:r>
              <a:r>
                <a:rPr kumimoji="0" lang="en-US" sz="3400" b="1" i="0" u="none" strike="noStrike" kern="1200" cap="none" spc="0" normalizeH="0" baseline="0" noProof="0" dirty="0" err="1">
                  <a:ln>
                    <a:noFill/>
                  </a:ln>
                  <a:solidFill>
                    <a:srgbClr val="FF0000"/>
                  </a:solidFill>
                  <a:effectLst/>
                  <a:uLnTx/>
                  <a:uFillTx/>
                  <a:latin typeface="Arial" panose="020B0604020202020204" pitchFamily="34" charset="0"/>
                  <a:ea typeface="+mn-ea"/>
                  <a:cs typeface="Arial" panose="020B0604020202020204" pitchFamily="34" charset="0"/>
                </a:rPr>
                <a:t>bạn</a:t>
              </a:r>
              <a:r>
                <a:rPr kumimoji="0" lang="en-US" sz="3400" b="1"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rPr>
                <a:t> </a:t>
              </a:r>
              <a:r>
                <a:rPr kumimoji="0" lang="en-US" sz="3400" b="1" i="0" u="none" strike="noStrike" kern="1200" cap="none" spc="0" normalizeH="0" baseline="0" noProof="0" dirty="0" err="1">
                  <a:ln>
                    <a:noFill/>
                  </a:ln>
                  <a:solidFill>
                    <a:srgbClr val="FF0000"/>
                  </a:solidFill>
                  <a:effectLst/>
                  <a:uLnTx/>
                  <a:uFillTx/>
                  <a:latin typeface="Arial" panose="020B0604020202020204" pitchFamily="34" charset="0"/>
                  <a:ea typeface="+mn-ea"/>
                  <a:cs typeface="Arial" panose="020B0604020202020204" pitchFamily="34" charset="0"/>
                </a:rPr>
                <a:t>bè</a:t>
              </a:r>
              <a:r>
                <a:rPr kumimoji="0" lang="en-US" sz="3400" b="1"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rPr>
                <a:t> </a:t>
              </a:r>
              <a:r>
                <a:rPr kumimoji="0" lang="en-US" sz="3400" b="1" i="0" u="none" strike="noStrike" kern="1200" cap="none" spc="0" normalizeH="0" baseline="0" noProof="0" dirty="0" err="1">
                  <a:ln>
                    <a:noFill/>
                  </a:ln>
                  <a:solidFill>
                    <a:srgbClr val="FF0000"/>
                  </a:solidFill>
                  <a:effectLst/>
                  <a:uLnTx/>
                  <a:uFillTx/>
                  <a:latin typeface="Arial" panose="020B0604020202020204" pitchFamily="34" charset="0"/>
                  <a:ea typeface="+mn-ea"/>
                  <a:cs typeface="Arial" panose="020B0604020202020204" pitchFamily="34" charset="0"/>
                </a:rPr>
                <a:t>trong</a:t>
              </a:r>
              <a:r>
                <a:rPr kumimoji="0" lang="en-US" sz="3400" b="1"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rPr>
                <a:t> </a:t>
              </a:r>
              <a:r>
                <a:rPr kumimoji="0" lang="en-US" sz="3400" b="1" i="0" u="none" strike="noStrike" kern="1200" cap="none" spc="0" normalizeH="0" baseline="0" noProof="0" dirty="0" err="1">
                  <a:ln>
                    <a:noFill/>
                  </a:ln>
                  <a:solidFill>
                    <a:srgbClr val="FF0000"/>
                  </a:solidFill>
                  <a:effectLst/>
                  <a:uLnTx/>
                  <a:uFillTx/>
                  <a:latin typeface="Arial" panose="020B0604020202020204" pitchFamily="34" charset="0"/>
                  <a:ea typeface="+mn-ea"/>
                  <a:cs typeface="Arial" panose="020B0604020202020204" pitchFamily="34" charset="0"/>
                </a:rPr>
                <a:t>học</a:t>
              </a:r>
              <a:r>
                <a:rPr kumimoji="0" lang="en-US" sz="3400" b="1"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rPr>
                <a:t> </a:t>
              </a:r>
              <a:r>
                <a:rPr kumimoji="0" lang="en-US" sz="3400" b="1" i="0" u="none" strike="noStrike" kern="1200" cap="none" spc="0" normalizeH="0" baseline="0" noProof="0" dirty="0" err="1">
                  <a:ln>
                    <a:noFill/>
                  </a:ln>
                  <a:solidFill>
                    <a:srgbClr val="FF0000"/>
                  </a:solidFill>
                  <a:effectLst/>
                  <a:uLnTx/>
                  <a:uFillTx/>
                  <a:latin typeface="Arial" panose="020B0604020202020204" pitchFamily="34" charset="0"/>
                  <a:ea typeface="+mn-ea"/>
                  <a:cs typeface="Arial" panose="020B0604020202020204" pitchFamily="34" charset="0"/>
                </a:rPr>
                <a:t>tập</a:t>
              </a:r>
              <a:r>
                <a:rPr kumimoji="0" lang="en-US" sz="3400" b="1"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rPr>
                <a:t>, </a:t>
              </a:r>
              <a:r>
                <a:rPr kumimoji="0" lang="en-US" sz="3400" b="1" i="0" u="none" strike="noStrike" kern="1200" cap="none" spc="0" normalizeH="0" baseline="0" noProof="0" dirty="0" err="1">
                  <a:ln>
                    <a:noFill/>
                  </a:ln>
                  <a:solidFill>
                    <a:srgbClr val="FF0000"/>
                  </a:solidFill>
                  <a:effectLst/>
                  <a:uLnTx/>
                  <a:uFillTx/>
                  <a:latin typeface="Arial" panose="020B0604020202020204" pitchFamily="34" charset="0"/>
                  <a:ea typeface="+mn-ea"/>
                  <a:cs typeface="Arial" panose="020B0604020202020204" pitchFamily="34" charset="0"/>
                </a:rPr>
                <a:t>rèn</a:t>
              </a:r>
              <a:r>
                <a:rPr kumimoji="0" lang="en-US" sz="3400" b="1"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rPr>
                <a:t> </a:t>
              </a:r>
              <a:r>
                <a:rPr kumimoji="0" lang="en-US" sz="3400" b="1" i="0" u="none" strike="noStrike" kern="1200" cap="none" spc="0" normalizeH="0" baseline="0" noProof="0" dirty="0" err="1">
                  <a:ln>
                    <a:noFill/>
                  </a:ln>
                  <a:solidFill>
                    <a:srgbClr val="FF0000"/>
                  </a:solidFill>
                  <a:effectLst/>
                  <a:uLnTx/>
                  <a:uFillTx/>
                  <a:latin typeface="Arial" panose="020B0604020202020204" pitchFamily="34" charset="0"/>
                  <a:ea typeface="+mn-ea"/>
                  <a:cs typeface="Arial" panose="020B0604020202020204" pitchFamily="34" charset="0"/>
                </a:rPr>
                <a:t>luyện</a:t>
              </a:r>
              <a:endParaRPr kumimoji="0" lang="en-US" sz="3400" b="1"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endParaRPr>
            </a:p>
          </p:txBody>
        </p:sp>
      </p:grpSp>
      <p:pic>
        <p:nvPicPr>
          <p:cNvPr id="2" name="Picture 1">
            <a:extLst>
              <a:ext uri="{FF2B5EF4-FFF2-40B4-BE49-F238E27FC236}">
                <a16:creationId xmlns:a16="http://schemas.microsoft.com/office/drawing/2014/main" id="{58203FB6-0BAB-9512-C96C-CF337AADB25D}"/>
              </a:ext>
            </a:extLst>
          </p:cNvPr>
          <p:cNvPicPr>
            <a:picLocks noChangeAspect="1"/>
          </p:cNvPicPr>
          <p:nvPr/>
        </p:nvPicPr>
        <p:blipFill>
          <a:blip r:embed="rId4"/>
          <a:stretch>
            <a:fillRect/>
          </a:stretch>
        </p:blipFill>
        <p:spPr>
          <a:xfrm>
            <a:off x="216260" y="98521"/>
            <a:ext cx="3407959" cy="707197"/>
          </a:xfrm>
          <a:prstGeom prst="rect">
            <a:avLst/>
          </a:prstGeom>
        </p:spPr>
      </p:pic>
    </p:spTree>
    <p:extLst>
      <p:ext uri="{BB962C8B-B14F-4D97-AF65-F5344CB8AC3E}">
        <p14:creationId xmlns:p14="http://schemas.microsoft.com/office/powerpoint/2010/main" val="10112791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invX="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outVertical)">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9000" b="-9000"/>
          </a:stretch>
        </a:blipFill>
        <a:effectLst/>
      </p:bgPr>
    </p:bg>
    <p:spTree>
      <p:nvGrpSpPr>
        <p:cNvPr id="1" name=""/>
        <p:cNvGrpSpPr/>
        <p:nvPr/>
      </p:nvGrpSpPr>
      <p:grpSpPr>
        <a:xfrm>
          <a:off x="0" y="0"/>
          <a:ext cx="0" cy="0"/>
          <a:chOff x="0" y="0"/>
          <a:chExt cx="0" cy="0"/>
        </a:xfrm>
      </p:grpSpPr>
      <p:sp>
        <p:nvSpPr>
          <p:cNvPr id="59" name="矩形: 圆角 28">
            <a:extLst>
              <a:ext uri="{FF2B5EF4-FFF2-40B4-BE49-F238E27FC236}">
                <a16:creationId xmlns:a16="http://schemas.microsoft.com/office/drawing/2014/main" id="{B9CF37E1-1654-D8F5-8E70-0898ADD99DD3}"/>
              </a:ext>
            </a:extLst>
          </p:cNvPr>
          <p:cNvSpPr/>
          <p:nvPr/>
        </p:nvSpPr>
        <p:spPr>
          <a:xfrm>
            <a:off x="394520" y="375767"/>
            <a:ext cx="11402960" cy="6106465"/>
          </a:xfrm>
          <a:prstGeom prst="roundRect">
            <a:avLst/>
          </a:prstGeom>
          <a:solidFill>
            <a:schemeClr val="bg1">
              <a:alpha val="90000"/>
            </a:schemeClr>
          </a:solidFill>
          <a:ln w="34925" cap="rnd">
            <a:solidFill>
              <a:schemeClr val="accent6">
                <a:lumMod val="75000"/>
              </a:schemeClr>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 name="TextBox 1">
            <a:extLst>
              <a:ext uri="{FF2B5EF4-FFF2-40B4-BE49-F238E27FC236}">
                <a16:creationId xmlns:a16="http://schemas.microsoft.com/office/drawing/2014/main" id="{B4B16978-A39A-54C5-C065-3A88F7654453}"/>
              </a:ext>
            </a:extLst>
          </p:cNvPr>
          <p:cNvSpPr txBox="1"/>
          <p:nvPr/>
        </p:nvSpPr>
        <p:spPr>
          <a:xfrm>
            <a:off x="1100103" y="514656"/>
            <a:ext cx="10177497" cy="584775"/>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err="1">
                <a:ln>
                  <a:noFill/>
                </a:ln>
                <a:solidFill>
                  <a:prstClr val="black"/>
                </a:solidFill>
                <a:effectLst/>
                <a:uLnTx/>
                <a:uFillTx/>
                <a:latin typeface="Cambria" panose="02040503050406030204" pitchFamily="18" charset="0"/>
                <a:ea typeface="Cambria" panose="02040503050406030204" pitchFamily="18" charset="0"/>
              </a:rPr>
              <a:t>Thảo</a:t>
            </a:r>
            <a:r>
              <a:rPr kumimoji="0" lang="en-US" sz="3200" b="0" i="0" u="none" strike="noStrike" kern="1200" cap="none" spc="0" normalizeH="0" noProof="0" dirty="0">
                <a:ln>
                  <a:noFill/>
                </a:ln>
                <a:solidFill>
                  <a:prstClr val="black"/>
                </a:solidFill>
                <a:effectLst/>
                <a:uLnTx/>
                <a:uFillTx/>
                <a:latin typeface="Cambria" panose="02040503050406030204" pitchFamily="18" charset="0"/>
                <a:ea typeface="Cambria" panose="02040503050406030204" pitchFamily="18" charset="0"/>
              </a:rPr>
              <a:t> </a:t>
            </a:r>
            <a:r>
              <a:rPr kumimoji="0" lang="en-US" sz="3200" b="0" i="0" u="none" strike="noStrike" kern="1200" cap="none" spc="0" normalizeH="0" noProof="0" dirty="0" err="1">
                <a:ln>
                  <a:noFill/>
                </a:ln>
                <a:solidFill>
                  <a:prstClr val="black"/>
                </a:solidFill>
                <a:effectLst/>
                <a:uLnTx/>
                <a:uFillTx/>
                <a:latin typeface="Cambria" panose="02040503050406030204" pitchFamily="18" charset="0"/>
                <a:ea typeface="Cambria" panose="02040503050406030204" pitchFamily="18" charset="0"/>
              </a:rPr>
              <a:t>luận</a:t>
            </a:r>
            <a:r>
              <a:rPr kumimoji="0" lang="en-US" sz="3200" b="0" i="0" u="none" strike="noStrike" kern="1200" cap="none" spc="0" normalizeH="0" noProof="0" dirty="0">
                <a:ln>
                  <a:noFill/>
                </a:ln>
                <a:solidFill>
                  <a:prstClr val="black"/>
                </a:solidFill>
                <a:effectLst/>
                <a:uLnTx/>
                <a:uFillTx/>
                <a:latin typeface="Cambria" panose="02040503050406030204" pitchFamily="18" charset="0"/>
                <a:ea typeface="Cambria" panose="02040503050406030204" pitchFamily="18" charset="0"/>
              </a:rPr>
              <a:t> </a:t>
            </a:r>
            <a:r>
              <a:rPr kumimoji="0" lang="en-US" sz="3200" b="0" i="0" u="none" strike="noStrike" kern="1200" cap="none" spc="0" normalizeH="0" noProof="0" dirty="0" err="1">
                <a:ln>
                  <a:noFill/>
                </a:ln>
                <a:solidFill>
                  <a:prstClr val="black"/>
                </a:solidFill>
                <a:effectLst/>
                <a:uLnTx/>
                <a:uFillTx/>
                <a:latin typeface="Cambria" panose="02040503050406030204" pitchFamily="18" charset="0"/>
                <a:ea typeface="Cambria" panose="02040503050406030204" pitchFamily="18" charset="0"/>
              </a:rPr>
              <a:t>để</a:t>
            </a:r>
            <a:r>
              <a:rPr kumimoji="0" lang="en-US" sz="3200" b="0" i="0" u="none" strike="noStrike" kern="1200" cap="none" spc="0" normalizeH="0" noProof="0" dirty="0">
                <a:ln>
                  <a:noFill/>
                </a:ln>
                <a:solidFill>
                  <a:prstClr val="black"/>
                </a:solidFill>
                <a:effectLst/>
                <a:uLnTx/>
                <a:uFillTx/>
                <a:latin typeface="Cambria" panose="02040503050406030204" pitchFamily="18" charset="0"/>
                <a:ea typeface="Cambria" panose="02040503050406030204" pitchFamily="18" charset="0"/>
              </a:rPr>
              <a:t> </a:t>
            </a:r>
            <a:r>
              <a:rPr kumimoji="0" lang="en-US" sz="3200" b="0" i="0" u="none" strike="noStrike" kern="1200" cap="none" spc="0" normalizeH="0" noProof="0" dirty="0" err="1">
                <a:ln>
                  <a:noFill/>
                </a:ln>
                <a:solidFill>
                  <a:prstClr val="black"/>
                </a:solidFill>
                <a:effectLst/>
                <a:uLnTx/>
                <a:uFillTx/>
                <a:latin typeface="Cambria" panose="02040503050406030204" pitchFamily="18" charset="0"/>
                <a:ea typeface="Cambria" panose="02040503050406030204" pitchFamily="18" charset="0"/>
              </a:rPr>
              <a:t>đưa</a:t>
            </a:r>
            <a:r>
              <a:rPr kumimoji="0" lang="en-US" sz="3200" b="0" i="0" u="none" strike="noStrike" kern="1200" cap="none" spc="0" normalizeH="0" noProof="0" dirty="0">
                <a:ln>
                  <a:noFill/>
                </a:ln>
                <a:solidFill>
                  <a:prstClr val="black"/>
                </a:solidFill>
                <a:effectLst/>
                <a:uLnTx/>
                <a:uFillTx/>
                <a:latin typeface="Cambria" panose="02040503050406030204" pitchFamily="18" charset="0"/>
                <a:ea typeface="Cambria" panose="02040503050406030204" pitchFamily="18" charset="0"/>
              </a:rPr>
              <a:t> </a:t>
            </a:r>
            <a:r>
              <a:rPr kumimoji="0" lang="en-US" sz="3200" b="0" i="0" u="none" strike="noStrike" kern="1200" cap="none" spc="0" normalizeH="0" noProof="0" dirty="0" err="1">
                <a:ln>
                  <a:noFill/>
                </a:ln>
                <a:solidFill>
                  <a:prstClr val="black"/>
                </a:solidFill>
                <a:effectLst/>
                <a:uLnTx/>
                <a:uFillTx/>
                <a:latin typeface="Cambria" panose="02040503050406030204" pitchFamily="18" charset="0"/>
                <a:ea typeface="Cambria" panose="02040503050406030204" pitchFamily="18" charset="0"/>
              </a:rPr>
              <a:t>ra</a:t>
            </a:r>
            <a:r>
              <a:rPr kumimoji="0" lang="en-US" sz="3200" b="0" i="0" u="none" strike="noStrike" kern="1200" cap="none" spc="0" normalizeH="0" noProof="0" dirty="0">
                <a:ln>
                  <a:noFill/>
                </a:ln>
                <a:solidFill>
                  <a:prstClr val="black"/>
                </a:solidFill>
                <a:effectLst/>
                <a:uLnTx/>
                <a:uFillTx/>
                <a:latin typeface="Cambria" panose="02040503050406030204" pitchFamily="18" charset="0"/>
                <a:ea typeface="Cambria" panose="02040503050406030204" pitchFamily="18" charset="0"/>
              </a:rPr>
              <a:t> </a:t>
            </a:r>
            <a:r>
              <a:rPr kumimoji="0" lang="en-US" sz="3200" b="0" i="0" u="none" strike="noStrike" kern="1200" cap="none" spc="0" normalizeH="0" noProof="0" dirty="0" err="1">
                <a:ln>
                  <a:noFill/>
                </a:ln>
                <a:solidFill>
                  <a:prstClr val="black"/>
                </a:solidFill>
                <a:effectLst/>
                <a:uLnTx/>
                <a:uFillTx/>
                <a:latin typeface="Cambria" panose="02040503050406030204" pitchFamily="18" charset="0"/>
                <a:ea typeface="Cambria" panose="02040503050406030204" pitchFamily="18" charset="0"/>
              </a:rPr>
              <a:t>các</a:t>
            </a:r>
            <a:r>
              <a:rPr kumimoji="0" lang="en-US" sz="3200" b="0" i="0" u="none" strike="noStrike" kern="1200" cap="none" spc="0" normalizeH="0" noProof="0" dirty="0">
                <a:ln>
                  <a:noFill/>
                </a:ln>
                <a:solidFill>
                  <a:prstClr val="black"/>
                </a:solidFill>
                <a:effectLst/>
                <a:uLnTx/>
                <a:uFillTx/>
                <a:latin typeface="Cambria" panose="02040503050406030204" pitchFamily="18" charset="0"/>
                <a:ea typeface="Cambria" panose="02040503050406030204" pitchFamily="18" charset="0"/>
              </a:rPr>
              <a:t> </a:t>
            </a:r>
            <a:r>
              <a:rPr kumimoji="0" lang="en-US" sz="3200" b="0" i="0" u="none" strike="noStrike" kern="1200" cap="none" spc="0" normalizeH="0" noProof="0" dirty="0" err="1">
                <a:ln>
                  <a:noFill/>
                </a:ln>
                <a:solidFill>
                  <a:prstClr val="black"/>
                </a:solidFill>
                <a:effectLst/>
                <a:uLnTx/>
                <a:uFillTx/>
                <a:latin typeface="Cambria" panose="02040503050406030204" pitchFamily="18" charset="0"/>
                <a:ea typeface="Cambria" panose="02040503050406030204" pitchFamily="18" charset="0"/>
              </a:rPr>
              <a:t>nguyên</a:t>
            </a:r>
            <a:r>
              <a:rPr kumimoji="0" lang="en-US" sz="3200" b="0" i="0" u="none" strike="noStrike" kern="1200" cap="none" spc="0" normalizeH="0" noProof="0" dirty="0">
                <a:ln>
                  <a:noFill/>
                </a:ln>
                <a:solidFill>
                  <a:prstClr val="black"/>
                </a:solidFill>
                <a:effectLst/>
                <a:uLnTx/>
                <a:uFillTx/>
                <a:latin typeface="Cambria" panose="02040503050406030204" pitchFamily="18" charset="0"/>
                <a:ea typeface="Cambria" panose="02040503050406030204" pitchFamily="18" charset="0"/>
              </a:rPr>
              <a:t> </a:t>
            </a:r>
            <a:r>
              <a:rPr kumimoji="0" lang="en-US" sz="3200" b="0" i="0" u="none" strike="noStrike" kern="1200" cap="none" spc="0" normalizeH="0" noProof="0" dirty="0" err="1">
                <a:ln>
                  <a:noFill/>
                </a:ln>
                <a:solidFill>
                  <a:prstClr val="black"/>
                </a:solidFill>
                <a:effectLst/>
                <a:uLnTx/>
                <a:uFillTx/>
                <a:latin typeface="Cambria" panose="02040503050406030204" pitchFamily="18" charset="0"/>
                <a:ea typeface="Cambria" panose="02040503050406030204" pitchFamily="18" charset="0"/>
              </a:rPr>
              <a:t>tắc</a:t>
            </a:r>
            <a:r>
              <a:rPr kumimoji="0" lang="en-US" sz="3200" b="0" i="0" u="none" strike="noStrike" kern="1200" cap="none" spc="0" normalizeH="0" noProof="0" dirty="0">
                <a:ln>
                  <a:noFill/>
                </a:ln>
                <a:solidFill>
                  <a:prstClr val="black"/>
                </a:solidFill>
                <a:effectLst/>
                <a:uLnTx/>
                <a:uFillTx/>
                <a:latin typeface="Cambria" panose="02040503050406030204" pitchFamily="18" charset="0"/>
                <a:ea typeface="Cambria" panose="02040503050406030204" pitchFamily="18" charset="0"/>
              </a:rPr>
              <a:t> </a:t>
            </a:r>
            <a:r>
              <a:rPr kumimoji="0" lang="en-US" sz="3200" b="0" i="0" u="none" strike="noStrike" kern="1200" cap="none" spc="0" normalizeH="0" noProof="0" dirty="0" err="1">
                <a:ln>
                  <a:noFill/>
                </a:ln>
                <a:solidFill>
                  <a:prstClr val="black"/>
                </a:solidFill>
                <a:effectLst/>
                <a:uLnTx/>
                <a:uFillTx/>
                <a:latin typeface="Cambria" panose="02040503050406030204" pitchFamily="18" charset="0"/>
                <a:ea typeface="Cambria" panose="02040503050406030204" pitchFamily="18" charset="0"/>
              </a:rPr>
              <a:t>hợp</a:t>
            </a:r>
            <a:r>
              <a:rPr kumimoji="0" lang="en-US" sz="3200" b="0" i="0" u="none" strike="noStrike" kern="1200" cap="none" spc="0" normalizeH="0" noProof="0" dirty="0">
                <a:ln>
                  <a:noFill/>
                </a:ln>
                <a:solidFill>
                  <a:prstClr val="black"/>
                </a:solidFill>
                <a:effectLst/>
                <a:uLnTx/>
                <a:uFillTx/>
                <a:latin typeface="Cambria" panose="02040503050406030204" pitchFamily="18" charset="0"/>
                <a:ea typeface="Cambria" panose="02040503050406030204" pitchFamily="18" charset="0"/>
              </a:rPr>
              <a:t> </a:t>
            </a:r>
            <a:r>
              <a:rPr kumimoji="0" lang="en-US" sz="3200" b="0" i="0" u="none" strike="noStrike" kern="1200" cap="none" spc="0" normalizeH="0" noProof="0" dirty="0" err="1">
                <a:ln>
                  <a:noFill/>
                </a:ln>
                <a:solidFill>
                  <a:prstClr val="black"/>
                </a:solidFill>
                <a:effectLst/>
                <a:uLnTx/>
                <a:uFillTx/>
                <a:latin typeface="Cambria" panose="02040503050406030204" pitchFamily="18" charset="0"/>
                <a:ea typeface="Cambria" panose="02040503050406030204" pitchFamily="18" charset="0"/>
              </a:rPr>
              <a:t>tác</a:t>
            </a:r>
            <a:r>
              <a:rPr kumimoji="0" lang="en-US" sz="3200" b="0" i="0" u="none" strike="noStrike" kern="1200" cap="none" spc="0" normalizeH="0" noProof="0" dirty="0">
                <a:ln>
                  <a:noFill/>
                </a:ln>
                <a:solidFill>
                  <a:prstClr val="black"/>
                </a:solidFill>
                <a:effectLst/>
                <a:uLnTx/>
                <a:uFillTx/>
                <a:latin typeface="Cambria" panose="02040503050406030204" pitchFamily="18" charset="0"/>
                <a:ea typeface="Cambria" panose="02040503050406030204" pitchFamily="18" charset="0"/>
              </a:rPr>
              <a:t> </a:t>
            </a:r>
            <a:r>
              <a:rPr kumimoji="0" lang="en-US" sz="3200" b="0" i="0" u="none" strike="noStrike" kern="1200" cap="none" spc="0" normalizeH="0" noProof="0" dirty="0" err="1">
                <a:ln>
                  <a:noFill/>
                </a:ln>
                <a:solidFill>
                  <a:prstClr val="black"/>
                </a:solidFill>
                <a:effectLst/>
                <a:uLnTx/>
                <a:uFillTx/>
                <a:latin typeface="Cambria" panose="02040503050406030204" pitchFamily="18" charset="0"/>
                <a:ea typeface="Cambria" panose="02040503050406030204" pitchFamily="18" charset="0"/>
              </a:rPr>
              <a:t>hiệu</a:t>
            </a:r>
            <a:r>
              <a:rPr kumimoji="0" lang="en-US" sz="3200" b="0" i="0" u="none" strike="noStrike" kern="1200" cap="none" spc="0" normalizeH="0" noProof="0" dirty="0">
                <a:ln>
                  <a:noFill/>
                </a:ln>
                <a:solidFill>
                  <a:prstClr val="black"/>
                </a:solidFill>
                <a:effectLst/>
                <a:uLnTx/>
                <a:uFillTx/>
                <a:latin typeface="Cambria" panose="02040503050406030204" pitchFamily="18" charset="0"/>
                <a:ea typeface="Cambria" panose="02040503050406030204" pitchFamily="18" charset="0"/>
              </a:rPr>
              <a:t> </a:t>
            </a:r>
            <a:r>
              <a:rPr kumimoji="0" lang="en-US" sz="3200" b="0" i="0" u="none" strike="noStrike" kern="1200" cap="none" spc="0" normalizeH="0" noProof="0" dirty="0" err="1">
                <a:ln>
                  <a:noFill/>
                </a:ln>
                <a:solidFill>
                  <a:prstClr val="black"/>
                </a:solidFill>
                <a:effectLst/>
                <a:uLnTx/>
                <a:uFillTx/>
                <a:latin typeface="Cambria" panose="02040503050406030204" pitchFamily="18" charset="0"/>
                <a:ea typeface="Cambria" panose="02040503050406030204" pitchFamily="18" charset="0"/>
              </a:rPr>
              <a:t>quả</a:t>
            </a:r>
            <a:endParaRPr kumimoji="0" lang="en-US" sz="32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endParaRPr>
          </a:p>
        </p:txBody>
      </p:sp>
      <p:pic>
        <p:nvPicPr>
          <p:cNvPr id="5" name="Picture 4">
            <a:extLst>
              <a:ext uri="{FF2B5EF4-FFF2-40B4-BE49-F238E27FC236}">
                <a16:creationId xmlns:a16="http://schemas.microsoft.com/office/drawing/2014/main" id="{69299793-1BB0-16ED-306F-B2A810D18949}"/>
              </a:ext>
            </a:extLst>
          </p:cNvPr>
          <p:cNvPicPr>
            <a:picLocks noChangeAspect="1"/>
          </p:cNvPicPr>
          <p:nvPr/>
        </p:nvPicPr>
        <p:blipFill>
          <a:blip r:embed="rId4"/>
          <a:stretch>
            <a:fillRect/>
          </a:stretch>
        </p:blipFill>
        <p:spPr>
          <a:xfrm>
            <a:off x="801370" y="1861184"/>
            <a:ext cx="10140950" cy="1014095"/>
          </a:xfrm>
          <a:prstGeom prst="rect">
            <a:avLst/>
          </a:prstGeom>
        </p:spPr>
      </p:pic>
    </p:spTree>
    <p:extLst>
      <p:ext uri="{BB962C8B-B14F-4D97-AF65-F5344CB8AC3E}">
        <p14:creationId xmlns:p14="http://schemas.microsoft.com/office/powerpoint/2010/main" val="52895838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par>
                                <p:cTn id="8" presetID="22" presetClass="entr" presetSubtype="4"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9000" b="-9000"/>
          </a:stretch>
        </a:blipFill>
        <a:effectLst/>
      </p:bgPr>
    </p:bg>
    <p:spTree>
      <p:nvGrpSpPr>
        <p:cNvPr id="1" name=""/>
        <p:cNvGrpSpPr/>
        <p:nvPr/>
      </p:nvGrpSpPr>
      <p:grpSpPr>
        <a:xfrm>
          <a:off x="0" y="0"/>
          <a:ext cx="0" cy="0"/>
          <a:chOff x="0" y="0"/>
          <a:chExt cx="0" cy="0"/>
        </a:xfrm>
      </p:grpSpPr>
      <p:sp>
        <p:nvSpPr>
          <p:cNvPr id="59" name="矩形: 圆角 28">
            <a:extLst>
              <a:ext uri="{FF2B5EF4-FFF2-40B4-BE49-F238E27FC236}">
                <a16:creationId xmlns:a16="http://schemas.microsoft.com/office/drawing/2014/main" id="{B9CF37E1-1654-D8F5-8E70-0898ADD99DD3}"/>
              </a:ext>
            </a:extLst>
          </p:cNvPr>
          <p:cNvSpPr/>
          <p:nvPr/>
        </p:nvSpPr>
        <p:spPr>
          <a:xfrm>
            <a:off x="394520" y="375767"/>
            <a:ext cx="11402960" cy="6106465"/>
          </a:xfrm>
          <a:prstGeom prst="roundRect">
            <a:avLst/>
          </a:prstGeom>
          <a:solidFill>
            <a:schemeClr val="bg1">
              <a:alpha val="90000"/>
            </a:schemeClr>
          </a:solidFill>
          <a:ln w="34925" cap="rnd">
            <a:solidFill>
              <a:schemeClr val="accent6">
                <a:lumMod val="75000"/>
              </a:schemeClr>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 name="Rectangle: Rounded Corners 2">
            <a:extLst>
              <a:ext uri="{FF2B5EF4-FFF2-40B4-BE49-F238E27FC236}">
                <a16:creationId xmlns:a16="http://schemas.microsoft.com/office/drawing/2014/main" id="{55042BA8-24A8-433C-A9DD-E4625D6790ED}"/>
              </a:ext>
            </a:extLst>
          </p:cNvPr>
          <p:cNvSpPr/>
          <p:nvPr/>
        </p:nvSpPr>
        <p:spPr>
          <a:xfrm>
            <a:off x="815789" y="1790392"/>
            <a:ext cx="10560422" cy="4153207"/>
          </a:xfrm>
          <a:prstGeom prst="roundRect">
            <a:avLst/>
          </a:prstGeom>
          <a:solidFill>
            <a:schemeClr val="bg1"/>
          </a:solidFill>
          <a:ln w="28575">
            <a:solidFill>
              <a:srgbClr val="FFFF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571500" lvl="0" indent="-571500" algn="just">
              <a:lnSpc>
                <a:spcPct val="150000"/>
              </a:lnSpc>
              <a:buFont typeface="Arial" panose="020B0604020202020204" pitchFamily="34" charset="0"/>
              <a:buChar char="•"/>
              <a:defRPr/>
            </a:pPr>
            <a:r>
              <a:rPr lang="vi-VN" sz="3600" b="1" dirty="0">
                <a:solidFill>
                  <a:srgbClr val="FF0000"/>
                </a:solidFill>
                <a:latin typeface="Cambria" panose="02040503050406030204" pitchFamily="18" charset="0"/>
                <a:ea typeface="Cambria" panose="02040503050406030204" pitchFamily="18" charset="0"/>
              </a:rPr>
              <a:t>Thư ngỏ gửi các bạn trong lớp.</a:t>
            </a:r>
          </a:p>
          <a:p>
            <a:pPr marL="571500" lvl="0" indent="-571500" algn="just">
              <a:lnSpc>
                <a:spcPct val="150000"/>
              </a:lnSpc>
              <a:buFont typeface="Arial" panose="020B0604020202020204" pitchFamily="34" charset="0"/>
              <a:buChar char="•"/>
              <a:defRPr/>
            </a:pPr>
            <a:r>
              <a:rPr lang="vi-VN" sz="3600" b="1" dirty="0">
                <a:solidFill>
                  <a:srgbClr val="FF0000"/>
                </a:solidFill>
                <a:latin typeface="Cambria" panose="02040503050406030204" pitchFamily="18" charset="0"/>
                <a:ea typeface="Cambria" panose="02040503050406030204" pitchFamily="18" charset="0"/>
              </a:rPr>
              <a:t>Một điệu nhảy.</a:t>
            </a:r>
          </a:p>
          <a:p>
            <a:pPr marL="571500" lvl="0" indent="-571500" algn="just">
              <a:lnSpc>
                <a:spcPct val="150000"/>
              </a:lnSpc>
              <a:buFont typeface="Arial" panose="020B0604020202020204" pitchFamily="34" charset="0"/>
              <a:buChar char="•"/>
              <a:defRPr/>
            </a:pPr>
            <a:r>
              <a:rPr lang="vi-VN" sz="3600" b="1" dirty="0">
                <a:solidFill>
                  <a:srgbClr val="FF0000"/>
                </a:solidFill>
                <a:latin typeface="Cambria" panose="02040503050406030204" pitchFamily="18" charset="0"/>
                <a:ea typeface="Cambria" panose="02040503050406030204" pitchFamily="18" charset="0"/>
              </a:rPr>
              <a:t>Bài đọc rap, bài hát chế lời.</a:t>
            </a:r>
          </a:p>
          <a:p>
            <a:pPr marL="571500" lvl="0" indent="-571500" algn="just">
              <a:lnSpc>
                <a:spcPct val="150000"/>
              </a:lnSpc>
              <a:buFont typeface="Arial" panose="020B0604020202020204" pitchFamily="34" charset="0"/>
              <a:buChar char="•"/>
              <a:defRPr/>
            </a:pPr>
            <a:r>
              <a:rPr lang="vi-VN" sz="3600" b="1" dirty="0">
                <a:solidFill>
                  <a:srgbClr val="FF0000"/>
                </a:solidFill>
                <a:latin typeface="Cambria" panose="02040503050406030204" pitchFamily="18" charset="0"/>
                <a:ea typeface="Cambria" panose="02040503050406030204" pitchFamily="18" charset="0"/>
              </a:rPr>
              <a:t>Một bài thơ;</a:t>
            </a:r>
          </a:p>
          <a:p>
            <a:pPr marL="571500" lvl="0" indent="-571500" algn="just">
              <a:lnSpc>
                <a:spcPct val="150000"/>
              </a:lnSpc>
              <a:buFont typeface="Arial" panose="020B0604020202020204" pitchFamily="34" charset="0"/>
              <a:buChar char="•"/>
              <a:defRPr/>
            </a:pPr>
            <a:r>
              <a:rPr lang="vi-VN" sz="3600" b="1" dirty="0">
                <a:solidFill>
                  <a:srgbClr val="FF0000"/>
                </a:solidFill>
                <a:latin typeface="Cambria" panose="02040503050406030204" pitchFamily="18" charset="0"/>
                <a:ea typeface="Cambria" panose="02040503050406030204" pitchFamily="18" charset="0"/>
              </a:rPr>
              <a:t>Kịch câm và các tờ bìa ghi thông điệp...</a:t>
            </a:r>
          </a:p>
        </p:txBody>
      </p:sp>
      <p:sp>
        <p:nvSpPr>
          <p:cNvPr id="2" name="TextBox 1">
            <a:extLst>
              <a:ext uri="{FF2B5EF4-FFF2-40B4-BE49-F238E27FC236}">
                <a16:creationId xmlns:a16="http://schemas.microsoft.com/office/drawing/2014/main" id="{C48E4FE8-0D3A-E4C3-38F5-7F6F2E80D1C5}"/>
              </a:ext>
            </a:extLst>
          </p:cNvPr>
          <p:cNvSpPr txBox="1"/>
          <p:nvPr/>
        </p:nvSpPr>
        <p:spPr>
          <a:xfrm>
            <a:off x="751840" y="568960"/>
            <a:ext cx="10962640" cy="584775"/>
          </a:xfrm>
          <a:prstGeom prst="rect">
            <a:avLst/>
          </a:prstGeom>
          <a:noFill/>
        </p:spPr>
        <p:txBody>
          <a:bodyPr wrap="square" rtlCol="0">
            <a:spAutoFit/>
          </a:bodyPr>
          <a:lstStyle/>
          <a:p>
            <a:r>
              <a:rPr lang="en-US" sz="3200" b="1" dirty="0">
                <a:solidFill>
                  <a:srgbClr val="000000"/>
                </a:solidFill>
                <a:latin typeface="Cambria" panose="02040503050406030204" pitchFamily="18" charset="0"/>
                <a:ea typeface="Cambria" panose="02040503050406030204" pitchFamily="18" charset="0"/>
              </a:rPr>
              <a:t>M</a:t>
            </a:r>
            <a:r>
              <a:rPr lang="vi-VN" sz="3200" b="1" dirty="0">
                <a:solidFill>
                  <a:srgbClr val="000000"/>
                </a:solidFill>
                <a:effectLst/>
                <a:latin typeface="Cambria" panose="02040503050406030204" pitchFamily="18" charset="0"/>
                <a:ea typeface="Cambria" panose="02040503050406030204" pitchFamily="18" charset="0"/>
              </a:rPr>
              <a:t>ỗi nhóm viết “Bản nguyên tắc hợp tác" của nhóm mình.</a:t>
            </a:r>
            <a:endParaRPr lang="en-US" sz="3200" b="1" dirty="0">
              <a:effectLst/>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38569319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9000" b="-9000"/>
          </a:stretch>
        </a:blipFill>
        <a:effectLst/>
      </p:bgPr>
    </p:bg>
    <p:spTree>
      <p:nvGrpSpPr>
        <p:cNvPr id="1" name=""/>
        <p:cNvGrpSpPr/>
        <p:nvPr/>
      </p:nvGrpSpPr>
      <p:grpSpPr>
        <a:xfrm>
          <a:off x="0" y="0"/>
          <a:ext cx="0" cy="0"/>
          <a:chOff x="0" y="0"/>
          <a:chExt cx="0" cy="0"/>
        </a:xfrm>
      </p:grpSpPr>
      <p:sp>
        <p:nvSpPr>
          <p:cNvPr id="59" name="矩形: 圆角 28">
            <a:extLst>
              <a:ext uri="{FF2B5EF4-FFF2-40B4-BE49-F238E27FC236}">
                <a16:creationId xmlns:a16="http://schemas.microsoft.com/office/drawing/2014/main" id="{B9CF37E1-1654-D8F5-8E70-0898ADD99DD3}"/>
              </a:ext>
            </a:extLst>
          </p:cNvPr>
          <p:cNvSpPr/>
          <p:nvPr/>
        </p:nvSpPr>
        <p:spPr>
          <a:xfrm>
            <a:off x="394520" y="375767"/>
            <a:ext cx="11402960" cy="6106465"/>
          </a:xfrm>
          <a:prstGeom prst="roundRect">
            <a:avLst/>
          </a:prstGeom>
          <a:solidFill>
            <a:schemeClr val="bg1">
              <a:alpha val="90000"/>
            </a:schemeClr>
          </a:solidFill>
          <a:ln w="34925" cap="rnd">
            <a:solidFill>
              <a:schemeClr val="accent6">
                <a:lumMod val="75000"/>
              </a:schemeClr>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 name="TextBox 1">
            <a:extLst>
              <a:ext uri="{FF2B5EF4-FFF2-40B4-BE49-F238E27FC236}">
                <a16:creationId xmlns:a16="http://schemas.microsoft.com/office/drawing/2014/main" id="{B4B16978-A39A-54C5-C065-3A88F7654453}"/>
              </a:ext>
            </a:extLst>
          </p:cNvPr>
          <p:cNvSpPr txBox="1"/>
          <p:nvPr/>
        </p:nvSpPr>
        <p:spPr>
          <a:xfrm>
            <a:off x="907063" y="656896"/>
            <a:ext cx="10177497" cy="830997"/>
          </a:xfrm>
          <a:prstGeom prst="rect">
            <a:avLst/>
          </a:prstGeom>
          <a:noFill/>
        </p:spPr>
        <p:txBody>
          <a:bodyPr wrap="square">
            <a:spAutoFit/>
          </a:bodyPr>
          <a:lstStyle/>
          <a:p>
            <a:pPr lvl="0" algn="ctr">
              <a:defRPr/>
            </a:pPr>
            <a:r>
              <a:rPr lang="en-US" sz="4800" b="1" dirty="0">
                <a:solidFill>
                  <a:srgbClr val="FF0000"/>
                </a:solidFill>
                <a:latin typeface="Cambria" panose="02040503050406030204" pitchFamily="18" charset="0"/>
                <a:ea typeface="Cambria" panose="02040503050406030204" pitchFamily="18" charset="0"/>
              </a:rPr>
              <a:t>HỢP TÁC</a:t>
            </a:r>
            <a:endParaRPr kumimoji="0" lang="en-US" sz="4800" b="1" i="0" u="none" strike="noStrike" kern="1200" cap="none" spc="0" normalizeH="0" baseline="0" noProof="0" dirty="0">
              <a:ln>
                <a:noFill/>
              </a:ln>
              <a:solidFill>
                <a:srgbClr val="FF0000"/>
              </a:solidFill>
              <a:effectLst/>
              <a:uLnTx/>
              <a:uFillTx/>
              <a:latin typeface="Cambria" panose="02040503050406030204" pitchFamily="18" charset="0"/>
              <a:ea typeface="Cambria" panose="02040503050406030204" pitchFamily="18" charset="0"/>
            </a:endParaRPr>
          </a:p>
        </p:txBody>
      </p:sp>
      <p:sp>
        <p:nvSpPr>
          <p:cNvPr id="6" name="TextBox 5">
            <a:extLst>
              <a:ext uri="{FF2B5EF4-FFF2-40B4-BE49-F238E27FC236}">
                <a16:creationId xmlns:a16="http://schemas.microsoft.com/office/drawing/2014/main" id="{30F32EC6-8C9E-1622-B944-22E98F3CCFBC}"/>
              </a:ext>
            </a:extLst>
          </p:cNvPr>
          <p:cNvSpPr txBox="1"/>
          <p:nvPr/>
        </p:nvSpPr>
        <p:spPr>
          <a:xfrm>
            <a:off x="1290320" y="2225040"/>
            <a:ext cx="3972560" cy="2308324"/>
          </a:xfrm>
          <a:prstGeom prst="rect">
            <a:avLst/>
          </a:prstGeom>
          <a:noFill/>
        </p:spPr>
        <p:txBody>
          <a:bodyPr wrap="square" rtlCol="0">
            <a:spAutoFit/>
          </a:bodyPr>
          <a:lstStyle/>
          <a:p>
            <a:r>
              <a:rPr lang="en-US" sz="3600" dirty="0" err="1">
                <a:latin typeface="Cambria" panose="02040503050406030204" pitchFamily="18" charset="0"/>
                <a:ea typeface="Cambria" panose="02040503050406030204" pitchFamily="18" charset="0"/>
              </a:rPr>
              <a:t>Cùng</a:t>
            </a:r>
            <a:r>
              <a:rPr lang="en-US" sz="3600" dirty="0">
                <a:latin typeface="Cambria" panose="02040503050406030204" pitchFamily="18" charset="0"/>
                <a:ea typeface="Cambria" panose="02040503050406030204" pitchFamily="18" charset="0"/>
              </a:rPr>
              <a:t> </a:t>
            </a:r>
            <a:r>
              <a:rPr lang="en-US" sz="3600" dirty="0" err="1">
                <a:latin typeface="Cambria" panose="02040503050406030204" pitchFamily="18" charset="0"/>
                <a:ea typeface="Cambria" panose="02040503050406030204" pitchFamily="18" charset="0"/>
              </a:rPr>
              <a:t>làm</a:t>
            </a:r>
            <a:r>
              <a:rPr lang="en-US" sz="3600" dirty="0">
                <a:latin typeface="Cambria" panose="02040503050406030204" pitchFamily="18" charset="0"/>
                <a:ea typeface="Cambria" panose="02040503050406030204" pitchFamily="18" charset="0"/>
              </a:rPr>
              <a:t> </a:t>
            </a:r>
            <a:r>
              <a:rPr lang="en-US" sz="3600" dirty="0" err="1">
                <a:latin typeface="Cambria" panose="02040503050406030204" pitchFamily="18" charset="0"/>
                <a:ea typeface="Cambria" panose="02040503050406030204" pitchFamily="18" charset="0"/>
              </a:rPr>
              <a:t>việc</a:t>
            </a:r>
            <a:r>
              <a:rPr lang="en-US" sz="3600" dirty="0">
                <a:latin typeface="Cambria" panose="02040503050406030204" pitchFamily="18" charset="0"/>
                <a:ea typeface="Cambria" panose="02040503050406030204" pitchFamily="18" charset="0"/>
              </a:rPr>
              <a:t> </a:t>
            </a:r>
          </a:p>
          <a:p>
            <a:r>
              <a:rPr lang="en-US" sz="3600" dirty="0" err="1">
                <a:latin typeface="Cambria" panose="02040503050406030204" pitchFamily="18" charset="0"/>
                <a:ea typeface="Cambria" panose="02040503050406030204" pitchFamily="18" charset="0"/>
              </a:rPr>
              <a:t>Lựa</a:t>
            </a:r>
            <a:r>
              <a:rPr lang="en-US" sz="3600" dirty="0">
                <a:latin typeface="Cambria" panose="02040503050406030204" pitchFamily="18" charset="0"/>
                <a:ea typeface="Cambria" panose="02040503050406030204" pitchFamily="18" charset="0"/>
              </a:rPr>
              <a:t> ý </a:t>
            </a:r>
            <a:r>
              <a:rPr lang="en-US" sz="3600" dirty="0" err="1">
                <a:latin typeface="Cambria" panose="02040503050406030204" pitchFamily="18" charset="0"/>
                <a:ea typeface="Cambria" panose="02040503050406030204" pitchFamily="18" charset="0"/>
              </a:rPr>
              <a:t>nhau</a:t>
            </a:r>
            <a:r>
              <a:rPr lang="en-US" sz="3600" dirty="0">
                <a:latin typeface="Cambria" panose="02040503050406030204" pitchFamily="18" charset="0"/>
                <a:ea typeface="Cambria" panose="02040503050406030204" pitchFamily="18" charset="0"/>
              </a:rPr>
              <a:t> </a:t>
            </a:r>
          </a:p>
          <a:p>
            <a:r>
              <a:rPr lang="en-US" sz="3600" dirty="0">
                <a:latin typeface="Cambria" panose="02040503050406030204" pitchFamily="18" charset="0"/>
                <a:ea typeface="Cambria" panose="02040503050406030204" pitchFamily="18" charset="0"/>
              </a:rPr>
              <a:t>Nghe </a:t>
            </a:r>
            <a:r>
              <a:rPr lang="en-US" sz="3600" dirty="0" err="1">
                <a:latin typeface="Cambria" panose="02040503050406030204" pitchFamily="18" charset="0"/>
                <a:ea typeface="Cambria" panose="02040503050406030204" pitchFamily="18" charset="0"/>
              </a:rPr>
              <a:t>đủ</a:t>
            </a:r>
            <a:r>
              <a:rPr lang="en-US" sz="3600" dirty="0">
                <a:latin typeface="Cambria" panose="02040503050406030204" pitchFamily="18" charset="0"/>
                <a:ea typeface="Cambria" panose="02040503050406030204" pitchFamily="18" charset="0"/>
              </a:rPr>
              <a:t> </a:t>
            </a:r>
            <a:r>
              <a:rPr lang="en-US" sz="3600" dirty="0" err="1">
                <a:latin typeface="Cambria" panose="02040503050406030204" pitchFamily="18" charset="0"/>
                <a:ea typeface="Cambria" panose="02040503050406030204" pitchFamily="18" charset="0"/>
              </a:rPr>
              <a:t>câu</a:t>
            </a:r>
            <a:r>
              <a:rPr lang="en-US" sz="3600" dirty="0">
                <a:latin typeface="Cambria" panose="02040503050406030204" pitchFamily="18" charset="0"/>
                <a:ea typeface="Cambria" panose="02040503050406030204" pitchFamily="18" charset="0"/>
              </a:rPr>
              <a:t> </a:t>
            </a:r>
          </a:p>
          <a:p>
            <a:r>
              <a:rPr lang="en-US" sz="3600" dirty="0" err="1">
                <a:latin typeface="Cambria" panose="02040503050406030204" pitchFamily="18" charset="0"/>
                <a:ea typeface="Cambria" panose="02040503050406030204" pitchFamily="18" charset="0"/>
              </a:rPr>
              <a:t>Không</a:t>
            </a:r>
            <a:r>
              <a:rPr lang="en-US" sz="3600" dirty="0">
                <a:latin typeface="Cambria" panose="02040503050406030204" pitchFamily="18" charset="0"/>
                <a:ea typeface="Cambria" panose="02040503050406030204" pitchFamily="18" charset="0"/>
              </a:rPr>
              <a:t> </a:t>
            </a:r>
            <a:r>
              <a:rPr lang="en-US" sz="3600" dirty="0" err="1">
                <a:latin typeface="Cambria" panose="02040503050406030204" pitchFamily="18" charset="0"/>
                <a:ea typeface="Cambria" panose="02040503050406030204" pitchFamily="18" charset="0"/>
              </a:rPr>
              <a:t>sốt</a:t>
            </a:r>
            <a:r>
              <a:rPr lang="en-US" sz="3600" dirty="0">
                <a:latin typeface="Cambria" panose="02040503050406030204" pitchFamily="18" charset="0"/>
                <a:ea typeface="Cambria" panose="02040503050406030204" pitchFamily="18" charset="0"/>
              </a:rPr>
              <a:t> </a:t>
            </a:r>
            <a:r>
              <a:rPr lang="en-US" sz="3600" dirty="0" err="1">
                <a:latin typeface="Cambria" panose="02040503050406030204" pitchFamily="18" charset="0"/>
                <a:ea typeface="Cambria" panose="02040503050406030204" pitchFamily="18" charset="0"/>
              </a:rPr>
              <a:t>ruột</a:t>
            </a:r>
            <a:endParaRPr lang="en-US" sz="3600" dirty="0">
              <a:latin typeface="Cambria" panose="02040503050406030204" pitchFamily="18" charset="0"/>
              <a:ea typeface="Cambria" panose="02040503050406030204" pitchFamily="18" charset="0"/>
            </a:endParaRPr>
          </a:p>
        </p:txBody>
      </p:sp>
      <p:sp>
        <p:nvSpPr>
          <p:cNvPr id="7" name="TextBox 6">
            <a:extLst>
              <a:ext uri="{FF2B5EF4-FFF2-40B4-BE49-F238E27FC236}">
                <a16:creationId xmlns:a16="http://schemas.microsoft.com/office/drawing/2014/main" id="{5E8FAA07-EA99-216F-0402-F2C7A747FD84}"/>
              </a:ext>
            </a:extLst>
          </p:cNvPr>
          <p:cNvSpPr txBox="1"/>
          <p:nvPr/>
        </p:nvSpPr>
        <p:spPr>
          <a:xfrm>
            <a:off x="7112000" y="2164080"/>
            <a:ext cx="3972560" cy="2308324"/>
          </a:xfrm>
          <a:prstGeom prst="rect">
            <a:avLst/>
          </a:prstGeom>
          <a:noFill/>
        </p:spPr>
        <p:txBody>
          <a:bodyPr wrap="square" rtlCol="0">
            <a:spAutoFit/>
          </a:bodyPr>
          <a:lstStyle/>
          <a:p>
            <a:r>
              <a:rPr lang="en-US" sz="3600" dirty="0" err="1">
                <a:latin typeface="Cambria" panose="02040503050406030204" pitchFamily="18" charset="0"/>
                <a:ea typeface="Cambria" panose="02040503050406030204" pitchFamily="18" charset="0"/>
              </a:rPr>
              <a:t>Mình</a:t>
            </a:r>
            <a:r>
              <a:rPr lang="en-US" sz="3600" dirty="0">
                <a:latin typeface="Cambria" panose="02040503050406030204" pitchFamily="18" charset="0"/>
                <a:ea typeface="Cambria" panose="02040503050406030204" pitchFamily="18" charset="0"/>
              </a:rPr>
              <a:t> </a:t>
            </a:r>
            <a:r>
              <a:rPr lang="en-US" sz="3600" dirty="0" err="1">
                <a:latin typeface="Cambria" panose="02040503050406030204" pitchFamily="18" charset="0"/>
                <a:ea typeface="Cambria" panose="02040503050406030204" pitchFamily="18" charset="0"/>
              </a:rPr>
              <a:t>biết</a:t>
            </a:r>
            <a:r>
              <a:rPr lang="en-US" sz="3600" dirty="0">
                <a:latin typeface="Cambria" panose="02040503050406030204" pitchFamily="18" charset="0"/>
                <a:ea typeface="Cambria" panose="02040503050406030204" pitchFamily="18" charset="0"/>
              </a:rPr>
              <a:t> </a:t>
            </a:r>
            <a:r>
              <a:rPr lang="en-US" sz="3600" dirty="0" err="1">
                <a:latin typeface="Cambria" panose="02040503050406030204" pitchFamily="18" charset="0"/>
                <a:ea typeface="Cambria" panose="02040503050406030204" pitchFamily="18" charset="0"/>
              </a:rPr>
              <a:t>một</a:t>
            </a:r>
            <a:r>
              <a:rPr lang="en-US" sz="3600" dirty="0">
                <a:latin typeface="Cambria" panose="02040503050406030204" pitchFamily="18" charset="0"/>
                <a:ea typeface="Cambria" panose="02040503050406030204" pitchFamily="18" charset="0"/>
              </a:rPr>
              <a:t> </a:t>
            </a:r>
          </a:p>
          <a:p>
            <a:r>
              <a:rPr lang="en-US" sz="3600" dirty="0" err="1">
                <a:latin typeface="Cambria" panose="02040503050406030204" pitchFamily="18" charset="0"/>
                <a:ea typeface="Cambria" panose="02040503050406030204" pitchFamily="18" charset="0"/>
              </a:rPr>
              <a:t>Bạn</a:t>
            </a:r>
            <a:r>
              <a:rPr lang="en-US" sz="3600" dirty="0">
                <a:latin typeface="Cambria" panose="02040503050406030204" pitchFamily="18" charset="0"/>
                <a:ea typeface="Cambria" panose="02040503050406030204" pitchFamily="18" charset="0"/>
              </a:rPr>
              <a:t> </a:t>
            </a:r>
            <a:r>
              <a:rPr lang="en-US" sz="3600" dirty="0" err="1">
                <a:latin typeface="Cambria" panose="02040503050406030204" pitchFamily="18" charset="0"/>
                <a:ea typeface="Cambria" panose="02040503050406030204" pitchFamily="18" charset="0"/>
              </a:rPr>
              <a:t>biết</a:t>
            </a:r>
            <a:r>
              <a:rPr lang="en-US" sz="3600" dirty="0">
                <a:latin typeface="Cambria" panose="02040503050406030204" pitchFamily="18" charset="0"/>
                <a:ea typeface="Cambria" panose="02040503050406030204" pitchFamily="18" charset="0"/>
              </a:rPr>
              <a:t> </a:t>
            </a:r>
            <a:r>
              <a:rPr lang="en-US" sz="3600" dirty="0" err="1">
                <a:latin typeface="Cambria" panose="02040503050406030204" pitchFamily="18" charset="0"/>
                <a:ea typeface="Cambria" panose="02040503050406030204" pitchFamily="18" charset="0"/>
              </a:rPr>
              <a:t>hai</a:t>
            </a:r>
            <a:r>
              <a:rPr lang="en-US" sz="3600" dirty="0">
                <a:latin typeface="Cambria" panose="02040503050406030204" pitchFamily="18" charset="0"/>
                <a:ea typeface="Cambria" panose="02040503050406030204" pitchFamily="18" charset="0"/>
              </a:rPr>
              <a:t> </a:t>
            </a:r>
          </a:p>
          <a:p>
            <a:r>
              <a:rPr lang="en-US" sz="3600" dirty="0">
                <a:latin typeface="Cambria" panose="02040503050406030204" pitchFamily="18" charset="0"/>
                <a:ea typeface="Cambria" panose="02040503050406030204" pitchFamily="18" charset="0"/>
              </a:rPr>
              <a:t>Vai </a:t>
            </a:r>
            <a:r>
              <a:rPr lang="en-US" sz="3600" dirty="0" err="1">
                <a:latin typeface="Cambria" panose="02040503050406030204" pitchFamily="18" charset="0"/>
                <a:ea typeface="Cambria" panose="02040503050406030204" pitchFamily="18" charset="0"/>
              </a:rPr>
              <a:t>kề</a:t>
            </a:r>
            <a:r>
              <a:rPr lang="en-US" sz="3600" dirty="0">
                <a:latin typeface="Cambria" panose="02040503050406030204" pitchFamily="18" charset="0"/>
                <a:ea typeface="Cambria" panose="02040503050406030204" pitchFamily="18" charset="0"/>
              </a:rPr>
              <a:t> </a:t>
            </a:r>
            <a:r>
              <a:rPr lang="en-US" sz="3600" dirty="0" err="1">
                <a:latin typeface="Cambria" panose="02040503050406030204" pitchFamily="18" charset="0"/>
                <a:ea typeface="Cambria" panose="02040503050406030204" pitchFamily="18" charset="0"/>
              </a:rPr>
              <a:t>vai</a:t>
            </a:r>
            <a:r>
              <a:rPr lang="en-US" sz="3600" dirty="0">
                <a:latin typeface="Cambria" panose="02040503050406030204" pitchFamily="18" charset="0"/>
                <a:ea typeface="Cambria" panose="02040503050406030204" pitchFamily="18" charset="0"/>
              </a:rPr>
              <a:t> </a:t>
            </a:r>
          </a:p>
          <a:p>
            <a:r>
              <a:rPr lang="en-US" sz="3600" dirty="0">
                <a:latin typeface="Cambria" panose="02040503050406030204" pitchFamily="18" charset="0"/>
                <a:ea typeface="Cambria" panose="02040503050406030204" pitchFamily="18" charset="0"/>
              </a:rPr>
              <a:t>Thành </a:t>
            </a:r>
            <a:r>
              <a:rPr lang="en-US" sz="3600" dirty="0" err="1">
                <a:latin typeface="Cambria" panose="02040503050406030204" pitchFamily="18" charset="0"/>
                <a:ea typeface="Cambria" panose="02040503050406030204" pitchFamily="18" charset="0"/>
              </a:rPr>
              <a:t>sức</a:t>
            </a:r>
            <a:r>
              <a:rPr lang="en-US" sz="3600" dirty="0">
                <a:latin typeface="Cambria" panose="02040503050406030204" pitchFamily="18" charset="0"/>
                <a:ea typeface="Cambria" panose="02040503050406030204" pitchFamily="18" charset="0"/>
              </a:rPr>
              <a:t> </a:t>
            </a:r>
            <a:r>
              <a:rPr lang="en-US" sz="3600" dirty="0" err="1">
                <a:latin typeface="Cambria" panose="02040503050406030204" pitchFamily="18" charset="0"/>
                <a:ea typeface="Cambria" panose="02040503050406030204" pitchFamily="18" charset="0"/>
              </a:rPr>
              <a:t>mạnh</a:t>
            </a:r>
            <a:r>
              <a:rPr lang="en-US" sz="3600" dirty="0">
                <a:latin typeface="Cambria" panose="02040503050406030204" pitchFamily="18" charset="0"/>
                <a:ea typeface="Cambria" panose="02040503050406030204" pitchFamily="18" charset="0"/>
              </a:rPr>
              <a:t>!</a:t>
            </a:r>
          </a:p>
        </p:txBody>
      </p:sp>
    </p:spTree>
    <p:extLst>
      <p:ext uri="{BB962C8B-B14F-4D97-AF65-F5344CB8AC3E}">
        <p14:creationId xmlns:p14="http://schemas.microsoft.com/office/powerpoint/2010/main" val="29352361"/>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P spid="7"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0" b="-17000"/>
          </a:stretch>
        </a:blip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1FF6B247-A908-BAF3-5D8B-23ADFA92F28C}"/>
              </a:ext>
            </a:extLst>
          </p:cNvPr>
          <p:cNvPicPr>
            <a:picLocks noChangeAspect="1"/>
          </p:cNvPicPr>
          <p:nvPr/>
        </p:nvPicPr>
        <p:blipFill rotWithShape="1">
          <a:blip r:embed="rId3">
            <a:extLst>
              <a:ext uri="{BEBA8EAE-BF5A-486C-A8C5-ECC9F3942E4B}">
                <a14:imgProps xmlns:a14="http://schemas.microsoft.com/office/drawing/2010/main">
                  <a14:imgLayer r:embed="rId4">
                    <a14:imgEffect>
                      <a14:backgroundRemoval t="9585" b="98562" l="2077" r="69649">
                        <a14:foregroundMark x1="22843" y1="37700" x2="23163" y2="40415"/>
                        <a14:foregroundMark x1="22843" y1="48403" x2="25240" y2="53355"/>
                        <a14:foregroundMark x1="25240" y1="54313" x2="25559" y2="58466"/>
                        <a14:foregroundMark x1="28754" y1="46326" x2="29233" y2="50000"/>
                        <a14:foregroundMark x1="22045" y1="65655" x2="23163" y2="70767"/>
                        <a14:foregroundMark x1="54313" y1="50319" x2="51917" y2="57668"/>
                        <a14:backgroundMark x1="5112" y1="54633" x2="5272" y2="87540"/>
                        <a14:backgroundMark x1="13898" y1="75399" x2="0" y2="99361"/>
                        <a14:backgroundMark x1="2875" y1="96326" x2="2875" y2="96326"/>
                        <a14:backgroundMark x1="47604" y1="80511" x2="49521" y2="94409"/>
                        <a14:backgroundMark x1="54792" y1="73003" x2="59904" y2="99840"/>
                        <a14:backgroundMark x1="56709" y1="62939" x2="59904" y2="86422"/>
                        <a14:backgroundMark x1="62141" y1="59265" x2="40575" y2="72684"/>
                      </a14:backgroundRemoval>
                    </a14:imgEffect>
                  </a14:imgLayer>
                </a14:imgProps>
              </a:ext>
            </a:extLst>
          </a:blip>
          <a:srcRect t="10787" r="38162"/>
          <a:stretch/>
        </p:blipFill>
        <p:spPr>
          <a:xfrm flipH="1">
            <a:off x="7752080" y="864397"/>
            <a:ext cx="4023360" cy="5993603"/>
          </a:xfrm>
          <a:prstGeom prst="rect">
            <a:avLst/>
          </a:prstGeom>
        </p:spPr>
      </p:pic>
      <p:sp>
        <p:nvSpPr>
          <p:cNvPr id="7" name="TextBox 6">
            <a:extLst>
              <a:ext uri="{FF2B5EF4-FFF2-40B4-BE49-F238E27FC236}">
                <a16:creationId xmlns:a16="http://schemas.microsoft.com/office/drawing/2014/main" id="{FEDE6F35-6237-D350-BCE9-A1C61C8621A5}"/>
              </a:ext>
            </a:extLst>
          </p:cNvPr>
          <p:cNvSpPr txBox="1"/>
          <p:nvPr/>
        </p:nvSpPr>
        <p:spPr>
          <a:xfrm rot="21239581">
            <a:off x="1849120" y="1243638"/>
            <a:ext cx="5892800" cy="4401205"/>
          </a:xfrm>
          <a:prstGeom prst="rect">
            <a:avLst/>
          </a:prstGeom>
          <a:noFill/>
        </p:spPr>
        <p:txBody>
          <a:bodyPr wrap="square" rtlCol="0">
            <a:spAutoFit/>
          </a:bodyPr>
          <a:lstStyle/>
          <a:p>
            <a:pPr lvl="0" algn="just">
              <a:spcAft>
                <a:spcPts val="1000"/>
              </a:spcAft>
            </a:pPr>
            <a:r>
              <a:rPr lang="vi-VN" sz="4000" i="1" dirty="0">
                <a:solidFill>
                  <a:srgbClr val="FF0000"/>
                </a:solidFill>
                <a:latin typeface="Cambria" panose="02040503050406030204" pitchFamily="18" charset="0"/>
                <a:ea typeface="Cambria" panose="02040503050406030204" pitchFamily="18" charset="0"/>
              </a:rPr>
              <a:t>Việc đưa ra được nguyên tắc hợp tác sẽ giúp em làm việc nhóm được nhịp nhàng, kết quả làm việc của cả nhóm được tốt. Không nên khăng khăng chỉ biết mình.</a:t>
            </a:r>
            <a:endParaRPr kumimoji="0" lang="en-US" sz="4000" b="0" i="0" u="none" strike="noStrike" kern="1200" cap="none" spc="0" normalizeH="0" baseline="0" noProof="0" dirty="0">
              <a:ln>
                <a:noFill/>
              </a:ln>
              <a:solidFill>
                <a:srgbClr val="FF0000"/>
              </a:solidFill>
              <a:effectLst/>
              <a:uLnTx/>
              <a:uFillTx/>
              <a:latin typeface="Cambria" panose="02040503050406030204" pitchFamily="18" charset="0"/>
              <a:ea typeface="Cambria" panose="02040503050406030204" pitchFamily="18" charset="0"/>
            </a:endParaRPr>
          </a:p>
        </p:txBody>
      </p:sp>
      <p:pic>
        <p:nvPicPr>
          <p:cNvPr id="3" name="Picture 2">
            <a:extLst>
              <a:ext uri="{FF2B5EF4-FFF2-40B4-BE49-F238E27FC236}">
                <a16:creationId xmlns:a16="http://schemas.microsoft.com/office/drawing/2014/main" id="{099F5ED8-AAA2-B3E1-14D8-6FF96B1E01B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21078461">
            <a:off x="2915919" y="403266"/>
            <a:ext cx="2888787" cy="832665"/>
          </a:xfrm>
          <a:prstGeom prst="rect">
            <a:avLst/>
          </a:prstGeom>
        </p:spPr>
      </p:pic>
    </p:spTree>
    <p:extLst>
      <p:ext uri="{BB962C8B-B14F-4D97-AF65-F5344CB8AC3E}">
        <p14:creationId xmlns:p14="http://schemas.microsoft.com/office/powerpoint/2010/main" val="2045896135"/>
      </p:ext>
    </p:extLst>
  </p:cSld>
  <p:clrMapOvr>
    <a:masterClrMapping/>
  </p:clrMapOvr>
  <mc:AlternateContent xmlns:mc="http://schemas.openxmlformats.org/markup-compatibility/2006" xmlns:p14="http://schemas.microsoft.com/office/powerpoint/2010/main">
    <mc:Choice Requires="p14">
      <p:transition spd="slow" p14:dur="1250">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0" b="-17000"/>
          </a:stretch>
        </a:blipFill>
        <a:effectLst/>
      </p:bgPr>
    </p:bg>
    <p:spTree>
      <p:nvGrpSpPr>
        <p:cNvPr id="1" name=""/>
        <p:cNvGrpSpPr/>
        <p:nvPr/>
      </p:nvGrpSpPr>
      <p:grpSpPr>
        <a:xfrm>
          <a:off x="0" y="0"/>
          <a:ext cx="0" cy="0"/>
          <a:chOff x="0" y="0"/>
          <a:chExt cx="0" cy="0"/>
        </a:xfrm>
      </p:grpSpPr>
      <p:pic>
        <p:nvPicPr>
          <p:cNvPr id="4100" name="Picture 4" descr="Cheerful happy cute girl waving raised hand to say hello logo hand drawn cartoon art illustration">
            <a:extLst>
              <a:ext uri="{FF2B5EF4-FFF2-40B4-BE49-F238E27FC236}">
                <a16:creationId xmlns:a16="http://schemas.microsoft.com/office/drawing/2014/main" id="{6D6FF214-AC59-04CA-CD16-FF0530AD25CF}"/>
              </a:ext>
            </a:extLst>
          </p:cNvPr>
          <p:cNvPicPr>
            <a:picLocks noChangeAspect="1" noChangeArrowheads="1"/>
          </p:cNvPicPr>
          <p:nvPr/>
        </p:nvPicPr>
        <p:blipFill>
          <a:blip r:embed="rId3">
            <a:extLst>
              <a:ext uri="{BEBA8EAE-BF5A-486C-A8C5-ECC9F3942E4B}">
                <a14:imgProps xmlns:a14="http://schemas.microsoft.com/office/drawing/2010/main">
                  <a14:imgLayer r:embed="rId4">
                    <a14:imgEffect>
                      <a14:backgroundRemoval t="9980" b="93613" l="9904" r="89936">
                        <a14:foregroundMark x1="34505" y1="27146" x2="30990" y2="32735"/>
                        <a14:foregroundMark x1="50000" y1="63473" x2="50479" y2="74451"/>
                        <a14:foregroundMark x1="45847" y1="65868" x2="48722" y2="71457"/>
                        <a14:foregroundMark x1="36901" y1="29741" x2="27476" y2="40918"/>
                        <a14:foregroundMark x1="30032" y1="28144" x2="30032" y2="32735"/>
                        <a14:foregroundMark x1="53514" y1="93613" x2="53514" y2="93613"/>
                        <a14:foregroundMark x1="48403" y1="92016" x2="48403" y2="92016"/>
                      </a14:backgroundRemoval>
                    </a14:imgEffect>
                  </a14:imgLayer>
                </a14:imgProps>
              </a:ext>
              <a:ext uri="{28A0092B-C50C-407E-A947-70E740481C1C}">
                <a14:useLocalDpi xmlns:a14="http://schemas.microsoft.com/office/drawing/2010/main" val="0"/>
              </a:ext>
            </a:extLst>
          </a:blip>
          <a:srcRect/>
          <a:stretch>
            <a:fillRect/>
          </a:stretch>
        </p:blipFill>
        <p:spPr bwMode="auto">
          <a:xfrm>
            <a:off x="6096000" y="1108300"/>
            <a:ext cx="7184256" cy="5749700"/>
          </a:xfrm>
          <a:prstGeom prst="rect">
            <a:avLst/>
          </a:prstGeom>
          <a:noFill/>
          <a:extLst>
            <a:ext uri="{909E8E84-426E-40DD-AFC4-6F175D3DCCD1}">
              <a14:hiddenFill xmlns:a14="http://schemas.microsoft.com/office/drawing/2010/main">
                <a:solidFill>
                  <a:srgbClr val="FFFFFF"/>
                </a:solidFill>
              </a14:hiddenFill>
            </a:ext>
          </a:extLst>
        </p:spPr>
      </p:pic>
      <p:pic>
        <p:nvPicPr>
          <p:cNvPr id="4104" name="Picture 8" descr="Hình ảnh Nguyên Tố Bằng Tay Hoa Hướng Dương PNG , Clipart Hướng Dương, Vẽ  Tay Phong Cách, Hoa Hướng Dương PNG miễn phí tải tập tin PSDComment và  Vector">
            <a:extLst>
              <a:ext uri="{FF2B5EF4-FFF2-40B4-BE49-F238E27FC236}">
                <a16:creationId xmlns:a16="http://schemas.microsoft.com/office/drawing/2014/main" id="{0581A476-CF79-B7C5-23BE-FC1FB2D13A35}"/>
              </a:ext>
            </a:extLst>
          </p:cNvPr>
          <p:cNvPicPr>
            <a:picLocks noChangeAspect="1" noChangeArrowheads="1"/>
          </p:cNvPicPr>
          <p:nvPr/>
        </p:nvPicPr>
        <p:blipFill>
          <a:blip r:embed="rId5">
            <a:extLst>
              <a:ext uri="{BEBA8EAE-BF5A-486C-A8C5-ECC9F3942E4B}">
                <a14:imgProps xmlns:a14="http://schemas.microsoft.com/office/drawing/2010/main">
                  <a14:imgLayer r:embed="rId6">
                    <a14:imgEffect>
                      <a14:backgroundRemoval t="10000" b="90000" l="10000" r="90000"/>
                    </a14:imgEffect>
                  </a14:imgLayer>
                </a14:imgProps>
              </a:ext>
              <a:ext uri="{28A0092B-C50C-407E-A947-70E740481C1C}">
                <a14:useLocalDpi xmlns:a14="http://schemas.microsoft.com/office/drawing/2010/main" val="0"/>
              </a:ext>
            </a:extLst>
          </a:blip>
          <a:srcRect/>
          <a:stretch>
            <a:fillRect/>
          </a:stretch>
        </p:blipFill>
        <p:spPr bwMode="auto">
          <a:xfrm>
            <a:off x="-1001782" y="3190725"/>
            <a:ext cx="4050281" cy="4050281"/>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a:extLst>
              <a:ext uri="{FF2B5EF4-FFF2-40B4-BE49-F238E27FC236}">
                <a16:creationId xmlns:a16="http://schemas.microsoft.com/office/drawing/2014/main" id="{A63D97B1-2684-D875-7E85-DAAE381C164E}"/>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290008" y="583949"/>
            <a:ext cx="7193903" cy="5791702"/>
          </a:xfrm>
          <a:prstGeom prst="rect">
            <a:avLst/>
          </a:prstGeom>
        </p:spPr>
      </p:pic>
    </p:spTree>
    <p:extLst>
      <p:ext uri="{BB962C8B-B14F-4D97-AF65-F5344CB8AC3E}">
        <p14:creationId xmlns:p14="http://schemas.microsoft.com/office/powerpoint/2010/main" val="58740389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9000" b="-9000"/>
          </a:stretch>
        </a:blipFill>
        <a:effectLst/>
      </p:bgPr>
    </p:bg>
    <p:spTree>
      <p:nvGrpSpPr>
        <p:cNvPr id="1" name=""/>
        <p:cNvGrpSpPr/>
        <p:nvPr/>
      </p:nvGrpSpPr>
      <p:grpSpPr>
        <a:xfrm>
          <a:off x="0" y="0"/>
          <a:ext cx="0" cy="0"/>
          <a:chOff x="0" y="0"/>
          <a:chExt cx="0" cy="0"/>
        </a:xfrm>
      </p:grpSpPr>
      <p:sp>
        <p:nvSpPr>
          <p:cNvPr id="56" name="矩形: 圆角 28">
            <a:extLst>
              <a:ext uri="{FF2B5EF4-FFF2-40B4-BE49-F238E27FC236}">
                <a16:creationId xmlns:a16="http://schemas.microsoft.com/office/drawing/2014/main" id="{70FAC849-751A-F5E2-EDEC-F371774ECAAA}"/>
              </a:ext>
            </a:extLst>
          </p:cNvPr>
          <p:cNvSpPr/>
          <p:nvPr/>
        </p:nvSpPr>
        <p:spPr>
          <a:xfrm>
            <a:off x="394520" y="375767"/>
            <a:ext cx="11402960" cy="6106465"/>
          </a:xfrm>
          <a:prstGeom prst="roundRect">
            <a:avLst/>
          </a:prstGeom>
          <a:solidFill>
            <a:schemeClr val="bg1">
              <a:alpha val="90000"/>
            </a:schemeClr>
          </a:solidFill>
          <a:ln w="34925" cap="rnd">
            <a:solidFill>
              <a:schemeClr val="accent6">
                <a:lumMod val="75000"/>
              </a:schemeClr>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 name="Speech Bubble: Rectangle with Corners Rounded 2">
            <a:extLst>
              <a:ext uri="{FF2B5EF4-FFF2-40B4-BE49-F238E27FC236}">
                <a16:creationId xmlns:a16="http://schemas.microsoft.com/office/drawing/2014/main" id="{580CD9EA-0469-C0B0-6D07-4E9DF7F7F6D3}"/>
              </a:ext>
            </a:extLst>
          </p:cNvPr>
          <p:cNvSpPr/>
          <p:nvPr/>
        </p:nvSpPr>
        <p:spPr>
          <a:xfrm>
            <a:off x="2834640" y="233680"/>
            <a:ext cx="6685280" cy="1361440"/>
          </a:xfrm>
          <a:prstGeom prst="wedgeRoundRectCallout">
            <a:avLst>
              <a:gd name="adj1" fmla="val -22361"/>
              <a:gd name="adj2" fmla="val 67702"/>
              <a:gd name="adj3" fmla="val 16667"/>
            </a:avLst>
          </a:prstGeom>
          <a:ln w="57150"/>
        </p:spPr>
        <p:style>
          <a:lnRef idx="2">
            <a:schemeClr val="accent6"/>
          </a:lnRef>
          <a:fillRef idx="1">
            <a:schemeClr val="lt1"/>
          </a:fillRef>
          <a:effectRef idx="0">
            <a:schemeClr val="accent6"/>
          </a:effectRef>
          <a:fontRef idx="minor">
            <a:schemeClr val="dk1"/>
          </a:fontRef>
        </p:style>
        <p:txBody>
          <a:bodyPr rtlCol="0" anchor="ctr"/>
          <a:lstStyle/>
          <a:p>
            <a:pPr lvl="0" algn="ctr"/>
            <a:r>
              <a:rPr lang="vi-VN" sz="3600" dirty="0">
                <a:solidFill>
                  <a:prstClr val="black"/>
                </a:solidFill>
                <a:latin typeface="Cambria" panose="02040503050406030204" pitchFamily="18" charset="0"/>
                <a:ea typeface="Cambria" panose="02040503050406030204" pitchFamily="18" charset="0"/>
              </a:rPr>
              <a:t>Sưu tầm những câu nói về sức mạnh khi làm việc tập thể </a:t>
            </a:r>
            <a:endParaRPr kumimoji="0" lang="en-US" sz="36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endParaRPr>
          </a:p>
        </p:txBody>
      </p:sp>
      <p:grpSp>
        <p:nvGrpSpPr>
          <p:cNvPr id="5" name="Group 4">
            <a:extLst>
              <a:ext uri="{FF2B5EF4-FFF2-40B4-BE49-F238E27FC236}">
                <a16:creationId xmlns:a16="http://schemas.microsoft.com/office/drawing/2014/main" id="{8A4BB33E-0738-E1DA-0490-E845FFB265F5}"/>
              </a:ext>
            </a:extLst>
          </p:cNvPr>
          <p:cNvGrpSpPr/>
          <p:nvPr/>
        </p:nvGrpSpPr>
        <p:grpSpPr>
          <a:xfrm>
            <a:off x="1889408" y="2636396"/>
            <a:ext cx="8819231" cy="1163444"/>
            <a:chOff x="3829805" y="5503967"/>
            <a:chExt cx="4350808" cy="785553"/>
          </a:xfrm>
        </p:grpSpPr>
        <p:sp>
          <p:nvSpPr>
            <p:cNvPr id="6" name="矩形: 圆角 7">
              <a:extLst>
                <a:ext uri="{FF2B5EF4-FFF2-40B4-BE49-F238E27FC236}">
                  <a16:creationId xmlns:a16="http://schemas.microsoft.com/office/drawing/2014/main" id="{CD1FE128-A0A8-D12D-3547-34B211F3CE60}"/>
                </a:ext>
              </a:extLst>
            </p:cNvPr>
            <p:cNvSpPr/>
            <p:nvPr/>
          </p:nvSpPr>
          <p:spPr>
            <a:xfrm>
              <a:off x="3829805" y="5503967"/>
              <a:ext cx="4350808" cy="785553"/>
            </a:xfrm>
            <a:prstGeom prst="roundRect">
              <a:avLst/>
            </a:prstGeom>
            <a:solidFill>
              <a:srgbClr val="FFFBF7"/>
            </a:solidFill>
            <a:ln w="38100">
              <a:solidFill>
                <a:srgbClr val="FD993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altLang="zh-CN" sz="3600" b="0" i="0" u="none" strike="noStrike" kern="1200" cap="none" spc="0" normalizeH="0" baseline="0" noProof="0" dirty="0">
                <a:ln>
                  <a:noFill/>
                </a:ln>
                <a:solidFill>
                  <a:srgbClr val="FD840B"/>
                </a:solidFill>
                <a:effectLst/>
                <a:uLnTx/>
                <a:uFillTx/>
                <a:latin typeface="#9Slide07 Cadena" panose="02000503000000020004" pitchFamily="2" charset="0"/>
                <a:ea typeface="阿里妈妈刀隶体"/>
                <a:cs typeface="+mn-cs"/>
              </a:endParaRPr>
            </a:p>
          </p:txBody>
        </p:sp>
        <p:sp>
          <p:nvSpPr>
            <p:cNvPr id="7" name="TextBox 6">
              <a:extLst>
                <a:ext uri="{FF2B5EF4-FFF2-40B4-BE49-F238E27FC236}">
                  <a16:creationId xmlns:a16="http://schemas.microsoft.com/office/drawing/2014/main" id="{232AF577-C0C8-FBB5-3E57-F30BD6445A11}"/>
                </a:ext>
              </a:extLst>
            </p:cNvPr>
            <p:cNvSpPr txBox="1"/>
            <p:nvPr/>
          </p:nvSpPr>
          <p:spPr>
            <a:xfrm>
              <a:off x="3976763" y="5558101"/>
              <a:ext cx="4089641" cy="72733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err="1">
                  <a:ln>
                    <a:noFill/>
                  </a:ln>
                  <a:solidFill>
                    <a:srgbClr val="FF0000"/>
                  </a:solidFill>
                  <a:effectLst/>
                  <a:uLnTx/>
                  <a:uFillTx/>
                  <a:latin typeface="Cambria" panose="02040503050406030204" pitchFamily="18" charset="0"/>
                  <a:ea typeface="Cambria" panose="02040503050406030204" pitchFamily="18" charset="0"/>
                  <a:cs typeface="+mn-cs"/>
                </a:rPr>
                <a:t>Một</a:t>
              </a:r>
              <a:r>
                <a:rPr kumimoji="0" lang="en-US" sz="3200" b="0" i="0" u="none" strike="noStrike" kern="1200" cap="none" spc="0" normalizeH="0" baseline="0" noProof="0" dirty="0">
                  <a:ln>
                    <a:noFill/>
                  </a:ln>
                  <a:solidFill>
                    <a:srgbClr val="FF0000"/>
                  </a:solidFill>
                  <a:effectLst/>
                  <a:uLnTx/>
                  <a:uFillTx/>
                  <a:latin typeface="Cambria" panose="02040503050406030204" pitchFamily="18" charset="0"/>
                  <a:ea typeface="Cambria" panose="02040503050406030204" pitchFamily="18" charset="0"/>
                  <a:cs typeface="+mn-cs"/>
                </a:rPr>
                <a:t> </a:t>
              </a:r>
              <a:r>
                <a:rPr kumimoji="0" lang="en-US" sz="3200" b="0" i="0" u="none" strike="noStrike" kern="1200" cap="none" spc="0" normalizeH="0" baseline="0" noProof="0" dirty="0" err="1">
                  <a:ln>
                    <a:noFill/>
                  </a:ln>
                  <a:solidFill>
                    <a:srgbClr val="FF0000"/>
                  </a:solidFill>
                  <a:effectLst/>
                  <a:uLnTx/>
                  <a:uFillTx/>
                  <a:latin typeface="Cambria" panose="02040503050406030204" pitchFamily="18" charset="0"/>
                  <a:ea typeface="Cambria" panose="02040503050406030204" pitchFamily="18" charset="0"/>
                  <a:cs typeface="+mn-cs"/>
                </a:rPr>
                <a:t>cây</a:t>
              </a:r>
              <a:r>
                <a:rPr kumimoji="0" lang="en-US" sz="3200" b="0" i="0" u="none" strike="noStrike" kern="1200" cap="none" spc="0" normalizeH="0" baseline="0" noProof="0" dirty="0">
                  <a:ln>
                    <a:noFill/>
                  </a:ln>
                  <a:solidFill>
                    <a:srgbClr val="FF0000"/>
                  </a:solidFill>
                  <a:effectLst/>
                  <a:uLnTx/>
                  <a:uFillTx/>
                  <a:latin typeface="Cambria" panose="02040503050406030204" pitchFamily="18" charset="0"/>
                  <a:ea typeface="Cambria" panose="02040503050406030204" pitchFamily="18" charset="0"/>
                  <a:cs typeface="+mn-cs"/>
                </a:rPr>
                <a:t> </a:t>
              </a:r>
              <a:r>
                <a:rPr kumimoji="0" lang="en-US" sz="3200" b="0" i="0" u="none" strike="noStrike" kern="1200" cap="none" spc="0" normalizeH="0" baseline="0" noProof="0" dirty="0" err="1">
                  <a:ln>
                    <a:noFill/>
                  </a:ln>
                  <a:solidFill>
                    <a:srgbClr val="FF0000"/>
                  </a:solidFill>
                  <a:effectLst/>
                  <a:uLnTx/>
                  <a:uFillTx/>
                  <a:latin typeface="Cambria" panose="02040503050406030204" pitchFamily="18" charset="0"/>
                  <a:ea typeface="Cambria" panose="02040503050406030204" pitchFamily="18" charset="0"/>
                  <a:cs typeface="+mn-cs"/>
                </a:rPr>
                <a:t>làm</a:t>
              </a:r>
              <a:r>
                <a:rPr kumimoji="0" lang="en-US" sz="3200" b="0" i="0" u="none" strike="noStrike" kern="1200" cap="none" spc="0" normalizeH="0" baseline="0" noProof="0" dirty="0">
                  <a:ln>
                    <a:noFill/>
                  </a:ln>
                  <a:solidFill>
                    <a:srgbClr val="FF0000"/>
                  </a:solidFill>
                  <a:effectLst/>
                  <a:uLnTx/>
                  <a:uFillTx/>
                  <a:latin typeface="Cambria" panose="02040503050406030204" pitchFamily="18" charset="0"/>
                  <a:ea typeface="Cambria" panose="02040503050406030204" pitchFamily="18" charset="0"/>
                  <a:cs typeface="+mn-cs"/>
                </a:rPr>
                <a:t> </a:t>
              </a:r>
              <a:r>
                <a:rPr kumimoji="0" lang="en-US" sz="3200" b="0" i="0" u="none" strike="noStrike" kern="1200" cap="none" spc="0" normalizeH="0" baseline="0" noProof="0" dirty="0" err="1">
                  <a:ln>
                    <a:noFill/>
                  </a:ln>
                  <a:solidFill>
                    <a:srgbClr val="FF0000"/>
                  </a:solidFill>
                  <a:effectLst/>
                  <a:uLnTx/>
                  <a:uFillTx/>
                  <a:latin typeface="Cambria" panose="02040503050406030204" pitchFamily="18" charset="0"/>
                  <a:ea typeface="Cambria" panose="02040503050406030204" pitchFamily="18" charset="0"/>
                  <a:cs typeface="+mn-cs"/>
                </a:rPr>
                <a:t>chẳng</a:t>
              </a:r>
              <a:r>
                <a:rPr kumimoji="0" lang="en-US" sz="3200" b="0" i="0" u="none" strike="noStrike" kern="1200" cap="none" spc="0" normalizeH="0" baseline="0" noProof="0" dirty="0">
                  <a:ln>
                    <a:noFill/>
                  </a:ln>
                  <a:solidFill>
                    <a:srgbClr val="FF0000"/>
                  </a:solidFill>
                  <a:effectLst/>
                  <a:uLnTx/>
                  <a:uFillTx/>
                  <a:latin typeface="Cambria" panose="02040503050406030204" pitchFamily="18" charset="0"/>
                  <a:ea typeface="Cambria" panose="02040503050406030204" pitchFamily="18" charset="0"/>
                  <a:cs typeface="+mn-cs"/>
                </a:rPr>
                <a:t> </a:t>
              </a:r>
              <a:r>
                <a:rPr kumimoji="0" lang="en-US" sz="3200" b="0" i="0" u="none" strike="noStrike" kern="1200" cap="none" spc="0" normalizeH="0" baseline="0" noProof="0" dirty="0" err="1">
                  <a:ln>
                    <a:noFill/>
                  </a:ln>
                  <a:solidFill>
                    <a:srgbClr val="FF0000"/>
                  </a:solidFill>
                  <a:effectLst/>
                  <a:uLnTx/>
                  <a:uFillTx/>
                  <a:latin typeface="Cambria" panose="02040503050406030204" pitchFamily="18" charset="0"/>
                  <a:ea typeface="Cambria" panose="02040503050406030204" pitchFamily="18" charset="0"/>
                  <a:cs typeface="+mn-cs"/>
                </a:rPr>
                <a:t>nên</a:t>
              </a:r>
              <a:r>
                <a:rPr kumimoji="0" lang="en-US" sz="3200" b="0" i="0" u="none" strike="noStrike" kern="1200" cap="none" spc="0" normalizeH="0" baseline="0" noProof="0" dirty="0">
                  <a:ln>
                    <a:noFill/>
                  </a:ln>
                  <a:solidFill>
                    <a:srgbClr val="FF0000"/>
                  </a:solidFill>
                  <a:effectLst/>
                  <a:uLnTx/>
                  <a:uFillTx/>
                  <a:latin typeface="Cambria" panose="02040503050406030204" pitchFamily="18" charset="0"/>
                  <a:ea typeface="Cambria" panose="02040503050406030204" pitchFamily="18" charset="0"/>
                  <a:cs typeface="+mn-cs"/>
                </a:rPr>
                <a:t> non</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srgbClr val="FF0000"/>
                  </a:solidFill>
                  <a:effectLst/>
                  <a:uLnTx/>
                  <a:uFillTx/>
                  <a:latin typeface="Cambria" panose="02040503050406030204" pitchFamily="18" charset="0"/>
                  <a:ea typeface="Cambria" panose="02040503050406030204" pitchFamily="18" charset="0"/>
                  <a:cs typeface="+mn-cs"/>
                </a:rPr>
                <a:t>Ba </a:t>
              </a:r>
              <a:r>
                <a:rPr kumimoji="0" lang="en-US" sz="3200" b="0" i="0" u="none" strike="noStrike" kern="1200" cap="none" spc="0" normalizeH="0" baseline="0" noProof="0" dirty="0" err="1">
                  <a:ln>
                    <a:noFill/>
                  </a:ln>
                  <a:solidFill>
                    <a:srgbClr val="FF0000"/>
                  </a:solidFill>
                  <a:effectLst/>
                  <a:uLnTx/>
                  <a:uFillTx/>
                  <a:latin typeface="Cambria" panose="02040503050406030204" pitchFamily="18" charset="0"/>
                  <a:ea typeface="Cambria" panose="02040503050406030204" pitchFamily="18" charset="0"/>
                  <a:cs typeface="+mn-cs"/>
                </a:rPr>
                <a:t>cây</a:t>
              </a:r>
              <a:r>
                <a:rPr kumimoji="0" lang="en-US" sz="3200" b="0" i="0" u="none" strike="noStrike" kern="1200" cap="none" spc="0" normalizeH="0" baseline="0" noProof="0" dirty="0">
                  <a:ln>
                    <a:noFill/>
                  </a:ln>
                  <a:solidFill>
                    <a:srgbClr val="FF0000"/>
                  </a:solidFill>
                  <a:effectLst/>
                  <a:uLnTx/>
                  <a:uFillTx/>
                  <a:latin typeface="Cambria" panose="02040503050406030204" pitchFamily="18" charset="0"/>
                  <a:ea typeface="Cambria" panose="02040503050406030204" pitchFamily="18" charset="0"/>
                  <a:cs typeface="+mn-cs"/>
                </a:rPr>
                <a:t> </a:t>
              </a:r>
              <a:r>
                <a:rPr kumimoji="0" lang="en-US" sz="3200" b="0" i="0" u="none" strike="noStrike" kern="1200" cap="none" spc="0" normalizeH="0" baseline="0" noProof="0" dirty="0" err="1">
                  <a:ln>
                    <a:noFill/>
                  </a:ln>
                  <a:solidFill>
                    <a:srgbClr val="FF0000"/>
                  </a:solidFill>
                  <a:effectLst/>
                  <a:uLnTx/>
                  <a:uFillTx/>
                  <a:latin typeface="Cambria" panose="02040503050406030204" pitchFamily="18" charset="0"/>
                  <a:ea typeface="Cambria" panose="02040503050406030204" pitchFamily="18" charset="0"/>
                  <a:cs typeface="+mn-cs"/>
                </a:rPr>
                <a:t>chụm</a:t>
              </a:r>
              <a:r>
                <a:rPr kumimoji="0" lang="en-US" sz="3200" b="0" i="0" u="none" strike="noStrike" kern="1200" cap="none" spc="0" normalizeH="0" baseline="0" noProof="0" dirty="0">
                  <a:ln>
                    <a:noFill/>
                  </a:ln>
                  <a:solidFill>
                    <a:srgbClr val="FF0000"/>
                  </a:solidFill>
                  <a:effectLst/>
                  <a:uLnTx/>
                  <a:uFillTx/>
                  <a:latin typeface="Cambria" panose="02040503050406030204" pitchFamily="18" charset="0"/>
                  <a:ea typeface="Cambria" panose="02040503050406030204" pitchFamily="18" charset="0"/>
                  <a:cs typeface="+mn-cs"/>
                </a:rPr>
                <a:t> </a:t>
              </a:r>
              <a:r>
                <a:rPr kumimoji="0" lang="en-US" sz="3200" b="0" i="0" u="none" strike="noStrike" kern="1200" cap="none" spc="0" normalizeH="0" baseline="0" noProof="0" dirty="0" err="1">
                  <a:ln>
                    <a:noFill/>
                  </a:ln>
                  <a:solidFill>
                    <a:srgbClr val="FF0000"/>
                  </a:solidFill>
                  <a:effectLst/>
                  <a:uLnTx/>
                  <a:uFillTx/>
                  <a:latin typeface="Cambria" panose="02040503050406030204" pitchFamily="18" charset="0"/>
                  <a:ea typeface="Cambria" panose="02040503050406030204" pitchFamily="18" charset="0"/>
                  <a:cs typeface="+mn-cs"/>
                </a:rPr>
                <a:t>lại</a:t>
              </a:r>
              <a:r>
                <a:rPr kumimoji="0" lang="en-US" sz="3200" b="0" i="0" u="none" strike="noStrike" kern="1200" cap="none" spc="0" normalizeH="0" baseline="0" noProof="0" dirty="0">
                  <a:ln>
                    <a:noFill/>
                  </a:ln>
                  <a:solidFill>
                    <a:srgbClr val="FF0000"/>
                  </a:solidFill>
                  <a:effectLst/>
                  <a:uLnTx/>
                  <a:uFillTx/>
                  <a:latin typeface="Cambria" panose="02040503050406030204" pitchFamily="18" charset="0"/>
                  <a:ea typeface="Cambria" panose="02040503050406030204" pitchFamily="18" charset="0"/>
                  <a:cs typeface="+mn-cs"/>
                </a:rPr>
                <a:t> </a:t>
              </a:r>
              <a:r>
                <a:rPr kumimoji="0" lang="en-US" sz="3200" b="0" i="0" u="none" strike="noStrike" kern="1200" cap="none" spc="0" normalizeH="0" baseline="0" noProof="0" dirty="0" err="1">
                  <a:ln>
                    <a:noFill/>
                  </a:ln>
                  <a:solidFill>
                    <a:srgbClr val="FF0000"/>
                  </a:solidFill>
                  <a:effectLst/>
                  <a:uLnTx/>
                  <a:uFillTx/>
                  <a:latin typeface="Cambria" panose="02040503050406030204" pitchFamily="18" charset="0"/>
                  <a:ea typeface="Cambria" panose="02040503050406030204" pitchFamily="18" charset="0"/>
                  <a:cs typeface="+mn-cs"/>
                </a:rPr>
                <a:t>nên</a:t>
              </a:r>
              <a:r>
                <a:rPr kumimoji="0" lang="en-US" sz="3200" b="0" i="0" u="none" strike="noStrike" kern="1200" cap="none" spc="0" normalizeH="0" baseline="0" noProof="0" dirty="0">
                  <a:ln>
                    <a:noFill/>
                  </a:ln>
                  <a:solidFill>
                    <a:srgbClr val="FF0000"/>
                  </a:solidFill>
                  <a:effectLst/>
                  <a:uLnTx/>
                  <a:uFillTx/>
                  <a:latin typeface="Cambria" panose="02040503050406030204" pitchFamily="18" charset="0"/>
                  <a:ea typeface="Cambria" panose="02040503050406030204" pitchFamily="18" charset="0"/>
                  <a:cs typeface="+mn-cs"/>
                </a:rPr>
                <a:t> </a:t>
              </a:r>
              <a:r>
                <a:rPr kumimoji="0" lang="en-US" sz="3200" b="0" i="0" u="none" strike="noStrike" kern="1200" cap="none" spc="0" normalizeH="0" baseline="0" noProof="0" dirty="0" err="1">
                  <a:ln>
                    <a:noFill/>
                  </a:ln>
                  <a:solidFill>
                    <a:srgbClr val="FF0000"/>
                  </a:solidFill>
                  <a:effectLst/>
                  <a:uLnTx/>
                  <a:uFillTx/>
                  <a:latin typeface="Cambria" panose="02040503050406030204" pitchFamily="18" charset="0"/>
                  <a:ea typeface="Cambria" panose="02040503050406030204" pitchFamily="18" charset="0"/>
                  <a:cs typeface="+mn-cs"/>
                </a:rPr>
                <a:t>hòn</a:t>
              </a:r>
              <a:r>
                <a:rPr kumimoji="0" lang="en-US" sz="3200" b="0" i="0" u="none" strike="noStrike" kern="1200" cap="none" spc="0" normalizeH="0" baseline="0" noProof="0" dirty="0">
                  <a:ln>
                    <a:noFill/>
                  </a:ln>
                  <a:solidFill>
                    <a:srgbClr val="FF0000"/>
                  </a:solidFill>
                  <a:effectLst/>
                  <a:uLnTx/>
                  <a:uFillTx/>
                  <a:latin typeface="Cambria" panose="02040503050406030204" pitchFamily="18" charset="0"/>
                  <a:ea typeface="Cambria" panose="02040503050406030204" pitchFamily="18" charset="0"/>
                  <a:cs typeface="+mn-cs"/>
                </a:rPr>
                <a:t> </a:t>
              </a:r>
              <a:r>
                <a:rPr kumimoji="0" lang="en-US" sz="3200" b="0" i="0" u="none" strike="noStrike" kern="1200" cap="none" spc="0" normalizeH="0" baseline="0" noProof="0" dirty="0" err="1">
                  <a:ln>
                    <a:noFill/>
                  </a:ln>
                  <a:solidFill>
                    <a:srgbClr val="FF0000"/>
                  </a:solidFill>
                  <a:effectLst/>
                  <a:uLnTx/>
                  <a:uFillTx/>
                  <a:latin typeface="Cambria" panose="02040503050406030204" pitchFamily="18" charset="0"/>
                  <a:ea typeface="Cambria" panose="02040503050406030204" pitchFamily="18" charset="0"/>
                  <a:cs typeface="+mn-cs"/>
                </a:rPr>
                <a:t>núi</a:t>
              </a:r>
              <a:r>
                <a:rPr kumimoji="0" lang="en-US" sz="3200" b="0" i="0" u="none" strike="noStrike" kern="1200" cap="none" spc="0" normalizeH="0" baseline="0" noProof="0" dirty="0">
                  <a:ln>
                    <a:noFill/>
                  </a:ln>
                  <a:solidFill>
                    <a:srgbClr val="FF0000"/>
                  </a:solidFill>
                  <a:effectLst/>
                  <a:uLnTx/>
                  <a:uFillTx/>
                  <a:latin typeface="Cambria" panose="02040503050406030204" pitchFamily="18" charset="0"/>
                  <a:ea typeface="Cambria" panose="02040503050406030204" pitchFamily="18" charset="0"/>
                  <a:cs typeface="+mn-cs"/>
                </a:rPr>
                <a:t> </a:t>
              </a:r>
              <a:r>
                <a:rPr kumimoji="0" lang="en-US" sz="3200" b="0" i="0" u="none" strike="noStrike" kern="1200" cap="none" spc="0" normalizeH="0" baseline="0" noProof="0" dirty="0" err="1">
                  <a:ln>
                    <a:noFill/>
                  </a:ln>
                  <a:solidFill>
                    <a:srgbClr val="FF0000"/>
                  </a:solidFill>
                  <a:effectLst/>
                  <a:uLnTx/>
                  <a:uFillTx/>
                  <a:latin typeface="Cambria" panose="02040503050406030204" pitchFamily="18" charset="0"/>
                  <a:ea typeface="Cambria" panose="02040503050406030204" pitchFamily="18" charset="0"/>
                  <a:cs typeface="+mn-cs"/>
                </a:rPr>
                <a:t>cao</a:t>
              </a:r>
              <a:r>
                <a:rPr kumimoji="0" lang="en-US" sz="3200" b="0" i="0" u="none" strike="noStrike" kern="1200" cap="none" spc="0" normalizeH="0" baseline="0" noProof="0" dirty="0">
                  <a:ln>
                    <a:noFill/>
                  </a:ln>
                  <a:solidFill>
                    <a:srgbClr val="FF0000"/>
                  </a:solidFill>
                  <a:effectLst/>
                  <a:uLnTx/>
                  <a:uFillTx/>
                  <a:latin typeface="Cambria" panose="02040503050406030204" pitchFamily="18" charset="0"/>
                  <a:ea typeface="Cambria" panose="02040503050406030204" pitchFamily="18" charset="0"/>
                  <a:cs typeface="+mn-cs"/>
                </a:rPr>
                <a:t>”; </a:t>
              </a:r>
              <a:endParaRPr kumimoji="0" lang="en-US" sz="3200" b="1" i="0" u="none" strike="noStrike" kern="1200" cap="none" spc="0" normalizeH="0" baseline="0" noProof="0" dirty="0">
                <a:ln>
                  <a:noFill/>
                </a:ln>
                <a:solidFill>
                  <a:srgbClr val="FF0000"/>
                </a:solidFill>
                <a:effectLst/>
                <a:uLnTx/>
                <a:uFillTx/>
                <a:latin typeface="Cambria" panose="02040503050406030204" pitchFamily="18" charset="0"/>
                <a:ea typeface="Cambria" panose="02040503050406030204" pitchFamily="18" charset="0"/>
                <a:cs typeface="+mn-cs"/>
              </a:endParaRPr>
            </a:p>
          </p:txBody>
        </p:sp>
      </p:grpSp>
      <p:grpSp>
        <p:nvGrpSpPr>
          <p:cNvPr id="9" name="Group 8">
            <a:extLst>
              <a:ext uri="{FF2B5EF4-FFF2-40B4-BE49-F238E27FC236}">
                <a16:creationId xmlns:a16="http://schemas.microsoft.com/office/drawing/2014/main" id="{F72269D1-28C2-0CDD-E40E-16B43DD0FF15}"/>
              </a:ext>
            </a:extLst>
          </p:cNvPr>
          <p:cNvGrpSpPr/>
          <p:nvPr/>
        </p:nvGrpSpPr>
        <p:grpSpPr>
          <a:xfrm>
            <a:off x="1869088" y="4414396"/>
            <a:ext cx="8819231" cy="1163444"/>
            <a:chOff x="3829805" y="5503967"/>
            <a:chExt cx="4350808" cy="785553"/>
          </a:xfrm>
        </p:grpSpPr>
        <p:sp>
          <p:nvSpPr>
            <p:cNvPr id="11" name="矩形: 圆角 7">
              <a:extLst>
                <a:ext uri="{FF2B5EF4-FFF2-40B4-BE49-F238E27FC236}">
                  <a16:creationId xmlns:a16="http://schemas.microsoft.com/office/drawing/2014/main" id="{94B64F8B-D7B1-616F-010A-2E9F9F71E404}"/>
                </a:ext>
              </a:extLst>
            </p:cNvPr>
            <p:cNvSpPr/>
            <p:nvPr/>
          </p:nvSpPr>
          <p:spPr>
            <a:xfrm>
              <a:off x="3829805" y="5503967"/>
              <a:ext cx="4350808" cy="785553"/>
            </a:xfrm>
            <a:prstGeom prst="roundRect">
              <a:avLst/>
            </a:prstGeom>
            <a:solidFill>
              <a:srgbClr val="FFFBF7"/>
            </a:solidFill>
            <a:ln w="38100">
              <a:solidFill>
                <a:srgbClr val="FD993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altLang="zh-CN" sz="3600" b="0" i="0" u="none" strike="noStrike" kern="1200" cap="none" spc="0" normalizeH="0" baseline="0" noProof="0" dirty="0">
                <a:ln>
                  <a:noFill/>
                </a:ln>
                <a:solidFill>
                  <a:srgbClr val="FD840B"/>
                </a:solidFill>
                <a:effectLst/>
                <a:uLnTx/>
                <a:uFillTx/>
                <a:latin typeface="#9Slide07 Cadena" panose="02000503000000020004" pitchFamily="2" charset="0"/>
                <a:ea typeface="阿里妈妈刀隶体"/>
                <a:cs typeface="+mn-cs"/>
              </a:endParaRPr>
            </a:p>
          </p:txBody>
        </p:sp>
        <p:sp>
          <p:nvSpPr>
            <p:cNvPr id="12" name="TextBox 11">
              <a:extLst>
                <a:ext uri="{FF2B5EF4-FFF2-40B4-BE49-F238E27FC236}">
                  <a16:creationId xmlns:a16="http://schemas.microsoft.com/office/drawing/2014/main" id="{8ECA085C-7C0E-20AF-82D0-C01BC1C4406A}"/>
                </a:ext>
              </a:extLst>
            </p:cNvPr>
            <p:cNvSpPr txBox="1"/>
            <p:nvPr/>
          </p:nvSpPr>
          <p:spPr>
            <a:xfrm>
              <a:off x="3976763" y="5702161"/>
              <a:ext cx="4089641" cy="39483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vi-VN" sz="3200" dirty="0">
                  <a:solidFill>
                    <a:srgbClr val="FF0000"/>
                  </a:solidFill>
                  <a:effectLst/>
                  <a:latin typeface="Cambria" panose="02040503050406030204" pitchFamily="18" charset="0"/>
                  <a:ea typeface="Cambria" panose="02040503050406030204" pitchFamily="18" charset="0"/>
                </a:rPr>
                <a:t>Một cánh én nhỏ chẳng làm nên mùa xuân</a:t>
              </a:r>
              <a:endParaRPr kumimoji="0" lang="en-US" sz="4800" b="1" i="0" u="none" strike="noStrike" kern="1200" cap="none" spc="0" normalizeH="0" baseline="0" noProof="0" dirty="0">
                <a:ln>
                  <a:noFill/>
                </a:ln>
                <a:solidFill>
                  <a:srgbClr val="FF0000"/>
                </a:solidFill>
                <a:effectLst/>
                <a:uLnTx/>
                <a:uFillTx/>
                <a:latin typeface="Cambria" panose="02040503050406030204" pitchFamily="18" charset="0"/>
                <a:ea typeface="Cambria" panose="02040503050406030204" pitchFamily="18" charset="0"/>
              </a:endParaRPr>
            </a:p>
          </p:txBody>
        </p:sp>
      </p:grpSp>
    </p:spTree>
    <p:extLst>
      <p:ext uri="{BB962C8B-B14F-4D97-AF65-F5344CB8AC3E}">
        <p14:creationId xmlns:p14="http://schemas.microsoft.com/office/powerpoint/2010/main" val="2745164676"/>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down)">
                                      <p:cBhvr>
                                        <p:cTn id="1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a:extLst>
              <a:ext uri="{FF2B5EF4-FFF2-40B4-BE49-F238E27FC236}">
                <a16:creationId xmlns:a16="http://schemas.microsoft.com/office/drawing/2014/main" id="{53BFE084-50C7-EC83-CCAB-3BBF1B9EBC55}"/>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r="15710"/>
          <a:stretch/>
        </p:blipFill>
        <p:spPr>
          <a:xfrm>
            <a:off x="0" y="-29754"/>
            <a:ext cx="12192000" cy="6887754"/>
          </a:xfrm>
          <a:prstGeom prst="rect">
            <a:avLst/>
          </a:prstGeom>
        </p:spPr>
      </p:pic>
      <p:pic>
        <p:nvPicPr>
          <p:cNvPr id="36" name="图片 35">
            <a:extLst>
              <a:ext uri="{FF2B5EF4-FFF2-40B4-BE49-F238E27FC236}">
                <a16:creationId xmlns:a16="http://schemas.microsoft.com/office/drawing/2014/main" id="{96AAD07A-F75B-6B59-18BD-13DC7547EC9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593262" y="-933595"/>
            <a:ext cx="4513611" cy="4513611"/>
          </a:xfrm>
          <a:prstGeom prst="rect">
            <a:avLst/>
          </a:prstGeom>
        </p:spPr>
      </p:pic>
      <p:grpSp>
        <p:nvGrpSpPr>
          <p:cNvPr id="2" name="组合 1">
            <a:extLst>
              <a:ext uri="{FF2B5EF4-FFF2-40B4-BE49-F238E27FC236}">
                <a16:creationId xmlns:a16="http://schemas.microsoft.com/office/drawing/2014/main" id="{64839120-64DA-3CB7-7266-B7DD45CAA8BC}"/>
              </a:ext>
            </a:extLst>
          </p:cNvPr>
          <p:cNvGrpSpPr/>
          <p:nvPr/>
        </p:nvGrpSpPr>
        <p:grpSpPr>
          <a:xfrm>
            <a:off x="1691383" y="705455"/>
            <a:ext cx="9784431" cy="5093495"/>
            <a:chOff x="915635" y="960120"/>
            <a:chExt cx="10351488" cy="5083914"/>
          </a:xfrm>
        </p:grpSpPr>
        <p:grpSp>
          <p:nvGrpSpPr>
            <p:cNvPr id="20" name="组合 19">
              <a:extLst>
                <a:ext uri="{FF2B5EF4-FFF2-40B4-BE49-F238E27FC236}">
                  <a16:creationId xmlns:a16="http://schemas.microsoft.com/office/drawing/2014/main" id="{02A2F109-18B2-3079-6A25-B6C6AF625E81}"/>
                </a:ext>
              </a:extLst>
            </p:cNvPr>
            <p:cNvGrpSpPr/>
            <p:nvPr/>
          </p:nvGrpSpPr>
          <p:grpSpPr>
            <a:xfrm>
              <a:off x="915635" y="2362200"/>
              <a:ext cx="10351488" cy="3681834"/>
              <a:chOff x="785142" y="2484120"/>
              <a:chExt cx="10351488" cy="3681834"/>
            </a:xfrm>
          </p:grpSpPr>
          <p:sp>
            <p:nvSpPr>
              <p:cNvPr id="10" name="矩形: 圆角 9">
                <a:extLst>
                  <a:ext uri="{FF2B5EF4-FFF2-40B4-BE49-F238E27FC236}">
                    <a16:creationId xmlns:a16="http://schemas.microsoft.com/office/drawing/2014/main" id="{C7255D0C-C060-2E54-5603-6DD824900FDB}"/>
                  </a:ext>
                </a:extLst>
              </p:cNvPr>
              <p:cNvSpPr/>
              <p:nvPr/>
            </p:nvSpPr>
            <p:spPr>
              <a:xfrm>
                <a:off x="1055369" y="2484120"/>
                <a:ext cx="10081261" cy="3291840"/>
              </a:xfrm>
              <a:prstGeom prst="roundRect">
                <a:avLst/>
              </a:prstGeom>
              <a:solidFill>
                <a:srgbClr val="FD99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阿里巴巴普惠体"/>
                  <a:cs typeface="+mn-cs"/>
                </a:endParaRPr>
              </a:p>
            </p:txBody>
          </p:sp>
          <p:sp>
            <p:nvSpPr>
              <p:cNvPr id="12" name="矩形: 圆角 11">
                <a:extLst>
                  <a:ext uri="{FF2B5EF4-FFF2-40B4-BE49-F238E27FC236}">
                    <a16:creationId xmlns:a16="http://schemas.microsoft.com/office/drawing/2014/main" id="{622ADDA8-D98A-2CD9-A41B-07DE2B9460D8}"/>
                  </a:ext>
                </a:extLst>
              </p:cNvPr>
              <p:cNvSpPr/>
              <p:nvPr/>
            </p:nvSpPr>
            <p:spPr>
              <a:xfrm>
                <a:off x="785142" y="2874114"/>
                <a:ext cx="10081261" cy="3291840"/>
              </a:xfrm>
              <a:prstGeom prst="roundRect">
                <a:avLst/>
              </a:prstGeom>
              <a:solidFill>
                <a:srgbClr val="FFFFFF"/>
              </a:solidFill>
              <a:ln w="2857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阿里巴巴普惠体"/>
                  <a:cs typeface="+mn-cs"/>
                </a:endParaRPr>
              </a:p>
            </p:txBody>
          </p:sp>
        </p:grpSp>
        <p:grpSp>
          <p:nvGrpSpPr>
            <p:cNvPr id="57" name="组合 56">
              <a:extLst>
                <a:ext uri="{FF2B5EF4-FFF2-40B4-BE49-F238E27FC236}">
                  <a16:creationId xmlns:a16="http://schemas.microsoft.com/office/drawing/2014/main" id="{FF270CC3-E0C5-1053-C853-DD883795E600}"/>
                </a:ext>
              </a:extLst>
            </p:cNvPr>
            <p:cNvGrpSpPr/>
            <p:nvPr/>
          </p:nvGrpSpPr>
          <p:grpSpPr>
            <a:xfrm>
              <a:off x="3614379" y="960120"/>
              <a:ext cx="5085945" cy="1489249"/>
              <a:chOff x="3614379" y="1112520"/>
              <a:chExt cx="5085945" cy="1489249"/>
            </a:xfrm>
          </p:grpSpPr>
          <p:sp>
            <p:nvSpPr>
              <p:cNvPr id="56" name="矩形: 圆角 55">
                <a:extLst>
                  <a:ext uri="{FF2B5EF4-FFF2-40B4-BE49-F238E27FC236}">
                    <a16:creationId xmlns:a16="http://schemas.microsoft.com/office/drawing/2014/main" id="{32BA3EA3-3F33-41B4-8BDE-F26B65E69E00}"/>
                  </a:ext>
                </a:extLst>
              </p:cNvPr>
              <p:cNvSpPr/>
              <p:nvPr/>
            </p:nvSpPr>
            <p:spPr>
              <a:xfrm>
                <a:off x="3737083" y="1233373"/>
                <a:ext cx="4963241" cy="647700"/>
              </a:xfrm>
              <a:prstGeom prst="round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altLang="zh-CN" sz="2400" b="0" i="0" u="none" strike="noStrike" kern="1200" cap="none" spc="0" normalizeH="0" baseline="0" noProof="0" dirty="0">
                  <a:ln>
                    <a:noFill/>
                  </a:ln>
                  <a:solidFill>
                    <a:prstClr val="white"/>
                  </a:solidFill>
                  <a:effectLst/>
                  <a:uLnTx/>
                  <a:uFillTx/>
                  <a:latin typeface="阿里妈妈刀隶体" pitchFamily="2" charset="-122"/>
                  <a:ea typeface="阿里妈妈刀隶体" pitchFamily="2" charset="-122"/>
                  <a:cs typeface="+mn-cs"/>
                </a:endParaRPr>
              </a:p>
            </p:txBody>
          </p:sp>
          <p:sp>
            <p:nvSpPr>
              <p:cNvPr id="8" name="矩形: 圆角 7">
                <a:extLst>
                  <a:ext uri="{FF2B5EF4-FFF2-40B4-BE49-F238E27FC236}">
                    <a16:creationId xmlns:a16="http://schemas.microsoft.com/office/drawing/2014/main" id="{F109CC2C-841A-A7A8-9377-9F1DB9AE450D}"/>
                  </a:ext>
                </a:extLst>
              </p:cNvPr>
              <p:cNvSpPr/>
              <p:nvPr/>
            </p:nvSpPr>
            <p:spPr>
              <a:xfrm>
                <a:off x="3614379" y="1112520"/>
                <a:ext cx="4963241" cy="647700"/>
              </a:xfrm>
              <a:prstGeom prst="roundRect">
                <a:avLst/>
              </a:prstGeom>
              <a:solidFill>
                <a:srgbClr val="FD99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4000" b="0" i="0" u="none" strike="noStrike" kern="1200" cap="none" spc="0" normalizeH="0" baseline="0" noProof="0" dirty="0">
                    <a:ln>
                      <a:noFill/>
                    </a:ln>
                    <a:solidFill>
                      <a:prstClr val="white"/>
                    </a:solidFill>
                    <a:effectLst/>
                    <a:uLnTx/>
                    <a:uFillTx/>
                    <a:latin typeface="Cambria" panose="02040503050406030204" pitchFamily="18" charset="0"/>
                    <a:ea typeface="Cambria" panose="02040503050406030204" pitchFamily="18" charset="0"/>
                    <a:cs typeface="Vogue-ExtraBold" panose="020B0500000000000000" pitchFamily="34" charset="0"/>
                  </a:rPr>
                  <a:t>HĐTN</a:t>
                </a:r>
              </a:p>
            </p:txBody>
          </p:sp>
          <p:sp>
            <p:nvSpPr>
              <p:cNvPr id="38" name="椭圆 37">
                <a:extLst>
                  <a:ext uri="{FF2B5EF4-FFF2-40B4-BE49-F238E27FC236}">
                    <a16:creationId xmlns:a16="http://schemas.microsoft.com/office/drawing/2014/main" id="{FFD64F01-7EEF-CC17-DF96-BE05C2520B88}"/>
                  </a:ext>
                </a:extLst>
              </p:cNvPr>
              <p:cNvSpPr/>
              <p:nvPr/>
            </p:nvSpPr>
            <p:spPr>
              <a:xfrm>
                <a:off x="3788387" y="1356360"/>
                <a:ext cx="174338" cy="174338"/>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阿里巴巴普惠体"/>
                  <a:cs typeface="+mn-cs"/>
                </a:endParaRPr>
              </a:p>
            </p:txBody>
          </p:sp>
          <p:sp>
            <p:nvSpPr>
              <p:cNvPr id="39" name="椭圆 38">
                <a:extLst>
                  <a:ext uri="{FF2B5EF4-FFF2-40B4-BE49-F238E27FC236}">
                    <a16:creationId xmlns:a16="http://schemas.microsoft.com/office/drawing/2014/main" id="{9AA63381-6A9C-A01D-0FC9-82C4B7052E7F}"/>
                  </a:ext>
                </a:extLst>
              </p:cNvPr>
              <p:cNvSpPr/>
              <p:nvPr/>
            </p:nvSpPr>
            <p:spPr>
              <a:xfrm>
                <a:off x="8190392" y="1356360"/>
                <a:ext cx="174338" cy="174338"/>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阿里巴巴普惠体"/>
                  <a:cs typeface="+mn-cs"/>
                </a:endParaRPr>
              </a:p>
            </p:txBody>
          </p:sp>
          <p:cxnSp>
            <p:nvCxnSpPr>
              <p:cNvPr id="41" name="直接连接符 40">
                <a:extLst>
                  <a:ext uri="{FF2B5EF4-FFF2-40B4-BE49-F238E27FC236}">
                    <a16:creationId xmlns:a16="http://schemas.microsoft.com/office/drawing/2014/main" id="{934C264E-8124-6778-A1B9-6B4ECBCC6AE6}"/>
                  </a:ext>
                </a:extLst>
              </p:cNvPr>
              <p:cNvCxnSpPr>
                <a:stCxn id="38" idx="0"/>
              </p:cNvCxnSpPr>
              <p:nvPr/>
            </p:nvCxnSpPr>
            <p:spPr>
              <a:xfrm>
                <a:off x="3875556" y="1356360"/>
                <a:ext cx="0" cy="115824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2" name="直接连接符 41">
                <a:extLst>
                  <a:ext uri="{FF2B5EF4-FFF2-40B4-BE49-F238E27FC236}">
                    <a16:creationId xmlns:a16="http://schemas.microsoft.com/office/drawing/2014/main" id="{4A9C92C3-4FCC-46CD-65EA-670148ADEF7D}"/>
                  </a:ext>
                </a:extLst>
              </p:cNvPr>
              <p:cNvCxnSpPr/>
              <p:nvPr/>
            </p:nvCxnSpPr>
            <p:spPr>
              <a:xfrm>
                <a:off x="8277561" y="1356360"/>
                <a:ext cx="0" cy="115824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43" name="椭圆 42">
                <a:extLst>
                  <a:ext uri="{FF2B5EF4-FFF2-40B4-BE49-F238E27FC236}">
                    <a16:creationId xmlns:a16="http://schemas.microsoft.com/office/drawing/2014/main" id="{313D3C8B-99C8-35E9-1D29-FD39C7BE5596}"/>
                  </a:ext>
                </a:extLst>
              </p:cNvPr>
              <p:cNvSpPr/>
              <p:nvPr/>
            </p:nvSpPr>
            <p:spPr>
              <a:xfrm>
                <a:off x="3788387" y="2427431"/>
                <a:ext cx="174338" cy="174338"/>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阿里巴巴普惠体"/>
                  <a:cs typeface="+mn-cs"/>
                </a:endParaRPr>
              </a:p>
            </p:txBody>
          </p:sp>
          <p:sp>
            <p:nvSpPr>
              <p:cNvPr id="44" name="椭圆 43">
                <a:extLst>
                  <a:ext uri="{FF2B5EF4-FFF2-40B4-BE49-F238E27FC236}">
                    <a16:creationId xmlns:a16="http://schemas.microsoft.com/office/drawing/2014/main" id="{2C81A2AD-1631-7EF4-3511-ED402A5C7EB5}"/>
                  </a:ext>
                </a:extLst>
              </p:cNvPr>
              <p:cNvSpPr/>
              <p:nvPr/>
            </p:nvSpPr>
            <p:spPr>
              <a:xfrm>
                <a:off x="8190392" y="2427431"/>
                <a:ext cx="174338" cy="174338"/>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阿里巴巴普惠体"/>
                  <a:cs typeface="+mn-cs"/>
                </a:endParaRPr>
              </a:p>
            </p:txBody>
          </p:sp>
        </p:grpSp>
      </p:grpSp>
      <p:pic>
        <p:nvPicPr>
          <p:cNvPr id="55" name="图片 54">
            <a:extLst>
              <a:ext uri="{FF2B5EF4-FFF2-40B4-BE49-F238E27FC236}">
                <a16:creationId xmlns:a16="http://schemas.microsoft.com/office/drawing/2014/main" id="{FDFF2CD9-6DD3-9D9E-93F6-CA3BEC667192}"/>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25994" y="3350235"/>
            <a:ext cx="3799305" cy="3799305"/>
          </a:xfrm>
          <a:prstGeom prst="rect">
            <a:avLst/>
          </a:prstGeom>
        </p:spPr>
      </p:pic>
      <p:pic>
        <p:nvPicPr>
          <p:cNvPr id="25" name="图片 24">
            <a:extLst>
              <a:ext uri="{FF2B5EF4-FFF2-40B4-BE49-F238E27FC236}">
                <a16:creationId xmlns:a16="http://schemas.microsoft.com/office/drawing/2014/main" id="{572264A0-9DBF-10FA-C1FB-01238ECAFBF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110260" y="4236428"/>
            <a:ext cx="2996613" cy="2546912"/>
          </a:xfrm>
          <a:prstGeom prst="rect">
            <a:avLst/>
          </a:prstGeom>
        </p:spPr>
      </p:pic>
      <p:pic>
        <p:nvPicPr>
          <p:cNvPr id="4" name="Picture 3">
            <a:extLst>
              <a:ext uri="{FF2B5EF4-FFF2-40B4-BE49-F238E27FC236}">
                <a16:creationId xmlns:a16="http://schemas.microsoft.com/office/drawing/2014/main" id="{04C41AB2-3366-D44A-1C81-26A1D920F43B}"/>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2228" y="-280656"/>
            <a:ext cx="1406027" cy="1406027"/>
          </a:xfrm>
          <a:prstGeom prst="rect">
            <a:avLst/>
          </a:prstGeom>
        </p:spPr>
      </p:pic>
      <p:pic>
        <p:nvPicPr>
          <p:cNvPr id="3" name="Picture 2">
            <a:extLst>
              <a:ext uri="{FF2B5EF4-FFF2-40B4-BE49-F238E27FC236}">
                <a16:creationId xmlns:a16="http://schemas.microsoft.com/office/drawing/2014/main" id="{83FD92F5-CFA4-2B7A-B875-B57B3EDEBDCF}"/>
              </a:ext>
            </a:extLst>
          </p:cNvPr>
          <p:cNvPicPr>
            <a:picLocks noChangeAspect="1"/>
          </p:cNvPicPr>
          <p:nvPr/>
        </p:nvPicPr>
        <p:blipFill>
          <a:blip r:embed="rId8"/>
          <a:stretch>
            <a:fillRect/>
          </a:stretch>
        </p:blipFill>
        <p:spPr>
          <a:xfrm>
            <a:off x="1747470" y="2399715"/>
            <a:ext cx="9912955" cy="2566638"/>
          </a:xfrm>
          <a:prstGeom prst="rect">
            <a:avLst/>
          </a:prstGeom>
        </p:spPr>
      </p:pic>
    </p:spTree>
    <p:custDataLst>
      <p:tags r:id="rId1"/>
    </p:custDataLst>
    <p:extLst>
      <p:ext uri="{BB962C8B-B14F-4D97-AF65-F5344CB8AC3E}">
        <p14:creationId xmlns:p14="http://schemas.microsoft.com/office/powerpoint/2010/main" val="372071022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y2mate.com - TÌNH BẠN TUỔI THƠ HÁT MẪU Âm nhạc lớp 4  KẾT NỐI TRI THỨC _1080p">
            <a:hlinkClick r:id="" action="ppaction://media"/>
            <a:extLst>
              <a:ext uri="{FF2B5EF4-FFF2-40B4-BE49-F238E27FC236}">
                <a16:creationId xmlns:a16="http://schemas.microsoft.com/office/drawing/2014/main" id="{2C6D7C57-023E-5B7B-76C6-53ADD6F62106}"/>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0" y="0"/>
            <a:ext cx="12192000" cy="6858000"/>
          </a:xfrm>
          <a:prstGeom prst="rect">
            <a:avLst/>
          </a:prstGeom>
        </p:spPr>
      </p:pic>
    </p:spTree>
    <p:extLst>
      <p:ext uri="{BB962C8B-B14F-4D97-AF65-F5344CB8AC3E}">
        <p14:creationId xmlns:p14="http://schemas.microsoft.com/office/powerpoint/2010/main" val="341352136"/>
      </p:ext>
    </p:extLst>
  </p:cSld>
  <p:clrMapOvr>
    <a:masterClrMapping/>
  </p:clrMapOvr>
  <mc:AlternateContent xmlns:mc="http://schemas.openxmlformats.org/markup-compatibility/2006" xmlns:p14="http://schemas.microsoft.com/office/powerpoint/2010/main">
    <mc:Choice Requires="p14">
      <p:transition spd="slow" p14:dur="1250" advClick="0" advTm="0">
        <p:push dir="u"/>
      </p:transition>
    </mc:Choice>
    <mc:Fallback xmlns="">
      <p:transition spd="slow" advClick="0" advTm="0">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26186"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39000" b="-39000"/>
          </a:stretch>
        </a:blipFill>
        <a:effectLst/>
      </p:bgPr>
    </p:bg>
    <p:spTree>
      <p:nvGrpSpPr>
        <p:cNvPr id="1" name=""/>
        <p:cNvGrpSpPr/>
        <p:nvPr/>
      </p:nvGrpSpPr>
      <p:grpSpPr>
        <a:xfrm>
          <a:off x="0" y="0"/>
          <a:ext cx="0" cy="0"/>
          <a:chOff x="0" y="0"/>
          <a:chExt cx="0" cy="0"/>
        </a:xfrm>
      </p:grpSpPr>
      <p:pic>
        <p:nvPicPr>
          <p:cNvPr id="11266" name="Picture 2" descr="Doodle flowers in vases note paper">
            <a:extLst>
              <a:ext uri="{FF2B5EF4-FFF2-40B4-BE49-F238E27FC236}">
                <a16:creationId xmlns:a16="http://schemas.microsoft.com/office/drawing/2014/main" id="{530DE6F4-5F8A-EC81-CB6D-C7D9EAF682C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20424" y="103921"/>
            <a:ext cx="5962650" cy="3971925"/>
          </a:xfrm>
          <a:prstGeom prst="rect">
            <a:avLst/>
          </a:prstGeom>
          <a:ln w="127000" cap="sq">
            <a:solidFill>
              <a:schemeClr val="accent6">
                <a:lumMod val="75000"/>
              </a:schemeClr>
            </a:solidFill>
            <a:miter lim="800000"/>
          </a:ln>
          <a:effectLst>
            <a:outerShdw blurRad="57150" dist="50800" dir="2700000" algn="tl" rotWithShape="0">
              <a:srgbClr val="000000">
                <a:alpha val="40000"/>
              </a:srgbClr>
            </a:outerShdw>
          </a:effectLst>
          <a:extLst>
            <a:ext uri="{909E8E84-426E-40DD-AFC4-6F175D3DCCD1}">
              <a14:hiddenFill xmlns:a14="http://schemas.microsoft.com/office/drawing/2010/main">
                <a:solidFill>
                  <a:srgbClr val="FFFFFF"/>
                </a:solidFill>
              </a14:hiddenFill>
            </a:ext>
          </a:extLst>
        </p:spPr>
      </p:pic>
      <p:pic>
        <p:nvPicPr>
          <p:cNvPr id="2" name="Picture 6" descr="Pared rosa claro en una habitación vacía... | Free Photo #Freepik  #freephoto #fondo #diseno #textura #madera | Light pink walls, Empty room,  Pink walls">
            <a:extLst>
              <a:ext uri="{FF2B5EF4-FFF2-40B4-BE49-F238E27FC236}">
                <a16:creationId xmlns:a16="http://schemas.microsoft.com/office/drawing/2014/main" id="{3D9AE6F6-C230-79F5-5AE9-0FCAD72AD2F5}"/>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t="77864"/>
          <a:stretch/>
        </p:blipFill>
        <p:spPr bwMode="auto">
          <a:xfrm>
            <a:off x="0" y="5116285"/>
            <a:ext cx="12192000" cy="1741715"/>
          </a:xfrm>
          <a:prstGeom prst="rect">
            <a:avLst/>
          </a:prstGeom>
          <a:noFill/>
          <a:extLst>
            <a:ext uri="{909E8E84-426E-40DD-AFC4-6F175D3DCCD1}">
              <a14:hiddenFill xmlns:a14="http://schemas.microsoft.com/office/drawing/2010/main">
                <a:solidFill>
                  <a:srgbClr val="FFFFFF"/>
                </a:solidFill>
              </a14:hiddenFill>
            </a:ext>
          </a:extLst>
        </p:spPr>
      </p:pic>
      <p:pic>
        <p:nvPicPr>
          <p:cNvPr id="11268" name="Picture 4" descr="Cute girl standing pointing hand to presentation poses logo banner hand drawn cartoon art illustration">
            <a:extLst>
              <a:ext uri="{FF2B5EF4-FFF2-40B4-BE49-F238E27FC236}">
                <a16:creationId xmlns:a16="http://schemas.microsoft.com/office/drawing/2014/main" id="{DA4528F2-B3D6-FEA7-CAFF-428893F2FD5E}"/>
              </a:ext>
            </a:extLst>
          </p:cNvPr>
          <p:cNvPicPr>
            <a:picLocks noChangeAspect="1" noChangeArrowheads="1"/>
          </p:cNvPicPr>
          <p:nvPr/>
        </p:nvPicPr>
        <p:blipFill rotWithShape="1">
          <a:blip r:embed="rId5">
            <a:extLst>
              <a:ext uri="{BEBA8EAE-BF5A-486C-A8C5-ECC9F3942E4B}">
                <a14:imgProps xmlns:a14="http://schemas.microsoft.com/office/drawing/2010/main">
                  <a14:imgLayer r:embed="rId6">
                    <a14:imgEffect>
                      <a14:backgroundRemoval t="9581" b="92016" l="9744" r="89776">
                        <a14:foregroundMark x1="44888" y1="9780" x2="44888" y2="9780"/>
                        <a14:foregroundMark x1="53514" y1="92016" x2="53514" y2="92016"/>
                        <a14:backgroundMark x1="30831" y1="25749" x2="24441" y2="46108"/>
                        <a14:backgroundMark x1="24441" y1="46108" x2="24441" y2="47106"/>
                        <a14:backgroundMark x1="25559" y1="45110" x2="24281" y2="70459"/>
                        <a14:backgroundMark x1="24281" y1="70459" x2="24441" y2="70659"/>
                        <a14:backgroundMark x1="26038" y1="60080" x2="33546" y2="76846"/>
                        <a14:backgroundMark x1="38818" y1="63074" x2="38818" y2="63074"/>
                        <a14:backgroundMark x1="63259" y1="18363" x2="70288" y2="40319"/>
                        <a14:backgroundMark x1="73482" y1="41118" x2="74601" y2="65070"/>
                        <a14:backgroundMark x1="73962" y1="57685" x2="69329" y2="76048"/>
                        <a14:backgroundMark x1="59904" y1="62076" x2="59904" y2="62076"/>
                      </a14:backgroundRemoval>
                    </a14:imgEffect>
                  </a14:imgLayer>
                </a14:imgProps>
              </a:ext>
              <a:ext uri="{28A0092B-C50C-407E-A947-70E740481C1C}">
                <a14:useLocalDpi xmlns:a14="http://schemas.microsoft.com/office/drawing/2010/main" val="0"/>
              </a:ext>
            </a:extLst>
          </a:blip>
          <a:srcRect l="20242" t="2551" r="29296"/>
          <a:stretch/>
        </p:blipFill>
        <p:spPr bwMode="auto">
          <a:xfrm>
            <a:off x="-155144" y="1218333"/>
            <a:ext cx="3530712" cy="5456653"/>
          </a:xfrm>
          <a:prstGeom prst="rect">
            <a:avLst/>
          </a:prstGeom>
          <a:noFill/>
          <a:extLst>
            <a:ext uri="{909E8E84-426E-40DD-AFC4-6F175D3DCCD1}">
              <a14:hiddenFill xmlns:a14="http://schemas.microsoft.com/office/drawing/2010/main">
                <a:solidFill>
                  <a:srgbClr val="FFFFFF"/>
                </a:solidFill>
              </a14:hiddenFill>
            </a:ext>
          </a:extLst>
        </p:spPr>
      </p:pic>
      <p:pic>
        <p:nvPicPr>
          <p:cNvPr id="11270" name="Picture 6" descr="Chậu hoa png | PNGEgg">
            <a:extLst>
              <a:ext uri="{FF2B5EF4-FFF2-40B4-BE49-F238E27FC236}">
                <a16:creationId xmlns:a16="http://schemas.microsoft.com/office/drawing/2014/main" id="{1E25EB96-E046-0527-743B-DEA6D59FADD2}"/>
              </a:ext>
            </a:extLst>
          </p:cNvPr>
          <p:cNvPicPr>
            <a:picLocks noChangeAspect="1" noChangeArrowheads="1"/>
          </p:cNvPicPr>
          <p:nvPr/>
        </p:nvPicPr>
        <p:blipFill>
          <a:blip r:embed="rId7">
            <a:extLst>
              <a:ext uri="{BEBA8EAE-BF5A-486C-A8C5-ECC9F3942E4B}">
                <a14:imgProps xmlns:a14="http://schemas.microsoft.com/office/drawing/2010/main">
                  <a14:imgLayer r:embed="rId8">
                    <a14:imgEffect>
                      <a14:backgroundRemoval t="3659" b="97358" l="5460" r="97701">
                        <a14:foregroundMark x1="41092" y1="6504" x2="41092" y2="6504"/>
                        <a14:foregroundMark x1="39368" y1="4878" x2="39368" y2="4878"/>
                        <a14:foregroundMark x1="65230" y1="4878" x2="65230" y2="4878"/>
                        <a14:foregroundMark x1="54598" y1="93293" x2="54598" y2="93293"/>
                        <a14:foregroundMark x1="54310" y1="97358" x2="54310" y2="97358"/>
                        <a14:foregroundMark x1="6034" y1="35366" x2="6034" y2="35366"/>
                        <a14:foregroundMark x1="91092" y1="33130" x2="91092" y2="33130"/>
                        <a14:foregroundMark x1="89655" y1="38618" x2="89655" y2="38618"/>
                        <a14:foregroundMark x1="68391" y1="3862" x2="68391" y2="3862"/>
                        <a14:foregroundMark x1="64080" y1="3862" x2="64080" y2="3862"/>
                        <a14:foregroundMark x1="61782" y1="3659" x2="61782" y2="3659"/>
                        <a14:foregroundMark x1="95977" y1="34350" x2="95977" y2="34350"/>
                        <a14:foregroundMark x1="97701" y1="33943" x2="97701" y2="33943"/>
                      </a14:backgroundRemoval>
                    </a14:imgEffect>
                  </a14:imgLayer>
                </a14:imgProps>
              </a:ext>
              <a:ext uri="{28A0092B-C50C-407E-A947-70E740481C1C}">
                <a14:useLocalDpi xmlns:a14="http://schemas.microsoft.com/office/drawing/2010/main" val="0"/>
              </a:ext>
            </a:extLst>
          </a:blip>
          <a:srcRect/>
          <a:stretch>
            <a:fillRect/>
          </a:stretch>
        </p:blipFill>
        <p:spPr bwMode="auto">
          <a:xfrm>
            <a:off x="8877300" y="2171700"/>
            <a:ext cx="3314700" cy="4686300"/>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583B8294-9D6C-8560-2860-ABDEB816D47D}"/>
              </a:ext>
            </a:extLst>
          </p:cNvPr>
          <p:cNvSpPr txBox="1"/>
          <p:nvPr/>
        </p:nvSpPr>
        <p:spPr>
          <a:xfrm>
            <a:off x="3616960" y="609600"/>
            <a:ext cx="5293360" cy="1323439"/>
          </a:xfrm>
          <a:prstGeom prst="rect">
            <a:avLst/>
          </a:prstGeom>
          <a:noFill/>
        </p:spPr>
        <p:txBody>
          <a:bodyPr wrap="square" rtlCol="0">
            <a:spAutoFit/>
          </a:bodyPr>
          <a:lstStyle/>
          <a:p>
            <a:pPr algn="ctr"/>
            <a:r>
              <a:rPr lang="en-US" sz="4000" b="1" dirty="0">
                <a:latin typeface="Cambria" panose="02040503050406030204" pitchFamily="18" charset="0"/>
                <a:ea typeface="Cambria" panose="02040503050406030204" pitchFamily="18" charset="0"/>
              </a:rPr>
              <a:t>Chia </a:t>
            </a:r>
            <a:r>
              <a:rPr lang="en-US" sz="4000" b="1" dirty="0" err="1">
                <a:latin typeface="Cambria" panose="02040503050406030204" pitchFamily="18" charset="0"/>
                <a:ea typeface="Cambria" panose="02040503050406030204" pitchFamily="18" charset="0"/>
              </a:rPr>
              <a:t>sẻ</a:t>
            </a:r>
            <a:r>
              <a:rPr lang="en-US" sz="4000" b="1" dirty="0">
                <a:latin typeface="Cambria" panose="02040503050406030204" pitchFamily="18" charset="0"/>
                <a:ea typeface="Cambria" panose="02040503050406030204" pitchFamily="18" charset="0"/>
              </a:rPr>
              <a:t> </a:t>
            </a:r>
            <a:r>
              <a:rPr lang="en-US" sz="4000" b="1" dirty="0" err="1">
                <a:latin typeface="Cambria" panose="02040503050406030204" pitchFamily="18" charset="0"/>
                <a:ea typeface="Cambria" panose="02040503050406030204" pitchFamily="18" charset="0"/>
              </a:rPr>
              <a:t>cảm</a:t>
            </a:r>
            <a:r>
              <a:rPr lang="en-US" sz="4000" b="1" dirty="0">
                <a:latin typeface="Cambria" panose="02040503050406030204" pitchFamily="18" charset="0"/>
                <a:ea typeface="Cambria" panose="02040503050406030204" pitchFamily="18" charset="0"/>
              </a:rPr>
              <a:t> </a:t>
            </a:r>
            <a:r>
              <a:rPr lang="en-US" sz="4000" b="1" dirty="0" err="1">
                <a:latin typeface="Cambria" panose="02040503050406030204" pitchFamily="18" charset="0"/>
                <a:ea typeface="Cambria" panose="02040503050406030204" pitchFamily="18" charset="0"/>
              </a:rPr>
              <a:t>xúc</a:t>
            </a:r>
            <a:r>
              <a:rPr lang="en-US" sz="4000" b="1" dirty="0">
                <a:latin typeface="Cambria" panose="02040503050406030204" pitchFamily="18" charset="0"/>
                <a:ea typeface="Cambria" panose="02040503050406030204" pitchFamily="18" charset="0"/>
              </a:rPr>
              <a:t> </a:t>
            </a:r>
            <a:r>
              <a:rPr lang="en-US" sz="4000" b="1" dirty="0" err="1">
                <a:latin typeface="Cambria" panose="02040503050406030204" pitchFamily="18" charset="0"/>
                <a:ea typeface="Cambria" panose="02040503050406030204" pitchFamily="18" charset="0"/>
              </a:rPr>
              <a:t>của</a:t>
            </a:r>
            <a:r>
              <a:rPr lang="en-US" sz="4000" b="1" dirty="0">
                <a:latin typeface="Cambria" panose="02040503050406030204" pitchFamily="18" charset="0"/>
                <a:ea typeface="Cambria" panose="02040503050406030204" pitchFamily="18" charset="0"/>
              </a:rPr>
              <a:t> </a:t>
            </a:r>
            <a:r>
              <a:rPr lang="en-US" sz="4000" b="1" dirty="0" err="1">
                <a:latin typeface="Cambria" panose="02040503050406030204" pitchFamily="18" charset="0"/>
                <a:ea typeface="Cambria" panose="02040503050406030204" pitchFamily="18" charset="0"/>
              </a:rPr>
              <a:t>em</a:t>
            </a:r>
            <a:r>
              <a:rPr lang="en-US" sz="4000" b="1" dirty="0">
                <a:latin typeface="Cambria" panose="02040503050406030204" pitchFamily="18" charset="0"/>
                <a:ea typeface="Cambria" panose="02040503050406030204" pitchFamily="18" charset="0"/>
              </a:rPr>
              <a:t> </a:t>
            </a:r>
            <a:r>
              <a:rPr lang="en-US" sz="4000" b="1" dirty="0" err="1">
                <a:latin typeface="Cambria" panose="02040503050406030204" pitchFamily="18" charset="0"/>
                <a:ea typeface="Cambria" panose="02040503050406030204" pitchFamily="18" charset="0"/>
              </a:rPr>
              <a:t>khi</a:t>
            </a:r>
            <a:r>
              <a:rPr lang="en-US" sz="4000" b="1" dirty="0">
                <a:latin typeface="Cambria" panose="02040503050406030204" pitchFamily="18" charset="0"/>
                <a:ea typeface="Cambria" panose="02040503050406030204" pitchFamily="18" charset="0"/>
              </a:rPr>
              <a:t> </a:t>
            </a:r>
            <a:r>
              <a:rPr lang="en-US" sz="4000" b="1" dirty="0" err="1">
                <a:latin typeface="Cambria" panose="02040503050406030204" pitchFamily="18" charset="0"/>
                <a:ea typeface="Cambria" panose="02040503050406030204" pitchFamily="18" charset="0"/>
              </a:rPr>
              <a:t>nghe</a:t>
            </a:r>
            <a:r>
              <a:rPr lang="en-US" sz="4000" b="1" dirty="0">
                <a:latin typeface="Cambria" panose="02040503050406030204" pitchFamily="18" charset="0"/>
                <a:ea typeface="Cambria" panose="02040503050406030204" pitchFamily="18" charset="0"/>
              </a:rPr>
              <a:t> </a:t>
            </a:r>
            <a:r>
              <a:rPr lang="en-US" sz="4000" b="1" dirty="0" err="1">
                <a:latin typeface="Cambria" panose="02040503050406030204" pitchFamily="18" charset="0"/>
                <a:ea typeface="Cambria" panose="02040503050406030204" pitchFamily="18" charset="0"/>
              </a:rPr>
              <a:t>bài</a:t>
            </a:r>
            <a:r>
              <a:rPr lang="en-US" sz="4000" b="1" dirty="0">
                <a:latin typeface="Cambria" panose="02040503050406030204" pitchFamily="18" charset="0"/>
                <a:ea typeface="Cambria" panose="02040503050406030204" pitchFamily="18" charset="0"/>
              </a:rPr>
              <a:t> </a:t>
            </a:r>
            <a:r>
              <a:rPr lang="en-US" sz="4000" b="1" dirty="0" err="1">
                <a:latin typeface="Cambria" panose="02040503050406030204" pitchFamily="18" charset="0"/>
                <a:ea typeface="Cambria" panose="02040503050406030204" pitchFamily="18" charset="0"/>
              </a:rPr>
              <a:t>hát</a:t>
            </a:r>
            <a:endParaRPr lang="en-US" sz="4000" b="1" dirty="0">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2214342979"/>
      </p:ext>
    </p:extLst>
  </p:cSld>
  <p:clrMapOvr>
    <a:masterClrMapping/>
  </p:clrMapOvr>
  <mc:AlternateContent xmlns:mc="http://schemas.openxmlformats.org/markup-compatibility/2006" xmlns:p14="http://schemas.microsoft.com/office/powerpoint/2010/main">
    <mc:Choice Requires="p14">
      <p:transition spd="slow" p14:dur="1250">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Lê Thị Yến Nhi">
            <a:extLst>
              <a:ext uri="{FF2B5EF4-FFF2-40B4-BE49-F238E27FC236}">
                <a16:creationId xmlns:a16="http://schemas.microsoft.com/office/drawing/2014/main" id="{55983BEE-9539-4B14-90FE-8716C431F8D8}"/>
              </a:ext>
            </a:extLst>
          </p:cNvPr>
          <p:cNvPicPr>
            <a:picLocks noChangeAspect="1"/>
          </p:cNvPicPr>
          <p:nvPr/>
        </p:nvPicPr>
        <p:blipFill rotWithShape="1">
          <a:blip r:embed="rId3"/>
          <a:srcRect l="12156" r="13768"/>
          <a:stretch/>
        </p:blipFill>
        <p:spPr>
          <a:xfrm rot="16200000">
            <a:off x="2645227" y="-2688773"/>
            <a:ext cx="6858002" cy="12235544"/>
          </a:xfrm>
          <a:prstGeom prst="rect">
            <a:avLst/>
          </a:prstGeom>
        </p:spPr>
      </p:pic>
      <p:pic>
        <p:nvPicPr>
          <p:cNvPr id="16" name="图片 15">
            <a:extLst>
              <a:ext uri="{FF2B5EF4-FFF2-40B4-BE49-F238E27FC236}">
                <a16:creationId xmlns:a16="http://schemas.microsoft.com/office/drawing/2014/main" id="{BEFC38D6-2CE6-456C-AF52-B15C31F4CEA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549336" y="4949862"/>
            <a:ext cx="1302512" cy="1340541"/>
          </a:xfrm>
          <a:prstGeom prst="rect">
            <a:avLst/>
          </a:prstGeom>
        </p:spPr>
      </p:pic>
      <p:sp>
        <p:nvSpPr>
          <p:cNvPr id="6" name="TextBox 5">
            <a:extLst>
              <a:ext uri="{FF2B5EF4-FFF2-40B4-BE49-F238E27FC236}">
                <a16:creationId xmlns:a16="http://schemas.microsoft.com/office/drawing/2014/main" id="{6C80821D-67D3-C318-8F5B-470220E2B520}"/>
              </a:ext>
            </a:extLst>
          </p:cNvPr>
          <p:cNvSpPr txBox="1"/>
          <p:nvPr/>
        </p:nvSpPr>
        <p:spPr>
          <a:xfrm>
            <a:off x="2964472" y="677665"/>
            <a:ext cx="6042078"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err="1">
                <a:ln>
                  <a:noFill/>
                </a:ln>
                <a:solidFill>
                  <a:prstClr val="black"/>
                </a:solidFill>
                <a:effectLst/>
                <a:uLnTx/>
                <a:uFillTx/>
                <a:latin typeface="Calibri" panose="020F0502020204030204" pitchFamily="34" charset="0"/>
                <a:cs typeface="Calibri" panose="020F0502020204030204" pitchFamily="34" charset="0"/>
              </a:rPr>
              <a:t>Thứ</a:t>
            </a:r>
            <a:r>
              <a:rPr kumimoji="0" lang="en-US" sz="3200" b="1" i="0" u="none" strike="noStrike" kern="1200" cap="none" spc="0" normalizeH="0" baseline="0" noProof="0" dirty="0">
                <a:ln>
                  <a:noFill/>
                </a:ln>
                <a:solidFill>
                  <a:prstClr val="black"/>
                </a:solidFill>
                <a:effectLst/>
                <a:uLnTx/>
                <a:uFillTx/>
                <a:latin typeface="Calibri" panose="020F0502020204030204" pitchFamily="34" charset="0"/>
                <a:cs typeface="Calibri" panose="020F0502020204030204" pitchFamily="34" charset="0"/>
              </a:rPr>
              <a:t> … </a:t>
            </a:r>
            <a:r>
              <a:rPr kumimoji="0" lang="en-US" sz="3200" b="1" i="0" u="none" strike="noStrike" kern="1200" cap="none" spc="0" normalizeH="0" baseline="0" noProof="0" dirty="0" err="1">
                <a:ln>
                  <a:noFill/>
                </a:ln>
                <a:solidFill>
                  <a:prstClr val="black"/>
                </a:solidFill>
                <a:effectLst/>
                <a:uLnTx/>
                <a:uFillTx/>
                <a:latin typeface="Calibri" panose="020F0502020204030204" pitchFamily="34" charset="0"/>
                <a:cs typeface="Calibri" panose="020F0502020204030204" pitchFamily="34" charset="0"/>
              </a:rPr>
              <a:t>ngày</a:t>
            </a:r>
            <a:r>
              <a:rPr kumimoji="0" lang="en-US" sz="3200" b="1" i="0" u="none" strike="noStrike" kern="1200" cap="none" spc="0" normalizeH="0" baseline="0" noProof="0" dirty="0">
                <a:ln>
                  <a:noFill/>
                </a:ln>
                <a:solidFill>
                  <a:prstClr val="black"/>
                </a:solidFill>
                <a:effectLst/>
                <a:uLnTx/>
                <a:uFillTx/>
                <a:latin typeface="Calibri" panose="020F0502020204030204" pitchFamily="34" charset="0"/>
                <a:cs typeface="Calibri" panose="020F0502020204030204" pitchFamily="34" charset="0"/>
              </a:rPr>
              <a:t> … </a:t>
            </a:r>
            <a:r>
              <a:rPr kumimoji="0" lang="en-US" sz="3200" b="1" i="0" u="none" strike="noStrike" kern="1200" cap="none" spc="0" normalizeH="0" baseline="0" noProof="0" dirty="0" err="1">
                <a:ln>
                  <a:noFill/>
                </a:ln>
                <a:solidFill>
                  <a:prstClr val="black"/>
                </a:solidFill>
                <a:effectLst/>
                <a:uLnTx/>
                <a:uFillTx/>
                <a:latin typeface="Calibri" panose="020F0502020204030204" pitchFamily="34" charset="0"/>
                <a:cs typeface="Calibri" panose="020F0502020204030204" pitchFamily="34" charset="0"/>
              </a:rPr>
              <a:t>tháng</a:t>
            </a:r>
            <a:r>
              <a:rPr kumimoji="0" lang="en-US" sz="3200" b="1" i="0" u="none" strike="noStrike" kern="1200" cap="none" spc="0" normalizeH="0" baseline="0" noProof="0" dirty="0">
                <a:ln>
                  <a:noFill/>
                </a:ln>
                <a:solidFill>
                  <a:prstClr val="black"/>
                </a:solidFill>
                <a:effectLst/>
                <a:uLnTx/>
                <a:uFillTx/>
                <a:latin typeface="Calibri" panose="020F0502020204030204" pitchFamily="34" charset="0"/>
                <a:cs typeface="Calibri" panose="020F0502020204030204" pitchFamily="34" charset="0"/>
              </a:rPr>
              <a:t> … </a:t>
            </a:r>
            <a:r>
              <a:rPr kumimoji="0" lang="en-US" sz="3200" b="1" i="0" u="none" strike="noStrike" kern="1200" cap="none" spc="0" normalizeH="0" baseline="0" noProof="0" dirty="0" err="1">
                <a:ln>
                  <a:noFill/>
                </a:ln>
                <a:solidFill>
                  <a:prstClr val="black"/>
                </a:solidFill>
                <a:effectLst/>
                <a:uLnTx/>
                <a:uFillTx/>
                <a:latin typeface="Calibri" panose="020F0502020204030204" pitchFamily="34" charset="0"/>
                <a:cs typeface="Calibri" panose="020F0502020204030204" pitchFamily="34" charset="0"/>
              </a:rPr>
              <a:t>năm</a:t>
            </a:r>
            <a:r>
              <a:rPr kumimoji="0" lang="en-US" sz="3200" b="1" i="0" u="none" strike="noStrike" kern="1200" cap="none" spc="0" normalizeH="0" baseline="0" noProof="0" dirty="0">
                <a:ln>
                  <a:noFill/>
                </a:ln>
                <a:solidFill>
                  <a:prstClr val="black"/>
                </a:solidFill>
                <a:effectLst/>
                <a:uLnTx/>
                <a:uFillTx/>
                <a:latin typeface="Calibri" panose="020F0502020204030204" pitchFamily="34" charset="0"/>
                <a:cs typeface="Calibri" panose="020F0502020204030204" pitchFamily="34" charset="0"/>
              </a:rPr>
              <a:t> …</a:t>
            </a:r>
          </a:p>
        </p:txBody>
      </p:sp>
      <p:pic>
        <p:nvPicPr>
          <p:cNvPr id="7" name="Picture 6">
            <a:extLst>
              <a:ext uri="{FF2B5EF4-FFF2-40B4-BE49-F238E27FC236}">
                <a16:creationId xmlns:a16="http://schemas.microsoft.com/office/drawing/2014/main" id="{80938525-1BAA-8F17-1F4B-4358E31DA7D8}"/>
              </a:ext>
            </a:extLst>
          </p:cNvPr>
          <p:cNvPicPr>
            <a:picLocks noChangeAspect="1"/>
          </p:cNvPicPr>
          <p:nvPr/>
        </p:nvPicPr>
        <p:blipFill>
          <a:blip r:embed="rId5"/>
          <a:stretch>
            <a:fillRect/>
          </a:stretch>
        </p:blipFill>
        <p:spPr>
          <a:xfrm>
            <a:off x="-108690" y="2500066"/>
            <a:ext cx="2408129" cy="1286367"/>
          </a:xfrm>
          <a:prstGeom prst="rect">
            <a:avLst/>
          </a:prstGeom>
        </p:spPr>
      </p:pic>
      <p:pic>
        <p:nvPicPr>
          <p:cNvPr id="11" name="Picture 10">
            <a:extLst>
              <a:ext uri="{FF2B5EF4-FFF2-40B4-BE49-F238E27FC236}">
                <a16:creationId xmlns:a16="http://schemas.microsoft.com/office/drawing/2014/main" id="{4C189D00-8DA9-F9EE-FE2E-4DDA43E2AACF}"/>
              </a:ext>
            </a:extLst>
          </p:cNvPr>
          <p:cNvPicPr>
            <a:picLocks noChangeAspect="1"/>
          </p:cNvPicPr>
          <p:nvPr/>
        </p:nvPicPr>
        <p:blipFill>
          <a:blip r:embed="rId6"/>
          <a:stretch>
            <a:fillRect/>
          </a:stretch>
        </p:blipFill>
        <p:spPr>
          <a:xfrm>
            <a:off x="2875853" y="3422037"/>
            <a:ext cx="7297544" cy="2414225"/>
          </a:xfrm>
          <a:prstGeom prst="rect">
            <a:avLst/>
          </a:prstGeom>
        </p:spPr>
      </p:pic>
      <p:pic>
        <p:nvPicPr>
          <p:cNvPr id="12" name="Picture 11">
            <a:extLst>
              <a:ext uri="{FF2B5EF4-FFF2-40B4-BE49-F238E27FC236}">
                <a16:creationId xmlns:a16="http://schemas.microsoft.com/office/drawing/2014/main" id="{4E871A64-9A2A-971B-41D6-92E425188F11}"/>
              </a:ext>
            </a:extLst>
          </p:cNvPr>
          <p:cNvPicPr>
            <a:picLocks noChangeAspect="1"/>
          </p:cNvPicPr>
          <p:nvPr/>
        </p:nvPicPr>
        <p:blipFill>
          <a:blip r:embed="rId7"/>
          <a:stretch>
            <a:fillRect/>
          </a:stretch>
        </p:blipFill>
        <p:spPr>
          <a:xfrm>
            <a:off x="1932084" y="1454184"/>
            <a:ext cx="8023031" cy="2139881"/>
          </a:xfrm>
          <a:prstGeom prst="rect">
            <a:avLst/>
          </a:prstGeom>
        </p:spPr>
      </p:pic>
    </p:spTree>
    <p:extLst>
      <p:ext uri="{BB962C8B-B14F-4D97-AF65-F5344CB8AC3E}">
        <p14:creationId xmlns:p14="http://schemas.microsoft.com/office/powerpoint/2010/main" val="19431240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1000"/>
                                        <p:tgtEl>
                                          <p:spTgt spid="11"/>
                                        </p:tgtEl>
                                      </p:cBhvr>
                                    </p:animEffect>
                                    <p:anim calcmode="lin" valueType="num">
                                      <p:cBhvr>
                                        <p:cTn id="18" dur="1000" fill="hold"/>
                                        <p:tgtEl>
                                          <p:spTgt spid="11"/>
                                        </p:tgtEl>
                                        <p:attrNameLst>
                                          <p:attrName>ppt_x</p:attrName>
                                        </p:attrNameLst>
                                      </p:cBhvr>
                                      <p:tavLst>
                                        <p:tav tm="0">
                                          <p:val>
                                            <p:strVal val="#ppt_x"/>
                                          </p:val>
                                        </p:tav>
                                        <p:tav tm="100000">
                                          <p:val>
                                            <p:strVal val="#ppt_x"/>
                                          </p:val>
                                        </p:tav>
                                      </p:tavLst>
                                    </p:anim>
                                    <p:anim calcmode="lin" valueType="num">
                                      <p:cBhvr>
                                        <p:cTn id="1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0" b="-17000"/>
          </a:stretch>
        </a:blipFill>
        <a:effectLst/>
      </p:bgPr>
    </p:bg>
    <p:spTree>
      <p:nvGrpSpPr>
        <p:cNvPr id="1" name=""/>
        <p:cNvGrpSpPr/>
        <p:nvPr/>
      </p:nvGrpSpPr>
      <p:grpSpPr>
        <a:xfrm>
          <a:off x="0" y="0"/>
          <a:ext cx="0" cy="0"/>
          <a:chOff x="0" y="0"/>
          <a:chExt cx="0" cy="0"/>
        </a:xfrm>
      </p:grpSpPr>
      <p:pic>
        <p:nvPicPr>
          <p:cNvPr id="4100" name="Picture 4" descr="Cheerful happy cute girl waving raised hand to say hello logo hand drawn cartoon art illustration">
            <a:extLst>
              <a:ext uri="{FF2B5EF4-FFF2-40B4-BE49-F238E27FC236}">
                <a16:creationId xmlns:a16="http://schemas.microsoft.com/office/drawing/2014/main" id="{6D6FF214-AC59-04CA-CD16-FF0530AD25CF}"/>
              </a:ext>
            </a:extLst>
          </p:cNvPr>
          <p:cNvPicPr>
            <a:picLocks noChangeAspect="1" noChangeArrowheads="1"/>
          </p:cNvPicPr>
          <p:nvPr/>
        </p:nvPicPr>
        <p:blipFill>
          <a:blip r:embed="rId3">
            <a:extLst>
              <a:ext uri="{BEBA8EAE-BF5A-486C-A8C5-ECC9F3942E4B}">
                <a14:imgProps xmlns:a14="http://schemas.microsoft.com/office/drawing/2010/main">
                  <a14:imgLayer r:embed="rId4">
                    <a14:imgEffect>
                      <a14:backgroundRemoval t="9980" b="93613" l="9904" r="89936">
                        <a14:foregroundMark x1="34505" y1="27146" x2="30990" y2="32735"/>
                        <a14:foregroundMark x1="50000" y1="63473" x2="50479" y2="74451"/>
                        <a14:foregroundMark x1="45847" y1="65868" x2="48722" y2="71457"/>
                        <a14:foregroundMark x1="36901" y1="29741" x2="27476" y2="40918"/>
                        <a14:foregroundMark x1="30032" y1="28144" x2="30032" y2="32735"/>
                        <a14:foregroundMark x1="53514" y1="93613" x2="53514" y2="93613"/>
                        <a14:foregroundMark x1="48403" y1="92016" x2="48403" y2="92016"/>
                      </a14:backgroundRemoval>
                    </a14:imgEffect>
                  </a14:imgLayer>
                </a14:imgProps>
              </a:ext>
              <a:ext uri="{28A0092B-C50C-407E-A947-70E740481C1C}">
                <a14:useLocalDpi xmlns:a14="http://schemas.microsoft.com/office/drawing/2010/main" val="0"/>
              </a:ext>
            </a:extLst>
          </a:blip>
          <a:srcRect/>
          <a:stretch>
            <a:fillRect/>
          </a:stretch>
        </p:blipFill>
        <p:spPr bwMode="auto">
          <a:xfrm>
            <a:off x="6096000" y="1108300"/>
            <a:ext cx="7184256" cy="5749700"/>
          </a:xfrm>
          <a:prstGeom prst="rect">
            <a:avLst/>
          </a:prstGeom>
          <a:noFill/>
          <a:extLst>
            <a:ext uri="{909E8E84-426E-40DD-AFC4-6F175D3DCCD1}">
              <a14:hiddenFill xmlns:a14="http://schemas.microsoft.com/office/drawing/2010/main">
                <a:solidFill>
                  <a:srgbClr val="FFFFFF"/>
                </a:solidFill>
              </a14:hiddenFill>
            </a:ext>
          </a:extLst>
        </p:spPr>
      </p:pic>
      <p:pic>
        <p:nvPicPr>
          <p:cNvPr id="4104" name="Picture 8" descr="Hình ảnh Nguyên Tố Bằng Tay Hoa Hướng Dương PNG , Clipart Hướng Dương, Vẽ  Tay Phong Cách, Hoa Hướng Dương PNG miễn phí tải tập tin PSDComment và  Vector">
            <a:extLst>
              <a:ext uri="{FF2B5EF4-FFF2-40B4-BE49-F238E27FC236}">
                <a16:creationId xmlns:a16="http://schemas.microsoft.com/office/drawing/2014/main" id="{0581A476-CF79-B7C5-23BE-FC1FB2D13A35}"/>
              </a:ext>
            </a:extLst>
          </p:cNvPr>
          <p:cNvPicPr>
            <a:picLocks noChangeAspect="1" noChangeArrowheads="1"/>
          </p:cNvPicPr>
          <p:nvPr/>
        </p:nvPicPr>
        <p:blipFill>
          <a:blip r:embed="rId5">
            <a:extLst>
              <a:ext uri="{BEBA8EAE-BF5A-486C-A8C5-ECC9F3942E4B}">
                <a14:imgProps xmlns:a14="http://schemas.microsoft.com/office/drawing/2010/main">
                  <a14:imgLayer r:embed="rId6">
                    <a14:imgEffect>
                      <a14:backgroundRemoval t="10000" b="90000" l="10000" r="90000"/>
                    </a14:imgEffect>
                  </a14:imgLayer>
                </a14:imgProps>
              </a:ext>
              <a:ext uri="{28A0092B-C50C-407E-A947-70E740481C1C}">
                <a14:useLocalDpi xmlns:a14="http://schemas.microsoft.com/office/drawing/2010/main" val="0"/>
              </a:ext>
            </a:extLst>
          </a:blip>
          <a:srcRect/>
          <a:stretch>
            <a:fillRect/>
          </a:stretch>
        </p:blipFill>
        <p:spPr bwMode="auto">
          <a:xfrm>
            <a:off x="-1001782" y="3190725"/>
            <a:ext cx="4050281" cy="4050281"/>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a:extLst>
              <a:ext uri="{FF2B5EF4-FFF2-40B4-BE49-F238E27FC236}">
                <a16:creationId xmlns:a16="http://schemas.microsoft.com/office/drawing/2014/main" id="{7E32DBE8-1CB8-FEC6-4EA8-B606912DB183}"/>
              </a:ext>
            </a:extLst>
          </p:cNvPr>
          <p:cNvPicPr>
            <a:picLocks noChangeAspect="1"/>
          </p:cNvPicPr>
          <p:nvPr/>
        </p:nvPicPr>
        <p:blipFill>
          <a:blip r:embed="rId7"/>
          <a:stretch>
            <a:fillRect/>
          </a:stretch>
        </p:blipFill>
        <p:spPr>
          <a:xfrm>
            <a:off x="1261556" y="0"/>
            <a:ext cx="7291448" cy="6626926"/>
          </a:xfrm>
          <a:prstGeom prst="rect">
            <a:avLst/>
          </a:prstGeom>
        </p:spPr>
      </p:pic>
    </p:spTree>
    <p:extLst>
      <p:ext uri="{BB962C8B-B14F-4D97-AF65-F5344CB8AC3E}">
        <p14:creationId xmlns:p14="http://schemas.microsoft.com/office/powerpoint/2010/main" val="321126990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1000" r="-1000"/>
          </a:stretch>
        </a:blip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F3329E0A-2977-75FA-49E4-7E76CE7B6AA2}"/>
              </a:ext>
            </a:extLst>
          </p:cNvPr>
          <p:cNvGrpSpPr/>
          <p:nvPr/>
        </p:nvGrpSpPr>
        <p:grpSpPr>
          <a:xfrm>
            <a:off x="2195589" y="2661593"/>
            <a:ext cx="7371760" cy="2224724"/>
            <a:chOff x="2153566" y="394277"/>
            <a:chExt cx="7353140" cy="2083553"/>
          </a:xfrm>
        </p:grpSpPr>
        <p:sp>
          <p:nvSpPr>
            <p:cNvPr id="10" name="Scroll: Horizontal 9">
              <a:extLst>
                <a:ext uri="{FF2B5EF4-FFF2-40B4-BE49-F238E27FC236}">
                  <a16:creationId xmlns:a16="http://schemas.microsoft.com/office/drawing/2014/main" id="{90521A8C-0199-356A-3672-BAC5CCB9298A}"/>
                </a:ext>
              </a:extLst>
            </p:cNvPr>
            <p:cNvSpPr/>
            <p:nvPr/>
          </p:nvSpPr>
          <p:spPr>
            <a:xfrm>
              <a:off x="2153566" y="394277"/>
              <a:ext cx="7353140" cy="2083553"/>
            </a:xfrm>
            <a:prstGeom prst="horizontalScroll">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等线" panose="020F0502020204030204"/>
                <a:ea typeface="+mn-ea"/>
                <a:cs typeface="+mn-cs"/>
              </a:endParaRPr>
            </a:p>
          </p:txBody>
        </p:sp>
        <p:sp>
          <p:nvSpPr>
            <p:cNvPr id="11" name="TextBox 10">
              <a:extLst>
                <a:ext uri="{FF2B5EF4-FFF2-40B4-BE49-F238E27FC236}">
                  <a16:creationId xmlns:a16="http://schemas.microsoft.com/office/drawing/2014/main" id="{4CEFD0EB-59BE-E3D0-303A-5F961C27B500}"/>
                </a:ext>
              </a:extLst>
            </p:cNvPr>
            <p:cNvSpPr txBox="1"/>
            <p:nvPr/>
          </p:nvSpPr>
          <p:spPr>
            <a:xfrm>
              <a:off x="2572178" y="725760"/>
              <a:ext cx="6827333" cy="1470056"/>
            </a:xfrm>
            <a:prstGeom prst="rect">
              <a:avLst/>
            </a:prstGeom>
            <a:noFill/>
          </p:spPr>
          <p:txBody>
            <a:bodyPr wrap="square" rtlCol="0">
              <a:spAutoFit/>
            </a:bodyPr>
            <a:lstStyle/>
            <a:p>
              <a:pPr marL="0" marR="0" algn="ctr">
                <a:spcBef>
                  <a:spcPts val="0"/>
                </a:spcBef>
                <a:spcAft>
                  <a:spcPts val="1000"/>
                </a:spcAft>
              </a:pPr>
              <a:r>
                <a:rPr lang="vi-VN" sz="3200" b="1" dirty="0">
                  <a:solidFill>
                    <a:srgbClr val="FF0000"/>
                  </a:solidFill>
                  <a:effectLst/>
                  <a:latin typeface="Calibri" panose="020F0502020204030204" pitchFamily="34" charset="0"/>
                  <a:ea typeface="SimSun" panose="02010600030101010101" pitchFamily="2" charset="-122"/>
                  <a:cs typeface="Calibri" panose="020F0502020204030204" pitchFamily="34" charset="0"/>
                </a:rPr>
                <a:t>Hoạt động 1: Thảo luận về các vấn đề thường nảy sinh giữa bạn bè trong học tập và rèn luyện</a:t>
              </a:r>
              <a:endParaRPr lang="en-US" sz="3200" dirty="0">
                <a:solidFill>
                  <a:srgbClr val="FF0000"/>
                </a:solidFill>
                <a:effectLst/>
                <a:latin typeface="Calibri" panose="020F0502020204030204" pitchFamily="34" charset="0"/>
                <a:ea typeface="Calibri" panose="020F0502020204030204" pitchFamily="34" charset="0"/>
                <a:cs typeface="Calibri" panose="020F0502020204030204" pitchFamily="34" charset="0"/>
              </a:endParaRPr>
            </a:p>
          </p:txBody>
        </p:sp>
      </p:grpSp>
      <p:pic>
        <p:nvPicPr>
          <p:cNvPr id="2" name="Picture 1">
            <a:extLst>
              <a:ext uri="{FF2B5EF4-FFF2-40B4-BE49-F238E27FC236}">
                <a16:creationId xmlns:a16="http://schemas.microsoft.com/office/drawing/2014/main" id="{BC37E3AB-FD1F-AE65-4FBC-7FC1228EE0C1}"/>
              </a:ext>
            </a:extLst>
          </p:cNvPr>
          <p:cNvPicPr>
            <a:picLocks noChangeAspect="1"/>
          </p:cNvPicPr>
          <p:nvPr/>
        </p:nvPicPr>
        <p:blipFill>
          <a:blip r:embed="rId4"/>
          <a:stretch>
            <a:fillRect/>
          </a:stretch>
        </p:blipFill>
        <p:spPr>
          <a:xfrm>
            <a:off x="4177489" y="1423826"/>
            <a:ext cx="3407959" cy="707197"/>
          </a:xfrm>
          <a:prstGeom prst="rect">
            <a:avLst/>
          </a:prstGeom>
        </p:spPr>
      </p:pic>
    </p:spTree>
    <p:extLst>
      <p:ext uri="{BB962C8B-B14F-4D97-AF65-F5344CB8AC3E}">
        <p14:creationId xmlns:p14="http://schemas.microsoft.com/office/powerpoint/2010/main" val="205247150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invX="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outVertical)">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9000" b="-9000"/>
          </a:stretch>
        </a:blipFill>
        <a:effectLst/>
      </p:bgPr>
    </p:bg>
    <p:spTree>
      <p:nvGrpSpPr>
        <p:cNvPr id="1" name=""/>
        <p:cNvGrpSpPr/>
        <p:nvPr/>
      </p:nvGrpSpPr>
      <p:grpSpPr>
        <a:xfrm>
          <a:off x="0" y="0"/>
          <a:ext cx="0" cy="0"/>
          <a:chOff x="0" y="0"/>
          <a:chExt cx="0" cy="0"/>
        </a:xfrm>
      </p:grpSpPr>
      <p:sp>
        <p:nvSpPr>
          <p:cNvPr id="59" name="矩形: 圆角 28">
            <a:extLst>
              <a:ext uri="{FF2B5EF4-FFF2-40B4-BE49-F238E27FC236}">
                <a16:creationId xmlns:a16="http://schemas.microsoft.com/office/drawing/2014/main" id="{B9CF37E1-1654-D8F5-8E70-0898ADD99DD3}"/>
              </a:ext>
            </a:extLst>
          </p:cNvPr>
          <p:cNvSpPr/>
          <p:nvPr/>
        </p:nvSpPr>
        <p:spPr>
          <a:xfrm>
            <a:off x="401647" y="233680"/>
            <a:ext cx="11402960" cy="6410959"/>
          </a:xfrm>
          <a:prstGeom prst="roundRect">
            <a:avLst/>
          </a:prstGeom>
          <a:ln/>
        </p:spPr>
        <p:style>
          <a:lnRef idx="2">
            <a:schemeClr val="accent1"/>
          </a:lnRef>
          <a:fillRef idx="1">
            <a:schemeClr val="lt1"/>
          </a:fillRef>
          <a:effectRef idx="0">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9" name="TextBox 18">
            <a:extLst>
              <a:ext uri="{FF2B5EF4-FFF2-40B4-BE49-F238E27FC236}">
                <a16:creationId xmlns:a16="http://schemas.microsoft.com/office/drawing/2014/main" id="{7E87530D-499B-44E1-94EF-E76B014E376E}"/>
              </a:ext>
            </a:extLst>
          </p:cNvPr>
          <p:cNvSpPr txBox="1"/>
          <p:nvPr/>
        </p:nvSpPr>
        <p:spPr>
          <a:xfrm>
            <a:off x="1140743" y="311456"/>
            <a:ext cx="10177497" cy="1077218"/>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rPr>
              <a:t>Chia </a:t>
            </a:r>
            <a:r>
              <a:rPr kumimoji="0" lang="en-US" sz="3200" b="0" i="0" u="none" strike="noStrike" kern="1200" cap="none" spc="0" normalizeH="0" baseline="0" noProof="0" dirty="0" err="1">
                <a:ln>
                  <a:noFill/>
                </a:ln>
                <a:solidFill>
                  <a:prstClr val="black"/>
                </a:solidFill>
                <a:effectLst/>
                <a:uLnTx/>
                <a:uFillTx/>
                <a:latin typeface="Cambria" panose="02040503050406030204" pitchFamily="18" charset="0"/>
                <a:ea typeface="Cambria" panose="02040503050406030204" pitchFamily="18" charset="0"/>
              </a:rPr>
              <a:t>sẻ</a:t>
            </a:r>
            <a:r>
              <a:rPr kumimoji="0" lang="en-US" sz="32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rPr>
              <a:t> </a:t>
            </a:r>
            <a:r>
              <a:rPr kumimoji="0" lang="en-US" sz="3200" b="0" i="0" u="none" strike="noStrike" kern="1200" cap="none" spc="0" normalizeH="0" baseline="0" noProof="0" dirty="0" err="1">
                <a:ln>
                  <a:noFill/>
                </a:ln>
                <a:solidFill>
                  <a:prstClr val="black"/>
                </a:solidFill>
                <a:effectLst/>
                <a:uLnTx/>
                <a:uFillTx/>
                <a:latin typeface="Cambria" panose="02040503050406030204" pitchFamily="18" charset="0"/>
                <a:ea typeface="Cambria" panose="02040503050406030204" pitchFamily="18" charset="0"/>
              </a:rPr>
              <a:t>những</a:t>
            </a:r>
            <a:r>
              <a:rPr kumimoji="0" lang="en-US" sz="32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rPr>
              <a:t> </a:t>
            </a:r>
            <a:r>
              <a:rPr kumimoji="0" lang="en-US" sz="3200" b="0" i="0" u="none" strike="noStrike" kern="1200" cap="none" spc="0" normalizeH="0" baseline="0" noProof="0" dirty="0" err="1">
                <a:ln>
                  <a:noFill/>
                </a:ln>
                <a:solidFill>
                  <a:prstClr val="black"/>
                </a:solidFill>
                <a:effectLst/>
                <a:uLnTx/>
                <a:uFillTx/>
                <a:latin typeface="Cambria" panose="02040503050406030204" pitchFamily="18" charset="0"/>
                <a:ea typeface="Cambria" panose="02040503050406030204" pitchFamily="18" charset="0"/>
              </a:rPr>
              <a:t>vấn</a:t>
            </a:r>
            <a:r>
              <a:rPr kumimoji="0" lang="en-US" sz="32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rPr>
              <a:t> </a:t>
            </a:r>
            <a:r>
              <a:rPr kumimoji="0" lang="en-US" sz="3200" b="0" i="0" u="none" strike="noStrike" kern="1200" cap="none" spc="0" normalizeH="0" baseline="0" noProof="0" dirty="0" err="1">
                <a:ln>
                  <a:noFill/>
                </a:ln>
                <a:solidFill>
                  <a:prstClr val="black"/>
                </a:solidFill>
                <a:effectLst/>
                <a:uLnTx/>
                <a:uFillTx/>
                <a:latin typeface="Cambria" panose="02040503050406030204" pitchFamily="18" charset="0"/>
                <a:ea typeface="Cambria" panose="02040503050406030204" pitchFamily="18" charset="0"/>
              </a:rPr>
              <a:t>đề</a:t>
            </a:r>
            <a:r>
              <a:rPr kumimoji="0" lang="en-US" sz="32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rPr>
              <a:t> </a:t>
            </a:r>
            <a:r>
              <a:rPr kumimoji="0" lang="en-US" sz="3200" b="0" i="0" u="none" strike="noStrike" kern="1200" cap="none" spc="0" normalizeH="0" baseline="0" noProof="0" dirty="0" err="1">
                <a:ln>
                  <a:noFill/>
                </a:ln>
                <a:solidFill>
                  <a:prstClr val="black"/>
                </a:solidFill>
                <a:effectLst/>
                <a:uLnTx/>
                <a:uFillTx/>
                <a:latin typeface="Cambria" panose="02040503050406030204" pitchFamily="18" charset="0"/>
                <a:ea typeface="Cambria" panose="02040503050406030204" pitchFamily="18" charset="0"/>
              </a:rPr>
              <a:t>thường</a:t>
            </a:r>
            <a:r>
              <a:rPr kumimoji="0" lang="en-US" sz="32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rPr>
              <a:t> </a:t>
            </a:r>
            <a:r>
              <a:rPr kumimoji="0" lang="en-US" sz="3200" b="0" i="0" u="none" strike="noStrike" kern="1200" cap="none" spc="0" normalizeH="0" baseline="0" noProof="0" dirty="0" err="1">
                <a:ln>
                  <a:noFill/>
                </a:ln>
                <a:solidFill>
                  <a:prstClr val="black"/>
                </a:solidFill>
                <a:effectLst/>
                <a:uLnTx/>
                <a:uFillTx/>
                <a:latin typeface="Cambria" panose="02040503050406030204" pitchFamily="18" charset="0"/>
                <a:ea typeface="Cambria" panose="02040503050406030204" pitchFamily="18" charset="0"/>
              </a:rPr>
              <a:t>nảy</a:t>
            </a:r>
            <a:r>
              <a:rPr kumimoji="0" lang="en-US" sz="32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rPr>
              <a:t> </a:t>
            </a:r>
            <a:r>
              <a:rPr kumimoji="0" lang="en-US" sz="3200" b="0" i="0" u="none" strike="noStrike" kern="1200" cap="none" spc="0" normalizeH="0" baseline="0" noProof="0" dirty="0" err="1">
                <a:ln>
                  <a:noFill/>
                </a:ln>
                <a:solidFill>
                  <a:prstClr val="black"/>
                </a:solidFill>
                <a:effectLst/>
                <a:uLnTx/>
                <a:uFillTx/>
                <a:latin typeface="Cambria" panose="02040503050406030204" pitchFamily="18" charset="0"/>
                <a:ea typeface="Cambria" panose="02040503050406030204" pitchFamily="18" charset="0"/>
              </a:rPr>
              <a:t>sinh</a:t>
            </a:r>
            <a:r>
              <a:rPr kumimoji="0" lang="en-US" sz="32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rPr>
              <a:t> </a:t>
            </a:r>
            <a:r>
              <a:rPr kumimoji="0" lang="en-US" sz="3200" b="0" i="0" u="none" strike="noStrike" kern="1200" cap="none" spc="0" normalizeH="0" baseline="0" noProof="0" dirty="0" err="1">
                <a:ln>
                  <a:noFill/>
                </a:ln>
                <a:solidFill>
                  <a:prstClr val="black"/>
                </a:solidFill>
                <a:effectLst/>
                <a:uLnTx/>
                <a:uFillTx/>
                <a:latin typeface="Cambria" panose="02040503050406030204" pitchFamily="18" charset="0"/>
                <a:ea typeface="Cambria" panose="02040503050406030204" pitchFamily="18" charset="0"/>
              </a:rPr>
              <a:t>giữa</a:t>
            </a:r>
            <a:r>
              <a:rPr kumimoji="0" lang="en-US" sz="32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rPr>
              <a:t> </a:t>
            </a:r>
            <a:r>
              <a:rPr kumimoji="0" lang="en-US" sz="3200" b="0" i="0" u="none" strike="noStrike" kern="1200" cap="none" spc="0" normalizeH="0" baseline="0" noProof="0" dirty="0" err="1">
                <a:ln>
                  <a:noFill/>
                </a:ln>
                <a:solidFill>
                  <a:prstClr val="black"/>
                </a:solidFill>
                <a:effectLst/>
                <a:uLnTx/>
                <a:uFillTx/>
                <a:latin typeface="Cambria" panose="02040503050406030204" pitchFamily="18" charset="0"/>
                <a:ea typeface="Cambria" panose="02040503050406030204" pitchFamily="18" charset="0"/>
              </a:rPr>
              <a:t>bạn</a:t>
            </a:r>
            <a:r>
              <a:rPr kumimoji="0" lang="en-US" sz="32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rPr>
              <a:t> </a:t>
            </a:r>
            <a:r>
              <a:rPr kumimoji="0" lang="en-US" sz="3200" b="0" i="0" u="none" strike="noStrike" kern="1200" cap="none" spc="0" normalizeH="0" baseline="0" noProof="0" dirty="0" err="1">
                <a:ln>
                  <a:noFill/>
                </a:ln>
                <a:solidFill>
                  <a:prstClr val="black"/>
                </a:solidFill>
                <a:effectLst/>
                <a:uLnTx/>
                <a:uFillTx/>
                <a:latin typeface="Cambria" panose="02040503050406030204" pitchFamily="18" charset="0"/>
                <a:ea typeface="Cambria" panose="02040503050406030204" pitchFamily="18" charset="0"/>
              </a:rPr>
              <a:t>bè</a:t>
            </a:r>
            <a:r>
              <a:rPr kumimoji="0" lang="en-US" sz="32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rPr>
              <a:t> </a:t>
            </a:r>
            <a:r>
              <a:rPr kumimoji="0" lang="en-US" sz="3200" b="0" i="0" u="none" strike="noStrike" kern="1200" cap="none" spc="0" normalizeH="0" baseline="0" noProof="0" dirty="0" err="1">
                <a:ln>
                  <a:noFill/>
                </a:ln>
                <a:solidFill>
                  <a:prstClr val="black"/>
                </a:solidFill>
                <a:effectLst/>
                <a:uLnTx/>
                <a:uFillTx/>
                <a:latin typeface="Cambria" panose="02040503050406030204" pitchFamily="18" charset="0"/>
                <a:ea typeface="Cambria" panose="02040503050406030204" pitchFamily="18" charset="0"/>
              </a:rPr>
              <a:t>trong</a:t>
            </a:r>
            <a:r>
              <a:rPr kumimoji="0" lang="en-US" sz="32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rPr>
              <a:t> </a:t>
            </a:r>
            <a:r>
              <a:rPr kumimoji="0" lang="en-US" sz="3200" b="0" i="0" u="none" strike="noStrike" kern="1200" cap="none" spc="0" normalizeH="0" baseline="0" noProof="0" dirty="0" err="1">
                <a:ln>
                  <a:noFill/>
                </a:ln>
                <a:solidFill>
                  <a:prstClr val="black"/>
                </a:solidFill>
                <a:effectLst/>
                <a:uLnTx/>
                <a:uFillTx/>
                <a:latin typeface="Cambria" panose="02040503050406030204" pitchFamily="18" charset="0"/>
                <a:ea typeface="Cambria" panose="02040503050406030204" pitchFamily="18" charset="0"/>
              </a:rPr>
              <a:t>học</a:t>
            </a:r>
            <a:r>
              <a:rPr kumimoji="0" lang="en-US" sz="32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rPr>
              <a:t> </a:t>
            </a:r>
            <a:r>
              <a:rPr kumimoji="0" lang="en-US" sz="3200" b="0" i="0" u="none" strike="noStrike" kern="1200" cap="none" spc="0" normalizeH="0" baseline="0" noProof="0" dirty="0" err="1">
                <a:ln>
                  <a:noFill/>
                </a:ln>
                <a:solidFill>
                  <a:prstClr val="black"/>
                </a:solidFill>
                <a:effectLst/>
                <a:uLnTx/>
                <a:uFillTx/>
                <a:latin typeface="Cambria" panose="02040503050406030204" pitchFamily="18" charset="0"/>
                <a:ea typeface="Cambria" panose="02040503050406030204" pitchFamily="18" charset="0"/>
              </a:rPr>
              <a:t>tập</a:t>
            </a:r>
            <a:r>
              <a:rPr kumimoji="0" lang="en-US" sz="32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rPr>
              <a:t>, </a:t>
            </a:r>
            <a:r>
              <a:rPr kumimoji="0" lang="en-US" sz="3200" b="0" i="0" u="none" strike="noStrike" kern="1200" cap="none" spc="0" normalizeH="0" baseline="0" noProof="0" dirty="0" err="1">
                <a:ln>
                  <a:noFill/>
                </a:ln>
                <a:solidFill>
                  <a:prstClr val="black"/>
                </a:solidFill>
                <a:effectLst/>
                <a:uLnTx/>
                <a:uFillTx/>
                <a:latin typeface="Cambria" panose="02040503050406030204" pitchFamily="18" charset="0"/>
                <a:ea typeface="Cambria" panose="02040503050406030204" pitchFamily="18" charset="0"/>
              </a:rPr>
              <a:t>rèn</a:t>
            </a:r>
            <a:r>
              <a:rPr kumimoji="0" lang="en-US" sz="32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rPr>
              <a:t> </a:t>
            </a:r>
            <a:r>
              <a:rPr kumimoji="0" lang="en-US" sz="3200" b="0" i="0" u="none" strike="noStrike" kern="1200" cap="none" spc="0" normalizeH="0" baseline="0" noProof="0" dirty="0" err="1">
                <a:ln>
                  <a:noFill/>
                </a:ln>
                <a:solidFill>
                  <a:prstClr val="black"/>
                </a:solidFill>
                <a:effectLst/>
                <a:uLnTx/>
                <a:uFillTx/>
                <a:latin typeface="Cambria" panose="02040503050406030204" pitchFamily="18" charset="0"/>
                <a:ea typeface="Cambria" panose="02040503050406030204" pitchFamily="18" charset="0"/>
              </a:rPr>
              <a:t>luyện</a:t>
            </a:r>
            <a:r>
              <a:rPr kumimoji="0" lang="en-US" sz="3200" b="0"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rPr>
              <a:t>.</a:t>
            </a:r>
          </a:p>
        </p:txBody>
      </p:sp>
      <p:pic>
        <p:nvPicPr>
          <p:cNvPr id="3" name="Picture 2">
            <a:extLst>
              <a:ext uri="{FF2B5EF4-FFF2-40B4-BE49-F238E27FC236}">
                <a16:creationId xmlns:a16="http://schemas.microsoft.com/office/drawing/2014/main" id="{D48431AA-31E4-027B-B8C3-62D9B7B5852C}"/>
              </a:ext>
            </a:extLst>
          </p:cNvPr>
          <p:cNvPicPr>
            <a:picLocks noChangeAspect="1"/>
          </p:cNvPicPr>
          <p:nvPr/>
        </p:nvPicPr>
        <p:blipFill>
          <a:blip r:embed="rId4"/>
          <a:stretch>
            <a:fillRect/>
          </a:stretch>
        </p:blipFill>
        <p:spPr>
          <a:xfrm>
            <a:off x="934720" y="2057672"/>
            <a:ext cx="10556240" cy="2505437"/>
          </a:xfrm>
          <a:prstGeom prst="rect">
            <a:avLst/>
          </a:prstGeom>
        </p:spPr>
      </p:pic>
    </p:spTree>
    <p:extLst>
      <p:ext uri="{BB962C8B-B14F-4D97-AF65-F5344CB8AC3E}">
        <p14:creationId xmlns:p14="http://schemas.microsoft.com/office/powerpoint/2010/main" val="2313333683"/>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9"/>
                                        </p:tgtEl>
                                        <p:attrNameLst>
                                          <p:attrName>style.visibility</p:attrName>
                                        </p:attrNameLst>
                                      </p:cBhvr>
                                      <p:to>
                                        <p:strVal val="visible"/>
                                      </p:to>
                                    </p:set>
                                    <p:animEffect transition="in" filter="wipe(down)">
                                      <p:cBhvr>
                                        <p:cTn id="10"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9000" b="-9000"/>
          </a:stretch>
        </a:blipFill>
        <a:effectLst/>
      </p:bgPr>
    </p:bg>
    <p:spTree>
      <p:nvGrpSpPr>
        <p:cNvPr id="1" name=""/>
        <p:cNvGrpSpPr/>
        <p:nvPr/>
      </p:nvGrpSpPr>
      <p:grpSpPr>
        <a:xfrm>
          <a:off x="0" y="0"/>
          <a:ext cx="0" cy="0"/>
          <a:chOff x="0" y="0"/>
          <a:chExt cx="0" cy="0"/>
        </a:xfrm>
      </p:grpSpPr>
      <p:sp>
        <p:nvSpPr>
          <p:cNvPr id="56" name="矩形: 圆角 28">
            <a:extLst>
              <a:ext uri="{FF2B5EF4-FFF2-40B4-BE49-F238E27FC236}">
                <a16:creationId xmlns:a16="http://schemas.microsoft.com/office/drawing/2014/main" id="{70FAC849-751A-F5E2-EDEC-F371774ECAAA}"/>
              </a:ext>
            </a:extLst>
          </p:cNvPr>
          <p:cNvSpPr/>
          <p:nvPr/>
        </p:nvSpPr>
        <p:spPr>
          <a:xfrm>
            <a:off x="394520" y="375767"/>
            <a:ext cx="11402960" cy="6106465"/>
          </a:xfrm>
          <a:prstGeom prst="roundRect">
            <a:avLst/>
          </a:prstGeom>
          <a:solidFill>
            <a:schemeClr val="bg1">
              <a:alpha val="90000"/>
            </a:schemeClr>
          </a:solidFill>
          <a:ln w="34925" cap="rnd">
            <a:solidFill>
              <a:schemeClr val="accent6">
                <a:lumMod val="75000"/>
              </a:schemeClr>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nvGrpSpPr>
          <p:cNvPr id="2" name="Group 1">
            <a:extLst>
              <a:ext uri="{FF2B5EF4-FFF2-40B4-BE49-F238E27FC236}">
                <a16:creationId xmlns:a16="http://schemas.microsoft.com/office/drawing/2014/main" id="{6786D23C-2E60-679D-175D-6960240908AE}"/>
              </a:ext>
            </a:extLst>
          </p:cNvPr>
          <p:cNvGrpSpPr/>
          <p:nvPr/>
        </p:nvGrpSpPr>
        <p:grpSpPr>
          <a:xfrm>
            <a:off x="190289" y="2984562"/>
            <a:ext cx="5907431" cy="3202878"/>
            <a:chOff x="5890049" y="1511362"/>
            <a:chExt cx="5907431" cy="3202878"/>
          </a:xfrm>
        </p:grpSpPr>
        <p:pic>
          <p:nvPicPr>
            <p:cNvPr id="10" name="Picture 9">
              <a:extLst>
                <a:ext uri="{FF2B5EF4-FFF2-40B4-BE49-F238E27FC236}">
                  <a16:creationId xmlns:a16="http://schemas.microsoft.com/office/drawing/2014/main" id="{7212718D-36C0-BC26-3070-2A26452AF839}"/>
                </a:ext>
              </a:extLst>
            </p:cNvPr>
            <p:cNvPicPr>
              <a:picLocks noChangeAspect="1"/>
            </p:cNvPicPr>
            <p:nvPr/>
          </p:nvPicPr>
          <p:blipFill rotWithShape="1">
            <a:blip r:embed="rId4">
              <a:extLst>
                <a:ext uri="{BEBA8EAE-BF5A-486C-A8C5-ECC9F3942E4B}">
                  <a14:imgProps xmlns:a14="http://schemas.microsoft.com/office/drawing/2010/main">
                    <a14:imgLayer r:embed="rId5">
                      <a14:imgEffect>
                        <a14:backgroundRemoval t="10000" b="90000" l="10000" r="90000">
                          <a14:foregroundMark x1="41132" y1="60000" x2="41321" y2="60198"/>
                          <a14:foregroundMark x1="41038" y1="58218" x2="41038" y2="58218"/>
                          <a14:foregroundMark x1="41698" y1="59604" x2="41698" y2="59604"/>
                          <a14:foregroundMark x1="39151" y1="73267" x2="39151" y2="73267"/>
                          <a14:foregroundMark x1="40094" y1="75050" x2="40094" y2="75050"/>
                          <a14:foregroundMark x1="36792" y1="74257" x2="36792" y2="74257"/>
                          <a14:foregroundMark x1="35755" y1="75050" x2="35755" y2="75050"/>
                          <a14:foregroundMark x1="36981" y1="75446" x2="36981" y2="75446"/>
                          <a14:foregroundMark x1="36981" y1="69109" x2="36981" y2="69109"/>
                          <a14:foregroundMark x1="36981" y1="69703" x2="36981" y2="69703"/>
                          <a14:backgroundMark x1="38585" y1="71287" x2="38585" y2="71287"/>
                        </a14:backgroundRemoval>
                      </a14:imgEffect>
                    </a14:imgLayer>
                  </a14:imgProps>
                </a:ext>
                <a:ext uri="{28A0092B-C50C-407E-A947-70E740481C1C}">
                  <a14:useLocalDpi xmlns:a14="http://schemas.microsoft.com/office/drawing/2010/main" val="0"/>
                </a:ext>
              </a:extLst>
            </a:blip>
            <a:srcRect l="25698" t="16263" r="51812" b="17707"/>
            <a:stretch/>
          </p:blipFill>
          <p:spPr>
            <a:xfrm>
              <a:off x="10024663" y="1613937"/>
              <a:ext cx="1772817" cy="2479784"/>
            </a:xfrm>
            <a:prstGeom prst="rect">
              <a:avLst/>
            </a:prstGeom>
          </p:spPr>
        </p:pic>
        <p:pic>
          <p:nvPicPr>
            <p:cNvPr id="18" name="Picture 17">
              <a:extLst>
                <a:ext uri="{FF2B5EF4-FFF2-40B4-BE49-F238E27FC236}">
                  <a16:creationId xmlns:a16="http://schemas.microsoft.com/office/drawing/2014/main" id="{28426271-16CB-F21E-68F7-D002DFB73A1E}"/>
                </a:ext>
              </a:extLst>
            </p:cNvPr>
            <p:cNvPicPr>
              <a:picLocks noChangeAspect="1"/>
            </p:cNvPicPr>
            <p:nvPr/>
          </p:nvPicPr>
          <p:blipFill rotWithShape="1">
            <a:blip r:embed="rId6">
              <a:extLst>
                <a:ext uri="{BEBA8EAE-BF5A-486C-A8C5-ECC9F3942E4B}">
                  <a14:imgProps xmlns:a14="http://schemas.microsoft.com/office/drawing/2010/main">
                    <a14:imgLayer r:embed="rId5">
                      <a14:imgEffect>
                        <a14:backgroundRemoval t="17624" b="78218" l="71321" r="95660">
                          <a14:foregroundMark x1="72642" y1="46535" x2="72642" y2="46535"/>
                          <a14:foregroundMark x1="71321" y1="46139" x2="71321" y2="46139"/>
                          <a14:foregroundMark x1="85566" y1="39208" x2="82358" y2="58020"/>
                          <a14:foregroundMark x1="86321" y1="44356" x2="88491" y2="45545"/>
                          <a14:foregroundMark x1="80472" y1="41584" x2="78774" y2="46139"/>
                          <a14:foregroundMark x1="95660" y1="46139" x2="95660" y2="46139"/>
                        </a14:backgroundRemoval>
                      </a14:imgEffect>
                    </a14:imgLayer>
                  </a14:imgProps>
                </a:ext>
                <a:ext uri="{28A0092B-C50C-407E-A947-70E740481C1C}">
                  <a14:useLocalDpi xmlns:a14="http://schemas.microsoft.com/office/drawing/2010/main" val="0"/>
                </a:ext>
              </a:extLst>
            </a:blip>
            <a:srcRect l="70037" t="10048" r="2382" b="14064"/>
            <a:stretch/>
          </p:blipFill>
          <p:spPr>
            <a:xfrm>
              <a:off x="5890049" y="1511362"/>
              <a:ext cx="2078128" cy="2724151"/>
            </a:xfrm>
            <a:prstGeom prst="rect">
              <a:avLst/>
            </a:prstGeom>
          </p:spPr>
        </p:pic>
        <p:pic>
          <p:nvPicPr>
            <p:cNvPr id="8" name="Picture 7">
              <a:extLst>
                <a:ext uri="{FF2B5EF4-FFF2-40B4-BE49-F238E27FC236}">
                  <a16:creationId xmlns:a16="http://schemas.microsoft.com/office/drawing/2014/main" id="{2966943F-4745-7102-7072-527E1B58C42E}"/>
                </a:ext>
              </a:extLst>
            </p:cNvPr>
            <p:cNvPicPr>
              <a:picLocks noChangeAspect="1"/>
            </p:cNvPicPr>
            <p:nvPr/>
          </p:nvPicPr>
          <p:blipFill rotWithShape="1">
            <a:blip r:embed="rId7">
              <a:extLst>
                <a:ext uri="{BEBA8EAE-BF5A-486C-A8C5-ECC9F3942E4B}">
                  <a14:imgProps xmlns:a14="http://schemas.microsoft.com/office/drawing/2010/main">
                    <a14:imgLayer r:embed="rId5">
                      <a14:imgEffect>
                        <a14:backgroundRemoval t="9901" b="89901" l="3302" r="90000">
                          <a14:foregroundMark x1="18774" y1="28911" x2="18679" y2="45941"/>
                          <a14:foregroundMark x1="6887" y1="48317" x2="8113" y2="52673"/>
                          <a14:foregroundMark x1="13208" y1="49901" x2="15000" y2="52277"/>
                          <a14:foregroundMark x1="16226" y1="54059" x2="16226" y2="54059"/>
                          <a14:foregroundMark x1="17547" y1="59010" x2="18868" y2="69505"/>
                          <a14:foregroundMark x1="15283" y1="48119" x2="16981" y2="57822"/>
                          <a14:foregroundMark x1="15943" y1="43960" x2="16792" y2="51089"/>
                          <a14:foregroundMark x1="19811" y1="46733" x2="20283" y2="48515"/>
                          <a14:foregroundMark x1="12075" y1="45149" x2="12642" y2="48515"/>
                          <a14:foregroundMark x1="3302" y1="51287" x2="3302" y2="51287"/>
                          <a14:foregroundMark x1="20849" y1="61188" x2="20849" y2="61188"/>
                          <a14:foregroundMark x1="18868" y1="73861" x2="18868" y2="73861"/>
                          <a14:foregroundMark x1="17264" y1="72673" x2="17264" y2="72673"/>
                        </a14:backgroundRemoval>
                      </a14:imgEffect>
                    </a14:imgLayer>
                  </a14:imgProps>
                </a:ext>
                <a:ext uri="{28A0092B-C50C-407E-A947-70E740481C1C}">
                  <a14:useLocalDpi xmlns:a14="http://schemas.microsoft.com/office/drawing/2010/main" val="0"/>
                </a:ext>
              </a:extLst>
            </a:blip>
            <a:srcRect l="2274" t="16507" r="72588" b="17464"/>
            <a:stretch/>
          </p:blipFill>
          <p:spPr>
            <a:xfrm>
              <a:off x="8506234" y="1613937"/>
              <a:ext cx="1981604" cy="2479785"/>
            </a:xfrm>
            <a:prstGeom prst="rect">
              <a:avLst/>
            </a:prstGeom>
          </p:spPr>
        </p:pic>
        <p:pic>
          <p:nvPicPr>
            <p:cNvPr id="20" name="Picture 19">
              <a:extLst>
                <a:ext uri="{FF2B5EF4-FFF2-40B4-BE49-F238E27FC236}">
                  <a16:creationId xmlns:a16="http://schemas.microsoft.com/office/drawing/2014/main" id="{64B669C0-6319-0461-2640-C7F9ED59C711}"/>
                </a:ext>
              </a:extLst>
            </p:cNvPr>
            <p:cNvPicPr>
              <a:picLocks noChangeAspect="1"/>
            </p:cNvPicPr>
            <p:nvPr/>
          </p:nvPicPr>
          <p:blipFill rotWithShape="1">
            <a:blip r:embed="rId8">
              <a:extLst>
                <a:ext uri="{BEBA8EAE-BF5A-486C-A8C5-ECC9F3942E4B}">
                  <a14:imgProps xmlns:a14="http://schemas.microsoft.com/office/drawing/2010/main">
                    <a14:imgLayer r:embed="rId5">
                      <a14:imgEffect>
                        <a14:backgroundRemoval t="23762" b="76634" l="52453" r="69340">
                          <a14:foregroundMark x1="60849" y1="26337" x2="60849" y2="26337"/>
                          <a14:foregroundMark x1="60755" y1="23960" x2="60755" y2="23960"/>
                          <a14:foregroundMark x1="69340" y1="36832" x2="69340" y2="36832"/>
                          <a14:foregroundMark x1="59811" y1="43168" x2="59811" y2="47921"/>
                          <a14:foregroundMark x1="63491" y1="75248" x2="63491" y2="75248"/>
                        </a14:backgroundRemoval>
                      </a14:imgEffect>
                    </a14:imgLayer>
                  </a14:imgProps>
                </a:ext>
                <a:ext uri="{28A0092B-C50C-407E-A947-70E740481C1C}">
                  <a14:useLocalDpi xmlns:a14="http://schemas.microsoft.com/office/drawing/2010/main" val="0"/>
                </a:ext>
              </a:extLst>
            </a:blip>
            <a:srcRect l="50566" t="19657" r="29266" b="16837"/>
            <a:stretch/>
          </p:blipFill>
          <p:spPr>
            <a:xfrm>
              <a:off x="7428443" y="1764598"/>
              <a:ext cx="1653022" cy="2479785"/>
            </a:xfrm>
            <a:prstGeom prst="rect">
              <a:avLst/>
            </a:prstGeom>
          </p:spPr>
        </p:pic>
        <p:sp>
          <p:nvSpPr>
            <p:cNvPr id="21" name="Rectangle: Rounded Corners 20">
              <a:extLst>
                <a:ext uri="{FF2B5EF4-FFF2-40B4-BE49-F238E27FC236}">
                  <a16:creationId xmlns:a16="http://schemas.microsoft.com/office/drawing/2014/main" id="{44495835-85B3-0A28-9DA2-6BF467FEDA70}"/>
                </a:ext>
              </a:extLst>
            </p:cNvPr>
            <p:cNvSpPr/>
            <p:nvPr/>
          </p:nvSpPr>
          <p:spPr>
            <a:xfrm>
              <a:off x="6672807" y="3597947"/>
              <a:ext cx="4555352" cy="1116293"/>
            </a:xfrm>
            <a:prstGeom prst="roundRect">
              <a:avLst/>
            </a:prstGeom>
            <a:solidFill>
              <a:srgbClr val="FFFF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err="1">
                  <a:ln>
                    <a:noFill/>
                  </a:ln>
                  <a:solidFill>
                    <a:srgbClr val="0070C0"/>
                  </a:solidFill>
                  <a:effectLst/>
                  <a:uLnTx/>
                  <a:uFillTx/>
                  <a:latin typeface="Calibri" panose="020F0502020204030204" pitchFamily="34" charset="0"/>
                  <a:ea typeface="+mn-ea"/>
                  <a:cs typeface="Calibri" panose="020F0502020204030204" pitchFamily="34" charset="0"/>
                </a:rPr>
                <a:t>Thảo</a:t>
              </a:r>
              <a:r>
                <a:rPr kumimoji="0" lang="en-US" sz="4000" b="1" i="0" u="none" strike="noStrike" kern="1200" cap="none" spc="0" normalizeH="0" noProof="0" dirty="0">
                  <a:ln>
                    <a:noFill/>
                  </a:ln>
                  <a:solidFill>
                    <a:srgbClr val="0070C0"/>
                  </a:solidFill>
                  <a:effectLst/>
                  <a:uLnTx/>
                  <a:uFillTx/>
                  <a:latin typeface="Calibri" panose="020F0502020204030204" pitchFamily="34" charset="0"/>
                  <a:ea typeface="+mn-ea"/>
                  <a:cs typeface="Calibri" panose="020F0502020204030204" pitchFamily="34" charset="0"/>
                </a:rPr>
                <a:t> </a:t>
              </a:r>
              <a:r>
                <a:rPr kumimoji="0" lang="en-US" sz="4000" b="1" i="0" u="none" strike="noStrike" kern="1200" cap="none" spc="0" normalizeH="0" noProof="0" dirty="0" err="1">
                  <a:ln>
                    <a:noFill/>
                  </a:ln>
                  <a:solidFill>
                    <a:srgbClr val="0070C0"/>
                  </a:solidFill>
                  <a:effectLst/>
                  <a:uLnTx/>
                  <a:uFillTx/>
                  <a:latin typeface="Calibri" panose="020F0502020204030204" pitchFamily="34" charset="0"/>
                  <a:ea typeface="+mn-ea"/>
                  <a:cs typeface="Calibri" panose="020F0502020204030204" pitchFamily="34" charset="0"/>
                </a:rPr>
                <a:t>luận</a:t>
              </a:r>
              <a:r>
                <a:rPr kumimoji="0" lang="en-US" sz="4000" b="1" i="0" u="none" strike="noStrike" kern="1200" cap="none" spc="0" normalizeH="0" noProof="0" dirty="0">
                  <a:ln>
                    <a:noFill/>
                  </a:ln>
                  <a:solidFill>
                    <a:srgbClr val="0070C0"/>
                  </a:solidFill>
                  <a:effectLst/>
                  <a:uLnTx/>
                  <a:uFillTx/>
                  <a:latin typeface="Calibri" panose="020F0502020204030204" pitchFamily="34" charset="0"/>
                  <a:ea typeface="+mn-ea"/>
                  <a:cs typeface="Calibri" panose="020F0502020204030204" pitchFamily="34" charset="0"/>
                </a:rPr>
                <a:t> </a:t>
              </a:r>
              <a:r>
                <a:rPr kumimoji="0" lang="en-US" sz="4000" b="1" i="0" u="none" strike="noStrike" kern="1200" cap="none" spc="0" normalizeH="0" noProof="0" dirty="0" err="1">
                  <a:ln>
                    <a:noFill/>
                  </a:ln>
                  <a:solidFill>
                    <a:srgbClr val="0070C0"/>
                  </a:solidFill>
                  <a:effectLst/>
                  <a:uLnTx/>
                  <a:uFillTx/>
                  <a:latin typeface="Calibri" panose="020F0502020204030204" pitchFamily="34" charset="0"/>
                  <a:ea typeface="+mn-ea"/>
                  <a:cs typeface="Calibri" panose="020F0502020204030204" pitchFamily="34" charset="0"/>
                </a:rPr>
                <a:t>nhóm</a:t>
              </a:r>
              <a:endParaRPr kumimoji="0" lang="en-US" sz="4000" b="1" i="0" u="none" strike="noStrike" kern="1200" cap="none" spc="0" normalizeH="0" baseline="0" noProof="0" dirty="0">
                <a:ln>
                  <a:noFill/>
                </a:ln>
                <a:solidFill>
                  <a:srgbClr val="0070C0"/>
                </a:solidFill>
                <a:effectLst/>
                <a:uLnTx/>
                <a:uFillTx/>
                <a:latin typeface="Calibri" panose="020F0502020204030204" pitchFamily="34" charset="0"/>
                <a:ea typeface="+mn-ea"/>
                <a:cs typeface="Calibri" panose="020F0502020204030204" pitchFamily="34" charset="0"/>
              </a:endParaRPr>
            </a:p>
          </p:txBody>
        </p:sp>
      </p:grpSp>
      <p:sp>
        <p:nvSpPr>
          <p:cNvPr id="3" name="Speech Bubble: Rectangle with Corners Rounded 2">
            <a:extLst>
              <a:ext uri="{FF2B5EF4-FFF2-40B4-BE49-F238E27FC236}">
                <a16:creationId xmlns:a16="http://schemas.microsoft.com/office/drawing/2014/main" id="{580CD9EA-0469-C0B0-6D07-4E9DF7F7F6D3}"/>
              </a:ext>
            </a:extLst>
          </p:cNvPr>
          <p:cNvSpPr/>
          <p:nvPr/>
        </p:nvSpPr>
        <p:spPr>
          <a:xfrm>
            <a:off x="3190240" y="1036320"/>
            <a:ext cx="5984240" cy="1483360"/>
          </a:xfrm>
          <a:prstGeom prst="wedgeRoundRectCallout">
            <a:avLst>
              <a:gd name="adj1" fmla="val -22361"/>
              <a:gd name="adj2" fmla="val 67702"/>
              <a:gd name="adj3" fmla="val 16667"/>
            </a:avLst>
          </a:prstGeom>
          <a:ln w="57150"/>
        </p:spPr>
        <p:style>
          <a:lnRef idx="2">
            <a:schemeClr val="accent6"/>
          </a:lnRef>
          <a:fillRef idx="1">
            <a:schemeClr val="lt1"/>
          </a:fillRef>
          <a:effectRef idx="0">
            <a:schemeClr val="accent6"/>
          </a:effectRef>
          <a:fontRef idx="minor">
            <a:schemeClr val="dk1"/>
          </a:fontRef>
        </p:style>
        <p:txBody>
          <a:bodyPr rtlCol="0" anchor="ctr"/>
          <a:lstStyle/>
          <a:p>
            <a:pPr algn="ctr"/>
            <a:r>
              <a:rPr lang="vi-VN" sz="3600" dirty="0">
                <a:latin typeface="Cambria" panose="02040503050406030204" pitchFamily="18" charset="0"/>
                <a:ea typeface="Cambria" panose="02040503050406030204" pitchFamily="18" charset="0"/>
              </a:rPr>
              <a:t>Đưa ra tình huống có thật từng xảy ra ở lớp.</a:t>
            </a:r>
            <a:endParaRPr lang="en-US" sz="3600" dirty="0">
              <a:latin typeface="Cambria" panose="02040503050406030204" pitchFamily="18" charset="0"/>
              <a:ea typeface="Cambria" panose="02040503050406030204" pitchFamily="18" charset="0"/>
            </a:endParaRPr>
          </a:p>
        </p:txBody>
      </p:sp>
      <p:sp>
        <p:nvSpPr>
          <p:cNvPr id="4" name="Speech Bubble: Rectangle with Corners Rounded 3">
            <a:extLst>
              <a:ext uri="{FF2B5EF4-FFF2-40B4-BE49-F238E27FC236}">
                <a16:creationId xmlns:a16="http://schemas.microsoft.com/office/drawing/2014/main" id="{2B92375F-3A0D-AE72-6600-E5A96CBCD2BD}"/>
              </a:ext>
            </a:extLst>
          </p:cNvPr>
          <p:cNvSpPr/>
          <p:nvPr/>
        </p:nvSpPr>
        <p:spPr>
          <a:xfrm>
            <a:off x="6065520" y="3058160"/>
            <a:ext cx="5872480" cy="1747520"/>
          </a:xfrm>
          <a:prstGeom prst="wedgeRoundRectCallout">
            <a:avLst>
              <a:gd name="adj1" fmla="val -22361"/>
              <a:gd name="adj2" fmla="val 67702"/>
              <a:gd name="adj3" fmla="val 16667"/>
            </a:avLst>
          </a:prstGeom>
          <a:ln w="57150"/>
        </p:spPr>
        <p:style>
          <a:lnRef idx="2">
            <a:schemeClr val="accent6"/>
          </a:lnRef>
          <a:fillRef idx="1">
            <a:schemeClr val="lt1"/>
          </a:fillRef>
          <a:effectRef idx="0">
            <a:schemeClr val="accent6"/>
          </a:effectRef>
          <a:fontRef idx="minor">
            <a:schemeClr val="dk1"/>
          </a:fontRef>
        </p:style>
        <p:txBody>
          <a:bodyPr rtlCol="0" anchor="ctr"/>
          <a:lstStyle/>
          <a:p>
            <a:pPr algn="ctr"/>
            <a:r>
              <a:rPr lang="vi-VN" sz="2800">
                <a:latin typeface="Cambria" panose="02040503050406030204" pitchFamily="18" charset="0"/>
                <a:ea typeface="Cambria" panose="02040503050406030204" pitchFamily="18" charset="0"/>
              </a:rPr>
              <a:t>Mô tả cảm xúc của mình, của các bạn khi chứng kiến hoặc là người gặp phải tình huống ấy. </a:t>
            </a:r>
            <a:endParaRPr lang="en-US" sz="2800" dirty="0">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3908256348"/>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0" b="-17000"/>
          </a:stretch>
        </a:blip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1FF6B247-A908-BAF3-5D8B-23ADFA92F28C}"/>
              </a:ext>
            </a:extLst>
          </p:cNvPr>
          <p:cNvPicPr>
            <a:picLocks noChangeAspect="1"/>
          </p:cNvPicPr>
          <p:nvPr/>
        </p:nvPicPr>
        <p:blipFill rotWithShape="1">
          <a:blip r:embed="rId3">
            <a:extLst>
              <a:ext uri="{BEBA8EAE-BF5A-486C-A8C5-ECC9F3942E4B}">
                <a14:imgProps xmlns:a14="http://schemas.microsoft.com/office/drawing/2010/main">
                  <a14:imgLayer r:embed="rId4">
                    <a14:imgEffect>
                      <a14:backgroundRemoval t="9585" b="98562" l="2077" r="69649">
                        <a14:foregroundMark x1="22843" y1="37700" x2="23163" y2="40415"/>
                        <a14:foregroundMark x1="22843" y1="48403" x2="25240" y2="53355"/>
                        <a14:foregroundMark x1="25240" y1="54313" x2="25559" y2="58466"/>
                        <a14:foregroundMark x1="28754" y1="46326" x2="29233" y2="50000"/>
                        <a14:foregroundMark x1="22045" y1="65655" x2="23163" y2="70767"/>
                        <a14:foregroundMark x1="54313" y1="50319" x2="51917" y2="57668"/>
                        <a14:backgroundMark x1="5112" y1="54633" x2="5272" y2="87540"/>
                        <a14:backgroundMark x1="13898" y1="75399" x2="0" y2="99361"/>
                        <a14:backgroundMark x1="2875" y1="96326" x2="2875" y2="96326"/>
                        <a14:backgroundMark x1="47604" y1="80511" x2="49521" y2="94409"/>
                        <a14:backgroundMark x1="54792" y1="73003" x2="59904" y2="99840"/>
                        <a14:backgroundMark x1="56709" y1="62939" x2="59904" y2="86422"/>
                        <a14:backgroundMark x1="62141" y1="59265" x2="40575" y2="72684"/>
                      </a14:backgroundRemoval>
                    </a14:imgEffect>
                  </a14:imgLayer>
                </a14:imgProps>
              </a:ext>
            </a:extLst>
          </a:blip>
          <a:srcRect t="10787" r="38162"/>
          <a:stretch/>
        </p:blipFill>
        <p:spPr>
          <a:xfrm flipH="1">
            <a:off x="7752080" y="864397"/>
            <a:ext cx="4023360" cy="5993603"/>
          </a:xfrm>
          <a:prstGeom prst="rect">
            <a:avLst/>
          </a:prstGeom>
        </p:spPr>
      </p:pic>
      <p:sp>
        <p:nvSpPr>
          <p:cNvPr id="7" name="TextBox 6">
            <a:extLst>
              <a:ext uri="{FF2B5EF4-FFF2-40B4-BE49-F238E27FC236}">
                <a16:creationId xmlns:a16="http://schemas.microsoft.com/office/drawing/2014/main" id="{FEDE6F35-6237-D350-BCE9-A1C61C8621A5}"/>
              </a:ext>
            </a:extLst>
          </p:cNvPr>
          <p:cNvSpPr txBox="1"/>
          <p:nvPr/>
        </p:nvSpPr>
        <p:spPr>
          <a:xfrm rot="21239581">
            <a:off x="1849120" y="1182083"/>
            <a:ext cx="5892800" cy="4524315"/>
          </a:xfrm>
          <a:prstGeom prst="rect">
            <a:avLst/>
          </a:prstGeom>
          <a:noFill/>
        </p:spPr>
        <p:txBody>
          <a:bodyPr wrap="square" rtlCol="0">
            <a:spAutoFit/>
          </a:bodyPr>
          <a:lstStyle/>
          <a:p>
            <a:pPr marL="0" marR="0" algn="just">
              <a:spcBef>
                <a:spcPts val="0"/>
              </a:spcBef>
              <a:spcAft>
                <a:spcPts val="1000"/>
              </a:spcAft>
            </a:pPr>
            <a:r>
              <a:rPr lang="vi-VN" sz="3600" i="1" dirty="0">
                <a:solidFill>
                  <a:srgbClr val="FF0000"/>
                </a:solidFill>
                <a:effectLst/>
                <a:latin typeface="Cambria" panose="02040503050406030204" pitchFamily="18" charset="0"/>
                <a:ea typeface="Cambria" panose="02040503050406030204" pitchFamily="18" charset="0"/>
              </a:rPr>
              <a:t>Nếu không biết cách làm việc nhóm, làm việc tập thể, mỗi người một kiểu, các công việc chung sẽ không thành công. Trong năm học cuối cấp này, việc rèn luyện các kĩ năng làm việc nhóm, làm việc tập thể rất cần thiết.</a:t>
            </a:r>
            <a:endParaRPr lang="en-US" sz="3600" dirty="0">
              <a:solidFill>
                <a:srgbClr val="FF0000"/>
              </a:solidFill>
              <a:effectLst/>
              <a:latin typeface="Cambria" panose="02040503050406030204" pitchFamily="18" charset="0"/>
              <a:ea typeface="Cambria" panose="02040503050406030204" pitchFamily="18" charset="0"/>
            </a:endParaRPr>
          </a:p>
        </p:txBody>
      </p:sp>
      <p:pic>
        <p:nvPicPr>
          <p:cNvPr id="8" name="Picture 7">
            <a:extLst>
              <a:ext uri="{FF2B5EF4-FFF2-40B4-BE49-F238E27FC236}">
                <a16:creationId xmlns:a16="http://schemas.microsoft.com/office/drawing/2014/main" id="{CDFE0CCF-74AB-36BA-B86D-74263208006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21078461">
            <a:off x="2915919" y="403266"/>
            <a:ext cx="2888787" cy="832665"/>
          </a:xfrm>
          <a:prstGeom prst="rect">
            <a:avLst/>
          </a:prstGeom>
        </p:spPr>
      </p:pic>
    </p:spTree>
    <p:extLst>
      <p:ext uri="{BB962C8B-B14F-4D97-AF65-F5344CB8AC3E}">
        <p14:creationId xmlns:p14="http://schemas.microsoft.com/office/powerpoint/2010/main" val="1122231057"/>
      </p:ext>
    </p:extLst>
  </p:cSld>
  <p:clrMapOvr>
    <a:masterClrMapping/>
  </p:clrMapOvr>
  <mc:AlternateContent xmlns:mc="http://schemas.openxmlformats.org/markup-compatibility/2006" xmlns:p14="http://schemas.microsoft.com/office/powerpoint/2010/main">
    <mc:Choice Requires="p14">
      <p:transition spd="slow" p14:dur="1250">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tags/tag1.xml><?xml version="1.0" encoding="utf-8"?>
<p:tagLst xmlns:a="http://schemas.openxmlformats.org/drawingml/2006/main" xmlns:r="http://schemas.openxmlformats.org/officeDocument/2006/relationships" xmlns:p="http://schemas.openxmlformats.org/presentationml/2006/main">
  <p:tag name="ISLIDE.ICON" val="#176907;#407080;"/>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阿里巴巴普惠">
      <a:majorFont>
        <a:latin typeface="阿里巴巴普惠体"/>
        <a:ea typeface="阿里巴巴普惠体"/>
        <a:cs typeface=""/>
      </a:majorFont>
      <a:minorFont>
        <a:latin typeface="阿里巴巴普惠体"/>
        <a:ea typeface="阿里巴巴普惠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9Slide.vn</Template>
  <TotalTime>57</TotalTime>
  <Words>397</Words>
  <Application>Microsoft Office PowerPoint</Application>
  <PresentationFormat>Widescreen</PresentationFormat>
  <Paragraphs>42</Paragraphs>
  <Slides>17</Slides>
  <Notes>9</Notes>
  <HiddenSlides>0</HiddenSlides>
  <MMClips>1</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17</vt:i4>
      </vt:variant>
    </vt:vector>
  </HeadingPairs>
  <TitlesOfParts>
    <vt:vector size="26" baseType="lpstr">
      <vt:lpstr>等线</vt:lpstr>
      <vt:lpstr>#9Slide07 Cadena</vt:lpstr>
      <vt:lpstr>Arial</vt:lpstr>
      <vt:lpstr>Calibri</vt:lpstr>
      <vt:lpstr>Cambria</vt:lpstr>
      <vt:lpstr>UTM Cookies</vt:lpstr>
      <vt:lpstr>阿里妈妈刀隶体</vt:lpstr>
      <vt:lpstr>阿里巴巴普惠体</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Manager>9Slide.vn</Manager>
  <Company>9Slide.vn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9Slide.vn</dc:subject>
  <dc:creator>huong</dc:creator>
  <dc:description>9Slide.vn</dc:description>
  <cp:lastModifiedBy>Hương</cp:lastModifiedBy>
  <cp:revision>17</cp:revision>
  <dcterms:created xsi:type="dcterms:W3CDTF">2024-07-26T08:38:26Z</dcterms:created>
  <dcterms:modified xsi:type="dcterms:W3CDTF">2024-09-03T03:26:18Z</dcterms:modified>
  <cp:category>9Slide.vn</cp:category>
</cp:coreProperties>
</file>