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22"/>
  </p:notesMasterIdLst>
  <p:sldIdLst>
    <p:sldId id="386" r:id="rId2"/>
    <p:sldId id="428" r:id="rId3"/>
    <p:sldId id="294" r:id="rId4"/>
    <p:sldId id="388" r:id="rId5"/>
    <p:sldId id="390" r:id="rId6"/>
    <p:sldId id="416" r:id="rId7"/>
    <p:sldId id="411" r:id="rId8"/>
    <p:sldId id="389" r:id="rId9"/>
    <p:sldId id="327" r:id="rId10"/>
    <p:sldId id="412" r:id="rId11"/>
    <p:sldId id="429" r:id="rId12"/>
    <p:sldId id="430" r:id="rId13"/>
    <p:sldId id="341" r:id="rId14"/>
    <p:sldId id="431" r:id="rId15"/>
    <p:sldId id="432" r:id="rId16"/>
    <p:sldId id="433" r:id="rId17"/>
    <p:sldId id="434" r:id="rId18"/>
    <p:sldId id="340" r:id="rId19"/>
    <p:sldId id="423" r:id="rId20"/>
    <p:sldId id="34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50"/>
    <a:srgbClr val="FF3300"/>
    <a:srgbClr val="00FF00"/>
    <a:srgbClr val="FFFF66"/>
    <a:srgbClr val="FF99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85421" autoAdjust="0"/>
  </p:normalViewPr>
  <p:slideViewPr>
    <p:cSldViewPr snapToGrid="0">
      <p:cViewPr varScale="1">
        <p:scale>
          <a:sx n="52" d="100"/>
          <a:sy n="52" d="100"/>
        </p:scale>
        <p:origin x="154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47CA6-B7D3-43E8-8B94-7922DD1E105F}" type="datetimeFigureOut">
              <a:rPr lang="en-US" smtClean="0"/>
              <a:t>03/09/2024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1B4ECD-8364-4D49-A8F3-162E852F7712}" type="slidenum">
              <a:rPr lang="en-US" smtClean="0"/>
              <a:t>‹#›</a:t>
            </a:fld>
            <a:endParaRPr lang="en-US"/>
          </a:p>
        </p:txBody>
      </p:sp>
    </p:spTree>
    <p:extLst>
      <p:ext uri="{BB962C8B-B14F-4D97-AF65-F5344CB8AC3E}">
        <p14:creationId xmlns:p14="http://schemas.microsoft.com/office/powerpoint/2010/main" val="1006460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221373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800" i="1" dirty="0">
                <a:solidFill>
                  <a:srgbClr val="000000"/>
                </a:solidFill>
                <a:effectLst/>
                <a:latin typeface="Times New Roman" panose="02020603050405020304" pitchFamily="18" charset="0"/>
                <a:ea typeface="Calibri" panose="020F0502020204030204" pitchFamily="34" charset="0"/>
              </a:rPr>
              <a:t>Để có được tình bạn đẹp các em hãy đến với bài học ngày hôm nay – </a:t>
            </a:r>
            <a:r>
              <a:rPr lang="vi-VN" sz="1800" b="1" i="1" dirty="0">
                <a:solidFill>
                  <a:srgbClr val="000000"/>
                </a:solidFill>
                <a:effectLst/>
                <a:latin typeface="Times New Roman" panose="02020603050405020304" pitchFamily="18" charset="0"/>
                <a:ea typeface="Calibri" panose="020F0502020204030204" pitchFamily="34" charset="0"/>
              </a:rPr>
              <a:t>Chủ đề 2 – Tiết 2: Hoạt động giáo dục theo chủ đề:</a:t>
            </a:r>
            <a:r>
              <a:rPr lang="vi-VN" sz="1800" b="1" i="1" dirty="0">
                <a:effectLst/>
                <a:latin typeface="Times New Roman" panose="02020603050405020304" pitchFamily="18" charset="0"/>
                <a:ea typeface="Calibri" panose="020F0502020204030204" pitchFamily="34" charset="0"/>
              </a:rPr>
              <a:t> Giữ gìn tình bạn.</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3D1B4ECD-8364-4D49-A8F3-162E852F7712}" type="slidenum">
              <a:rPr lang="en-US" smtClean="0"/>
              <a:t>3</a:t>
            </a:fld>
            <a:endParaRPr lang="en-US"/>
          </a:p>
        </p:txBody>
      </p:sp>
    </p:spTree>
    <p:extLst>
      <p:ext uri="{BB962C8B-B14F-4D97-AF65-F5344CB8AC3E}">
        <p14:creationId xmlns:p14="http://schemas.microsoft.com/office/powerpoint/2010/main" val="4288670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050619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5"/>
        <p:cNvGrpSpPr/>
        <p:nvPr/>
      </p:nvGrpSpPr>
      <p:grpSpPr>
        <a:xfrm>
          <a:off x="0" y="0"/>
          <a:ext cx="0" cy="0"/>
          <a:chOff x="0" y="0"/>
          <a:chExt cx="0" cy="0"/>
        </a:xfrm>
      </p:grpSpPr>
      <p:sp>
        <p:nvSpPr>
          <p:cNvPr id="2016" name="Google Shape;2016;ga1242414e1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7" name="Google Shape;2017;ga1242414e1_0_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9471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519170E8-697C-4E6D-B223-61B1691779F6}" type="slidenum">
              <a:rPr lang="zh-CN" altLang="en-US" smtClean="0"/>
              <a:pPr/>
              <a:t>18</a:t>
            </a:fld>
            <a:endParaRPr lang="zh-CN" altLang="en-US" dirty="0"/>
          </a:p>
        </p:txBody>
      </p:sp>
    </p:spTree>
    <p:extLst>
      <p:ext uri="{BB962C8B-B14F-4D97-AF65-F5344CB8AC3E}">
        <p14:creationId xmlns:p14="http://schemas.microsoft.com/office/powerpoint/2010/main" val="2842241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43"/>
        <p:cNvGrpSpPr/>
        <p:nvPr/>
      </p:nvGrpSpPr>
      <p:grpSpPr>
        <a:xfrm>
          <a:off x="0" y="0"/>
          <a:ext cx="0" cy="0"/>
          <a:chOff x="0" y="0"/>
          <a:chExt cx="0" cy="0"/>
        </a:xfrm>
      </p:grpSpPr>
      <p:sp>
        <p:nvSpPr>
          <p:cNvPr id="244" name="Google Shape;244;p3"/>
          <p:cNvSpPr/>
          <p:nvPr/>
        </p:nvSpPr>
        <p:spPr>
          <a:xfrm flipH="1">
            <a:off x="7996534" y="3429098"/>
            <a:ext cx="4195460" cy="3374452"/>
          </a:xfrm>
          <a:custGeom>
            <a:avLst/>
            <a:gdLst/>
            <a:ahLst/>
            <a:cxnLst/>
            <a:rect l="l" t="t" r="r" b="b"/>
            <a:pathLst>
              <a:path w="18359" h="10906" extrusionOk="0">
                <a:moveTo>
                  <a:pt x="1" y="0"/>
                </a:moveTo>
                <a:lnTo>
                  <a:pt x="1" y="10906"/>
                </a:lnTo>
                <a:lnTo>
                  <a:pt x="16606" y="10906"/>
                </a:lnTo>
                <a:cubicBezTo>
                  <a:pt x="17306" y="9072"/>
                  <a:pt x="18359" y="5994"/>
                  <a:pt x="18359" y="5994"/>
                </a:cubicBezTo>
                <a:cubicBezTo>
                  <a:pt x="18359" y="5994"/>
                  <a:pt x="16820" y="5994"/>
                  <a:pt x="16240" y="5670"/>
                </a:cubicBezTo>
                <a:cubicBezTo>
                  <a:pt x="15727" y="5377"/>
                  <a:pt x="15413" y="4740"/>
                  <a:pt x="14640" y="4740"/>
                </a:cubicBezTo>
                <a:cubicBezTo>
                  <a:pt x="14557" y="4740"/>
                  <a:pt x="14470" y="4747"/>
                  <a:pt x="14377" y="4763"/>
                </a:cubicBezTo>
                <a:lnTo>
                  <a:pt x="13797" y="5006"/>
                </a:lnTo>
                <a:cubicBezTo>
                  <a:pt x="13797" y="5006"/>
                  <a:pt x="13554" y="4277"/>
                  <a:pt x="12339" y="4196"/>
                </a:cubicBezTo>
                <a:cubicBezTo>
                  <a:pt x="12272" y="4192"/>
                  <a:pt x="12208" y="4191"/>
                  <a:pt x="12146" y="4191"/>
                </a:cubicBezTo>
                <a:cubicBezTo>
                  <a:pt x="11730" y="4191"/>
                  <a:pt x="11411" y="4261"/>
                  <a:pt x="11166" y="4332"/>
                </a:cubicBezTo>
                <a:cubicBezTo>
                  <a:pt x="10937" y="4396"/>
                  <a:pt x="10767" y="4462"/>
                  <a:pt x="10627" y="4462"/>
                </a:cubicBezTo>
                <a:cubicBezTo>
                  <a:pt x="10535" y="4462"/>
                  <a:pt x="10456" y="4434"/>
                  <a:pt x="10382" y="4358"/>
                </a:cubicBezTo>
                <a:cubicBezTo>
                  <a:pt x="10058" y="4034"/>
                  <a:pt x="10058" y="3791"/>
                  <a:pt x="9316" y="3548"/>
                </a:cubicBezTo>
                <a:cubicBezTo>
                  <a:pt x="8587" y="3305"/>
                  <a:pt x="9235" y="3062"/>
                  <a:pt x="8020" y="2725"/>
                </a:cubicBezTo>
                <a:cubicBezTo>
                  <a:pt x="6792" y="2401"/>
                  <a:pt x="7278" y="1834"/>
                  <a:pt x="6144" y="1753"/>
                </a:cubicBezTo>
                <a:cubicBezTo>
                  <a:pt x="4994" y="1672"/>
                  <a:pt x="5156" y="1186"/>
                  <a:pt x="4346" y="1024"/>
                </a:cubicBezTo>
                <a:cubicBezTo>
                  <a:pt x="4259" y="1006"/>
                  <a:pt x="4178" y="998"/>
                  <a:pt x="4100" y="998"/>
                </a:cubicBezTo>
                <a:cubicBezTo>
                  <a:pt x="3826" y="998"/>
                  <a:pt x="3599" y="1095"/>
                  <a:pt x="3390" y="1199"/>
                </a:cubicBezTo>
                <a:cubicBezTo>
                  <a:pt x="3183" y="1297"/>
                  <a:pt x="2992" y="1396"/>
                  <a:pt x="2789" y="1396"/>
                </a:cubicBezTo>
                <a:cubicBezTo>
                  <a:pt x="2712" y="1396"/>
                  <a:pt x="2633" y="1382"/>
                  <a:pt x="2551" y="1348"/>
                </a:cubicBezTo>
                <a:cubicBezTo>
                  <a:pt x="1984" y="1105"/>
                  <a:pt x="1741" y="687"/>
                  <a:pt x="999" y="525"/>
                </a:cubicBezTo>
                <a:cubicBezTo>
                  <a:pt x="568" y="431"/>
                  <a:pt x="202" y="188"/>
                  <a:pt x="1"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5" name="Google Shape;245;p3"/>
          <p:cNvSpPr/>
          <p:nvPr/>
        </p:nvSpPr>
        <p:spPr>
          <a:xfrm flipH="1">
            <a:off x="34" y="5158676"/>
            <a:ext cx="12191948" cy="1250563"/>
          </a:xfrm>
          <a:custGeom>
            <a:avLst/>
            <a:gdLst/>
            <a:ahLst/>
            <a:cxnLst/>
            <a:rect l="l" t="t" r="r" b="b"/>
            <a:pathLst>
              <a:path w="53351" h="10705" extrusionOk="0">
                <a:moveTo>
                  <a:pt x="1" y="0"/>
                </a:moveTo>
                <a:lnTo>
                  <a:pt x="1" y="10705"/>
                </a:lnTo>
                <a:lnTo>
                  <a:pt x="53351" y="6075"/>
                </a:lnTo>
                <a:lnTo>
                  <a:pt x="53351" y="431"/>
                </a:lnTo>
                <a:cubicBezTo>
                  <a:pt x="50211" y="280"/>
                  <a:pt x="46158" y="14"/>
                  <a:pt x="42519" y="14"/>
                </a:cubicBezTo>
                <a:cubicBezTo>
                  <a:pt x="40918" y="14"/>
                  <a:pt x="39398" y="65"/>
                  <a:pt x="38071" y="201"/>
                </a:cubicBezTo>
                <a:cubicBezTo>
                  <a:pt x="36591" y="351"/>
                  <a:pt x="33181" y="406"/>
                  <a:pt x="28961" y="406"/>
                </a:cubicBezTo>
                <a:cubicBezTo>
                  <a:pt x="18777" y="406"/>
                  <a:pt x="3875" y="85"/>
                  <a:pt x="1"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6" name="Google Shape;246;p3"/>
          <p:cNvSpPr/>
          <p:nvPr/>
        </p:nvSpPr>
        <p:spPr>
          <a:xfrm flipH="1">
            <a:off x="8010244" y="4999649"/>
            <a:ext cx="4168037" cy="1872308"/>
          </a:xfrm>
          <a:custGeom>
            <a:avLst/>
            <a:gdLst/>
            <a:ahLst/>
            <a:cxnLst/>
            <a:rect l="l" t="t" r="r" b="b"/>
            <a:pathLst>
              <a:path w="18239" h="8318" extrusionOk="0">
                <a:moveTo>
                  <a:pt x="1" y="1"/>
                </a:moveTo>
                <a:lnTo>
                  <a:pt x="1" y="8318"/>
                </a:lnTo>
                <a:lnTo>
                  <a:pt x="13690" y="5279"/>
                </a:lnTo>
                <a:lnTo>
                  <a:pt x="4469" y="2917"/>
                </a:lnTo>
                <a:cubicBezTo>
                  <a:pt x="4469" y="2917"/>
                  <a:pt x="9883" y="2823"/>
                  <a:pt x="13959" y="2823"/>
                </a:cubicBezTo>
                <a:cubicBezTo>
                  <a:pt x="15997" y="2823"/>
                  <a:pt x="17711" y="2849"/>
                  <a:pt x="18239" y="2917"/>
                </a:cubicBezTo>
                <a:cubicBezTo>
                  <a:pt x="17131" y="2243"/>
                  <a:pt x="14594" y="1582"/>
                  <a:pt x="11704" y="1015"/>
                </a:cubicBezTo>
                <a:cubicBezTo>
                  <a:pt x="6737" y="380"/>
                  <a:pt x="2175" y="11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7" name="Google Shape;247;p3"/>
          <p:cNvSpPr/>
          <p:nvPr/>
        </p:nvSpPr>
        <p:spPr>
          <a:xfrm flipH="1">
            <a:off x="79" y="5315865"/>
            <a:ext cx="7793103" cy="1523553"/>
          </a:xfrm>
          <a:custGeom>
            <a:avLst/>
            <a:gdLst/>
            <a:ahLst/>
            <a:cxnLst/>
            <a:rect l="l" t="t" r="r" b="b"/>
            <a:pathLst>
              <a:path w="34102" h="12070" extrusionOk="0">
                <a:moveTo>
                  <a:pt x="34102" y="0"/>
                </a:moveTo>
                <a:cubicBezTo>
                  <a:pt x="29744" y="107"/>
                  <a:pt x="22224" y="862"/>
                  <a:pt x="15216" y="1889"/>
                </a:cubicBezTo>
                <a:cubicBezTo>
                  <a:pt x="5104" y="3373"/>
                  <a:pt x="1" y="4063"/>
                  <a:pt x="1" y="4063"/>
                </a:cubicBezTo>
                <a:lnTo>
                  <a:pt x="27152" y="12069"/>
                </a:lnTo>
                <a:lnTo>
                  <a:pt x="34102" y="12069"/>
                </a:lnTo>
                <a:lnTo>
                  <a:pt x="34102"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8" name="Google Shape;248;p3"/>
          <p:cNvSpPr/>
          <p:nvPr/>
        </p:nvSpPr>
        <p:spPr>
          <a:xfrm flipH="1">
            <a:off x="73" y="5588841"/>
            <a:ext cx="3396543" cy="1250572"/>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9" name="Google Shape;249;p3"/>
          <p:cNvSpPr/>
          <p:nvPr/>
        </p:nvSpPr>
        <p:spPr>
          <a:xfrm flipH="1">
            <a:off x="34" y="5437400"/>
            <a:ext cx="12191948" cy="1401952"/>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0" name="Google Shape;250;p3"/>
          <p:cNvSpPr txBox="1">
            <a:spLocks noGrp="1"/>
          </p:cNvSpPr>
          <p:nvPr>
            <p:ph type="title"/>
          </p:nvPr>
        </p:nvSpPr>
        <p:spPr>
          <a:xfrm>
            <a:off x="1216100" y="3323557"/>
            <a:ext cx="3744000" cy="748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400"/>
              <a:buNone/>
              <a:defRPr>
                <a:solidFill>
                  <a:schemeClr val="dk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51" name="Google Shape;251;p3"/>
          <p:cNvSpPr txBox="1">
            <a:spLocks noGrp="1"/>
          </p:cNvSpPr>
          <p:nvPr>
            <p:ph type="body" idx="1"/>
          </p:nvPr>
        </p:nvSpPr>
        <p:spPr>
          <a:xfrm>
            <a:off x="1216100" y="4040384"/>
            <a:ext cx="3744000" cy="9016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SzPts val="1600"/>
              <a:buChar char="●"/>
              <a:defRPr>
                <a:solidFill>
                  <a:schemeClr val="dk1"/>
                </a:solidFill>
              </a:defRPr>
            </a:lvl1pPr>
            <a:lvl2pPr marL="1219170" lvl="1" indent="-440256" rtl="0">
              <a:spcBef>
                <a:spcPts val="0"/>
              </a:spcBef>
              <a:spcAft>
                <a:spcPts val="0"/>
              </a:spcAft>
              <a:buSzPts val="1600"/>
              <a:buChar char="○"/>
              <a:defRPr/>
            </a:lvl2pPr>
            <a:lvl3pPr marL="1828754" lvl="2" indent="-440256" rtl="0">
              <a:spcBef>
                <a:spcPts val="0"/>
              </a:spcBef>
              <a:spcAft>
                <a:spcPts val="0"/>
              </a:spcAft>
              <a:buSzPts val="1600"/>
              <a:buChar char="■"/>
              <a:defRPr/>
            </a:lvl3pPr>
            <a:lvl4pPr marL="2438339" lvl="3" indent="-440256" rtl="0">
              <a:spcBef>
                <a:spcPts val="0"/>
              </a:spcBef>
              <a:spcAft>
                <a:spcPts val="0"/>
              </a:spcAft>
              <a:buSzPts val="1600"/>
              <a:buChar char="●"/>
              <a:defRPr/>
            </a:lvl4pPr>
            <a:lvl5pPr marL="3047924" lvl="4" indent="-440256" rtl="0">
              <a:spcBef>
                <a:spcPts val="0"/>
              </a:spcBef>
              <a:spcAft>
                <a:spcPts val="0"/>
              </a:spcAft>
              <a:buSzPts val="1600"/>
              <a:buChar char="○"/>
              <a:defRPr/>
            </a:lvl5pPr>
            <a:lvl6pPr marL="3657509" lvl="5" indent="-440256" rtl="0">
              <a:spcBef>
                <a:spcPts val="0"/>
              </a:spcBef>
              <a:spcAft>
                <a:spcPts val="0"/>
              </a:spcAft>
              <a:buSzPts val="1600"/>
              <a:buChar char="■"/>
              <a:defRPr/>
            </a:lvl6pPr>
            <a:lvl7pPr marL="4267093" lvl="6" indent="-440256" rtl="0">
              <a:spcBef>
                <a:spcPts val="0"/>
              </a:spcBef>
              <a:spcAft>
                <a:spcPts val="0"/>
              </a:spcAft>
              <a:buSzPts val="1600"/>
              <a:buChar char="●"/>
              <a:defRPr/>
            </a:lvl7pPr>
            <a:lvl8pPr marL="4876678" lvl="7" indent="-440256" rtl="0">
              <a:spcBef>
                <a:spcPts val="0"/>
              </a:spcBef>
              <a:spcAft>
                <a:spcPts val="0"/>
              </a:spcAft>
              <a:buSzPts val="1600"/>
              <a:buChar char="○"/>
              <a:defRPr/>
            </a:lvl8pPr>
            <a:lvl9pPr marL="5486263" lvl="8" indent="-440256" rtl="0">
              <a:spcBef>
                <a:spcPts val="0"/>
              </a:spcBef>
              <a:spcAft>
                <a:spcPts val="0"/>
              </a:spcAft>
              <a:buSzPts val="1600"/>
              <a:buChar char="■"/>
              <a:defRPr/>
            </a:lvl9pPr>
          </a:lstStyle>
          <a:p>
            <a:endParaRPr/>
          </a:p>
        </p:txBody>
      </p:sp>
      <p:sp>
        <p:nvSpPr>
          <p:cNvPr id="252" name="Google Shape;252;p3"/>
          <p:cNvSpPr txBox="1">
            <a:spLocks noGrp="1"/>
          </p:cNvSpPr>
          <p:nvPr>
            <p:ph type="title" idx="2" hasCustomPrompt="1"/>
          </p:nvPr>
        </p:nvSpPr>
        <p:spPr>
          <a:xfrm>
            <a:off x="1216100" y="1884843"/>
            <a:ext cx="3744000" cy="959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800"/>
              <a:buNone/>
              <a:defRPr sz="8000">
                <a:solidFill>
                  <a:schemeClr val="accent1"/>
                </a:solidFill>
              </a:defRPr>
            </a:lvl1pPr>
            <a:lvl2pPr lvl="1" algn="ctr" rtl="0">
              <a:spcBef>
                <a:spcPts val="0"/>
              </a:spcBef>
              <a:spcAft>
                <a:spcPts val="0"/>
              </a:spcAft>
              <a:buSzPts val="4800"/>
              <a:buNone/>
              <a:defRPr sz="6400"/>
            </a:lvl2pPr>
            <a:lvl3pPr lvl="2" algn="ctr" rtl="0">
              <a:spcBef>
                <a:spcPts val="0"/>
              </a:spcBef>
              <a:spcAft>
                <a:spcPts val="0"/>
              </a:spcAft>
              <a:buSzPts val="4800"/>
              <a:buNone/>
              <a:defRPr sz="6400"/>
            </a:lvl3pPr>
            <a:lvl4pPr lvl="3" algn="ctr" rtl="0">
              <a:spcBef>
                <a:spcPts val="0"/>
              </a:spcBef>
              <a:spcAft>
                <a:spcPts val="0"/>
              </a:spcAft>
              <a:buSzPts val="4800"/>
              <a:buNone/>
              <a:defRPr sz="6400"/>
            </a:lvl4pPr>
            <a:lvl5pPr lvl="4" algn="ctr" rtl="0">
              <a:spcBef>
                <a:spcPts val="0"/>
              </a:spcBef>
              <a:spcAft>
                <a:spcPts val="0"/>
              </a:spcAft>
              <a:buSzPts val="4800"/>
              <a:buNone/>
              <a:defRPr sz="6400"/>
            </a:lvl5pPr>
            <a:lvl6pPr lvl="5" algn="ctr" rtl="0">
              <a:spcBef>
                <a:spcPts val="0"/>
              </a:spcBef>
              <a:spcAft>
                <a:spcPts val="0"/>
              </a:spcAft>
              <a:buSzPts val="4800"/>
              <a:buNone/>
              <a:defRPr sz="6400"/>
            </a:lvl6pPr>
            <a:lvl7pPr lvl="6" algn="ctr" rtl="0">
              <a:spcBef>
                <a:spcPts val="0"/>
              </a:spcBef>
              <a:spcAft>
                <a:spcPts val="0"/>
              </a:spcAft>
              <a:buSzPts val="4800"/>
              <a:buNone/>
              <a:defRPr sz="6400"/>
            </a:lvl7pPr>
            <a:lvl8pPr lvl="7" algn="ctr" rtl="0">
              <a:spcBef>
                <a:spcPts val="0"/>
              </a:spcBef>
              <a:spcAft>
                <a:spcPts val="0"/>
              </a:spcAft>
              <a:buSzPts val="4800"/>
              <a:buNone/>
              <a:defRPr sz="6400"/>
            </a:lvl8pPr>
            <a:lvl9pPr lvl="8" algn="ctr" rtl="0">
              <a:spcBef>
                <a:spcPts val="0"/>
              </a:spcBef>
              <a:spcAft>
                <a:spcPts val="0"/>
              </a:spcAft>
              <a:buSzPts val="4800"/>
              <a:buNone/>
              <a:defRPr sz="6400"/>
            </a:lvl9pPr>
          </a:lstStyle>
          <a:p>
            <a:r>
              <a:t>xx%</a:t>
            </a:r>
          </a:p>
        </p:txBody>
      </p:sp>
      <p:sp>
        <p:nvSpPr>
          <p:cNvPr id="253" name="Google Shape;253;p3"/>
          <p:cNvSpPr/>
          <p:nvPr/>
        </p:nvSpPr>
        <p:spPr>
          <a:xfrm rot="-10548207">
            <a:off x="-1724279" y="-1467202"/>
            <a:ext cx="6575981" cy="3204220"/>
          </a:xfrm>
          <a:custGeom>
            <a:avLst/>
            <a:gdLst/>
            <a:ahLst/>
            <a:cxnLst/>
            <a:rect l="l" t="t" r="r" b="b"/>
            <a:pathLst>
              <a:path w="19522" h="11895" extrusionOk="0">
                <a:moveTo>
                  <a:pt x="10693" y="1"/>
                </a:moveTo>
                <a:cubicBezTo>
                  <a:pt x="8668" y="1"/>
                  <a:pt x="6967" y="1310"/>
                  <a:pt x="6361" y="3121"/>
                </a:cubicBezTo>
                <a:cubicBezTo>
                  <a:pt x="6251" y="3079"/>
                  <a:pt x="6144" y="3053"/>
                  <a:pt x="6024" y="3053"/>
                </a:cubicBezTo>
                <a:cubicBezTo>
                  <a:pt x="5807" y="3053"/>
                  <a:pt x="5619" y="3134"/>
                  <a:pt x="5470" y="3283"/>
                </a:cubicBezTo>
                <a:cubicBezTo>
                  <a:pt x="5321" y="3254"/>
                  <a:pt x="5159" y="3241"/>
                  <a:pt x="4984" y="3241"/>
                </a:cubicBezTo>
                <a:cubicBezTo>
                  <a:pt x="3646" y="3241"/>
                  <a:pt x="2567" y="4323"/>
                  <a:pt x="2567" y="5658"/>
                </a:cubicBezTo>
                <a:cubicBezTo>
                  <a:pt x="2567" y="5713"/>
                  <a:pt x="2567" y="5765"/>
                  <a:pt x="2580" y="5807"/>
                </a:cubicBezTo>
                <a:cubicBezTo>
                  <a:pt x="2298" y="5590"/>
                  <a:pt x="1958" y="5457"/>
                  <a:pt x="1569" y="5457"/>
                </a:cubicBezTo>
                <a:cubicBezTo>
                  <a:pt x="704" y="5457"/>
                  <a:pt x="1" y="6157"/>
                  <a:pt x="1" y="7022"/>
                </a:cubicBezTo>
                <a:cubicBezTo>
                  <a:pt x="1" y="7900"/>
                  <a:pt x="704" y="8600"/>
                  <a:pt x="1569" y="8600"/>
                </a:cubicBezTo>
                <a:cubicBezTo>
                  <a:pt x="2068" y="8600"/>
                  <a:pt x="2512" y="8373"/>
                  <a:pt x="2810" y="8007"/>
                </a:cubicBezTo>
                <a:cubicBezTo>
                  <a:pt x="2917" y="8049"/>
                  <a:pt x="3053" y="8075"/>
                  <a:pt x="3189" y="8075"/>
                </a:cubicBezTo>
                <a:cubicBezTo>
                  <a:pt x="3458" y="8075"/>
                  <a:pt x="3701" y="7968"/>
                  <a:pt x="3889" y="7806"/>
                </a:cubicBezTo>
                <a:cubicBezTo>
                  <a:pt x="4226" y="7981"/>
                  <a:pt x="4592" y="8075"/>
                  <a:pt x="4984" y="8075"/>
                </a:cubicBezTo>
                <a:cubicBezTo>
                  <a:pt x="5091" y="8075"/>
                  <a:pt x="5185" y="8062"/>
                  <a:pt x="5279" y="8049"/>
                </a:cubicBezTo>
                <a:lnTo>
                  <a:pt x="5279" y="8049"/>
                </a:lnTo>
                <a:cubicBezTo>
                  <a:pt x="5052" y="8357"/>
                  <a:pt x="4903" y="8736"/>
                  <a:pt x="4903" y="9141"/>
                </a:cubicBezTo>
                <a:cubicBezTo>
                  <a:pt x="4903" y="10113"/>
                  <a:pt x="5684" y="10910"/>
                  <a:pt x="6672" y="10910"/>
                </a:cubicBezTo>
                <a:cubicBezTo>
                  <a:pt x="7644" y="10910"/>
                  <a:pt x="8425" y="10113"/>
                  <a:pt x="8425" y="9141"/>
                </a:cubicBezTo>
                <a:lnTo>
                  <a:pt x="8425" y="9115"/>
                </a:lnTo>
                <a:cubicBezTo>
                  <a:pt x="8600" y="9034"/>
                  <a:pt x="8762" y="8924"/>
                  <a:pt x="8911" y="8791"/>
                </a:cubicBezTo>
                <a:cubicBezTo>
                  <a:pt x="9465" y="9021"/>
                  <a:pt x="10058" y="9141"/>
                  <a:pt x="10693" y="9141"/>
                </a:cubicBezTo>
                <a:cubicBezTo>
                  <a:pt x="10868" y="9141"/>
                  <a:pt x="11046" y="9128"/>
                  <a:pt x="11221" y="9115"/>
                </a:cubicBezTo>
                <a:lnTo>
                  <a:pt x="11221" y="9264"/>
                </a:lnTo>
                <a:cubicBezTo>
                  <a:pt x="11221" y="10722"/>
                  <a:pt x="12394" y="11895"/>
                  <a:pt x="13839" y="11895"/>
                </a:cubicBezTo>
                <a:cubicBezTo>
                  <a:pt x="14542" y="11895"/>
                  <a:pt x="15161" y="11613"/>
                  <a:pt x="15634" y="11179"/>
                </a:cubicBezTo>
                <a:lnTo>
                  <a:pt x="15744" y="11179"/>
                </a:lnTo>
                <a:cubicBezTo>
                  <a:pt x="16363" y="11179"/>
                  <a:pt x="16878" y="10667"/>
                  <a:pt x="16878" y="10032"/>
                </a:cubicBezTo>
                <a:cubicBezTo>
                  <a:pt x="16878" y="9815"/>
                  <a:pt x="16823" y="9614"/>
                  <a:pt x="16716" y="9452"/>
                </a:cubicBezTo>
                <a:cubicBezTo>
                  <a:pt x="18294" y="9290"/>
                  <a:pt x="19522" y="7968"/>
                  <a:pt x="19522" y="6348"/>
                </a:cubicBezTo>
                <a:cubicBezTo>
                  <a:pt x="19522" y="4631"/>
                  <a:pt x="18132" y="3241"/>
                  <a:pt x="16418" y="3241"/>
                </a:cubicBezTo>
                <a:cubicBezTo>
                  <a:pt x="16175" y="3241"/>
                  <a:pt x="15945" y="3270"/>
                  <a:pt x="15728" y="3309"/>
                </a:cubicBezTo>
                <a:cubicBezTo>
                  <a:pt x="15728" y="3254"/>
                  <a:pt x="15744" y="3189"/>
                  <a:pt x="15744" y="3121"/>
                </a:cubicBezTo>
                <a:cubicBezTo>
                  <a:pt x="15744" y="2175"/>
                  <a:pt x="14973" y="1407"/>
                  <a:pt x="14027" y="1407"/>
                </a:cubicBezTo>
                <a:lnTo>
                  <a:pt x="13988" y="1407"/>
                </a:lnTo>
                <a:cubicBezTo>
                  <a:pt x="13165" y="542"/>
                  <a:pt x="11989" y="1"/>
                  <a:pt x="10693"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659124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
  <p:cSld name="Title and text ">
    <p:spTree>
      <p:nvGrpSpPr>
        <p:cNvPr id="1" name="Shape 479"/>
        <p:cNvGrpSpPr/>
        <p:nvPr/>
      </p:nvGrpSpPr>
      <p:grpSpPr>
        <a:xfrm>
          <a:off x="0" y="0"/>
          <a:ext cx="0" cy="0"/>
          <a:chOff x="0" y="0"/>
          <a:chExt cx="0" cy="0"/>
        </a:xfrm>
      </p:grpSpPr>
      <p:sp>
        <p:nvSpPr>
          <p:cNvPr id="480" name="Google Shape;480;p15"/>
          <p:cNvSpPr txBox="1">
            <a:spLocks noGrp="1"/>
          </p:cNvSpPr>
          <p:nvPr>
            <p:ph type="title"/>
          </p:nvPr>
        </p:nvSpPr>
        <p:spPr>
          <a:xfrm>
            <a:off x="960145" y="720000"/>
            <a:ext cx="5136000" cy="6368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000"/>
              <a:buNone/>
              <a:defRPr/>
            </a:lvl1pPr>
            <a:lvl2pPr lvl="1" rtl="0">
              <a:spcBef>
                <a:spcPts val="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
        <p:nvSpPr>
          <p:cNvPr id="481" name="Google Shape;481;p15"/>
          <p:cNvSpPr txBox="1">
            <a:spLocks noGrp="1"/>
          </p:cNvSpPr>
          <p:nvPr>
            <p:ph type="subTitle" idx="1"/>
          </p:nvPr>
        </p:nvSpPr>
        <p:spPr>
          <a:xfrm>
            <a:off x="960000" y="2795033"/>
            <a:ext cx="5136000" cy="325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5B595B"/>
              </a:buClr>
              <a:buSzPts val="1600"/>
              <a:buFont typeface="Lato"/>
              <a:buChar char="●"/>
              <a:defRPr>
                <a:latin typeface="Lato"/>
                <a:ea typeface="Lato"/>
                <a:cs typeface="Lato"/>
                <a:sym typeface="Lato"/>
              </a:defRPr>
            </a:lvl1pPr>
            <a:lvl2pPr lvl="1" algn="ctr" rtl="0">
              <a:lnSpc>
                <a:spcPct val="100000"/>
              </a:lnSpc>
              <a:spcBef>
                <a:spcPts val="0"/>
              </a:spcBef>
              <a:spcAft>
                <a:spcPts val="0"/>
              </a:spcAft>
              <a:buClr>
                <a:srgbClr val="5B595B"/>
              </a:buClr>
              <a:buSzPts val="1600"/>
              <a:buFont typeface="Lato"/>
              <a:buChar char="○"/>
              <a:defRPr sz="2800"/>
            </a:lvl2pPr>
            <a:lvl3pPr lvl="2" algn="ctr" rtl="0">
              <a:lnSpc>
                <a:spcPct val="100000"/>
              </a:lnSpc>
              <a:spcBef>
                <a:spcPts val="0"/>
              </a:spcBef>
              <a:spcAft>
                <a:spcPts val="0"/>
              </a:spcAft>
              <a:buClr>
                <a:srgbClr val="5B595B"/>
              </a:buClr>
              <a:buSzPts val="1600"/>
              <a:buFont typeface="Lato"/>
              <a:buChar char="■"/>
              <a:defRPr sz="2800"/>
            </a:lvl3pPr>
            <a:lvl4pPr lvl="3" algn="ctr" rtl="0">
              <a:lnSpc>
                <a:spcPct val="100000"/>
              </a:lnSpc>
              <a:spcBef>
                <a:spcPts val="0"/>
              </a:spcBef>
              <a:spcAft>
                <a:spcPts val="0"/>
              </a:spcAft>
              <a:buClr>
                <a:srgbClr val="5B595B"/>
              </a:buClr>
              <a:buSzPts val="1600"/>
              <a:buFont typeface="Lato"/>
              <a:buChar char="●"/>
              <a:defRPr sz="2800"/>
            </a:lvl4pPr>
            <a:lvl5pPr lvl="4" algn="ctr" rtl="0">
              <a:lnSpc>
                <a:spcPct val="100000"/>
              </a:lnSpc>
              <a:spcBef>
                <a:spcPts val="0"/>
              </a:spcBef>
              <a:spcAft>
                <a:spcPts val="0"/>
              </a:spcAft>
              <a:buClr>
                <a:srgbClr val="5B595B"/>
              </a:buClr>
              <a:buSzPts val="1600"/>
              <a:buFont typeface="Lato"/>
              <a:buChar char="○"/>
              <a:defRPr sz="2800"/>
            </a:lvl5pPr>
            <a:lvl6pPr lvl="5" algn="ctr" rtl="0">
              <a:lnSpc>
                <a:spcPct val="100000"/>
              </a:lnSpc>
              <a:spcBef>
                <a:spcPts val="0"/>
              </a:spcBef>
              <a:spcAft>
                <a:spcPts val="0"/>
              </a:spcAft>
              <a:buClr>
                <a:srgbClr val="5B595B"/>
              </a:buClr>
              <a:buSzPts val="1600"/>
              <a:buFont typeface="Lato"/>
              <a:buChar char="■"/>
              <a:defRPr sz="2800"/>
            </a:lvl6pPr>
            <a:lvl7pPr lvl="6" algn="ctr" rtl="0">
              <a:lnSpc>
                <a:spcPct val="100000"/>
              </a:lnSpc>
              <a:spcBef>
                <a:spcPts val="0"/>
              </a:spcBef>
              <a:spcAft>
                <a:spcPts val="0"/>
              </a:spcAft>
              <a:buClr>
                <a:srgbClr val="5B595B"/>
              </a:buClr>
              <a:buSzPts val="1600"/>
              <a:buFont typeface="Lato"/>
              <a:buChar char="●"/>
              <a:defRPr sz="2800"/>
            </a:lvl7pPr>
            <a:lvl8pPr lvl="7" algn="ctr" rtl="0">
              <a:lnSpc>
                <a:spcPct val="100000"/>
              </a:lnSpc>
              <a:spcBef>
                <a:spcPts val="0"/>
              </a:spcBef>
              <a:spcAft>
                <a:spcPts val="0"/>
              </a:spcAft>
              <a:buClr>
                <a:srgbClr val="5B595B"/>
              </a:buClr>
              <a:buSzPts val="1600"/>
              <a:buFont typeface="Lato"/>
              <a:buChar char="○"/>
              <a:defRPr sz="2800"/>
            </a:lvl8pPr>
            <a:lvl9pPr lvl="8" algn="ctr" rtl="0">
              <a:lnSpc>
                <a:spcPct val="100000"/>
              </a:lnSpc>
              <a:spcBef>
                <a:spcPts val="0"/>
              </a:spcBef>
              <a:spcAft>
                <a:spcPts val="0"/>
              </a:spcAft>
              <a:buClr>
                <a:srgbClr val="5B595B"/>
              </a:buClr>
              <a:buSzPts val="1600"/>
              <a:buFont typeface="Lato"/>
              <a:buChar char="■"/>
              <a:defRPr sz="2800"/>
            </a:lvl9pPr>
          </a:lstStyle>
          <a:p>
            <a:endParaRPr/>
          </a:p>
        </p:txBody>
      </p:sp>
    </p:spTree>
    <p:extLst>
      <p:ext uri="{BB962C8B-B14F-4D97-AF65-F5344CB8AC3E}">
        <p14:creationId xmlns:p14="http://schemas.microsoft.com/office/powerpoint/2010/main" val="7936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82"/>
        <p:cNvGrpSpPr/>
        <p:nvPr/>
      </p:nvGrpSpPr>
      <p:grpSpPr>
        <a:xfrm>
          <a:off x="0" y="0"/>
          <a:ext cx="0" cy="0"/>
          <a:chOff x="0" y="0"/>
          <a:chExt cx="0" cy="0"/>
        </a:xfrm>
      </p:grpSpPr>
      <p:sp>
        <p:nvSpPr>
          <p:cNvPr id="483" name="Google Shape;483;p16"/>
          <p:cNvSpPr/>
          <p:nvPr/>
        </p:nvSpPr>
        <p:spPr>
          <a:xfrm>
            <a:off x="10707631" y="1475500"/>
            <a:ext cx="2189357" cy="2138397"/>
          </a:xfrm>
          <a:custGeom>
            <a:avLst/>
            <a:gdLst/>
            <a:ahLst/>
            <a:cxnLst/>
            <a:rect l="l" t="t" r="r" b="b"/>
            <a:pathLst>
              <a:path w="8723" h="8706" extrusionOk="0">
                <a:moveTo>
                  <a:pt x="4362" y="0"/>
                </a:moveTo>
                <a:cubicBezTo>
                  <a:pt x="1961" y="0"/>
                  <a:pt x="1" y="1944"/>
                  <a:pt x="1" y="4345"/>
                </a:cubicBezTo>
                <a:cubicBezTo>
                  <a:pt x="1" y="6749"/>
                  <a:pt x="1961" y="8706"/>
                  <a:pt x="4362" y="8706"/>
                </a:cubicBezTo>
                <a:cubicBezTo>
                  <a:pt x="6766" y="8706"/>
                  <a:pt x="8723" y="6749"/>
                  <a:pt x="8723" y="4345"/>
                </a:cubicBezTo>
                <a:cubicBezTo>
                  <a:pt x="8723" y="1944"/>
                  <a:pt x="6766" y="0"/>
                  <a:pt x="4362"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4" name="Google Shape;484;p16"/>
          <p:cNvSpPr/>
          <p:nvPr/>
        </p:nvSpPr>
        <p:spPr>
          <a:xfrm>
            <a:off x="7139291" y="2323764"/>
            <a:ext cx="5996052" cy="2921689"/>
          </a:xfrm>
          <a:custGeom>
            <a:avLst/>
            <a:gdLst/>
            <a:ahLst/>
            <a:cxnLst/>
            <a:rect l="l" t="t" r="r" b="b"/>
            <a:pathLst>
              <a:path w="19522" h="11895" extrusionOk="0">
                <a:moveTo>
                  <a:pt x="10693" y="1"/>
                </a:moveTo>
                <a:cubicBezTo>
                  <a:pt x="8668" y="1"/>
                  <a:pt x="6967" y="1310"/>
                  <a:pt x="6361" y="3121"/>
                </a:cubicBezTo>
                <a:cubicBezTo>
                  <a:pt x="6251" y="3079"/>
                  <a:pt x="6144" y="3053"/>
                  <a:pt x="6024" y="3053"/>
                </a:cubicBezTo>
                <a:cubicBezTo>
                  <a:pt x="5807" y="3053"/>
                  <a:pt x="5619" y="3134"/>
                  <a:pt x="5470" y="3283"/>
                </a:cubicBezTo>
                <a:cubicBezTo>
                  <a:pt x="5321" y="3254"/>
                  <a:pt x="5159" y="3241"/>
                  <a:pt x="4984" y="3241"/>
                </a:cubicBezTo>
                <a:cubicBezTo>
                  <a:pt x="3646" y="3241"/>
                  <a:pt x="2567" y="4323"/>
                  <a:pt x="2567" y="5658"/>
                </a:cubicBezTo>
                <a:cubicBezTo>
                  <a:pt x="2567" y="5713"/>
                  <a:pt x="2567" y="5765"/>
                  <a:pt x="2580" y="5807"/>
                </a:cubicBezTo>
                <a:cubicBezTo>
                  <a:pt x="2298" y="5590"/>
                  <a:pt x="1958" y="5457"/>
                  <a:pt x="1569" y="5457"/>
                </a:cubicBezTo>
                <a:cubicBezTo>
                  <a:pt x="704" y="5457"/>
                  <a:pt x="1" y="6157"/>
                  <a:pt x="1" y="7022"/>
                </a:cubicBezTo>
                <a:cubicBezTo>
                  <a:pt x="1" y="7900"/>
                  <a:pt x="704" y="8600"/>
                  <a:pt x="1569" y="8600"/>
                </a:cubicBezTo>
                <a:cubicBezTo>
                  <a:pt x="2068" y="8600"/>
                  <a:pt x="2512" y="8373"/>
                  <a:pt x="2810" y="8007"/>
                </a:cubicBezTo>
                <a:cubicBezTo>
                  <a:pt x="2917" y="8049"/>
                  <a:pt x="3053" y="8075"/>
                  <a:pt x="3189" y="8075"/>
                </a:cubicBezTo>
                <a:cubicBezTo>
                  <a:pt x="3458" y="8075"/>
                  <a:pt x="3701" y="7968"/>
                  <a:pt x="3889" y="7806"/>
                </a:cubicBezTo>
                <a:cubicBezTo>
                  <a:pt x="4226" y="7981"/>
                  <a:pt x="4592" y="8075"/>
                  <a:pt x="4984" y="8075"/>
                </a:cubicBezTo>
                <a:cubicBezTo>
                  <a:pt x="5091" y="8075"/>
                  <a:pt x="5185" y="8062"/>
                  <a:pt x="5279" y="8049"/>
                </a:cubicBezTo>
                <a:lnTo>
                  <a:pt x="5279" y="8049"/>
                </a:lnTo>
                <a:cubicBezTo>
                  <a:pt x="5052" y="8357"/>
                  <a:pt x="4903" y="8736"/>
                  <a:pt x="4903" y="9141"/>
                </a:cubicBezTo>
                <a:cubicBezTo>
                  <a:pt x="4903" y="10113"/>
                  <a:pt x="5684" y="10910"/>
                  <a:pt x="6672" y="10910"/>
                </a:cubicBezTo>
                <a:cubicBezTo>
                  <a:pt x="7644" y="10910"/>
                  <a:pt x="8425" y="10113"/>
                  <a:pt x="8425" y="9141"/>
                </a:cubicBezTo>
                <a:lnTo>
                  <a:pt x="8425" y="9115"/>
                </a:lnTo>
                <a:cubicBezTo>
                  <a:pt x="8600" y="9034"/>
                  <a:pt x="8762" y="8924"/>
                  <a:pt x="8911" y="8791"/>
                </a:cubicBezTo>
                <a:cubicBezTo>
                  <a:pt x="9465" y="9021"/>
                  <a:pt x="10058" y="9141"/>
                  <a:pt x="10693" y="9141"/>
                </a:cubicBezTo>
                <a:cubicBezTo>
                  <a:pt x="10868" y="9141"/>
                  <a:pt x="11046" y="9128"/>
                  <a:pt x="11221" y="9115"/>
                </a:cubicBezTo>
                <a:lnTo>
                  <a:pt x="11221" y="9264"/>
                </a:lnTo>
                <a:cubicBezTo>
                  <a:pt x="11221" y="10722"/>
                  <a:pt x="12394" y="11895"/>
                  <a:pt x="13839" y="11895"/>
                </a:cubicBezTo>
                <a:cubicBezTo>
                  <a:pt x="14542" y="11895"/>
                  <a:pt x="15161" y="11613"/>
                  <a:pt x="15634" y="11179"/>
                </a:cubicBezTo>
                <a:lnTo>
                  <a:pt x="15744" y="11179"/>
                </a:lnTo>
                <a:cubicBezTo>
                  <a:pt x="16363" y="11179"/>
                  <a:pt x="16878" y="10667"/>
                  <a:pt x="16878" y="10032"/>
                </a:cubicBezTo>
                <a:cubicBezTo>
                  <a:pt x="16878" y="9815"/>
                  <a:pt x="16823" y="9614"/>
                  <a:pt x="16716" y="9452"/>
                </a:cubicBezTo>
                <a:cubicBezTo>
                  <a:pt x="18294" y="9290"/>
                  <a:pt x="19522" y="7968"/>
                  <a:pt x="19522" y="6348"/>
                </a:cubicBezTo>
                <a:cubicBezTo>
                  <a:pt x="19522" y="4631"/>
                  <a:pt x="18132" y="3241"/>
                  <a:pt x="16418" y="3241"/>
                </a:cubicBezTo>
                <a:cubicBezTo>
                  <a:pt x="16175" y="3241"/>
                  <a:pt x="15945" y="3270"/>
                  <a:pt x="15728" y="3309"/>
                </a:cubicBezTo>
                <a:cubicBezTo>
                  <a:pt x="15728" y="3254"/>
                  <a:pt x="15744" y="3189"/>
                  <a:pt x="15744" y="3121"/>
                </a:cubicBezTo>
                <a:cubicBezTo>
                  <a:pt x="15744" y="2175"/>
                  <a:pt x="14973" y="1407"/>
                  <a:pt x="14027" y="1407"/>
                </a:cubicBezTo>
                <a:lnTo>
                  <a:pt x="13988" y="1407"/>
                </a:lnTo>
                <a:cubicBezTo>
                  <a:pt x="13165" y="542"/>
                  <a:pt x="11989" y="1"/>
                  <a:pt x="10693"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5" name="Google Shape;485;p16"/>
          <p:cNvSpPr/>
          <p:nvPr/>
        </p:nvSpPr>
        <p:spPr>
          <a:xfrm>
            <a:off x="-101599" y="4405633"/>
            <a:ext cx="11430057" cy="1409399"/>
          </a:xfrm>
          <a:custGeom>
            <a:avLst/>
            <a:gdLst/>
            <a:ahLst/>
            <a:cxnLst/>
            <a:rect l="l" t="t" r="r" b="b"/>
            <a:pathLst>
              <a:path w="40501" h="7334" extrusionOk="0">
                <a:moveTo>
                  <a:pt x="24305" y="0"/>
                </a:moveTo>
                <a:cubicBezTo>
                  <a:pt x="24276" y="0"/>
                  <a:pt x="24248" y="1"/>
                  <a:pt x="24220" y="2"/>
                </a:cubicBezTo>
                <a:cubicBezTo>
                  <a:pt x="21521" y="112"/>
                  <a:pt x="16499" y="5296"/>
                  <a:pt x="15203" y="5672"/>
                </a:cubicBezTo>
                <a:cubicBezTo>
                  <a:pt x="15149" y="5687"/>
                  <a:pt x="15084" y="5695"/>
                  <a:pt x="15007" y="5695"/>
                </a:cubicBezTo>
                <a:cubicBezTo>
                  <a:pt x="14617" y="5695"/>
                  <a:pt x="13941" y="5504"/>
                  <a:pt x="13097" y="5199"/>
                </a:cubicBezTo>
                <a:cubicBezTo>
                  <a:pt x="11746" y="4687"/>
                  <a:pt x="9909" y="3903"/>
                  <a:pt x="8195" y="3190"/>
                </a:cubicBezTo>
                <a:cubicBezTo>
                  <a:pt x="6008" y="2244"/>
                  <a:pt x="4051" y="1392"/>
                  <a:pt x="3484" y="1366"/>
                </a:cubicBezTo>
                <a:lnTo>
                  <a:pt x="3429" y="1366"/>
                </a:lnTo>
                <a:cubicBezTo>
                  <a:pt x="2107" y="1379"/>
                  <a:pt x="1" y="4039"/>
                  <a:pt x="1" y="4039"/>
                </a:cubicBezTo>
                <a:lnTo>
                  <a:pt x="1" y="4619"/>
                </a:lnTo>
                <a:lnTo>
                  <a:pt x="1" y="4755"/>
                </a:lnTo>
                <a:lnTo>
                  <a:pt x="1" y="7292"/>
                </a:lnTo>
                <a:lnTo>
                  <a:pt x="529" y="7334"/>
                </a:lnTo>
                <a:lnTo>
                  <a:pt x="581" y="7292"/>
                </a:lnTo>
                <a:lnTo>
                  <a:pt x="40501" y="7292"/>
                </a:lnTo>
                <a:lnTo>
                  <a:pt x="40501" y="1029"/>
                </a:lnTo>
                <a:lnTo>
                  <a:pt x="40501" y="637"/>
                </a:lnTo>
                <a:lnTo>
                  <a:pt x="40501" y="355"/>
                </a:lnTo>
                <a:cubicBezTo>
                  <a:pt x="39069" y="650"/>
                  <a:pt x="39584" y="3971"/>
                  <a:pt x="36020" y="4405"/>
                </a:cubicBezTo>
                <a:cubicBezTo>
                  <a:pt x="35869" y="4423"/>
                  <a:pt x="35714" y="4432"/>
                  <a:pt x="35556" y="4432"/>
                </a:cubicBezTo>
                <a:cubicBezTo>
                  <a:pt x="34107" y="4432"/>
                  <a:pt x="32390" y="3688"/>
                  <a:pt x="30687" y="2811"/>
                </a:cubicBezTo>
                <a:cubicBezTo>
                  <a:pt x="29835" y="2338"/>
                  <a:pt x="28986" y="1865"/>
                  <a:pt x="28163" y="1447"/>
                </a:cubicBezTo>
                <a:cubicBezTo>
                  <a:pt x="26667" y="647"/>
                  <a:pt x="25297" y="0"/>
                  <a:pt x="24305"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6" name="Google Shape;486;p16"/>
          <p:cNvSpPr/>
          <p:nvPr/>
        </p:nvSpPr>
        <p:spPr>
          <a:xfrm>
            <a:off x="5122925" y="5798355"/>
            <a:ext cx="70951" cy="3439"/>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7" name="Google Shape;487;p16"/>
          <p:cNvSpPr/>
          <p:nvPr/>
        </p:nvSpPr>
        <p:spPr>
          <a:xfrm>
            <a:off x="9750361" y="5352300"/>
            <a:ext cx="597393" cy="22352"/>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8" name="Google Shape;488;p16"/>
          <p:cNvSpPr/>
          <p:nvPr/>
        </p:nvSpPr>
        <p:spPr>
          <a:xfrm>
            <a:off x="-101599" y="4232267"/>
            <a:ext cx="12439612" cy="1409399"/>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9" name="Google Shape;489;p16"/>
          <p:cNvSpPr/>
          <p:nvPr/>
        </p:nvSpPr>
        <p:spPr>
          <a:xfrm>
            <a:off x="-101599" y="4783366"/>
            <a:ext cx="12439612" cy="1639308"/>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0" name="Google Shape;490;p16"/>
          <p:cNvSpPr/>
          <p:nvPr/>
        </p:nvSpPr>
        <p:spPr>
          <a:xfrm>
            <a:off x="4999801" y="4626133"/>
            <a:ext cx="7338209" cy="2019841"/>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1" name="Google Shape;491;p16"/>
          <p:cNvSpPr/>
          <p:nvPr/>
        </p:nvSpPr>
        <p:spPr>
          <a:xfrm>
            <a:off x="-101599" y="5448603"/>
            <a:ext cx="12439612" cy="1409387"/>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2" name="Google Shape;492;p16"/>
          <p:cNvSpPr txBox="1">
            <a:spLocks noGrp="1"/>
          </p:cNvSpPr>
          <p:nvPr>
            <p:ph type="title"/>
          </p:nvPr>
        </p:nvSpPr>
        <p:spPr>
          <a:xfrm>
            <a:off x="960000" y="3160368"/>
            <a:ext cx="6455600" cy="6944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dk2"/>
              </a:buClr>
              <a:buSzPts val="3000"/>
              <a:buNone/>
              <a:defRPr sz="3467"/>
            </a:lvl1pPr>
            <a:lvl2pPr lvl="1" rtl="0">
              <a:spcBef>
                <a:spcPts val="0"/>
              </a:spcBef>
              <a:spcAft>
                <a:spcPts val="0"/>
              </a:spcAft>
              <a:buSzPts val="2800"/>
              <a:buNone/>
              <a:defRPr>
                <a:latin typeface="Lato"/>
                <a:ea typeface="Lato"/>
                <a:cs typeface="Lato"/>
                <a:sym typeface="Lato"/>
              </a:defRPr>
            </a:lvl2pPr>
            <a:lvl3pPr lvl="2" rtl="0">
              <a:spcBef>
                <a:spcPts val="0"/>
              </a:spcBef>
              <a:spcAft>
                <a:spcPts val="0"/>
              </a:spcAft>
              <a:buSzPts val="2800"/>
              <a:buNone/>
              <a:defRPr>
                <a:latin typeface="Lato"/>
                <a:ea typeface="Lato"/>
                <a:cs typeface="Lato"/>
                <a:sym typeface="Lato"/>
              </a:defRPr>
            </a:lvl3pPr>
            <a:lvl4pPr lvl="3" rtl="0">
              <a:spcBef>
                <a:spcPts val="0"/>
              </a:spcBef>
              <a:spcAft>
                <a:spcPts val="0"/>
              </a:spcAft>
              <a:buSzPts val="2800"/>
              <a:buNone/>
              <a:defRPr>
                <a:latin typeface="Lato"/>
                <a:ea typeface="Lato"/>
                <a:cs typeface="Lato"/>
                <a:sym typeface="Lato"/>
              </a:defRPr>
            </a:lvl4pPr>
            <a:lvl5pPr lvl="4" rtl="0">
              <a:spcBef>
                <a:spcPts val="0"/>
              </a:spcBef>
              <a:spcAft>
                <a:spcPts val="0"/>
              </a:spcAft>
              <a:buSzPts val="2800"/>
              <a:buNone/>
              <a:defRPr>
                <a:latin typeface="Lato"/>
                <a:ea typeface="Lato"/>
                <a:cs typeface="Lato"/>
                <a:sym typeface="Lato"/>
              </a:defRPr>
            </a:lvl5pPr>
            <a:lvl6pPr lvl="5" rtl="0">
              <a:spcBef>
                <a:spcPts val="0"/>
              </a:spcBef>
              <a:spcAft>
                <a:spcPts val="0"/>
              </a:spcAft>
              <a:buSzPts val="2800"/>
              <a:buNone/>
              <a:defRPr>
                <a:latin typeface="Lato"/>
                <a:ea typeface="Lato"/>
                <a:cs typeface="Lato"/>
                <a:sym typeface="Lato"/>
              </a:defRPr>
            </a:lvl6pPr>
            <a:lvl7pPr lvl="6" rtl="0">
              <a:spcBef>
                <a:spcPts val="0"/>
              </a:spcBef>
              <a:spcAft>
                <a:spcPts val="0"/>
              </a:spcAft>
              <a:buSzPts val="2800"/>
              <a:buNone/>
              <a:defRPr>
                <a:latin typeface="Lato"/>
                <a:ea typeface="Lato"/>
                <a:cs typeface="Lato"/>
                <a:sym typeface="Lato"/>
              </a:defRPr>
            </a:lvl7pPr>
            <a:lvl8pPr lvl="7" rtl="0">
              <a:spcBef>
                <a:spcPts val="0"/>
              </a:spcBef>
              <a:spcAft>
                <a:spcPts val="0"/>
              </a:spcAft>
              <a:buSzPts val="2800"/>
              <a:buNone/>
              <a:defRPr>
                <a:latin typeface="Lato"/>
                <a:ea typeface="Lato"/>
                <a:cs typeface="Lato"/>
                <a:sym typeface="Lato"/>
              </a:defRPr>
            </a:lvl8pPr>
            <a:lvl9pPr lvl="8" rtl="0">
              <a:spcBef>
                <a:spcPts val="0"/>
              </a:spcBef>
              <a:spcAft>
                <a:spcPts val="0"/>
              </a:spcAft>
              <a:buSzPts val="2800"/>
              <a:buNone/>
              <a:defRPr>
                <a:latin typeface="Lato"/>
                <a:ea typeface="Lato"/>
                <a:cs typeface="Lato"/>
                <a:sym typeface="Lato"/>
              </a:defRPr>
            </a:lvl9pPr>
          </a:lstStyle>
          <a:p>
            <a:endParaRPr/>
          </a:p>
        </p:txBody>
      </p:sp>
      <p:sp>
        <p:nvSpPr>
          <p:cNvPr id="493" name="Google Shape;493;p16"/>
          <p:cNvSpPr txBox="1">
            <a:spLocks noGrp="1"/>
          </p:cNvSpPr>
          <p:nvPr>
            <p:ph type="subTitle" idx="1"/>
          </p:nvPr>
        </p:nvSpPr>
        <p:spPr>
          <a:xfrm>
            <a:off x="960000" y="1067400"/>
            <a:ext cx="8831200" cy="22620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733"/>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347629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524"/>
        <p:cNvGrpSpPr/>
        <p:nvPr/>
      </p:nvGrpSpPr>
      <p:grpSpPr>
        <a:xfrm>
          <a:off x="0" y="0"/>
          <a:ext cx="0" cy="0"/>
          <a:chOff x="0" y="0"/>
          <a:chExt cx="0" cy="0"/>
        </a:xfrm>
      </p:grpSpPr>
      <p:sp>
        <p:nvSpPr>
          <p:cNvPr id="525" name="Google Shape;525;p18"/>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6" name="Google Shape;526;p18"/>
          <p:cNvSpPr/>
          <p:nvPr/>
        </p:nvSpPr>
        <p:spPr>
          <a:xfrm>
            <a:off x="4812697" y="6068285"/>
            <a:ext cx="7379247" cy="718689"/>
          </a:xfrm>
          <a:custGeom>
            <a:avLst/>
            <a:gdLst/>
            <a:ahLst/>
            <a:cxnLst/>
            <a:rect l="l" t="t" r="r" b="b"/>
            <a:pathLst>
              <a:path w="32291" h="10923" extrusionOk="0">
                <a:moveTo>
                  <a:pt x="32291" y="1"/>
                </a:moveTo>
                <a:cubicBezTo>
                  <a:pt x="31915" y="189"/>
                  <a:pt x="31293" y="432"/>
                  <a:pt x="30509" y="542"/>
                </a:cubicBezTo>
                <a:cubicBezTo>
                  <a:pt x="29229" y="704"/>
                  <a:pt x="28795" y="1109"/>
                  <a:pt x="27797" y="1352"/>
                </a:cubicBezTo>
                <a:cubicBezTo>
                  <a:pt x="27649" y="1387"/>
                  <a:pt x="27508" y="1402"/>
                  <a:pt x="27371" y="1402"/>
                </a:cubicBezTo>
                <a:cubicBezTo>
                  <a:pt x="26657" y="1402"/>
                  <a:pt x="26030" y="1004"/>
                  <a:pt x="25053" y="1004"/>
                </a:cubicBezTo>
                <a:cubicBezTo>
                  <a:pt x="24922" y="1004"/>
                  <a:pt x="24783" y="1012"/>
                  <a:pt x="24638" y="1028"/>
                </a:cubicBezTo>
                <a:cubicBezTo>
                  <a:pt x="23206" y="1190"/>
                  <a:pt x="23491" y="1676"/>
                  <a:pt x="21492" y="1757"/>
                </a:cubicBezTo>
                <a:cubicBezTo>
                  <a:pt x="19480" y="1838"/>
                  <a:pt x="20345" y="2405"/>
                  <a:pt x="18197" y="2742"/>
                </a:cubicBezTo>
                <a:cubicBezTo>
                  <a:pt x="16039" y="3066"/>
                  <a:pt x="17186" y="3309"/>
                  <a:pt x="15903" y="3552"/>
                </a:cubicBezTo>
                <a:cubicBezTo>
                  <a:pt x="14607" y="3795"/>
                  <a:pt x="14607" y="4038"/>
                  <a:pt x="14040" y="4362"/>
                </a:cubicBezTo>
                <a:cubicBezTo>
                  <a:pt x="13909" y="4435"/>
                  <a:pt x="13771" y="4463"/>
                  <a:pt x="13611" y="4463"/>
                </a:cubicBezTo>
                <a:cubicBezTo>
                  <a:pt x="13111" y="4463"/>
                  <a:pt x="12398" y="4192"/>
                  <a:pt x="11017" y="4192"/>
                </a:cubicBezTo>
                <a:cubicBezTo>
                  <a:pt x="10884" y="4192"/>
                  <a:pt x="10745" y="4194"/>
                  <a:pt x="10599" y="4200"/>
                </a:cubicBezTo>
                <a:cubicBezTo>
                  <a:pt x="8451" y="4281"/>
                  <a:pt x="8020" y="5023"/>
                  <a:pt x="8020" y="5023"/>
                </a:cubicBezTo>
                <a:lnTo>
                  <a:pt x="7019" y="4767"/>
                </a:lnTo>
                <a:cubicBezTo>
                  <a:pt x="6852" y="4751"/>
                  <a:pt x="6696" y="4744"/>
                  <a:pt x="6550" y="4744"/>
                </a:cubicBezTo>
                <a:cubicBezTo>
                  <a:pt x="5178" y="4744"/>
                  <a:pt x="4628" y="5378"/>
                  <a:pt x="3727" y="5671"/>
                </a:cubicBezTo>
                <a:cubicBezTo>
                  <a:pt x="2713" y="5995"/>
                  <a:pt x="1" y="5995"/>
                  <a:pt x="1" y="5995"/>
                </a:cubicBezTo>
                <a:cubicBezTo>
                  <a:pt x="1" y="5995"/>
                  <a:pt x="1851" y="9073"/>
                  <a:pt x="3092" y="10923"/>
                </a:cubicBezTo>
                <a:lnTo>
                  <a:pt x="32291" y="10923"/>
                </a:lnTo>
                <a:lnTo>
                  <a:pt x="32291"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7" name="Google Shape;527;p18"/>
          <p:cNvSpPr/>
          <p:nvPr/>
        </p:nvSpPr>
        <p:spPr>
          <a:xfrm>
            <a:off x="17" y="6188361"/>
            <a:ext cx="4195460" cy="717571"/>
          </a:xfrm>
          <a:custGeom>
            <a:avLst/>
            <a:gdLst/>
            <a:ahLst/>
            <a:cxnLst/>
            <a:rect l="l" t="t" r="r" b="b"/>
            <a:pathLst>
              <a:path w="18359" h="10906" extrusionOk="0">
                <a:moveTo>
                  <a:pt x="1" y="0"/>
                </a:moveTo>
                <a:lnTo>
                  <a:pt x="1" y="10906"/>
                </a:lnTo>
                <a:lnTo>
                  <a:pt x="16606" y="10906"/>
                </a:lnTo>
                <a:cubicBezTo>
                  <a:pt x="17306" y="9072"/>
                  <a:pt x="18359" y="5994"/>
                  <a:pt x="18359" y="5994"/>
                </a:cubicBezTo>
                <a:cubicBezTo>
                  <a:pt x="18359" y="5994"/>
                  <a:pt x="16820" y="5994"/>
                  <a:pt x="16240" y="5670"/>
                </a:cubicBezTo>
                <a:cubicBezTo>
                  <a:pt x="15727" y="5377"/>
                  <a:pt x="15413" y="4740"/>
                  <a:pt x="14640" y="4740"/>
                </a:cubicBezTo>
                <a:cubicBezTo>
                  <a:pt x="14557" y="4740"/>
                  <a:pt x="14470" y="4747"/>
                  <a:pt x="14377" y="4763"/>
                </a:cubicBezTo>
                <a:lnTo>
                  <a:pt x="13797" y="5006"/>
                </a:lnTo>
                <a:cubicBezTo>
                  <a:pt x="13797" y="5006"/>
                  <a:pt x="13554" y="4277"/>
                  <a:pt x="12339" y="4196"/>
                </a:cubicBezTo>
                <a:cubicBezTo>
                  <a:pt x="12272" y="4192"/>
                  <a:pt x="12208" y="4191"/>
                  <a:pt x="12146" y="4191"/>
                </a:cubicBezTo>
                <a:cubicBezTo>
                  <a:pt x="11730" y="4191"/>
                  <a:pt x="11411" y="4261"/>
                  <a:pt x="11166" y="4332"/>
                </a:cubicBezTo>
                <a:cubicBezTo>
                  <a:pt x="10937" y="4396"/>
                  <a:pt x="10767" y="4462"/>
                  <a:pt x="10627" y="4462"/>
                </a:cubicBezTo>
                <a:cubicBezTo>
                  <a:pt x="10535" y="4462"/>
                  <a:pt x="10456" y="4434"/>
                  <a:pt x="10382" y="4358"/>
                </a:cubicBezTo>
                <a:cubicBezTo>
                  <a:pt x="10058" y="4034"/>
                  <a:pt x="10058" y="3791"/>
                  <a:pt x="9316" y="3548"/>
                </a:cubicBezTo>
                <a:cubicBezTo>
                  <a:pt x="8587" y="3305"/>
                  <a:pt x="9235" y="3062"/>
                  <a:pt x="8020" y="2725"/>
                </a:cubicBezTo>
                <a:cubicBezTo>
                  <a:pt x="6792" y="2401"/>
                  <a:pt x="7278" y="1834"/>
                  <a:pt x="6144" y="1753"/>
                </a:cubicBezTo>
                <a:cubicBezTo>
                  <a:pt x="4994" y="1672"/>
                  <a:pt x="5156" y="1186"/>
                  <a:pt x="4346" y="1024"/>
                </a:cubicBezTo>
                <a:cubicBezTo>
                  <a:pt x="4259" y="1006"/>
                  <a:pt x="4178" y="998"/>
                  <a:pt x="4100" y="998"/>
                </a:cubicBezTo>
                <a:cubicBezTo>
                  <a:pt x="3826" y="998"/>
                  <a:pt x="3599" y="1095"/>
                  <a:pt x="3390" y="1199"/>
                </a:cubicBezTo>
                <a:cubicBezTo>
                  <a:pt x="3183" y="1297"/>
                  <a:pt x="2992" y="1396"/>
                  <a:pt x="2789" y="1396"/>
                </a:cubicBezTo>
                <a:cubicBezTo>
                  <a:pt x="2712" y="1396"/>
                  <a:pt x="2633" y="1382"/>
                  <a:pt x="2551" y="1348"/>
                </a:cubicBezTo>
                <a:cubicBezTo>
                  <a:pt x="1984" y="1105"/>
                  <a:pt x="1741" y="687"/>
                  <a:pt x="999" y="525"/>
                </a:cubicBezTo>
                <a:cubicBezTo>
                  <a:pt x="568" y="431"/>
                  <a:pt x="202" y="188"/>
                  <a:pt x="1"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8" name="Google Shape;528;p18"/>
          <p:cNvSpPr/>
          <p:nvPr/>
        </p:nvSpPr>
        <p:spPr>
          <a:xfrm>
            <a:off x="17" y="6420221"/>
            <a:ext cx="12191948" cy="450191"/>
          </a:xfrm>
          <a:custGeom>
            <a:avLst/>
            <a:gdLst/>
            <a:ahLst/>
            <a:cxnLst/>
            <a:rect l="l" t="t" r="r" b="b"/>
            <a:pathLst>
              <a:path w="53351" h="10705" extrusionOk="0">
                <a:moveTo>
                  <a:pt x="1" y="0"/>
                </a:moveTo>
                <a:lnTo>
                  <a:pt x="1" y="10705"/>
                </a:lnTo>
                <a:lnTo>
                  <a:pt x="53351" y="6075"/>
                </a:lnTo>
                <a:lnTo>
                  <a:pt x="53351" y="431"/>
                </a:lnTo>
                <a:cubicBezTo>
                  <a:pt x="50211" y="280"/>
                  <a:pt x="46158" y="14"/>
                  <a:pt x="42519" y="14"/>
                </a:cubicBezTo>
                <a:cubicBezTo>
                  <a:pt x="40918" y="14"/>
                  <a:pt x="39398" y="65"/>
                  <a:pt x="38071" y="201"/>
                </a:cubicBezTo>
                <a:cubicBezTo>
                  <a:pt x="36591" y="351"/>
                  <a:pt x="33181" y="406"/>
                  <a:pt x="28961" y="406"/>
                </a:cubicBezTo>
                <a:cubicBezTo>
                  <a:pt x="18777" y="406"/>
                  <a:pt x="3875" y="85"/>
                  <a:pt x="1"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9" name="Google Shape;529;p18"/>
          <p:cNvSpPr/>
          <p:nvPr/>
        </p:nvSpPr>
        <p:spPr>
          <a:xfrm>
            <a:off x="17" y="6415552"/>
            <a:ext cx="9464980" cy="429248"/>
          </a:xfrm>
          <a:custGeom>
            <a:avLst/>
            <a:gdLst/>
            <a:ahLst/>
            <a:cxnLst/>
            <a:rect l="l" t="t" r="r" b="b"/>
            <a:pathLst>
              <a:path w="41418" h="10207" extrusionOk="0">
                <a:moveTo>
                  <a:pt x="1" y="1"/>
                </a:moveTo>
                <a:lnTo>
                  <a:pt x="1" y="10207"/>
                </a:lnTo>
                <a:lnTo>
                  <a:pt x="22383" y="10207"/>
                </a:lnTo>
                <a:cubicBezTo>
                  <a:pt x="22383" y="10207"/>
                  <a:pt x="36882" y="5658"/>
                  <a:pt x="41418" y="2703"/>
                </a:cubicBezTo>
                <a:cubicBezTo>
                  <a:pt x="30227" y="691"/>
                  <a:pt x="7006" y="124"/>
                  <a:pt x="1"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0" name="Google Shape;530;p18"/>
          <p:cNvSpPr/>
          <p:nvPr/>
        </p:nvSpPr>
        <p:spPr>
          <a:xfrm>
            <a:off x="16" y="6415553"/>
            <a:ext cx="4168037" cy="349807"/>
          </a:xfrm>
          <a:custGeom>
            <a:avLst/>
            <a:gdLst/>
            <a:ahLst/>
            <a:cxnLst/>
            <a:rect l="l" t="t" r="r" b="b"/>
            <a:pathLst>
              <a:path w="18239" h="8318" extrusionOk="0">
                <a:moveTo>
                  <a:pt x="1" y="1"/>
                </a:moveTo>
                <a:lnTo>
                  <a:pt x="1" y="8318"/>
                </a:lnTo>
                <a:lnTo>
                  <a:pt x="13690" y="5279"/>
                </a:lnTo>
                <a:lnTo>
                  <a:pt x="4469" y="2917"/>
                </a:lnTo>
                <a:cubicBezTo>
                  <a:pt x="4469" y="2917"/>
                  <a:pt x="9883" y="2823"/>
                  <a:pt x="13959" y="2823"/>
                </a:cubicBezTo>
                <a:cubicBezTo>
                  <a:pt x="15997" y="2823"/>
                  <a:pt x="17711" y="2849"/>
                  <a:pt x="18239" y="2917"/>
                </a:cubicBezTo>
                <a:cubicBezTo>
                  <a:pt x="17131" y="2243"/>
                  <a:pt x="14594" y="1582"/>
                  <a:pt x="11704" y="1015"/>
                </a:cubicBezTo>
                <a:cubicBezTo>
                  <a:pt x="6737" y="380"/>
                  <a:pt x="2175" y="11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1" name="Google Shape;531;p18"/>
          <p:cNvSpPr/>
          <p:nvPr/>
        </p:nvSpPr>
        <p:spPr>
          <a:xfrm>
            <a:off x="16" y="6496464"/>
            <a:ext cx="8835627" cy="348336"/>
          </a:xfrm>
          <a:custGeom>
            <a:avLst/>
            <a:gdLst/>
            <a:ahLst/>
            <a:cxnLst/>
            <a:rect l="l" t="t" r="r" b="b"/>
            <a:pathLst>
              <a:path w="38664" h="8283" extrusionOk="0">
                <a:moveTo>
                  <a:pt x="12036" y="1"/>
                </a:moveTo>
                <a:cubicBezTo>
                  <a:pt x="7298" y="1"/>
                  <a:pt x="3031" y="77"/>
                  <a:pt x="1" y="157"/>
                </a:cubicBezTo>
                <a:lnTo>
                  <a:pt x="1" y="8283"/>
                </a:lnTo>
                <a:lnTo>
                  <a:pt x="1715" y="8283"/>
                </a:lnTo>
                <a:cubicBezTo>
                  <a:pt x="11678" y="6177"/>
                  <a:pt x="26974" y="3141"/>
                  <a:pt x="36963" y="2208"/>
                </a:cubicBezTo>
                <a:cubicBezTo>
                  <a:pt x="37585" y="1897"/>
                  <a:pt x="38165" y="1589"/>
                  <a:pt x="38664" y="1291"/>
                </a:cubicBezTo>
                <a:cubicBezTo>
                  <a:pt x="31493" y="270"/>
                  <a:pt x="20933" y="1"/>
                  <a:pt x="1203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2" name="Google Shape;532;p18"/>
          <p:cNvSpPr/>
          <p:nvPr/>
        </p:nvSpPr>
        <p:spPr>
          <a:xfrm>
            <a:off x="4398846" y="6454284"/>
            <a:ext cx="7793103" cy="507595"/>
          </a:xfrm>
          <a:custGeom>
            <a:avLst/>
            <a:gdLst/>
            <a:ahLst/>
            <a:cxnLst/>
            <a:rect l="l" t="t" r="r" b="b"/>
            <a:pathLst>
              <a:path w="34102" h="12070" extrusionOk="0">
                <a:moveTo>
                  <a:pt x="34102" y="0"/>
                </a:moveTo>
                <a:cubicBezTo>
                  <a:pt x="29744" y="107"/>
                  <a:pt x="22224" y="862"/>
                  <a:pt x="15216" y="1889"/>
                </a:cubicBezTo>
                <a:cubicBezTo>
                  <a:pt x="5104" y="3373"/>
                  <a:pt x="1" y="4063"/>
                  <a:pt x="1" y="4063"/>
                </a:cubicBezTo>
                <a:lnTo>
                  <a:pt x="27152" y="12069"/>
                </a:lnTo>
                <a:lnTo>
                  <a:pt x="34102" y="12069"/>
                </a:lnTo>
                <a:lnTo>
                  <a:pt x="34102"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3" name="Google Shape;533;p18"/>
          <p:cNvSpPr/>
          <p:nvPr/>
        </p:nvSpPr>
        <p:spPr>
          <a:xfrm>
            <a:off x="8795390" y="6596637"/>
            <a:ext cx="3396543" cy="365241"/>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4" name="Google Shape;534;p18"/>
          <p:cNvSpPr/>
          <p:nvPr/>
        </p:nvSpPr>
        <p:spPr>
          <a:xfrm>
            <a:off x="-48033" y="6519501"/>
            <a:ext cx="12239964" cy="442359"/>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5" name="Google Shape;535;p18"/>
          <p:cNvSpPr/>
          <p:nvPr/>
        </p:nvSpPr>
        <p:spPr>
          <a:xfrm>
            <a:off x="-902901" y="-168044"/>
            <a:ext cx="2945241" cy="1889959"/>
          </a:xfrm>
          <a:custGeom>
            <a:avLst/>
            <a:gdLst/>
            <a:ahLst/>
            <a:cxnLst/>
            <a:rect l="l" t="t" r="r" b="b"/>
            <a:pathLst>
              <a:path w="9746" h="6254" extrusionOk="0">
                <a:moveTo>
                  <a:pt x="0" y="1"/>
                </a:moveTo>
                <a:lnTo>
                  <a:pt x="0" y="6092"/>
                </a:lnTo>
                <a:cubicBezTo>
                  <a:pt x="39" y="6131"/>
                  <a:pt x="94" y="6157"/>
                  <a:pt x="162" y="6186"/>
                </a:cubicBezTo>
                <a:cubicBezTo>
                  <a:pt x="282" y="6238"/>
                  <a:pt x="405" y="6254"/>
                  <a:pt x="541" y="6254"/>
                </a:cubicBezTo>
                <a:cubicBezTo>
                  <a:pt x="849" y="6254"/>
                  <a:pt x="1160" y="6092"/>
                  <a:pt x="1335" y="5833"/>
                </a:cubicBezTo>
                <a:cubicBezTo>
                  <a:pt x="1371" y="6021"/>
                  <a:pt x="1570" y="6139"/>
                  <a:pt x="1763" y="6139"/>
                </a:cubicBezTo>
                <a:cubicBezTo>
                  <a:pt x="1792" y="6139"/>
                  <a:pt x="1822" y="6136"/>
                  <a:pt x="1850" y="6131"/>
                </a:cubicBezTo>
                <a:cubicBezTo>
                  <a:pt x="2064" y="6076"/>
                  <a:pt x="2242" y="5930"/>
                  <a:pt x="2388" y="5781"/>
                </a:cubicBezTo>
                <a:cubicBezTo>
                  <a:pt x="2709" y="6054"/>
                  <a:pt x="3132" y="6222"/>
                  <a:pt x="3560" y="6222"/>
                </a:cubicBezTo>
                <a:cubicBezTo>
                  <a:pt x="3619" y="6222"/>
                  <a:pt x="3679" y="6219"/>
                  <a:pt x="3739" y="6212"/>
                </a:cubicBezTo>
                <a:cubicBezTo>
                  <a:pt x="4225" y="6173"/>
                  <a:pt x="4685" y="5930"/>
                  <a:pt x="4980" y="5551"/>
                </a:cubicBezTo>
                <a:cubicBezTo>
                  <a:pt x="5085" y="5759"/>
                  <a:pt x="5328" y="5857"/>
                  <a:pt x="5556" y="5857"/>
                </a:cubicBezTo>
                <a:cubicBezTo>
                  <a:pt x="5595" y="5857"/>
                  <a:pt x="5633" y="5855"/>
                  <a:pt x="5670" y="5849"/>
                </a:cubicBezTo>
                <a:cubicBezTo>
                  <a:pt x="5939" y="5807"/>
                  <a:pt x="6169" y="5658"/>
                  <a:pt x="6399" y="5509"/>
                </a:cubicBezTo>
                <a:cubicBezTo>
                  <a:pt x="6464" y="5683"/>
                  <a:pt x="6653" y="5781"/>
                  <a:pt x="6838" y="5781"/>
                </a:cubicBezTo>
                <a:cubicBezTo>
                  <a:pt x="6955" y="5781"/>
                  <a:pt x="7071" y="5742"/>
                  <a:pt x="7154" y="5658"/>
                </a:cubicBezTo>
                <a:cubicBezTo>
                  <a:pt x="7291" y="5764"/>
                  <a:pt x="7465" y="5815"/>
                  <a:pt x="7640" y="5815"/>
                </a:cubicBezTo>
                <a:cubicBezTo>
                  <a:pt x="7844" y="5815"/>
                  <a:pt x="8049" y="5744"/>
                  <a:pt x="8194" y="5606"/>
                </a:cubicBezTo>
                <a:cubicBezTo>
                  <a:pt x="8274" y="5684"/>
                  <a:pt x="8385" y="5725"/>
                  <a:pt x="8496" y="5725"/>
                </a:cubicBezTo>
                <a:cubicBezTo>
                  <a:pt x="8591" y="5725"/>
                  <a:pt x="8686" y="5695"/>
                  <a:pt x="8761" y="5632"/>
                </a:cubicBezTo>
                <a:cubicBezTo>
                  <a:pt x="8798" y="5704"/>
                  <a:pt x="8883" y="5727"/>
                  <a:pt x="8971" y="5727"/>
                </a:cubicBezTo>
                <a:cubicBezTo>
                  <a:pt x="9014" y="5727"/>
                  <a:pt x="9058" y="5721"/>
                  <a:pt x="9098" y="5713"/>
                </a:cubicBezTo>
                <a:cubicBezTo>
                  <a:pt x="9260" y="5700"/>
                  <a:pt x="9435" y="5671"/>
                  <a:pt x="9597" y="5645"/>
                </a:cubicBezTo>
                <a:cubicBezTo>
                  <a:pt x="9626" y="5645"/>
                  <a:pt x="9652" y="5632"/>
                  <a:pt x="9678" y="5619"/>
                </a:cubicBezTo>
                <a:cubicBezTo>
                  <a:pt x="9746" y="5551"/>
                  <a:pt x="9626" y="5457"/>
                  <a:pt x="9532" y="5457"/>
                </a:cubicBezTo>
                <a:cubicBezTo>
                  <a:pt x="9435" y="5457"/>
                  <a:pt x="9328" y="5483"/>
                  <a:pt x="9247" y="5538"/>
                </a:cubicBezTo>
                <a:cubicBezTo>
                  <a:pt x="9227" y="5452"/>
                  <a:pt x="9148" y="5402"/>
                  <a:pt x="9070" y="5402"/>
                </a:cubicBezTo>
                <a:cubicBezTo>
                  <a:pt x="9047" y="5402"/>
                  <a:pt x="9025" y="5406"/>
                  <a:pt x="9004" y="5415"/>
                </a:cubicBezTo>
                <a:cubicBezTo>
                  <a:pt x="8978" y="5444"/>
                  <a:pt x="8949" y="5457"/>
                  <a:pt x="8923" y="5470"/>
                </a:cubicBezTo>
                <a:cubicBezTo>
                  <a:pt x="8916" y="5471"/>
                  <a:pt x="8910" y="5472"/>
                  <a:pt x="8903" y="5472"/>
                </a:cubicBezTo>
                <a:cubicBezTo>
                  <a:pt x="8833" y="5472"/>
                  <a:pt x="8783" y="5410"/>
                  <a:pt x="8735" y="5363"/>
                </a:cubicBezTo>
                <a:cubicBezTo>
                  <a:pt x="8599" y="5201"/>
                  <a:pt x="8437" y="5065"/>
                  <a:pt x="8236" y="5010"/>
                </a:cubicBezTo>
                <a:cubicBezTo>
                  <a:pt x="8180" y="4996"/>
                  <a:pt x="8123" y="4988"/>
                  <a:pt x="8066" y="4988"/>
                </a:cubicBezTo>
                <a:cubicBezTo>
                  <a:pt x="7913" y="4988"/>
                  <a:pt x="7761" y="5041"/>
                  <a:pt x="7653" y="5159"/>
                </a:cubicBezTo>
                <a:cubicBezTo>
                  <a:pt x="7721" y="5078"/>
                  <a:pt x="7303" y="4848"/>
                  <a:pt x="7248" y="4835"/>
                </a:cubicBezTo>
                <a:cubicBezTo>
                  <a:pt x="7178" y="4810"/>
                  <a:pt x="7108" y="4795"/>
                  <a:pt x="7040" y="4795"/>
                </a:cubicBezTo>
                <a:cubicBezTo>
                  <a:pt x="6927" y="4795"/>
                  <a:pt x="6821" y="4835"/>
                  <a:pt x="6736" y="4929"/>
                </a:cubicBezTo>
                <a:cubicBezTo>
                  <a:pt x="6655" y="4537"/>
                  <a:pt x="6344" y="4200"/>
                  <a:pt x="5952" y="4106"/>
                </a:cubicBezTo>
                <a:cubicBezTo>
                  <a:pt x="5874" y="4087"/>
                  <a:pt x="5794" y="4078"/>
                  <a:pt x="5714" y="4078"/>
                </a:cubicBezTo>
                <a:cubicBezTo>
                  <a:pt x="5392" y="4078"/>
                  <a:pt x="5067" y="4223"/>
                  <a:pt x="4873" y="4472"/>
                </a:cubicBezTo>
                <a:cubicBezTo>
                  <a:pt x="4873" y="4275"/>
                  <a:pt x="4674" y="4135"/>
                  <a:pt x="4483" y="4135"/>
                </a:cubicBezTo>
                <a:cubicBezTo>
                  <a:pt x="4410" y="4135"/>
                  <a:pt x="4339" y="4155"/>
                  <a:pt x="4280" y="4200"/>
                </a:cubicBezTo>
                <a:cubicBezTo>
                  <a:pt x="4307" y="3976"/>
                  <a:pt x="4076" y="3810"/>
                  <a:pt x="3865" y="3810"/>
                </a:cubicBezTo>
                <a:cubicBezTo>
                  <a:pt x="3771" y="3810"/>
                  <a:pt x="3681" y="3843"/>
                  <a:pt x="3619" y="3918"/>
                </a:cubicBezTo>
                <a:cubicBezTo>
                  <a:pt x="3765" y="3458"/>
                  <a:pt x="3551" y="2904"/>
                  <a:pt x="3133" y="2690"/>
                </a:cubicBezTo>
                <a:cubicBezTo>
                  <a:pt x="2993" y="2620"/>
                  <a:pt x="2838" y="2587"/>
                  <a:pt x="2683" y="2587"/>
                </a:cubicBezTo>
                <a:cubicBezTo>
                  <a:pt x="2358" y="2587"/>
                  <a:pt x="2032" y="2734"/>
                  <a:pt x="1850" y="2998"/>
                </a:cubicBezTo>
                <a:cubicBezTo>
                  <a:pt x="1837" y="2674"/>
                  <a:pt x="1837" y="2337"/>
                  <a:pt x="1675" y="2055"/>
                </a:cubicBezTo>
                <a:cubicBezTo>
                  <a:pt x="1540" y="1839"/>
                  <a:pt x="1299" y="1679"/>
                  <a:pt x="1060" y="1679"/>
                </a:cubicBezTo>
                <a:cubicBezTo>
                  <a:pt x="984" y="1679"/>
                  <a:pt x="908" y="1695"/>
                  <a:pt x="836" y="1731"/>
                </a:cubicBezTo>
                <a:cubicBezTo>
                  <a:pt x="983" y="1498"/>
                  <a:pt x="753" y="1153"/>
                  <a:pt x="486" y="1153"/>
                </a:cubicBezTo>
                <a:cubicBezTo>
                  <a:pt x="459" y="1153"/>
                  <a:pt x="432" y="1157"/>
                  <a:pt x="405" y="1164"/>
                </a:cubicBezTo>
                <a:cubicBezTo>
                  <a:pt x="593" y="1109"/>
                  <a:pt x="486" y="584"/>
                  <a:pt x="431" y="474"/>
                </a:cubicBezTo>
                <a:cubicBezTo>
                  <a:pt x="350" y="260"/>
                  <a:pt x="188" y="98"/>
                  <a:pt x="0" y="1"/>
                </a:cubicBezTo>
                <a:close/>
              </a:path>
            </a:pathLst>
          </a:custGeom>
          <a:solidFill>
            <a:srgbClr val="FFFFFF">
              <a:alpha val="531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222436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536"/>
        <p:cNvGrpSpPr/>
        <p:nvPr/>
      </p:nvGrpSpPr>
      <p:grpSpPr>
        <a:xfrm>
          <a:off x="0" y="0"/>
          <a:ext cx="0" cy="0"/>
          <a:chOff x="0" y="0"/>
          <a:chExt cx="0" cy="0"/>
        </a:xfrm>
      </p:grpSpPr>
      <p:sp>
        <p:nvSpPr>
          <p:cNvPr id="537" name="Google Shape;537;p19"/>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38" name="Google Shape;538;p19"/>
          <p:cNvSpPr/>
          <p:nvPr/>
        </p:nvSpPr>
        <p:spPr>
          <a:xfrm flipH="1">
            <a:off x="7144180" y="6504156"/>
            <a:ext cx="70951" cy="1593"/>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9" name="Google Shape;539;p19"/>
          <p:cNvSpPr/>
          <p:nvPr/>
        </p:nvSpPr>
        <p:spPr>
          <a:xfrm flipH="1">
            <a:off x="1990300" y="6297427"/>
            <a:ext cx="597393" cy="10359"/>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0" name="Google Shape;540;p19"/>
          <p:cNvSpPr/>
          <p:nvPr/>
        </p:nvSpPr>
        <p:spPr>
          <a:xfrm flipH="1">
            <a:off x="-3" y="5838391"/>
            <a:ext cx="12192016" cy="593132"/>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1" name="Google Shape;541;p19"/>
          <p:cNvSpPr/>
          <p:nvPr/>
        </p:nvSpPr>
        <p:spPr>
          <a:xfrm flipH="1">
            <a:off x="31" y="6087815"/>
            <a:ext cx="12192016" cy="593139"/>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2" name="Google Shape;542;p19"/>
          <p:cNvSpPr/>
          <p:nvPr/>
        </p:nvSpPr>
        <p:spPr>
          <a:xfrm flipH="1">
            <a:off x="38" y="5967206"/>
            <a:ext cx="7338209" cy="1182777"/>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3" name="Google Shape;543;p19"/>
          <p:cNvSpPr/>
          <p:nvPr/>
        </p:nvSpPr>
        <p:spPr>
          <a:xfrm flipH="1">
            <a:off x="242846" y="6391599"/>
            <a:ext cx="11949201" cy="542732"/>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4" name="Google Shape;544;p19"/>
          <p:cNvSpPr/>
          <p:nvPr/>
        </p:nvSpPr>
        <p:spPr>
          <a:xfrm flipH="1">
            <a:off x="31" y="6607231"/>
            <a:ext cx="12192016" cy="542747"/>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45" name="Google Shape;545;p19"/>
          <p:cNvGrpSpPr/>
          <p:nvPr/>
        </p:nvGrpSpPr>
        <p:grpSpPr>
          <a:xfrm>
            <a:off x="826849" y="5446301"/>
            <a:ext cx="1110233" cy="977881"/>
            <a:chOff x="620125" y="3581200"/>
            <a:chExt cx="832675" cy="1022175"/>
          </a:xfrm>
        </p:grpSpPr>
        <p:sp>
          <p:nvSpPr>
            <p:cNvPr id="546" name="Google Shape;546;p19"/>
            <p:cNvSpPr/>
            <p:nvPr/>
          </p:nvSpPr>
          <p:spPr>
            <a:xfrm>
              <a:off x="1277069" y="4458809"/>
              <a:ext cx="78159" cy="144566"/>
            </a:xfrm>
            <a:custGeom>
              <a:avLst/>
              <a:gdLst/>
              <a:ahLst/>
              <a:cxnLst/>
              <a:rect l="l" t="t" r="r" b="b"/>
              <a:pathLst>
                <a:path w="306" h="566" extrusionOk="0">
                  <a:moveTo>
                    <a:pt x="166" y="1"/>
                  </a:moveTo>
                  <a:cubicBezTo>
                    <a:pt x="82" y="1"/>
                    <a:pt x="0" y="58"/>
                    <a:pt x="47" y="119"/>
                  </a:cubicBezTo>
                  <a:cubicBezTo>
                    <a:pt x="144" y="242"/>
                    <a:pt x="115" y="566"/>
                    <a:pt x="115" y="566"/>
                  </a:cubicBezTo>
                  <a:lnTo>
                    <a:pt x="238" y="566"/>
                  </a:lnTo>
                  <a:cubicBezTo>
                    <a:pt x="209" y="226"/>
                    <a:pt x="306" y="119"/>
                    <a:pt x="306" y="119"/>
                  </a:cubicBezTo>
                  <a:cubicBezTo>
                    <a:pt x="293" y="33"/>
                    <a:pt x="229" y="1"/>
                    <a:pt x="166"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19"/>
            <p:cNvSpPr/>
            <p:nvPr/>
          </p:nvSpPr>
          <p:spPr>
            <a:xfrm>
              <a:off x="1189460" y="3581455"/>
              <a:ext cx="263341" cy="958326"/>
            </a:xfrm>
            <a:custGeom>
              <a:avLst/>
              <a:gdLst/>
              <a:ahLst/>
              <a:cxnLst/>
              <a:rect l="l" t="t" r="r" b="b"/>
              <a:pathLst>
                <a:path w="1031" h="3752" extrusionOk="0">
                  <a:moveTo>
                    <a:pt x="524" y="0"/>
                  </a:moveTo>
                  <a:cubicBezTo>
                    <a:pt x="469" y="0"/>
                    <a:pt x="415" y="113"/>
                    <a:pt x="364" y="382"/>
                  </a:cubicBezTo>
                  <a:cubicBezTo>
                    <a:pt x="364" y="382"/>
                    <a:pt x="1" y="3418"/>
                    <a:pt x="257" y="3635"/>
                  </a:cubicBezTo>
                  <a:cubicBezTo>
                    <a:pt x="328" y="3702"/>
                    <a:pt x="437" y="3751"/>
                    <a:pt x="549" y="3751"/>
                  </a:cubicBezTo>
                  <a:cubicBezTo>
                    <a:pt x="754" y="3751"/>
                    <a:pt x="972" y="3586"/>
                    <a:pt x="999" y="3055"/>
                  </a:cubicBezTo>
                  <a:cubicBezTo>
                    <a:pt x="1031" y="2379"/>
                    <a:pt x="774" y="0"/>
                    <a:pt x="524" y="0"/>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19"/>
            <p:cNvSpPr/>
            <p:nvPr/>
          </p:nvSpPr>
          <p:spPr>
            <a:xfrm>
              <a:off x="1175412" y="3581200"/>
              <a:ext cx="162449" cy="946066"/>
            </a:xfrm>
            <a:custGeom>
              <a:avLst/>
              <a:gdLst/>
              <a:ahLst/>
              <a:cxnLst/>
              <a:rect l="l" t="t" r="r" b="b"/>
              <a:pathLst>
                <a:path w="636" h="3704" extrusionOk="0">
                  <a:moveTo>
                    <a:pt x="578" y="0"/>
                  </a:moveTo>
                  <a:cubicBezTo>
                    <a:pt x="525" y="0"/>
                    <a:pt x="468" y="116"/>
                    <a:pt x="419" y="383"/>
                  </a:cubicBezTo>
                  <a:cubicBezTo>
                    <a:pt x="419" y="383"/>
                    <a:pt x="1" y="3218"/>
                    <a:pt x="312" y="3636"/>
                  </a:cubicBezTo>
                  <a:cubicBezTo>
                    <a:pt x="325" y="3662"/>
                    <a:pt x="364" y="3691"/>
                    <a:pt x="393" y="3704"/>
                  </a:cubicBezTo>
                  <a:cubicBezTo>
                    <a:pt x="244" y="3095"/>
                    <a:pt x="500" y="370"/>
                    <a:pt x="500" y="370"/>
                  </a:cubicBezTo>
                  <a:cubicBezTo>
                    <a:pt x="526" y="33"/>
                    <a:pt x="607" y="114"/>
                    <a:pt x="636" y="46"/>
                  </a:cubicBezTo>
                  <a:cubicBezTo>
                    <a:pt x="617" y="16"/>
                    <a:pt x="598" y="0"/>
                    <a:pt x="578" y="0"/>
                  </a:cubicBezTo>
                  <a:close/>
                </a:path>
              </a:pathLst>
            </a:custGeom>
            <a:solidFill>
              <a:srgbClr val="A590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19"/>
            <p:cNvSpPr/>
            <p:nvPr/>
          </p:nvSpPr>
          <p:spPr>
            <a:xfrm>
              <a:off x="1018838" y="4458809"/>
              <a:ext cx="77393" cy="144566"/>
            </a:xfrm>
            <a:custGeom>
              <a:avLst/>
              <a:gdLst/>
              <a:ahLst/>
              <a:cxnLst/>
              <a:rect l="l" t="t" r="r" b="b"/>
              <a:pathLst>
                <a:path w="303" h="566" extrusionOk="0">
                  <a:moveTo>
                    <a:pt x="166" y="1"/>
                  </a:moveTo>
                  <a:cubicBezTo>
                    <a:pt x="82" y="1"/>
                    <a:pt x="1" y="58"/>
                    <a:pt x="47" y="119"/>
                  </a:cubicBezTo>
                  <a:cubicBezTo>
                    <a:pt x="141" y="242"/>
                    <a:pt x="115" y="566"/>
                    <a:pt x="115" y="566"/>
                  </a:cubicBezTo>
                  <a:lnTo>
                    <a:pt x="235" y="566"/>
                  </a:lnTo>
                  <a:cubicBezTo>
                    <a:pt x="209" y="226"/>
                    <a:pt x="303" y="119"/>
                    <a:pt x="303" y="119"/>
                  </a:cubicBezTo>
                  <a:cubicBezTo>
                    <a:pt x="292" y="33"/>
                    <a:pt x="228" y="1"/>
                    <a:pt x="166"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19"/>
            <p:cNvSpPr/>
            <p:nvPr/>
          </p:nvSpPr>
          <p:spPr>
            <a:xfrm>
              <a:off x="927142" y="3581455"/>
              <a:ext cx="267427" cy="958326"/>
            </a:xfrm>
            <a:custGeom>
              <a:avLst/>
              <a:gdLst/>
              <a:ahLst/>
              <a:cxnLst/>
              <a:rect l="l" t="t" r="r" b="b"/>
              <a:pathLst>
                <a:path w="1047" h="3752" extrusionOk="0">
                  <a:moveTo>
                    <a:pt x="530" y="0"/>
                  </a:moveTo>
                  <a:cubicBezTo>
                    <a:pt x="473" y="0"/>
                    <a:pt x="417" y="113"/>
                    <a:pt x="364" y="382"/>
                  </a:cubicBezTo>
                  <a:cubicBezTo>
                    <a:pt x="364" y="382"/>
                    <a:pt x="1" y="3418"/>
                    <a:pt x="257" y="3635"/>
                  </a:cubicBezTo>
                  <a:cubicBezTo>
                    <a:pt x="334" y="3702"/>
                    <a:pt x="446" y="3751"/>
                    <a:pt x="561" y="3751"/>
                  </a:cubicBezTo>
                  <a:cubicBezTo>
                    <a:pt x="770" y="3751"/>
                    <a:pt x="987" y="3586"/>
                    <a:pt x="1012" y="3055"/>
                  </a:cubicBezTo>
                  <a:cubicBezTo>
                    <a:pt x="1046" y="2379"/>
                    <a:pt x="788" y="0"/>
                    <a:pt x="530" y="0"/>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19"/>
            <p:cNvSpPr/>
            <p:nvPr/>
          </p:nvSpPr>
          <p:spPr>
            <a:xfrm>
              <a:off x="916414" y="3581200"/>
              <a:ext cx="162449" cy="946066"/>
            </a:xfrm>
            <a:custGeom>
              <a:avLst/>
              <a:gdLst/>
              <a:ahLst/>
              <a:cxnLst/>
              <a:rect l="l" t="t" r="r" b="b"/>
              <a:pathLst>
                <a:path w="636" h="3704" extrusionOk="0">
                  <a:moveTo>
                    <a:pt x="572" y="0"/>
                  </a:moveTo>
                  <a:cubicBezTo>
                    <a:pt x="517" y="0"/>
                    <a:pt x="465" y="116"/>
                    <a:pt x="406" y="383"/>
                  </a:cubicBezTo>
                  <a:cubicBezTo>
                    <a:pt x="406" y="383"/>
                    <a:pt x="1" y="3218"/>
                    <a:pt x="299" y="3636"/>
                  </a:cubicBezTo>
                  <a:cubicBezTo>
                    <a:pt x="325" y="3662"/>
                    <a:pt x="367" y="3691"/>
                    <a:pt x="393" y="3704"/>
                  </a:cubicBezTo>
                  <a:cubicBezTo>
                    <a:pt x="244" y="3095"/>
                    <a:pt x="487" y="370"/>
                    <a:pt x="487" y="370"/>
                  </a:cubicBezTo>
                  <a:cubicBezTo>
                    <a:pt x="529" y="33"/>
                    <a:pt x="610" y="114"/>
                    <a:pt x="636" y="46"/>
                  </a:cubicBezTo>
                  <a:cubicBezTo>
                    <a:pt x="614" y="16"/>
                    <a:pt x="593" y="0"/>
                    <a:pt x="572" y="0"/>
                  </a:cubicBezTo>
                  <a:close/>
                </a:path>
              </a:pathLst>
            </a:custGeom>
            <a:solidFill>
              <a:srgbClr val="A590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19"/>
            <p:cNvSpPr/>
            <p:nvPr/>
          </p:nvSpPr>
          <p:spPr>
            <a:xfrm>
              <a:off x="722549" y="4458809"/>
              <a:ext cx="77393" cy="144566"/>
            </a:xfrm>
            <a:custGeom>
              <a:avLst/>
              <a:gdLst/>
              <a:ahLst/>
              <a:cxnLst/>
              <a:rect l="l" t="t" r="r" b="b"/>
              <a:pathLst>
                <a:path w="303" h="566" extrusionOk="0">
                  <a:moveTo>
                    <a:pt x="164" y="1"/>
                  </a:moveTo>
                  <a:cubicBezTo>
                    <a:pt x="81" y="1"/>
                    <a:pt x="1" y="58"/>
                    <a:pt x="47" y="119"/>
                  </a:cubicBezTo>
                  <a:cubicBezTo>
                    <a:pt x="141" y="242"/>
                    <a:pt x="112" y="566"/>
                    <a:pt x="112" y="566"/>
                  </a:cubicBezTo>
                  <a:lnTo>
                    <a:pt x="235" y="566"/>
                  </a:lnTo>
                  <a:cubicBezTo>
                    <a:pt x="209" y="226"/>
                    <a:pt x="303" y="119"/>
                    <a:pt x="303" y="119"/>
                  </a:cubicBezTo>
                  <a:cubicBezTo>
                    <a:pt x="290" y="33"/>
                    <a:pt x="227" y="1"/>
                    <a:pt x="164"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19"/>
            <p:cNvSpPr/>
            <p:nvPr/>
          </p:nvSpPr>
          <p:spPr>
            <a:xfrm>
              <a:off x="630853" y="3581455"/>
              <a:ext cx="267427" cy="958326"/>
            </a:xfrm>
            <a:custGeom>
              <a:avLst/>
              <a:gdLst/>
              <a:ahLst/>
              <a:cxnLst/>
              <a:rect l="l" t="t" r="r" b="b"/>
              <a:pathLst>
                <a:path w="1047" h="3752" extrusionOk="0">
                  <a:moveTo>
                    <a:pt x="537" y="0"/>
                  </a:moveTo>
                  <a:cubicBezTo>
                    <a:pt x="482" y="0"/>
                    <a:pt x="428" y="113"/>
                    <a:pt x="377" y="382"/>
                  </a:cubicBezTo>
                  <a:cubicBezTo>
                    <a:pt x="377" y="382"/>
                    <a:pt x="1" y="3418"/>
                    <a:pt x="257" y="3635"/>
                  </a:cubicBezTo>
                  <a:cubicBezTo>
                    <a:pt x="333" y="3702"/>
                    <a:pt x="445" y="3751"/>
                    <a:pt x="560" y="3751"/>
                  </a:cubicBezTo>
                  <a:cubicBezTo>
                    <a:pt x="769" y="3751"/>
                    <a:pt x="987" y="3586"/>
                    <a:pt x="1012" y="3055"/>
                  </a:cubicBezTo>
                  <a:cubicBezTo>
                    <a:pt x="1046" y="2379"/>
                    <a:pt x="788" y="0"/>
                    <a:pt x="537" y="0"/>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19"/>
            <p:cNvSpPr/>
            <p:nvPr/>
          </p:nvSpPr>
          <p:spPr>
            <a:xfrm>
              <a:off x="620125" y="3581200"/>
              <a:ext cx="162449" cy="946066"/>
            </a:xfrm>
            <a:custGeom>
              <a:avLst/>
              <a:gdLst/>
              <a:ahLst/>
              <a:cxnLst/>
              <a:rect l="l" t="t" r="r" b="b"/>
              <a:pathLst>
                <a:path w="636" h="3704" extrusionOk="0">
                  <a:moveTo>
                    <a:pt x="573" y="0"/>
                  </a:moveTo>
                  <a:cubicBezTo>
                    <a:pt x="518" y="0"/>
                    <a:pt x="468" y="116"/>
                    <a:pt x="419" y="383"/>
                  </a:cubicBezTo>
                  <a:cubicBezTo>
                    <a:pt x="419" y="383"/>
                    <a:pt x="1" y="3218"/>
                    <a:pt x="299" y="3636"/>
                  </a:cubicBezTo>
                  <a:cubicBezTo>
                    <a:pt x="325" y="3662"/>
                    <a:pt x="367" y="3691"/>
                    <a:pt x="393" y="3704"/>
                  </a:cubicBezTo>
                  <a:cubicBezTo>
                    <a:pt x="244" y="3095"/>
                    <a:pt x="500" y="370"/>
                    <a:pt x="500" y="370"/>
                  </a:cubicBezTo>
                  <a:cubicBezTo>
                    <a:pt x="529" y="33"/>
                    <a:pt x="610" y="114"/>
                    <a:pt x="636" y="46"/>
                  </a:cubicBezTo>
                  <a:cubicBezTo>
                    <a:pt x="614" y="16"/>
                    <a:pt x="593" y="0"/>
                    <a:pt x="573" y="0"/>
                  </a:cubicBezTo>
                  <a:close/>
                </a:path>
              </a:pathLst>
            </a:custGeom>
            <a:solidFill>
              <a:srgbClr val="A590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91890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555"/>
        <p:cNvGrpSpPr/>
        <p:nvPr/>
      </p:nvGrpSpPr>
      <p:grpSpPr>
        <a:xfrm>
          <a:off x="0" y="0"/>
          <a:ext cx="0" cy="0"/>
          <a:chOff x="0" y="0"/>
          <a:chExt cx="0" cy="0"/>
        </a:xfrm>
      </p:grpSpPr>
      <p:sp>
        <p:nvSpPr>
          <p:cNvPr id="556" name="Google Shape;556;p20"/>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7" name="Google Shape;557;p20"/>
          <p:cNvSpPr/>
          <p:nvPr/>
        </p:nvSpPr>
        <p:spPr>
          <a:xfrm>
            <a:off x="4812697" y="5764676"/>
            <a:ext cx="7379247" cy="1006883"/>
          </a:xfrm>
          <a:custGeom>
            <a:avLst/>
            <a:gdLst/>
            <a:ahLst/>
            <a:cxnLst/>
            <a:rect l="l" t="t" r="r" b="b"/>
            <a:pathLst>
              <a:path w="32291" h="10923" extrusionOk="0">
                <a:moveTo>
                  <a:pt x="32291" y="1"/>
                </a:moveTo>
                <a:cubicBezTo>
                  <a:pt x="31915" y="189"/>
                  <a:pt x="31293" y="432"/>
                  <a:pt x="30509" y="542"/>
                </a:cubicBezTo>
                <a:cubicBezTo>
                  <a:pt x="29229" y="704"/>
                  <a:pt x="28795" y="1109"/>
                  <a:pt x="27797" y="1352"/>
                </a:cubicBezTo>
                <a:cubicBezTo>
                  <a:pt x="27649" y="1387"/>
                  <a:pt x="27508" y="1402"/>
                  <a:pt x="27371" y="1402"/>
                </a:cubicBezTo>
                <a:cubicBezTo>
                  <a:pt x="26657" y="1402"/>
                  <a:pt x="26030" y="1004"/>
                  <a:pt x="25053" y="1004"/>
                </a:cubicBezTo>
                <a:cubicBezTo>
                  <a:pt x="24922" y="1004"/>
                  <a:pt x="24783" y="1012"/>
                  <a:pt x="24638" y="1028"/>
                </a:cubicBezTo>
                <a:cubicBezTo>
                  <a:pt x="23206" y="1190"/>
                  <a:pt x="23491" y="1676"/>
                  <a:pt x="21492" y="1757"/>
                </a:cubicBezTo>
                <a:cubicBezTo>
                  <a:pt x="19480" y="1838"/>
                  <a:pt x="20345" y="2405"/>
                  <a:pt x="18197" y="2742"/>
                </a:cubicBezTo>
                <a:cubicBezTo>
                  <a:pt x="16039" y="3066"/>
                  <a:pt x="17186" y="3309"/>
                  <a:pt x="15903" y="3552"/>
                </a:cubicBezTo>
                <a:cubicBezTo>
                  <a:pt x="14607" y="3795"/>
                  <a:pt x="14607" y="4038"/>
                  <a:pt x="14040" y="4362"/>
                </a:cubicBezTo>
                <a:cubicBezTo>
                  <a:pt x="13909" y="4435"/>
                  <a:pt x="13771" y="4463"/>
                  <a:pt x="13611" y="4463"/>
                </a:cubicBezTo>
                <a:cubicBezTo>
                  <a:pt x="13111" y="4463"/>
                  <a:pt x="12398" y="4192"/>
                  <a:pt x="11017" y="4192"/>
                </a:cubicBezTo>
                <a:cubicBezTo>
                  <a:pt x="10884" y="4192"/>
                  <a:pt x="10745" y="4194"/>
                  <a:pt x="10599" y="4200"/>
                </a:cubicBezTo>
                <a:cubicBezTo>
                  <a:pt x="8451" y="4281"/>
                  <a:pt x="8020" y="5023"/>
                  <a:pt x="8020" y="5023"/>
                </a:cubicBezTo>
                <a:lnTo>
                  <a:pt x="7019" y="4767"/>
                </a:lnTo>
                <a:cubicBezTo>
                  <a:pt x="6852" y="4751"/>
                  <a:pt x="6696" y="4744"/>
                  <a:pt x="6550" y="4744"/>
                </a:cubicBezTo>
                <a:cubicBezTo>
                  <a:pt x="5178" y="4744"/>
                  <a:pt x="4628" y="5378"/>
                  <a:pt x="3727" y="5671"/>
                </a:cubicBezTo>
                <a:cubicBezTo>
                  <a:pt x="2713" y="5995"/>
                  <a:pt x="1" y="5995"/>
                  <a:pt x="1" y="5995"/>
                </a:cubicBezTo>
                <a:cubicBezTo>
                  <a:pt x="1" y="5995"/>
                  <a:pt x="1851" y="9073"/>
                  <a:pt x="3092" y="10923"/>
                </a:cubicBezTo>
                <a:lnTo>
                  <a:pt x="32291" y="10923"/>
                </a:lnTo>
                <a:lnTo>
                  <a:pt x="32291"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8" name="Google Shape;558;p20"/>
          <p:cNvSpPr/>
          <p:nvPr/>
        </p:nvSpPr>
        <p:spPr>
          <a:xfrm>
            <a:off x="34" y="5628569"/>
            <a:ext cx="4195460" cy="1142076"/>
          </a:xfrm>
          <a:custGeom>
            <a:avLst/>
            <a:gdLst/>
            <a:ahLst/>
            <a:cxnLst/>
            <a:rect l="l" t="t" r="r" b="b"/>
            <a:pathLst>
              <a:path w="18359" h="10906" extrusionOk="0">
                <a:moveTo>
                  <a:pt x="1" y="0"/>
                </a:moveTo>
                <a:lnTo>
                  <a:pt x="1" y="10906"/>
                </a:lnTo>
                <a:lnTo>
                  <a:pt x="16606" y="10906"/>
                </a:lnTo>
                <a:cubicBezTo>
                  <a:pt x="17306" y="9072"/>
                  <a:pt x="18359" y="5994"/>
                  <a:pt x="18359" y="5994"/>
                </a:cubicBezTo>
                <a:cubicBezTo>
                  <a:pt x="18359" y="5994"/>
                  <a:pt x="16820" y="5994"/>
                  <a:pt x="16240" y="5670"/>
                </a:cubicBezTo>
                <a:cubicBezTo>
                  <a:pt x="15727" y="5377"/>
                  <a:pt x="15413" y="4740"/>
                  <a:pt x="14640" y="4740"/>
                </a:cubicBezTo>
                <a:cubicBezTo>
                  <a:pt x="14557" y="4740"/>
                  <a:pt x="14470" y="4747"/>
                  <a:pt x="14377" y="4763"/>
                </a:cubicBezTo>
                <a:lnTo>
                  <a:pt x="13797" y="5006"/>
                </a:lnTo>
                <a:cubicBezTo>
                  <a:pt x="13797" y="5006"/>
                  <a:pt x="13554" y="4277"/>
                  <a:pt x="12339" y="4196"/>
                </a:cubicBezTo>
                <a:cubicBezTo>
                  <a:pt x="12272" y="4192"/>
                  <a:pt x="12208" y="4191"/>
                  <a:pt x="12146" y="4191"/>
                </a:cubicBezTo>
                <a:cubicBezTo>
                  <a:pt x="11730" y="4191"/>
                  <a:pt x="11411" y="4261"/>
                  <a:pt x="11166" y="4332"/>
                </a:cubicBezTo>
                <a:cubicBezTo>
                  <a:pt x="10937" y="4396"/>
                  <a:pt x="10767" y="4462"/>
                  <a:pt x="10627" y="4462"/>
                </a:cubicBezTo>
                <a:cubicBezTo>
                  <a:pt x="10535" y="4462"/>
                  <a:pt x="10456" y="4434"/>
                  <a:pt x="10382" y="4358"/>
                </a:cubicBezTo>
                <a:cubicBezTo>
                  <a:pt x="10058" y="4034"/>
                  <a:pt x="10058" y="3791"/>
                  <a:pt x="9316" y="3548"/>
                </a:cubicBezTo>
                <a:cubicBezTo>
                  <a:pt x="8587" y="3305"/>
                  <a:pt x="9235" y="3062"/>
                  <a:pt x="8020" y="2725"/>
                </a:cubicBezTo>
                <a:cubicBezTo>
                  <a:pt x="6792" y="2401"/>
                  <a:pt x="7278" y="1834"/>
                  <a:pt x="6144" y="1753"/>
                </a:cubicBezTo>
                <a:cubicBezTo>
                  <a:pt x="4994" y="1672"/>
                  <a:pt x="5156" y="1186"/>
                  <a:pt x="4346" y="1024"/>
                </a:cubicBezTo>
                <a:cubicBezTo>
                  <a:pt x="4259" y="1006"/>
                  <a:pt x="4178" y="998"/>
                  <a:pt x="4100" y="998"/>
                </a:cubicBezTo>
                <a:cubicBezTo>
                  <a:pt x="3826" y="998"/>
                  <a:pt x="3599" y="1095"/>
                  <a:pt x="3390" y="1199"/>
                </a:cubicBezTo>
                <a:cubicBezTo>
                  <a:pt x="3183" y="1297"/>
                  <a:pt x="2992" y="1396"/>
                  <a:pt x="2789" y="1396"/>
                </a:cubicBezTo>
                <a:cubicBezTo>
                  <a:pt x="2712" y="1396"/>
                  <a:pt x="2633" y="1382"/>
                  <a:pt x="2551" y="1348"/>
                </a:cubicBezTo>
                <a:cubicBezTo>
                  <a:pt x="1984" y="1105"/>
                  <a:pt x="1741" y="687"/>
                  <a:pt x="999" y="525"/>
                </a:cubicBezTo>
                <a:cubicBezTo>
                  <a:pt x="568" y="431"/>
                  <a:pt x="202" y="188"/>
                  <a:pt x="1"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9" name="Google Shape;559;p20"/>
          <p:cNvSpPr/>
          <p:nvPr/>
        </p:nvSpPr>
        <p:spPr>
          <a:xfrm>
            <a:off x="34" y="6141236"/>
            <a:ext cx="12191948" cy="522709"/>
          </a:xfrm>
          <a:custGeom>
            <a:avLst/>
            <a:gdLst/>
            <a:ahLst/>
            <a:cxnLst/>
            <a:rect l="l" t="t" r="r" b="b"/>
            <a:pathLst>
              <a:path w="53351" h="10705" extrusionOk="0">
                <a:moveTo>
                  <a:pt x="1" y="0"/>
                </a:moveTo>
                <a:lnTo>
                  <a:pt x="1" y="10705"/>
                </a:lnTo>
                <a:lnTo>
                  <a:pt x="53351" y="6075"/>
                </a:lnTo>
                <a:lnTo>
                  <a:pt x="53351" y="431"/>
                </a:lnTo>
                <a:cubicBezTo>
                  <a:pt x="50211" y="280"/>
                  <a:pt x="46158" y="14"/>
                  <a:pt x="42519" y="14"/>
                </a:cubicBezTo>
                <a:cubicBezTo>
                  <a:pt x="40918" y="14"/>
                  <a:pt x="39398" y="65"/>
                  <a:pt x="38071" y="201"/>
                </a:cubicBezTo>
                <a:cubicBezTo>
                  <a:pt x="36591" y="351"/>
                  <a:pt x="33181" y="406"/>
                  <a:pt x="28961" y="406"/>
                </a:cubicBezTo>
                <a:cubicBezTo>
                  <a:pt x="18777" y="406"/>
                  <a:pt x="3875" y="85"/>
                  <a:pt x="1"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0" name="Google Shape;560;p20"/>
          <p:cNvSpPr/>
          <p:nvPr/>
        </p:nvSpPr>
        <p:spPr>
          <a:xfrm>
            <a:off x="13734" y="6074765"/>
            <a:ext cx="4168037" cy="782587"/>
          </a:xfrm>
          <a:custGeom>
            <a:avLst/>
            <a:gdLst/>
            <a:ahLst/>
            <a:cxnLst/>
            <a:rect l="l" t="t" r="r" b="b"/>
            <a:pathLst>
              <a:path w="18239" h="8318" extrusionOk="0">
                <a:moveTo>
                  <a:pt x="1" y="1"/>
                </a:moveTo>
                <a:lnTo>
                  <a:pt x="1" y="8318"/>
                </a:lnTo>
                <a:lnTo>
                  <a:pt x="13690" y="5279"/>
                </a:lnTo>
                <a:lnTo>
                  <a:pt x="4469" y="2917"/>
                </a:lnTo>
                <a:cubicBezTo>
                  <a:pt x="4469" y="2917"/>
                  <a:pt x="9883" y="2823"/>
                  <a:pt x="13959" y="2823"/>
                </a:cubicBezTo>
                <a:cubicBezTo>
                  <a:pt x="15997" y="2823"/>
                  <a:pt x="17711" y="2849"/>
                  <a:pt x="18239" y="2917"/>
                </a:cubicBezTo>
                <a:cubicBezTo>
                  <a:pt x="17131" y="2243"/>
                  <a:pt x="14594" y="1582"/>
                  <a:pt x="11704" y="1015"/>
                </a:cubicBezTo>
                <a:cubicBezTo>
                  <a:pt x="6737" y="380"/>
                  <a:pt x="2175" y="11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1" name="Google Shape;561;p20"/>
          <p:cNvSpPr/>
          <p:nvPr/>
        </p:nvSpPr>
        <p:spPr>
          <a:xfrm>
            <a:off x="4398834" y="6206938"/>
            <a:ext cx="7793103" cy="636815"/>
          </a:xfrm>
          <a:custGeom>
            <a:avLst/>
            <a:gdLst/>
            <a:ahLst/>
            <a:cxnLst/>
            <a:rect l="l" t="t" r="r" b="b"/>
            <a:pathLst>
              <a:path w="34102" h="12070" extrusionOk="0">
                <a:moveTo>
                  <a:pt x="34102" y="0"/>
                </a:moveTo>
                <a:cubicBezTo>
                  <a:pt x="29744" y="107"/>
                  <a:pt x="22224" y="862"/>
                  <a:pt x="15216" y="1889"/>
                </a:cubicBezTo>
                <a:cubicBezTo>
                  <a:pt x="5104" y="3373"/>
                  <a:pt x="1" y="4063"/>
                  <a:pt x="1" y="4063"/>
                </a:cubicBezTo>
                <a:lnTo>
                  <a:pt x="27152" y="12069"/>
                </a:lnTo>
                <a:lnTo>
                  <a:pt x="34102" y="12069"/>
                </a:lnTo>
                <a:lnTo>
                  <a:pt x="34102"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2" name="Google Shape;562;p20"/>
          <p:cNvSpPr/>
          <p:nvPr/>
        </p:nvSpPr>
        <p:spPr>
          <a:xfrm>
            <a:off x="8795401" y="6321037"/>
            <a:ext cx="3396543" cy="522713"/>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rgbClr val="3D7D4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3" name="Google Shape;563;p20"/>
          <p:cNvSpPr/>
          <p:nvPr/>
        </p:nvSpPr>
        <p:spPr>
          <a:xfrm>
            <a:off x="34" y="6257734"/>
            <a:ext cx="12191948" cy="636785"/>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21515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564"/>
        <p:cNvGrpSpPr/>
        <p:nvPr/>
      </p:nvGrpSpPr>
      <p:grpSpPr>
        <a:xfrm>
          <a:off x="0" y="0"/>
          <a:ext cx="0" cy="0"/>
          <a:chOff x="0" y="0"/>
          <a:chExt cx="0" cy="0"/>
        </a:xfrm>
      </p:grpSpPr>
      <p:sp>
        <p:nvSpPr>
          <p:cNvPr id="565" name="Google Shape;565;p21"/>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6" name="Google Shape;566;p21"/>
          <p:cNvSpPr/>
          <p:nvPr/>
        </p:nvSpPr>
        <p:spPr>
          <a:xfrm>
            <a:off x="5120488" y="6119211"/>
            <a:ext cx="69539" cy="2397"/>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7" name="Google Shape;567;p21"/>
          <p:cNvSpPr/>
          <p:nvPr/>
        </p:nvSpPr>
        <p:spPr>
          <a:xfrm>
            <a:off x="9655834" y="5808216"/>
            <a:ext cx="585505" cy="15584"/>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8" name="Google Shape;568;p21"/>
          <p:cNvSpPr/>
          <p:nvPr/>
        </p:nvSpPr>
        <p:spPr>
          <a:xfrm>
            <a:off x="-64" y="5411547"/>
            <a:ext cx="12192064" cy="1142952"/>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9" name="Google Shape;569;p21"/>
          <p:cNvSpPr/>
          <p:nvPr/>
        </p:nvSpPr>
        <p:spPr>
          <a:xfrm>
            <a:off x="4999814" y="5301921"/>
            <a:ext cx="7192180" cy="1408257"/>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0" name="Google Shape;570;p21"/>
          <p:cNvSpPr/>
          <p:nvPr/>
        </p:nvSpPr>
        <p:spPr>
          <a:xfrm>
            <a:off x="-64" y="5875359"/>
            <a:ext cx="12192064" cy="982648"/>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642223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612"/>
        <p:cNvGrpSpPr/>
        <p:nvPr/>
      </p:nvGrpSpPr>
      <p:grpSpPr>
        <a:xfrm>
          <a:off x="0" y="0"/>
          <a:ext cx="0" cy="0"/>
          <a:chOff x="0" y="0"/>
          <a:chExt cx="0" cy="0"/>
        </a:xfrm>
      </p:grpSpPr>
      <p:sp>
        <p:nvSpPr>
          <p:cNvPr id="613" name="Google Shape;613;p25"/>
          <p:cNvSpPr/>
          <p:nvPr/>
        </p:nvSpPr>
        <p:spPr>
          <a:xfrm>
            <a:off x="362" y="4279822"/>
            <a:ext cx="6350449" cy="888716"/>
          </a:xfrm>
          <a:custGeom>
            <a:avLst/>
            <a:gdLst/>
            <a:ahLst/>
            <a:cxnLst/>
            <a:rect l="l" t="t" r="r" b="b"/>
            <a:pathLst>
              <a:path w="22787" h="4589" extrusionOk="0">
                <a:moveTo>
                  <a:pt x="3161" y="1"/>
                </a:moveTo>
                <a:cubicBezTo>
                  <a:pt x="1090" y="1"/>
                  <a:pt x="0" y="199"/>
                  <a:pt x="0" y="199"/>
                </a:cubicBezTo>
                <a:lnTo>
                  <a:pt x="0" y="4589"/>
                </a:lnTo>
                <a:lnTo>
                  <a:pt x="22787" y="4589"/>
                </a:lnTo>
                <a:cubicBezTo>
                  <a:pt x="22787" y="4589"/>
                  <a:pt x="18128" y="2036"/>
                  <a:pt x="11029" y="766"/>
                </a:cubicBezTo>
                <a:cubicBezTo>
                  <a:pt x="7669" y="160"/>
                  <a:pt x="5020" y="1"/>
                  <a:pt x="316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4" name="Google Shape;614;p25"/>
          <p:cNvSpPr txBox="1">
            <a:spLocks noGrp="1"/>
          </p:cNvSpPr>
          <p:nvPr>
            <p:ph type="title"/>
          </p:nvPr>
        </p:nvSpPr>
        <p:spPr>
          <a:xfrm>
            <a:off x="6664533" y="2011903"/>
            <a:ext cx="4567600" cy="1475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5" name="Google Shape;615;p25"/>
          <p:cNvSpPr/>
          <p:nvPr/>
        </p:nvSpPr>
        <p:spPr>
          <a:xfrm>
            <a:off x="367" y="4888968"/>
            <a:ext cx="12223197" cy="1988049"/>
          </a:xfrm>
          <a:custGeom>
            <a:avLst/>
            <a:gdLst/>
            <a:ahLst/>
            <a:cxnLst/>
            <a:rect l="l" t="t" r="r" b="b"/>
            <a:pathLst>
              <a:path w="43860" h="10974" extrusionOk="0">
                <a:moveTo>
                  <a:pt x="0" y="0"/>
                </a:moveTo>
                <a:lnTo>
                  <a:pt x="0" y="10974"/>
                </a:lnTo>
                <a:lnTo>
                  <a:pt x="43860" y="10974"/>
                </a:lnTo>
                <a:lnTo>
                  <a:pt x="43860"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6" name="Google Shape;616;p25"/>
          <p:cNvSpPr/>
          <p:nvPr/>
        </p:nvSpPr>
        <p:spPr>
          <a:xfrm>
            <a:off x="362" y="4816735"/>
            <a:ext cx="12223229" cy="483187"/>
          </a:xfrm>
          <a:custGeom>
            <a:avLst/>
            <a:gdLst/>
            <a:ahLst/>
            <a:cxnLst/>
            <a:rect l="l" t="t" r="r" b="b"/>
            <a:pathLst>
              <a:path w="43860" h="2495" extrusionOk="0">
                <a:moveTo>
                  <a:pt x="0" y="0"/>
                </a:moveTo>
                <a:lnTo>
                  <a:pt x="0" y="512"/>
                </a:lnTo>
                <a:cubicBezTo>
                  <a:pt x="18857" y="538"/>
                  <a:pt x="31655" y="810"/>
                  <a:pt x="43860" y="2495"/>
                </a:cubicBezTo>
                <a:lnTo>
                  <a:pt x="4386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7" name="Google Shape;617;p25"/>
          <p:cNvSpPr/>
          <p:nvPr/>
        </p:nvSpPr>
        <p:spPr>
          <a:xfrm>
            <a:off x="362" y="5280482"/>
            <a:ext cx="12223229" cy="1596551"/>
          </a:xfrm>
          <a:custGeom>
            <a:avLst/>
            <a:gdLst/>
            <a:ahLst/>
            <a:cxnLst/>
            <a:rect l="l" t="t" r="r" b="b"/>
            <a:pathLst>
              <a:path w="43860" h="8244" extrusionOk="0">
                <a:moveTo>
                  <a:pt x="19201" y="1"/>
                </a:moveTo>
                <a:cubicBezTo>
                  <a:pt x="9431" y="1"/>
                  <a:pt x="0" y="1061"/>
                  <a:pt x="0" y="1061"/>
                </a:cubicBezTo>
                <a:lnTo>
                  <a:pt x="0" y="8244"/>
                </a:lnTo>
                <a:lnTo>
                  <a:pt x="43860" y="8244"/>
                </a:lnTo>
                <a:lnTo>
                  <a:pt x="43860" y="3222"/>
                </a:lnTo>
                <a:cubicBezTo>
                  <a:pt x="43860" y="3222"/>
                  <a:pt x="38702" y="1171"/>
                  <a:pt x="26918" y="267"/>
                </a:cubicBezTo>
                <a:cubicBezTo>
                  <a:pt x="24436" y="76"/>
                  <a:pt x="21807" y="1"/>
                  <a:pt x="1920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8" name="Google Shape;618;p25"/>
          <p:cNvSpPr/>
          <p:nvPr/>
        </p:nvSpPr>
        <p:spPr>
          <a:xfrm>
            <a:off x="350" y="5168549"/>
            <a:ext cx="6501220" cy="1708467"/>
          </a:xfrm>
          <a:custGeom>
            <a:avLst/>
            <a:gdLst/>
            <a:ahLst/>
            <a:cxnLst/>
            <a:rect l="l" t="t" r="r" b="b"/>
            <a:pathLst>
              <a:path w="23328" h="5931" extrusionOk="0">
                <a:moveTo>
                  <a:pt x="1542" y="1"/>
                </a:moveTo>
                <a:cubicBezTo>
                  <a:pt x="517" y="1"/>
                  <a:pt x="0" y="73"/>
                  <a:pt x="0" y="73"/>
                </a:cubicBezTo>
                <a:lnTo>
                  <a:pt x="0" y="5931"/>
                </a:lnTo>
                <a:lnTo>
                  <a:pt x="23328" y="5931"/>
                </a:lnTo>
                <a:cubicBezTo>
                  <a:pt x="23328" y="5931"/>
                  <a:pt x="17143" y="2691"/>
                  <a:pt x="10313" y="1139"/>
                </a:cubicBezTo>
                <a:cubicBezTo>
                  <a:pt x="6113" y="185"/>
                  <a:pt x="3179" y="1"/>
                  <a:pt x="154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9" name="Google Shape;619;p25"/>
          <p:cNvSpPr/>
          <p:nvPr/>
        </p:nvSpPr>
        <p:spPr>
          <a:xfrm>
            <a:off x="5984900" y="5331734"/>
            <a:ext cx="6238720" cy="1545261"/>
          </a:xfrm>
          <a:custGeom>
            <a:avLst/>
            <a:gdLst/>
            <a:ahLst/>
            <a:cxnLst/>
            <a:rect l="l" t="t" r="r" b="b"/>
            <a:pathLst>
              <a:path w="12002" h="4208" extrusionOk="0">
                <a:moveTo>
                  <a:pt x="11404" y="0"/>
                </a:moveTo>
                <a:cubicBezTo>
                  <a:pt x="11120" y="0"/>
                  <a:pt x="10830" y="82"/>
                  <a:pt x="10719" y="200"/>
                </a:cubicBezTo>
                <a:cubicBezTo>
                  <a:pt x="10518" y="414"/>
                  <a:pt x="10450" y="848"/>
                  <a:pt x="10557" y="1023"/>
                </a:cubicBezTo>
                <a:cubicBezTo>
                  <a:pt x="10557" y="1023"/>
                  <a:pt x="10371" y="827"/>
                  <a:pt x="10125" y="827"/>
                </a:cubicBezTo>
                <a:cubicBezTo>
                  <a:pt x="10060" y="827"/>
                  <a:pt x="9992" y="840"/>
                  <a:pt x="9922" y="874"/>
                </a:cubicBezTo>
                <a:cubicBezTo>
                  <a:pt x="9585" y="1036"/>
                  <a:pt x="9922" y="1373"/>
                  <a:pt x="9922" y="1373"/>
                </a:cubicBezTo>
                <a:cubicBezTo>
                  <a:pt x="9922" y="1373"/>
                  <a:pt x="9572" y="1441"/>
                  <a:pt x="9572" y="1671"/>
                </a:cubicBezTo>
                <a:cubicBezTo>
                  <a:pt x="9572" y="1901"/>
                  <a:pt x="9789" y="2089"/>
                  <a:pt x="9789" y="2089"/>
                </a:cubicBezTo>
                <a:cubicBezTo>
                  <a:pt x="9789" y="2089"/>
                  <a:pt x="9718" y="2065"/>
                  <a:pt x="9631" y="2065"/>
                </a:cubicBezTo>
                <a:cubicBezTo>
                  <a:pt x="9545" y="2065"/>
                  <a:pt x="9444" y="2089"/>
                  <a:pt x="9384" y="2183"/>
                </a:cubicBezTo>
                <a:cubicBezTo>
                  <a:pt x="9351" y="2239"/>
                  <a:pt x="9338" y="2291"/>
                  <a:pt x="9335" y="2337"/>
                </a:cubicBezTo>
                <a:lnTo>
                  <a:pt x="9335" y="2337"/>
                </a:lnTo>
                <a:cubicBezTo>
                  <a:pt x="9258" y="2167"/>
                  <a:pt x="9056" y="1933"/>
                  <a:pt x="8532" y="1901"/>
                </a:cubicBezTo>
                <a:cubicBezTo>
                  <a:pt x="8505" y="1900"/>
                  <a:pt x="8479" y="1899"/>
                  <a:pt x="8454" y="1899"/>
                </a:cubicBezTo>
                <a:cubicBezTo>
                  <a:pt x="7672" y="1899"/>
                  <a:pt x="7508" y="2507"/>
                  <a:pt x="7508" y="2507"/>
                </a:cubicBezTo>
                <a:cubicBezTo>
                  <a:pt x="7508" y="2507"/>
                  <a:pt x="7333" y="2234"/>
                  <a:pt x="6984" y="2234"/>
                </a:cubicBezTo>
                <a:cubicBezTo>
                  <a:pt x="6921" y="2234"/>
                  <a:pt x="6853" y="2243"/>
                  <a:pt x="6779" y="2264"/>
                </a:cubicBezTo>
                <a:cubicBezTo>
                  <a:pt x="6306" y="2400"/>
                  <a:pt x="6374" y="2711"/>
                  <a:pt x="6374" y="2711"/>
                </a:cubicBezTo>
                <a:cubicBezTo>
                  <a:pt x="6374" y="2711"/>
                  <a:pt x="6221" y="2606"/>
                  <a:pt x="6045" y="2606"/>
                </a:cubicBezTo>
                <a:cubicBezTo>
                  <a:pt x="5975" y="2606"/>
                  <a:pt x="5902" y="2623"/>
                  <a:pt x="5833" y="2669"/>
                </a:cubicBezTo>
                <a:cubicBezTo>
                  <a:pt x="5590" y="2831"/>
                  <a:pt x="5658" y="3019"/>
                  <a:pt x="5658" y="3019"/>
                </a:cubicBezTo>
                <a:cubicBezTo>
                  <a:pt x="5658" y="3019"/>
                  <a:pt x="5348" y="2774"/>
                  <a:pt x="4932" y="2774"/>
                </a:cubicBezTo>
                <a:cubicBezTo>
                  <a:pt x="4771" y="2774"/>
                  <a:pt x="4594" y="2811"/>
                  <a:pt x="4414" y="2912"/>
                </a:cubicBezTo>
                <a:cubicBezTo>
                  <a:pt x="3753" y="3262"/>
                  <a:pt x="3915" y="3696"/>
                  <a:pt x="3915" y="3696"/>
                </a:cubicBezTo>
                <a:cubicBezTo>
                  <a:pt x="3915" y="3696"/>
                  <a:pt x="3636" y="3417"/>
                  <a:pt x="3272" y="3417"/>
                </a:cubicBezTo>
                <a:cubicBezTo>
                  <a:pt x="3156" y="3417"/>
                  <a:pt x="3031" y="3446"/>
                  <a:pt x="2904" y="3521"/>
                </a:cubicBezTo>
                <a:lnTo>
                  <a:pt x="2849" y="3858"/>
                </a:lnTo>
                <a:cubicBezTo>
                  <a:pt x="2849" y="3858"/>
                  <a:pt x="2548" y="3567"/>
                  <a:pt x="2174" y="3567"/>
                </a:cubicBezTo>
                <a:cubicBezTo>
                  <a:pt x="2122" y="3567"/>
                  <a:pt x="2068" y="3573"/>
                  <a:pt x="2013" y="3586"/>
                </a:cubicBezTo>
                <a:cubicBezTo>
                  <a:pt x="1553" y="3696"/>
                  <a:pt x="1485" y="3858"/>
                  <a:pt x="1485" y="3858"/>
                </a:cubicBezTo>
                <a:cubicBezTo>
                  <a:pt x="1485" y="3858"/>
                  <a:pt x="1243" y="3754"/>
                  <a:pt x="930" y="3754"/>
                </a:cubicBezTo>
                <a:cubicBezTo>
                  <a:pt x="635" y="3754"/>
                  <a:pt x="277" y="3847"/>
                  <a:pt x="1" y="4208"/>
                </a:cubicBezTo>
                <a:lnTo>
                  <a:pt x="12002" y="4208"/>
                </a:lnTo>
                <a:lnTo>
                  <a:pt x="12002" y="200"/>
                </a:lnTo>
                <a:cubicBezTo>
                  <a:pt x="11879" y="58"/>
                  <a:pt x="11644" y="0"/>
                  <a:pt x="11404"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0" name="Google Shape;620;p25"/>
          <p:cNvSpPr/>
          <p:nvPr/>
        </p:nvSpPr>
        <p:spPr>
          <a:xfrm>
            <a:off x="8440467" y="6089565"/>
            <a:ext cx="3783128" cy="787467"/>
          </a:xfrm>
          <a:custGeom>
            <a:avLst/>
            <a:gdLst/>
            <a:ahLst/>
            <a:cxnLst/>
            <a:rect l="l" t="t" r="r" b="b"/>
            <a:pathLst>
              <a:path w="7278" h="2110" extrusionOk="0">
                <a:moveTo>
                  <a:pt x="7196" y="1"/>
                </a:moveTo>
                <a:cubicBezTo>
                  <a:pt x="7059" y="1"/>
                  <a:pt x="6916" y="28"/>
                  <a:pt x="6792" y="85"/>
                </a:cubicBezTo>
                <a:cubicBezTo>
                  <a:pt x="6562" y="192"/>
                  <a:pt x="6374" y="354"/>
                  <a:pt x="6225" y="545"/>
                </a:cubicBezTo>
                <a:cubicBezTo>
                  <a:pt x="6131" y="652"/>
                  <a:pt x="6063" y="775"/>
                  <a:pt x="6063" y="895"/>
                </a:cubicBezTo>
                <a:cubicBezTo>
                  <a:pt x="5966" y="827"/>
                  <a:pt x="5855" y="795"/>
                  <a:pt x="5750" y="795"/>
                </a:cubicBezTo>
                <a:cubicBezTo>
                  <a:pt x="5518" y="795"/>
                  <a:pt x="5315" y="953"/>
                  <a:pt x="5360" y="1232"/>
                </a:cubicBezTo>
                <a:cubicBezTo>
                  <a:pt x="5317" y="1168"/>
                  <a:pt x="5236" y="1138"/>
                  <a:pt x="5152" y="1138"/>
                </a:cubicBezTo>
                <a:cubicBezTo>
                  <a:pt x="5077" y="1138"/>
                  <a:pt x="5000" y="1162"/>
                  <a:pt x="4942" y="1206"/>
                </a:cubicBezTo>
                <a:cubicBezTo>
                  <a:pt x="4822" y="1313"/>
                  <a:pt x="4793" y="1462"/>
                  <a:pt x="4793" y="1611"/>
                </a:cubicBezTo>
                <a:cubicBezTo>
                  <a:pt x="4524" y="1436"/>
                  <a:pt x="4242" y="1245"/>
                  <a:pt x="3918" y="1232"/>
                </a:cubicBezTo>
                <a:cubicBezTo>
                  <a:pt x="3910" y="1232"/>
                  <a:pt x="3902" y="1231"/>
                  <a:pt x="3894" y="1231"/>
                </a:cubicBezTo>
                <a:cubicBezTo>
                  <a:pt x="3576" y="1231"/>
                  <a:pt x="3229" y="1482"/>
                  <a:pt x="3296" y="1773"/>
                </a:cubicBezTo>
                <a:cubicBezTo>
                  <a:pt x="3202" y="1637"/>
                  <a:pt x="3092" y="1504"/>
                  <a:pt x="2930" y="1449"/>
                </a:cubicBezTo>
                <a:cubicBezTo>
                  <a:pt x="2896" y="1437"/>
                  <a:pt x="2858" y="1432"/>
                  <a:pt x="2821" y="1432"/>
                </a:cubicBezTo>
                <a:cubicBezTo>
                  <a:pt x="2682" y="1432"/>
                  <a:pt x="2541" y="1509"/>
                  <a:pt x="2541" y="1637"/>
                </a:cubicBezTo>
                <a:cubicBezTo>
                  <a:pt x="2388" y="1511"/>
                  <a:pt x="2173" y="1406"/>
                  <a:pt x="1967" y="1406"/>
                </a:cubicBezTo>
                <a:cubicBezTo>
                  <a:pt x="1955" y="1406"/>
                  <a:pt x="1944" y="1406"/>
                  <a:pt x="1932" y="1407"/>
                </a:cubicBezTo>
                <a:cubicBezTo>
                  <a:pt x="1702" y="1436"/>
                  <a:pt x="1472" y="1611"/>
                  <a:pt x="1501" y="1828"/>
                </a:cubicBezTo>
                <a:cubicBezTo>
                  <a:pt x="1425" y="1700"/>
                  <a:pt x="1278" y="1610"/>
                  <a:pt x="1126" y="1610"/>
                </a:cubicBezTo>
                <a:cubicBezTo>
                  <a:pt x="1116" y="1610"/>
                  <a:pt x="1106" y="1610"/>
                  <a:pt x="1096" y="1611"/>
                </a:cubicBezTo>
                <a:cubicBezTo>
                  <a:pt x="934" y="1624"/>
                  <a:pt x="785" y="1786"/>
                  <a:pt x="811" y="1935"/>
                </a:cubicBezTo>
                <a:cubicBezTo>
                  <a:pt x="728" y="1813"/>
                  <a:pt x="571" y="1744"/>
                  <a:pt x="416" y="1744"/>
                </a:cubicBezTo>
                <a:cubicBezTo>
                  <a:pt x="347" y="1744"/>
                  <a:pt x="279" y="1757"/>
                  <a:pt x="218" y="1786"/>
                </a:cubicBezTo>
                <a:cubicBezTo>
                  <a:pt x="95" y="1854"/>
                  <a:pt x="30" y="1974"/>
                  <a:pt x="1" y="2110"/>
                </a:cubicBezTo>
                <a:lnTo>
                  <a:pt x="7278" y="2110"/>
                </a:lnTo>
                <a:lnTo>
                  <a:pt x="7278" y="4"/>
                </a:lnTo>
                <a:cubicBezTo>
                  <a:pt x="7251" y="2"/>
                  <a:pt x="7224" y="1"/>
                  <a:pt x="719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1" name="Google Shape;621;p25"/>
          <p:cNvSpPr txBox="1">
            <a:spLocks noGrp="1"/>
          </p:cNvSpPr>
          <p:nvPr>
            <p:ph type="subTitle" idx="1"/>
          </p:nvPr>
        </p:nvSpPr>
        <p:spPr>
          <a:xfrm>
            <a:off x="6664567" y="3487103"/>
            <a:ext cx="4567600" cy="138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392327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668"/>
        <p:cNvGrpSpPr/>
        <p:nvPr/>
      </p:nvGrpSpPr>
      <p:grpSpPr>
        <a:xfrm>
          <a:off x="0" y="0"/>
          <a:ext cx="0" cy="0"/>
          <a:chOff x="0" y="0"/>
          <a:chExt cx="0" cy="0"/>
        </a:xfrm>
      </p:grpSpPr>
      <p:sp>
        <p:nvSpPr>
          <p:cNvPr id="669" name="Google Shape;669;p27"/>
          <p:cNvSpPr/>
          <p:nvPr/>
        </p:nvSpPr>
        <p:spPr>
          <a:xfrm>
            <a:off x="7982025" y="4005630"/>
            <a:ext cx="5996052" cy="2921689"/>
          </a:xfrm>
          <a:custGeom>
            <a:avLst/>
            <a:gdLst/>
            <a:ahLst/>
            <a:cxnLst/>
            <a:rect l="l" t="t" r="r" b="b"/>
            <a:pathLst>
              <a:path w="19522" h="11895" extrusionOk="0">
                <a:moveTo>
                  <a:pt x="10693" y="1"/>
                </a:moveTo>
                <a:cubicBezTo>
                  <a:pt x="8668" y="1"/>
                  <a:pt x="6967" y="1310"/>
                  <a:pt x="6361" y="3121"/>
                </a:cubicBezTo>
                <a:cubicBezTo>
                  <a:pt x="6251" y="3079"/>
                  <a:pt x="6144" y="3053"/>
                  <a:pt x="6024" y="3053"/>
                </a:cubicBezTo>
                <a:cubicBezTo>
                  <a:pt x="5807" y="3053"/>
                  <a:pt x="5619" y="3134"/>
                  <a:pt x="5470" y="3283"/>
                </a:cubicBezTo>
                <a:cubicBezTo>
                  <a:pt x="5321" y="3254"/>
                  <a:pt x="5159" y="3241"/>
                  <a:pt x="4984" y="3241"/>
                </a:cubicBezTo>
                <a:cubicBezTo>
                  <a:pt x="3646" y="3241"/>
                  <a:pt x="2567" y="4323"/>
                  <a:pt x="2567" y="5658"/>
                </a:cubicBezTo>
                <a:cubicBezTo>
                  <a:pt x="2567" y="5713"/>
                  <a:pt x="2567" y="5765"/>
                  <a:pt x="2580" y="5807"/>
                </a:cubicBezTo>
                <a:cubicBezTo>
                  <a:pt x="2298" y="5590"/>
                  <a:pt x="1958" y="5457"/>
                  <a:pt x="1569" y="5457"/>
                </a:cubicBezTo>
                <a:cubicBezTo>
                  <a:pt x="704" y="5457"/>
                  <a:pt x="1" y="6157"/>
                  <a:pt x="1" y="7022"/>
                </a:cubicBezTo>
                <a:cubicBezTo>
                  <a:pt x="1" y="7900"/>
                  <a:pt x="704" y="8600"/>
                  <a:pt x="1569" y="8600"/>
                </a:cubicBezTo>
                <a:cubicBezTo>
                  <a:pt x="2068" y="8600"/>
                  <a:pt x="2512" y="8373"/>
                  <a:pt x="2810" y="8007"/>
                </a:cubicBezTo>
                <a:cubicBezTo>
                  <a:pt x="2917" y="8049"/>
                  <a:pt x="3053" y="8075"/>
                  <a:pt x="3189" y="8075"/>
                </a:cubicBezTo>
                <a:cubicBezTo>
                  <a:pt x="3458" y="8075"/>
                  <a:pt x="3701" y="7968"/>
                  <a:pt x="3889" y="7806"/>
                </a:cubicBezTo>
                <a:cubicBezTo>
                  <a:pt x="4226" y="7981"/>
                  <a:pt x="4592" y="8075"/>
                  <a:pt x="4984" y="8075"/>
                </a:cubicBezTo>
                <a:cubicBezTo>
                  <a:pt x="5091" y="8075"/>
                  <a:pt x="5185" y="8062"/>
                  <a:pt x="5279" y="8049"/>
                </a:cubicBezTo>
                <a:lnTo>
                  <a:pt x="5279" y="8049"/>
                </a:lnTo>
                <a:cubicBezTo>
                  <a:pt x="5052" y="8357"/>
                  <a:pt x="4903" y="8736"/>
                  <a:pt x="4903" y="9141"/>
                </a:cubicBezTo>
                <a:cubicBezTo>
                  <a:pt x="4903" y="10113"/>
                  <a:pt x="5684" y="10910"/>
                  <a:pt x="6672" y="10910"/>
                </a:cubicBezTo>
                <a:cubicBezTo>
                  <a:pt x="7644" y="10910"/>
                  <a:pt x="8425" y="10113"/>
                  <a:pt x="8425" y="9141"/>
                </a:cubicBezTo>
                <a:lnTo>
                  <a:pt x="8425" y="9115"/>
                </a:lnTo>
                <a:cubicBezTo>
                  <a:pt x="8600" y="9034"/>
                  <a:pt x="8762" y="8924"/>
                  <a:pt x="8911" y="8791"/>
                </a:cubicBezTo>
                <a:cubicBezTo>
                  <a:pt x="9465" y="9021"/>
                  <a:pt x="10058" y="9141"/>
                  <a:pt x="10693" y="9141"/>
                </a:cubicBezTo>
                <a:cubicBezTo>
                  <a:pt x="10868" y="9141"/>
                  <a:pt x="11046" y="9128"/>
                  <a:pt x="11221" y="9115"/>
                </a:cubicBezTo>
                <a:lnTo>
                  <a:pt x="11221" y="9264"/>
                </a:lnTo>
                <a:cubicBezTo>
                  <a:pt x="11221" y="10722"/>
                  <a:pt x="12394" y="11895"/>
                  <a:pt x="13839" y="11895"/>
                </a:cubicBezTo>
                <a:cubicBezTo>
                  <a:pt x="14542" y="11895"/>
                  <a:pt x="15161" y="11613"/>
                  <a:pt x="15634" y="11179"/>
                </a:cubicBezTo>
                <a:lnTo>
                  <a:pt x="15744" y="11179"/>
                </a:lnTo>
                <a:cubicBezTo>
                  <a:pt x="16363" y="11179"/>
                  <a:pt x="16878" y="10667"/>
                  <a:pt x="16878" y="10032"/>
                </a:cubicBezTo>
                <a:cubicBezTo>
                  <a:pt x="16878" y="9815"/>
                  <a:pt x="16823" y="9614"/>
                  <a:pt x="16716" y="9452"/>
                </a:cubicBezTo>
                <a:cubicBezTo>
                  <a:pt x="18294" y="9290"/>
                  <a:pt x="19522" y="7968"/>
                  <a:pt x="19522" y="6348"/>
                </a:cubicBezTo>
                <a:cubicBezTo>
                  <a:pt x="19522" y="4631"/>
                  <a:pt x="18132" y="3241"/>
                  <a:pt x="16418" y="3241"/>
                </a:cubicBezTo>
                <a:cubicBezTo>
                  <a:pt x="16175" y="3241"/>
                  <a:pt x="15945" y="3270"/>
                  <a:pt x="15728" y="3309"/>
                </a:cubicBezTo>
                <a:cubicBezTo>
                  <a:pt x="15728" y="3254"/>
                  <a:pt x="15744" y="3189"/>
                  <a:pt x="15744" y="3121"/>
                </a:cubicBezTo>
                <a:cubicBezTo>
                  <a:pt x="15744" y="2175"/>
                  <a:pt x="14973" y="1407"/>
                  <a:pt x="14027" y="1407"/>
                </a:cubicBezTo>
                <a:lnTo>
                  <a:pt x="13988" y="1407"/>
                </a:lnTo>
                <a:cubicBezTo>
                  <a:pt x="13165" y="542"/>
                  <a:pt x="11989" y="1"/>
                  <a:pt x="10693" y="1"/>
                </a:cubicBezTo>
                <a:close/>
              </a:path>
            </a:pathLst>
          </a:custGeom>
          <a:solidFill>
            <a:srgbClr val="FFFFFF">
              <a:alpha val="758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0" name="Google Shape;670;p27"/>
          <p:cNvSpPr/>
          <p:nvPr/>
        </p:nvSpPr>
        <p:spPr>
          <a:xfrm>
            <a:off x="-454909" y="4005630"/>
            <a:ext cx="5996052" cy="2921689"/>
          </a:xfrm>
          <a:custGeom>
            <a:avLst/>
            <a:gdLst/>
            <a:ahLst/>
            <a:cxnLst/>
            <a:rect l="l" t="t" r="r" b="b"/>
            <a:pathLst>
              <a:path w="19522" h="11895" extrusionOk="0">
                <a:moveTo>
                  <a:pt x="10693" y="1"/>
                </a:moveTo>
                <a:cubicBezTo>
                  <a:pt x="8668" y="1"/>
                  <a:pt x="6967" y="1310"/>
                  <a:pt x="6361" y="3121"/>
                </a:cubicBezTo>
                <a:cubicBezTo>
                  <a:pt x="6251" y="3079"/>
                  <a:pt x="6144" y="3053"/>
                  <a:pt x="6024" y="3053"/>
                </a:cubicBezTo>
                <a:cubicBezTo>
                  <a:pt x="5807" y="3053"/>
                  <a:pt x="5619" y="3134"/>
                  <a:pt x="5470" y="3283"/>
                </a:cubicBezTo>
                <a:cubicBezTo>
                  <a:pt x="5321" y="3254"/>
                  <a:pt x="5159" y="3241"/>
                  <a:pt x="4984" y="3241"/>
                </a:cubicBezTo>
                <a:cubicBezTo>
                  <a:pt x="3646" y="3241"/>
                  <a:pt x="2567" y="4323"/>
                  <a:pt x="2567" y="5658"/>
                </a:cubicBezTo>
                <a:cubicBezTo>
                  <a:pt x="2567" y="5713"/>
                  <a:pt x="2567" y="5765"/>
                  <a:pt x="2580" y="5807"/>
                </a:cubicBezTo>
                <a:cubicBezTo>
                  <a:pt x="2298" y="5590"/>
                  <a:pt x="1958" y="5457"/>
                  <a:pt x="1569" y="5457"/>
                </a:cubicBezTo>
                <a:cubicBezTo>
                  <a:pt x="704" y="5457"/>
                  <a:pt x="1" y="6157"/>
                  <a:pt x="1" y="7022"/>
                </a:cubicBezTo>
                <a:cubicBezTo>
                  <a:pt x="1" y="7900"/>
                  <a:pt x="704" y="8600"/>
                  <a:pt x="1569" y="8600"/>
                </a:cubicBezTo>
                <a:cubicBezTo>
                  <a:pt x="2068" y="8600"/>
                  <a:pt x="2512" y="8373"/>
                  <a:pt x="2810" y="8007"/>
                </a:cubicBezTo>
                <a:cubicBezTo>
                  <a:pt x="2917" y="8049"/>
                  <a:pt x="3053" y="8075"/>
                  <a:pt x="3189" y="8075"/>
                </a:cubicBezTo>
                <a:cubicBezTo>
                  <a:pt x="3458" y="8075"/>
                  <a:pt x="3701" y="7968"/>
                  <a:pt x="3889" y="7806"/>
                </a:cubicBezTo>
                <a:cubicBezTo>
                  <a:pt x="4226" y="7981"/>
                  <a:pt x="4592" y="8075"/>
                  <a:pt x="4984" y="8075"/>
                </a:cubicBezTo>
                <a:cubicBezTo>
                  <a:pt x="5091" y="8075"/>
                  <a:pt x="5185" y="8062"/>
                  <a:pt x="5279" y="8049"/>
                </a:cubicBezTo>
                <a:lnTo>
                  <a:pt x="5279" y="8049"/>
                </a:lnTo>
                <a:cubicBezTo>
                  <a:pt x="5052" y="8357"/>
                  <a:pt x="4903" y="8736"/>
                  <a:pt x="4903" y="9141"/>
                </a:cubicBezTo>
                <a:cubicBezTo>
                  <a:pt x="4903" y="10113"/>
                  <a:pt x="5684" y="10910"/>
                  <a:pt x="6672" y="10910"/>
                </a:cubicBezTo>
                <a:cubicBezTo>
                  <a:pt x="7644" y="10910"/>
                  <a:pt x="8425" y="10113"/>
                  <a:pt x="8425" y="9141"/>
                </a:cubicBezTo>
                <a:lnTo>
                  <a:pt x="8425" y="9115"/>
                </a:lnTo>
                <a:cubicBezTo>
                  <a:pt x="8600" y="9034"/>
                  <a:pt x="8762" y="8924"/>
                  <a:pt x="8911" y="8791"/>
                </a:cubicBezTo>
                <a:cubicBezTo>
                  <a:pt x="9465" y="9021"/>
                  <a:pt x="10058" y="9141"/>
                  <a:pt x="10693" y="9141"/>
                </a:cubicBezTo>
                <a:cubicBezTo>
                  <a:pt x="10868" y="9141"/>
                  <a:pt x="11046" y="9128"/>
                  <a:pt x="11221" y="9115"/>
                </a:cubicBezTo>
                <a:lnTo>
                  <a:pt x="11221" y="9264"/>
                </a:lnTo>
                <a:cubicBezTo>
                  <a:pt x="11221" y="10722"/>
                  <a:pt x="12394" y="11895"/>
                  <a:pt x="13839" y="11895"/>
                </a:cubicBezTo>
                <a:cubicBezTo>
                  <a:pt x="14542" y="11895"/>
                  <a:pt x="15161" y="11613"/>
                  <a:pt x="15634" y="11179"/>
                </a:cubicBezTo>
                <a:lnTo>
                  <a:pt x="15744" y="11179"/>
                </a:lnTo>
                <a:cubicBezTo>
                  <a:pt x="16363" y="11179"/>
                  <a:pt x="16878" y="10667"/>
                  <a:pt x="16878" y="10032"/>
                </a:cubicBezTo>
                <a:cubicBezTo>
                  <a:pt x="16878" y="9815"/>
                  <a:pt x="16823" y="9614"/>
                  <a:pt x="16716" y="9452"/>
                </a:cubicBezTo>
                <a:cubicBezTo>
                  <a:pt x="18294" y="9290"/>
                  <a:pt x="19522" y="7968"/>
                  <a:pt x="19522" y="6348"/>
                </a:cubicBezTo>
                <a:cubicBezTo>
                  <a:pt x="19522" y="4631"/>
                  <a:pt x="18132" y="3241"/>
                  <a:pt x="16418" y="3241"/>
                </a:cubicBezTo>
                <a:cubicBezTo>
                  <a:pt x="16175" y="3241"/>
                  <a:pt x="15945" y="3270"/>
                  <a:pt x="15728" y="3309"/>
                </a:cubicBezTo>
                <a:cubicBezTo>
                  <a:pt x="15728" y="3254"/>
                  <a:pt x="15744" y="3189"/>
                  <a:pt x="15744" y="3121"/>
                </a:cubicBezTo>
                <a:cubicBezTo>
                  <a:pt x="15744" y="2175"/>
                  <a:pt x="14973" y="1407"/>
                  <a:pt x="14027" y="1407"/>
                </a:cubicBezTo>
                <a:lnTo>
                  <a:pt x="13988" y="1407"/>
                </a:lnTo>
                <a:cubicBezTo>
                  <a:pt x="13165" y="542"/>
                  <a:pt x="11989" y="1"/>
                  <a:pt x="10693" y="1"/>
                </a:cubicBezTo>
                <a:close/>
              </a:path>
            </a:pathLst>
          </a:custGeom>
          <a:solidFill>
            <a:srgbClr val="FFFFFF">
              <a:alpha val="758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1" name="Google Shape;671;p27"/>
          <p:cNvSpPr/>
          <p:nvPr/>
        </p:nvSpPr>
        <p:spPr>
          <a:xfrm>
            <a:off x="4976902" y="6249298"/>
            <a:ext cx="70951" cy="2221"/>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2" name="Google Shape;672;p27"/>
          <p:cNvSpPr/>
          <p:nvPr/>
        </p:nvSpPr>
        <p:spPr>
          <a:xfrm>
            <a:off x="9604340" y="5961175"/>
            <a:ext cx="597393" cy="14437"/>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3" name="Google Shape;673;p27"/>
          <p:cNvSpPr/>
          <p:nvPr/>
        </p:nvSpPr>
        <p:spPr>
          <a:xfrm>
            <a:off x="33" y="5041234"/>
            <a:ext cx="12192016" cy="1106837"/>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4" name="Google Shape;674;p27"/>
          <p:cNvSpPr/>
          <p:nvPr/>
        </p:nvSpPr>
        <p:spPr>
          <a:xfrm>
            <a:off x="-16" y="5669032"/>
            <a:ext cx="12192016" cy="826673"/>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5" name="Google Shape;675;p27"/>
          <p:cNvSpPr/>
          <p:nvPr/>
        </p:nvSpPr>
        <p:spPr>
          <a:xfrm>
            <a:off x="4853785" y="5500935"/>
            <a:ext cx="7338209" cy="1648471"/>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6" name="Google Shape;676;p27"/>
          <p:cNvSpPr/>
          <p:nvPr/>
        </p:nvSpPr>
        <p:spPr>
          <a:xfrm>
            <a:off x="-15" y="6092424"/>
            <a:ext cx="11949201" cy="756421"/>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7" name="Google Shape;677;p27"/>
          <p:cNvSpPr/>
          <p:nvPr/>
        </p:nvSpPr>
        <p:spPr>
          <a:xfrm>
            <a:off x="-16" y="6392956"/>
            <a:ext cx="12192016" cy="756440"/>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78" name="Google Shape;678;p27"/>
          <p:cNvGrpSpPr/>
          <p:nvPr/>
        </p:nvGrpSpPr>
        <p:grpSpPr>
          <a:xfrm>
            <a:off x="7173214" y="5123540"/>
            <a:ext cx="3442029" cy="1169041"/>
            <a:chOff x="5379910" y="3842654"/>
            <a:chExt cx="2581522" cy="876781"/>
          </a:xfrm>
        </p:grpSpPr>
        <p:sp>
          <p:nvSpPr>
            <p:cNvPr id="679" name="Google Shape;679;p27"/>
            <p:cNvSpPr/>
            <p:nvPr/>
          </p:nvSpPr>
          <p:spPr>
            <a:xfrm>
              <a:off x="7639533" y="3968202"/>
              <a:ext cx="196495" cy="712964"/>
            </a:xfrm>
            <a:custGeom>
              <a:avLst/>
              <a:gdLst/>
              <a:ahLst/>
              <a:cxnLst/>
              <a:rect l="l" t="t" r="r" b="b"/>
              <a:pathLst>
                <a:path w="1335" h="4844" extrusionOk="0">
                  <a:moveTo>
                    <a:pt x="0" y="0"/>
                  </a:moveTo>
                  <a:lnTo>
                    <a:pt x="0" y="4698"/>
                  </a:lnTo>
                  <a:lnTo>
                    <a:pt x="1335" y="4844"/>
                  </a:lnTo>
                  <a:lnTo>
                    <a:pt x="1335" y="0"/>
                  </a:lnTo>
                  <a:close/>
                </a:path>
              </a:pathLst>
            </a:custGeom>
            <a:solidFill>
              <a:srgbClr val="FFC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27"/>
            <p:cNvSpPr/>
            <p:nvPr/>
          </p:nvSpPr>
          <p:spPr>
            <a:xfrm>
              <a:off x="7631290" y="3842654"/>
              <a:ext cx="210920" cy="125696"/>
            </a:xfrm>
            <a:custGeom>
              <a:avLst/>
              <a:gdLst/>
              <a:ahLst/>
              <a:cxnLst/>
              <a:rect l="l" t="t" r="r" b="b"/>
              <a:pathLst>
                <a:path w="1433" h="854" extrusionOk="0">
                  <a:moveTo>
                    <a:pt x="717" y="1"/>
                  </a:moveTo>
                  <a:cubicBezTo>
                    <a:pt x="1" y="1"/>
                    <a:pt x="56" y="853"/>
                    <a:pt x="56" y="853"/>
                  </a:cubicBezTo>
                  <a:lnTo>
                    <a:pt x="1391" y="853"/>
                  </a:lnTo>
                  <a:cubicBezTo>
                    <a:pt x="1391" y="853"/>
                    <a:pt x="1433" y="1"/>
                    <a:pt x="717" y="1"/>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27"/>
            <p:cNvSpPr/>
            <p:nvPr/>
          </p:nvSpPr>
          <p:spPr>
            <a:xfrm>
              <a:off x="7748598" y="4331455"/>
              <a:ext cx="37827" cy="18398"/>
            </a:xfrm>
            <a:custGeom>
              <a:avLst/>
              <a:gdLst/>
              <a:ahLst/>
              <a:cxnLst/>
              <a:rect l="l" t="t" r="r" b="b"/>
              <a:pathLst>
                <a:path w="257" h="125" extrusionOk="0">
                  <a:moveTo>
                    <a:pt x="1" y="1"/>
                  </a:moveTo>
                  <a:lnTo>
                    <a:pt x="1" y="124"/>
                  </a:lnTo>
                  <a:lnTo>
                    <a:pt x="257" y="124"/>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27"/>
            <p:cNvSpPr/>
            <p:nvPr/>
          </p:nvSpPr>
          <p:spPr>
            <a:xfrm>
              <a:off x="7794521" y="4331455"/>
              <a:ext cx="37680" cy="18398"/>
            </a:xfrm>
            <a:custGeom>
              <a:avLst/>
              <a:gdLst/>
              <a:ahLst/>
              <a:cxnLst/>
              <a:rect l="l" t="t" r="r" b="b"/>
              <a:pathLst>
                <a:path w="256" h="125" extrusionOk="0">
                  <a:moveTo>
                    <a:pt x="0" y="1"/>
                  </a:moveTo>
                  <a:lnTo>
                    <a:pt x="0" y="124"/>
                  </a:lnTo>
                  <a:lnTo>
                    <a:pt x="256" y="124"/>
                  </a:lnTo>
                  <a:lnTo>
                    <a:pt x="256"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27"/>
            <p:cNvSpPr/>
            <p:nvPr/>
          </p:nvSpPr>
          <p:spPr>
            <a:xfrm>
              <a:off x="7770677" y="4357212"/>
              <a:ext cx="39593" cy="20164"/>
            </a:xfrm>
            <a:custGeom>
              <a:avLst/>
              <a:gdLst/>
              <a:ahLst/>
              <a:cxnLst/>
              <a:rect l="l" t="t" r="r" b="b"/>
              <a:pathLst>
                <a:path w="269" h="137" extrusionOk="0">
                  <a:moveTo>
                    <a:pt x="0" y="1"/>
                  </a:moveTo>
                  <a:lnTo>
                    <a:pt x="0" y="137"/>
                  </a:lnTo>
                  <a:lnTo>
                    <a:pt x="269" y="137"/>
                  </a:lnTo>
                  <a:lnTo>
                    <a:pt x="269"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27"/>
            <p:cNvSpPr/>
            <p:nvPr/>
          </p:nvSpPr>
          <p:spPr>
            <a:xfrm>
              <a:off x="7661463" y="4003968"/>
              <a:ext cx="37680" cy="17662"/>
            </a:xfrm>
            <a:custGeom>
              <a:avLst/>
              <a:gdLst/>
              <a:ahLst/>
              <a:cxnLst/>
              <a:rect l="l" t="t" r="r" b="b"/>
              <a:pathLst>
                <a:path w="256" h="120" extrusionOk="0">
                  <a:moveTo>
                    <a:pt x="0" y="0"/>
                  </a:moveTo>
                  <a:lnTo>
                    <a:pt x="0" y="120"/>
                  </a:lnTo>
                  <a:lnTo>
                    <a:pt x="256" y="120"/>
                  </a:lnTo>
                  <a:lnTo>
                    <a:pt x="256"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27"/>
            <p:cNvSpPr/>
            <p:nvPr/>
          </p:nvSpPr>
          <p:spPr>
            <a:xfrm>
              <a:off x="7706650" y="4003968"/>
              <a:ext cx="38416" cy="17662"/>
            </a:xfrm>
            <a:custGeom>
              <a:avLst/>
              <a:gdLst/>
              <a:ahLst/>
              <a:cxnLst/>
              <a:rect l="l" t="t" r="r" b="b"/>
              <a:pathLst>
                <a:path w="261" h="120" extrusionOk="0">
                  <a:moveTo>
                    <a:pt x="1" y="0"/>
                  </a:moveTo>
                  <a:lnTo>
                    <a:pt x="1" y="120"/>
                  </a:lnTo>
                  <a:lnTo>
                    <a:pt x="260" y="120"/>
                  </a:lnTo>
                  <a:lnTo>
                    <a:pt x="260"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6" name="Google Shape;686;p27"/>
            <p:cNvSpPr/>
            <p:nvPr/>
          </p:nvSpPr>
          <p:spPr>
            <a:xfrm>
              <a:off x="7682806" y="4029726"/>
              <a:ext cx="38416" cy="19576"/>
            </a:xfrm>
            <a:custGeom>
              <a:avLst/>
              <a:gdLst/>
              <a:ahLst/>
              <a:cxnLst/>
              <a:rect l="l" t="t" r="r" b="b"/>
              <a:pathLst>
                <a:path w="261" h="133" extrusionOk="0">
                  <a:moveTo>
                    <a:pt x="1" y="0"/>
                  </a:moveTo>
                  <a:lnTo>
                    <a:pt x="1" y="133"/>
                  </a:lnTo>
                  <a:lnTo>
                    <a:pt x="260" y="133"/>
                  </a:lnTo>
                  <a:lnTo>
                    <a:pt x="260"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27"/>
            <p:cNvSpPr/>
            <p:nvPr/>
          </p:nvSpPr>
          <p:spPr>
            <a:xfrm>
              <a:off x="7774356" y="4130695"/>
              <a:ext cx="37827" cy="20164"/>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27"/>
            <p:cNvSpPr/>
            <p:nvPr/>
          </p:nvSpPr>
          <p:spPr>
            <a:xfrm>
              <a:off x="7728581" y="4130695"/>
              <a:ext cx="37827" cy="20164"/>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27"/>
            <p:cNvSpPr/>
            <p:nvPr/>
          </p:nvSpPr>
          <p:spPr>
            <a:xfrm>
              <a:off x="7750512" y="4104937"/>
              <a:ext cx="39741" cy="18398"/>
            </a:xfrm>
            <a:custGeom>
              <a:avLst/>
              <a:gdLst/>
              <a:ahLst/>
              <a:cxnLst/>
              <a:rect l="l" t="t" r="r" b="b"/>
              <a:pathLst>
                <a:path w="270" h="125" extrusionOk="0">
                  <a:moveTo>
                    <a:pt x="1" y="1"/>
                  </a:moveTo>
                  <a:lnTo>
                    <a:pt x="1" y="124"/>
                  </a:lnTo>
                  <a:lnTo>
                    <a:pt x="270" y="124"/>
                  </a:lnTo>
                  <a:lnTo>
                    <a:pt x="270"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27"/>
            <p:cNvSpPr/>
            <p:nvPr/>
          </p:nvSpPr>
          <p:spPr>
            <a:xfrm>
              <a:off x="7748598" y="4382970"/>
              <a:ext cx="37827" cy="20164"/>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27"/>
            <p:cNvSpPr/>
            <p:nvPr/>
          </p:nvSpPr>
          <p:spPr>
            <a:xfrm>
              <a:off x="7702823" y="4382970"/>
              <a:ext cx="37827" cy="20164"/>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27"/>
            <p:cNvSpPr/>
            <p:nvPr/>
          </p:nvSpPr>
          <p:spPr>
            <a:xfrm>
              <a:off x="7726668" y="4357212"/>
              <a:ext cx="37827" cy="20164"/>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27"/>
            <p:cNvSpPr/>
            <p:nvPr/>
          </p:nvSpPr>
          <p:spPr>
            <a:xfrm>
              <a:off x="7665143" y="4239906"/>
              <a:ext cx="37827" cy="20164"/>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27"/>
            <p:cNvSpPr/>
            <p:nvPr/>
          </p:nvSpPr>
          <p:spPr>
            <a:xfrm>
              <a:off x="7711066" y="4239906"/>
              <a:ext cx="37680" cy="20164"/>
            </a:xfrm>
            <a:custGeom>
              <a:avLst/>
              <a:gdLst/>
              <a:ahLst/>
              <a:cxnLst/>
              <a:rect l="l" t="t" r="r" b="b"/>
              <a:pathLst>
                <a:path w="256" h="137" extrusionOk="0">
                  <a:moveTo>
                    <a:pt x="0" y="1"/>
                  </a:moveTo>
                  <a:lnTo>
                    <a:pt x="0" y="137"/>
                  </a:lnTo>
                  <a:lnTo>
                    <a:pt x="256" y="137"/>
                  </a:lnTo>
                  <a:lnTo>
                    <a:pt x="256"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5" name="Google Shape;695;p27"/>
            <p:cNvSpPr/>
            <p:nvPr/>
          </p:nvSpPr>
          <p:spPr>
            <a:xfrm>
              <a:off x="7754339" y="4239906"/>
              <a:ext cx="38416" cy="20164"/>
            </a:xfrm>
            <a:custGeom>
              <a:avLst/>
              <a:gdLst/>
              <a:ahLst/>
              <a:cxnLst/>
              <a:rect l="l" t="t" r="r" b="b"/>
              <a:pathLst>
                <a:path w="261" h="137" extrusionOk="0">
                  <a:moveTo>
                    <a:pt x="1" y="1"/>
                  </a:moveTo>
                  <a:lnTo>
                    <a:pt x="1" y="137"/>
                  </a:lnTo>
                  <a:lnTo>
                    <a:pt x="260" y="137"/>
                  </a:lnTo>
                  <a:lnTo>
                    <a:pt x="260"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6" name="Google Shape;696;p27"/>
            <p:cNvSpPr/>
            <p:nvPr/>
          </p:nvSpPr>
          <p:spPr>
            <a:xfrm>
              <a:off x="7687221" y="4266252"/>
              <a:ext cx="37680" cy="19576"/>
            </a:xfrm>
            <a:custGeom>
              <a:avLst/>
              <a:gdLst/>
              <a:ahLst/>
              <a:cxnLst/>
              <a:rect l="l" t="t" r="r" b="b"/>
              <a:pathLst>
                <a:path w="256" h="133" extrusionOk="0">
                  <a:moveTo>
                    <a:pt x="0" y="0"/>
                  </a:moveTo>
                  <a:lnTo>
                    <a:pt x="0" y="133"/>
                  </a:lnTo>
                  <a:lnTo>
                    <a:pt x="256" y="133"/>
                  </a:lnTo>
                  <a:lnTo>
                    <a:pt x="256"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7" name="Google Shape;697;p27"/>
            <p:cNvSpPr/>
            <p:nvPr/>
          </p:nvSpPr>
          <p:spPr>
            <a:xfrm>
              <a:off x="7730494" y="4266252"/>
              <a:ext cx="40182" cy="19576"/>
            </a:xfrm>
            <a:custGeom>
              <a:avLst/>
              <a:gdLst/>
              <a:ahLst/>
              <a:cxnLst/>
              <a:rect l="l" t="t" r="r" b="b"/>
              <a:pathLst>
                <a:path w="273" h="133" extrusionOk="0">
                  <a:moveTo>
                    <a:pt x="1" y="0"/>
                  </a:moveTo>
                  <a:lnTo>
                    <a:pt x="1" y="133"/>
                  </a:lnTo>
                  <a:lnTo>
                    <a:pt x="273" y="133"/>
                  </a:lnTo>
                  <a:lnTo>
                    <a:pt x="273"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8" name="Google Shape;698;p27"/>
            <p:cNvSpPr/>
            <p:nvPr/>
          </p:nvSpPr>
          <p:spPr>
            <a:xfrm>
              <a:off x="7196498" y="4061076"/>
              <a:ext cx="202824" cy="602428"/>
            </a:xfrm>
            <a:custGeom>
              <a:avLst/>
              <a:gdLst/>
              <a:ahLst/>
              <a:cxnLst/>
              <a:rect l="l" t="t" r="r" b="b"/>
              <a:pathLst>
                <a:path w="1378" h="4093" extrusionOk="0">
                  <a:moveTo>
                    <a:pt x="606" y="367"/>
                  </a:moveTo>
                  <a:lnTo>
                    <a:pt x="606" y="1002"/>
                  </a:lnTo>
                  <a:lnTo>
                    <a:pt x="512" y="1002"/>
                  </a:lnTo>
                  <a:lnTo>
                    <a:pt x="606" y="367"/>
                  </a:lnTo>
                  <a:close/>
                  <a:moveTo>
                    <a:pt x="661" y="312"/>
                  </a:moveTo>
                  <a:lnTo>
                    <a:pt x="794" y="1002"/>
                  </a:lnTo>
                  <a:lnTo>
                    <a:pt x="661" y="1002"/>
                  </a:lnTo>
                  <a:lnTo>
                    <a:pt x="661" y="312"/>
                  </a:lnTo>
                  <a:close/>
                  <a:moveTo>
                    <a:pt x="606" y="1054"/>
                  </a:moveTo>
                  <a:lnTo>
                    <a:pt x="606" y="1663"/>
                  </a:lnTo>
                  <a:lnTo>
                    <a:pt x="418" y="1663"/>
                  </a:lnTo>
                  <a:lnTo>
                    <a:pt x="512" y="1054"/>
                  </a:lnTo>
                  <a:close/>
                  <a:moveTo>
                    <a:pt x="794" y="1054"/>
                  </a:moveTo>
                  <a:lnTo>
                    <a:pt x="904" y="1663"/>
                  </a:lnTo>
                  <a:lnTo>
                    <a:pt x="661" y="1663"/>
                  </a:lnTo>
                  <a:lnTo>
                    <a:pt x="661" y="1054"/>
                  </a:lnTo>
                  <a:close/>
                  <a:moveTo>
                    <a:pt x="606" y="1718"/>
                  </a:moveTo>
                  <a:lnTo>
                    <a:pt x="606" y="2499"/>
                  </a:lnTo>
                  <a:lnTo>
                    <a:pt x="282" y="2499"/>
                  </a:lnTo>
                  <a:lnTo>
                    <a:pt x="405" y="1718"/>
                  </a:lnTo>
                  <a:close/>
                  <a:moveTo>
                    <a:pt x="917" y="1718"/>
                  </a:moveTo>
                  <a:lnTo>
                    <a:pt x="1066" y="2499"/>
                  </a:lnTo>
                  <a:lnTo>
                    <a:pt x="661" y="2499"/>
                  </a:lnTo>
                  <a:lnTo>
                    <a:pt x="661" y="1718"/>
                  </a:lnTo>
                  <a:close/>
                  <a:moveTo>
                    <a:pt x="606" y="2554"/>
                  </a:moveTo>
                  <a:lnTo>
                    <a:pt x="606" y="4038"/>
                  </a:lnTo>
                  <a:lnTo>
                    <a:pt x="52" y="4038"/>
                  </a:lnTo>
                  <a:lnTo>
                    <a:pt x="282" y="2554"/>
                  </a:lnTo>
                  <a:close/>
                  <a:moveTo>
                    <a:pt x="606" y="1"/>
                  </a:moveTo>
                  <a:lnTo>
                    <a:pt x="0" y="4093"/>
                  </a:lnTo>
                  <a:lnTo>
                    <a:pt x="661" y="4093"/>
                  </a:lnTo>
                  <a:lnTo>
                    <a:pt x="661" y="2554"/>
                  </a:lnTo>
                  <a:lnTo>
                    <a:pt x="1066" y="2554"/>
                  </a:lnTo>
                  <a:lnTo>
                    <a:pt x="1322" y="3931"/>
                  </a:lnTo>
                  <a:lnTo>
                    <a:pt x="1377" y="3918"/>
                  </a:lnTo>
                  <a:lnTo>
                    <a:pt x="661" y="1"/>
                  </a:ln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9" name="Google Shape;699;p27"/>
            <p:cNvSpPr/>
            <p:nvPr/>
          </p:nvSpPr>
          <p:spPr>
            <a:xfrm>
              <a:off x="7224022" y="4071085"/>
              <a:ext cx="61672" cy="61671"/>
            </a:xfrm>
            <a:custGeom>
              <a:avLst/>
              <a:gdLst/>
              <a:ahLst/>
              <a:cxnLst/>
              <a:rect l="l" t="t" r="r" b="b"/>
              <a:pathLst>
                <a:path w="419" h="419" extrusionOk="0">
                  <a:moveTo>
                    <a:pt x="364" y="1"/>
                  </a:moveTo>
                  <a:lnTo>
                    <a:pt x="1" y="205"/>
                  </a:lnTo>
                  <a:lnTo>
                    <a:pt x="69" y="312"/>
                  </a:lnTo>
                  <a:lnTo>
                    <a:pt x="299" y="124"/>
                  </a:lnTo>
                  <a:lnTo>
                    <a:pt x="95" y="338"/>
                  </a:lnTo>
                  <a:lnTo>
                    <a:pt x="202" y="419"/>
                  </a:lnTo>
                  <a:lnTo>
                    <a:pt x="419" y="56"/>
                  </a:lnTo>
                  <a:cubicBezTo>
                    <a:pt x="393" y="43"/>
                    <a:pt x="380" y="30"/>
                    <a:pt x="364" y="1"/>
                  </a:cubicBez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0" name="Google Shape;700;p27"/>
            <p:cNvSpPr/>
            <p:nvPr/>
          </p:nvSpPr>
          <p:spPr>
            <a:xfrm>
              <a:off x="7214013" y="3989544"/>
              <a:ext cx="155136" cy="145713"/>
            </a:xfrm>
            <a:custGeom>
              <a:avLst/>
              <a:gdLst/>
              <a:ahLst/>
              <a:cxnLst/>
              <a:rect l="l" t="t" r="r" b="b"/>
              <a:pathLst>
                <a:path w="1054" h="990" extrusionOk="0">
                  <a:moveTo>
                    <a:pt x="529" y="419"/>
                  </a:moveTo>
                  <a:lnTo>
                    <a:pt x="529" y="422"/>
                  </a:lnTo>
                  <a:lnTo>
                    <a:pt x="529" y="419"/>
                  </a:lnTo>
                  <a:lnTo>
                    <a:pt x="529" y="419"/>
                  </a:lnTo>
                  <a:cubicBezTo>
                    <a:pt x="529" y="419"/>
                    <a:pt x="529" y="419"/>
                    <a:pt x="529" y="419"/>
                  </a:cubicBezTo>
                  <a:close/>
                  <a:moveTo>
                    <a:pt x="487" y="1"/>
                  </a:moveTo>
                  <a:lnTo>
                    <a:pt x="380" y="17"/>
                  </a:lnTo>
                  <a:lnTo>
                    <a:pt x="474" y="380"/>
                  </a:lnTo>
                  <a:lnTo>
                    <a:pt x="286" y="56"/>
                  </a:lnTo>
                  <a:lnTo>
                    <a:pt x="189" y="124"/>
                  </a:lnTo>
                  <a:lnTo>
                    <a:pt x="432" y="422"/>
                  </a:lnTo>
                  <a:lnTo>
                    <a:pt x="137" y="163"/>
                  </a:lnTo>
                  <a:lnTo>
                    <a:pt x="69" y="260"/>
                  </a:lnTo>
                  <a:lnTo>
                    <a:pt x="419" y="474"/>
                  </a:lnTo>
                  <a:lnTo>
                    <a:pt x="419" y="474"/>
                  </a:lnTo>
                  <a:lnTo>
                    <a:pt x="27" y="367"/>
                  </a:lnTo>
                  <a:lnTo>
                    <a:pt x="14" y="474"/>
                  </a:lnTo>
                  <a:lnTo>
                    <a:pt x="338" y="516"/>
                  </a:lnTo>
                  <a:lnTo>
                    <a:pt x="1" y="542"/>
                  </a:lnTo>
                  <a:lnTo>
                    <a:pt x="14" y="665"/>
                  </a:lnTo>
                  <a:lnTo>
                    <a:pt x="432" y="555"/>
                  </a:lnTo>
                  <a:cubicBezTo>
                    <a:pt x="432" y="542"/>
                    <a:pt x="419" y="542"/>
                    <a:pt x="419" y="529"/>
                  </a:cubicBezTo>
                  <a:cubicBezTo>
                    <a:pt x="419" y="474"/>
                    <a:pt x="448" y="422"/>
                    <a:pt x="500" y="422"/>
                  </a:cubicBezTo>
                  <a:cubicBezTo>
                    <a:pt x="508" y="420"/>
                    <a:pt x="516" y="419"/>
                    <a:pt x="524" y="419"/>
                  </a:cubicBezTo>
                  <a:cubicBezTo>
                    <a:pt x="526" y="419"/>
                    <a:pt x="527" y="419"/>
                    <a:pt x="529" y="419"/>
                  </a:cubicBezTo>
                  <a:lnTo>
                    <a:pt x="529" y="419"/>
                  </a:lnTo>
                  <a:lnTo>
                    <a:pt x="487" y="1"/>
                  </a:lnTo>
                  <a:close/>
                  <a:moveTo>
                    <a:pt x="568" y="1"/>
                  </a:moveTo>
                  <a:lnTo>
                    <a:pt x="529" y="419"/>
                  </a:lnTo>
                  <a:lnTo>
                    <a:pt x="529" y="419"/>
                  </a:lnTo>
                  <a:cubicBezTo>
                    <a:pt x="573" y="421"/>
                    <a:pt x="610" y="458"/>
                    <a:pt x="610" y="503"/>
                  </a:cubicBezTo>
                  <a:cubicBezTo>
                    <a:pt x="623" y="542"/>
                    <a:pt x="594" y="584"/>
                    <a:pt x="555" y="610"/>
                  </a:cubicBezTo>
                  <a:lnTo>
                    <a:pt x="772" y="989"/>
                  </a:lnTo>
                  <a:lnTo>
                    <a:pt x="866" y="921"/>
                  </a:lnTo>
                  <a:lnTo>
                    <a:pt x="649" y="649"/>
                  </a:lnTo>
                  <a:lnTo>
                    <a:pt x="905" y="866"/>
                  </a:lnTo>
                  <a:lnTo>
                    <a:pt x="973" y="772"/>
                  </a:lnTo>
                  <a:lnTo>
                    <a:pt x="636" y="568"/>
                  </a:lnTo>
                  <a:lnTo>
                    <a:pt x="1028" y="678"/>
                  </a:lnTo>
                  <a:lnTo>
                    <a:pt x="1054" y="555"/>
                  </a:lnTo>
                  <a:lnTo>
                    <a:pt x="649" y="516"/>
                  </a:lnTo>
                  <a:lnTo>
                    <a:pt x="1041" y="487"/>
                  </a:lnTo>
                  <a:lnTo>
                    <a:pt x="1015" y="367"/>
                  </a:lnTo>
                  <a:lnTo>
                    <a:pt x="662" y="461"/>
                  </a:lnTo>
                  <a:lnTo>
                    <a:pt x="662" y="461"/>
                  </a:lnTo>
                  <a:lnTo>
                    <a:pt x="986" y="286"/>
                  </a:lnTo>
                  <a:lnTo>
                    <a:pt x="918" y="179"/>
                  </a:lnTo>
                  <a:lnTo>
                    <a:pt x="594" y="448"/>
                  </a:lnTo>
                  <a:lnTo>
                    <a:pt x="866" y="137"/>
                  </a:lnTo>
                  <a:lnTo>
                    <a:pt x="772" y="56"/>
                  </a:lnTo>
                  <a:lnTo>
                    <a:pt x="581" y="367"/>
                  </a:lnTo>
                  <a:lnTo>
                    <a:pt x="691" y="30"/>
                  </a:lnTo>
                  <a:lnTo>
                    <a:pt x="568" y="1"/>
                  </a:ln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27"/>
            <p:cNvSpPr/>
            <p:nvPr/>
          </p:nvSpPr>
          <p:spPr>
            <a:xfrm>
              <a:off x="7269945" y="4079180"/>
              <a:ext cx="41507" cy="63584"/>
            </a:xfrm>
            <a:custGeom>
              <a:avLst/>
              <a:gdLst/>
              <a:ahLst/>
              <a:cxnLst/>
              <a:rect l="l" t="t" r="r" b="b"/>
              <a:pathLst>
                <a:path w="282" h="432" extrusionOk="0">
                  <a:moveTo>
                    <a:pt x="107" y="1"/>
                  </a:moveTo>
                  <a:lnTo>
                    <a:pt x="0" y="406"/>
                  </a:lnTo>
                  <a:lnTo>
                    <a:pt x="107" y="432"/>
                  </a:lnTo>
                  <a:lnTo>
                    <a:pt x="133" y="121"/>
                  </a:lnTo>
                  <a:lnTo>
                    <a:pt x="162" y="419"/>
                  </a:lnTo>
                  <a:lnTo>
                    <a:pt x="282" y="406"/>
                  </a:lnTo>
                  <a:lnTo>
                    <a:pt x="175" y="1"/>
                  </a:ln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27"/>
            <p:cNvSpPr/>
            <p:nvPr/>
          </p:nvSpPr>
          <p:spPr>
            <a:xfrm>
              <a:off x="7295555" y="4077414"/>
              <a:ext cx="147" cy="1913"/>
            </a:xfrm>
            <a:custGeom>
              <a:avLst/>
              <a:gdLst/>
              <a:ahLst/>
              <a:cxnLst/>
              <a:rect l="l" t="t" r="r" b="b"/>
              <a:pathLst>
                <a:path w="1" h="13" extrusionOk="0">
                  <a:moveTo>
                    <a:pt x="1" y="13"/>
                  </a:moveTo>
                  <a:lnTo>
                    <a:pt x="1" y="13"/>
                  </a:lnTo>
                  <a:lnTo>
                    <a:pt x="1" y="0"/>
                  </a:ln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27"/>
            <p:cNvSpPr/>
            <p:nvPr/>
          </p:nvSpPr>
          <p:spPr>
            <a:xfrm>
              <a:off x="7494553" y="4331455"/>
              <a:ext cx="1913" cy="8390"/>
            </a:xfrm>
            <a:custGeom>
              <a:avLst/>
              <a:gdLst/>
              <a:ahLst/>
              <a:cxnLst/>
              <a:rect l="l" t="t" r="r" b="b"/>
              <a:pathLst>
                <a:path w="13" h="57" extrusionOk="0">
                  <a:moveTo>
                    <a:pt x="0" y="56"/>
                  </a:moveTo>
                  <a:cubicBezTo>
                    <a:pt x="0" y="56"/>
                    <a:pt x="0" y="27"/>
                    <a:pt x="13" y="1"/>
                  </a:cubicBezTo>
                  <a:cubicBezTo>
                    <a:pt x="0" y="27"/>
                    <a:pt x="0" y="56"/>
                    <a:pt x="0" y="56"/>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27"/>
            <p:cNvSpPr/>
            <p:nvPr/>
          </p:nvSpPr>
          <p:spPr>
            <a:xfrm>
              <a:off x="7429202" y="4290096"/>
              <a:ext cx="136296" cy="103471"/>
            </a:xfrm>
            <a:custGeom>
              <a:avLst/>
              <a:gdLst/>
              <a:ahLst/>
              <a:cxnLst/>
              <a:rect l="l" t="t" r="r" b="b"/>
              <a:pathLst>
                <a:path w="926" h="703" extrusionOk="0">
                  <a:moveTo>
                    <a:pt x="347" y="175"/>
                  </a:moveTo>
                  <a:cubicBezTo>
                    <a:pt x="336" y="186"/>
                    <a:pt x="325" y="197"/>
                    <a:pt x="313" y="200"/>
                  </a:cubicBezTo>
                  <a:lnTo>
                    <a:pt x="313" y="200"/>
                  </a:lnTo>
                  <a:cubicBezTo>
                    <a:pt x="323" y="192"/>
                    <a:pt x="333" y="182"/>
                    <a:pt x="347" y="175"/>
                  </a:cubicBezTo>
                  <a:close/>
                  <a:moveTo>
                    <a:pt x="509" y="146"/>
                  </a:moveTo>
                  <a:cubicBezTo>
                    <a:pt x="537" y="186"/>
                    <a:pt x="586" y="251"/>
                    <a:pt x="615" y="279"/>
                  </a:cubicBezTo>
                  <a:lnTo>
                    <a:pt x="615" y="279"/>
                  </a:lnTo>
                  <a:cubicBezTo>
                    <a:pt x="573" y="240"/>
                    <a:pt x="508" y="188"/>
                    <a:pt x="483" y="175"/>
                  </a:cubicBezTo>
                  <a:lnTo>
                    <a:pt x="483" y="162"/>
                  </a:lnTo>
                  <a:cubicBezTo>
                    <a:pt x="496" y="175"/>
                    <a:pt x="525" y="175"/>
                    <a:pt x="525" y="188"/>
                  </a:cubicBezTo>
                  <a:cubicBezTo>
                    <a:pt x="527" y="190"/>
                    <a:pt x="529" y="191"/>
                    <a:pt x="530" y="191"/>
                  </a:cubicBezTo>
                  <a:cubicBezTo>
                    <a:pt x="533" y="191"/>
                    <a:pt x="522" y="170"/>
                    <a:pt x="509" y="146"/>
                  </a:cubicBezTo>
                  <a:close/>
                  <a:moveTo>
                    <a:pt x="428" y="162"/>
                  </a:moveTo>
                  <a:lnTo>
                    <a:pt x="428" y="162"/>
                  </a:lnTo>
                  <a:cubicBezTo>
                    <a:pt x="407" y="183"/>
                    <a:pt x="394" y="204"/>
                    <a:pt x="397" y="204"/>
                  </a:cubicBezTo>
                  <a:cubicBezTo>
                    <a:pt x="398" y="204"/>
                    <a:pt x="400" y="203"/>
                    <a:pt x="402" y="201"/>
                  </a:cubicBezTo>
                  <a:cubicBezTo>
                    <a:pt x="415" y="188"/>
                    <a:pt x="428" y="188"/>
                    <a:pt x="444" y="175"/>
                  </a:cubicBezTo>
                  <a:lnTo>
                    <a:pt x="444" y="188"/>
                  </a:lnTo>
                  <a:cubicBezTo>
                    <a:pt x="415" y="201"/>
                    <a:pt x="347" y="256"/>
                    <a:pt x="321" y="295"/>
                  </a:cubicBezTo>
                  <a:cubicBezTo>
                    <a:pt x="347" y="256"/>
                    <a:pt x="389" y="201"/>
                    <a:pt x="428" y="162"/>
                  </a:cubicBezTo>
                  <a:close/>
                  <a:moveTo>
                    <a:pt x="496" y="0"/>
                  </a:moveTo>
                  <a:cubicBezTo>
                    <a:pt x="496" y="0"/>
                    <a:pt x="201" y="146"/>
                    <a:pt x="240" y="146"/>
                  </a:cubicBezTo>
                  <a:cubicBezTo>
                    <a:pt x="244" y="146"/>
                    <a:pt x="247" y="146"/>
                    <a:pt x="249" y="145"/>
                  </a:cubicBezTo>
                  <a:lnTo>
                    <a:pt x="249" y="145"/>
                  </a:lnTo>
                  <a:cubicBezTo>
                    <a:pt x="194" y="185"/>
                    <a:pt x="107" y="227"/>
                    <a:pt x="133" y="227"/>
                  </a:cubicBezTo>
                  <a:cubicBezTo>
                    <a:pt x="185" y="214"/>
                    <a:pt x="214" y="201"/>
                    <a:pt x="214" y="201"/>
                  </a:cubicBezTo>
                  <a:lnTo>
                    <a:pt x="214" y="201"/>
                  </a:lnTo>
                  <a:cubicBezTo>
                    <a:pt x="214" y="201"/>
                    <a:pt x="52" y="308"/>
                    <a:pt x="78" y="308"/>
                  </a:cubicBezTo>
                  <a:cubicBezTo>
                    <a:pt x="104" y="295"/>
                    <a:pt x="308" y="146"/>
                    <a:pt x="308" y="146"/>
                  </a:cubicBezTo>
                  <a:lnTo>
                    <a:pt x="308" y="146"/>
                  </a:lnTo>
                  <a:cubicBezTo>
                    <a:pt x="308" y="146"/>
                    <a:pt x="257" y="219"/>
                    <a:pt x="271" y="219"/>
                  </a:cubicBezTo>
                  <a:cubicBezTo>
                    <a:pt x="273" y="219"/>
                    <a:pt x="277" y="218"/>
                    <a:pt x="282" y="214"/>
                  </a:cubicBezTo>
                  <a:cubicBezTo>
                    <a:pt x="287" y="214"/>
                    <a:pt x="291" y="213"/>
                    <a:pt x="294" y="212"/>
                  </a:cubicBezTo>
                  <a:lnTo>
                    <a:pt x="294" y="212"/>
                  </a:lnTo>
                  <a:cubicBezTo>
                    <a:pt x="228" y="265"/>
                    <a:pt x="148" y="324"/>
                    <a:pt x="172" y="324"/>
                  </a:cubicBezTo>
                  <a:cubicBezTo>
                    <a:pt x="198" y="314"/>
                    <a:pt x="223" y="300"/>
                    <a:pt x="241" y="288"/>
                  </a:cubicBezTo>
                  <a:lnTo>
                    <a:pt x="241" y="288"/>
                  </a:lnTo>
                  <a:cubicBezTo>
                    <a:pt x="173" y="346"/>
                    <a:pt x="1" y="512"/>
                    <a:pt x="20" y="512"/>
                  </a:cubicBezTo>
                  <a:cubicBezTo>
                    <a:pt x="21" y="512"/>
                    <a:pt x="22" y="512"/>
                    <a:pt x="23" y="512"/>
                  </a:cubicBezTo>
                  <a:cubicBezTo>
                    <a:pt x="52" y="499"/>
                    <a:pt x="253" y="308"/>
                    <a:pt x="253" y="308"/>
                  </a:cubicBezTo>
                  <a:lnTo>
                    <a:pt x="253" y="308"/>
                  </a:lnTo>
                  <a:cubicBezTo>
                    <a:pt x="253" y="308"/>
                    <a:pt x="167" y="445"/>
                    <a:pt x="182" y="445"/>
                  </a:cubicBezTo>
                  <a:cubicBezTo>
                    <a:pt x="183" y="445"/>
                    <a:pt x="184" y="444"/>
                    <a:pt x="185" y="444"/>
                  </a:cubicBezTo>
                  <a:cubicBezTo>
                    <a:pt x="201" y="418"/>
                    <a:pt x="266" y="337"/>
                    <a:pt x="295" y="295"/>
                  </a:cubicBezTo>
                  <a:lnTo>
                    <a:pt x="295" y="295"/>
                  </a:lnTo>
                  <a:cubicBezTo>
                    <a:pt x="295" y="308"/>
                    <a:pt x="282" y="324"/>
                    <a:pt x="282" y="324"/>
                  </a:cubicBezTo>
                  <a:lnTo>
                    <a:pt x="295" y="324"/>
                  </a:lnTo>
                  <a:cubicBezTo>
                    <a:pt x="308" y="324"/>
                    <a:pt x="363" y="269"/>
                    <a:pt x="363" y="269"/>
                  </a:cubicBezTo>
                  <a:lnTo>
                    <a:pt x="363" y="269"/>
                  </a:lnTo>
                  <a:cubicBezTo>
                    <a:pt x="363" y="269"/>
                    <a:pt x="208" y="538"/>
                    <a:pt x="238" y="538"/>
                  </a:cubicBezTo>
                  <a:cubicBezTo>
                    <a:pt x="238" y="538"/>
                    <a:pt x="239" y="538"/>
                    <a:pt x="240" y="538"/>
                  </a:cubicBezTo>
                  <a:cubicBezTo>
                    <a:pt x="253" y="512"/>
                    <a:pt x="295" y="457"/>
                    <a:pt x="321" y="418"/>
                  </a:cubicBezTo>
                  <a:lnTo>
                    <a:pt x="321" y="418"/>
                  </a:lnTo>
                  <a:cubicBezTo>
                    <a:pt x="269" y="506"/>
                    <a:pt x="161" y="703"/>
                    <a:pt x="169" y="703"/>
                  </a:cubicBezTo>
                  <a:cubicBezTo>
                    <a:pt x="169" y="703"/>
                    <a:pt x="170" y="702"/>
                    <a:pt x="172" y="700"/>
                  </a:cubicBezTo>
                  <a:cubicBezTo>
                    <a:pt x="214" y="661"/>
                    <a:pt x="402" y="308"/>
                    <a:pt x="402" y="308"/>
                  </a:cubicBezTo>
                  <a:lnTo>
                    <a:pt x="402" y="308"/>
                  </a:lnTo>
                  <a:cubicBezTo>
                    <a:pt x="402" y="308"/>
                    <a:pt x="367" y="406"/>
                    <a:pt x="374" y="406"/>
                  </a:cubicBezTo>
                  <a:cubicBezTo>
                    <a:pt x="375" y="406"/>
                    <a:pt x="375" y="406"/>
                    <a:pt x="376" y="405"/>
                  </a:cubicBezTo>
                  <a:cubicBezTo>
                    <a:pt x="389" y="389"/>
                    <a:pt x="428" y="308"/>
                    <a:pt x="457" y="269"/>
                  </a:cubicBezTo>
                  <a:lnTo>
                    <a:pt x="457" y="243"/>
                  </a:lnTo>
                  <a:lnTo>
                    <a:pt x="470" y="243"/>
                  </a:lnTo>
                  <a:lnTo>
                    <a:pt x="457" y="227"/>
                  </a:lnTo>
                  <a:cubicBezTo>
                    <a:pt x="470" y="227"/>
                    <a:pt x="470" y="227"/>
                    <a:pt x="470" y="214"/>
                  </a:cubicBezTo>
                  <a:lnTo>
                    <a:pt x="470" y="243"/>
                  </a:lnTo>
                  <a:cubicBezTo>
                    <a:pt x="470" y="256"/>
                    <a:pt x="457" y="256"/>
                    <a:pt x="457" y="269"/>
                  </a:cubicBezTo>
                  <a:lnTo>
                    <a:pt x="457" y="282"/>
                  </a:lnTo>
                  <a:cubicBezTo>
                    <a:pt x="457" y="269"/>
                    <a:pt x="457" y="256"/>
                    <a:pt x="470" y="256"/>
                  </a:cubicBezTo>
                  <a:cubicBezTo>
                    <a:pt x="496" y="295"/>
                    <a:pt x="538" y="376"/>
                    <a:pt x="551" y="389"/>
                  </a:cubicBezTo>
                  <a:cubicBezTo>
                    <a:pt x="552" y="390"/>
                    <a:pt x="552" y="390"/>
                    <a:pt x="553" y="390"/>
                  </a:cubicBezTo>
                  <a:cubicBezTo>
                    <a:pt x="559" y="390"/>
                    <a:pt x="525" y="295"/>
                    <a:pt x="525" y="295"/>
                  </a:cubicBezTo>
                  <a:lnTo>
                    <a:pt x="525" y="295"/>
                  </a:lnTo>
                  <a:cubicBezTo>
                    <a:pt x="525" y="295"/>
                    <a:pt x="713" y="648"/>
                    <a:pt x="752" y="687"/>
                  </a:cubicBezTo>
                  <a:cubicBezTo>
                    <a:pt x="753" y="688"/>
                    <a:pt x="755" y="689"/>
                    <a:pt x="755" y="689"/>
                  </a:cubicBezTo>
                  <a:cubicBezTo>
                    <a:pt x="767" y="689"/>
                    <a:pt x="655" y="494"/>
                    <a:pt x="606" y="405"/>
                  </a:cubicBezTo>
                  <a:lnTo>
                    <a:pt x="606" y="405"/>
                  </a:lnTo>
                  <a:cubicBezTo>
                    <a:pt x="632" y="444"/>
                    <a:pt x="671" y="512"/>
                    <a:pt x="700" y="525"/>
                  </a:cubicBezTo>
                  <a:cubicBezTo>
                    <a:pt x="701" y="526"/>
                    <a:pt x="702" y="527"/>
                    <a:pt x="702" y="527"/>
                  </a:cubicBezTo>
                  <a:cubicBezTo>
                    <a:pt x="713" y="527"/>
                    <a:pt x="564" y="256"/>
                    <a:pt x="564" y="256"/>
                  </a:cubicBezTo>
                  <a:lnTo>
                    <a:pt x="564" y="256"/>
                  </a:lnTo>
                  <a:cubicBezTo>
                    <a:pt x="564" y="256"/>
                    <a:pt x="619" y="308"/>
                    <a:pt x="645" y="324"/>
                  </a:cubicBezTo>
                  <a:lnTo>
                    <a:pt x="645" y="308"/>
                  </a:lnTo>
                  <a:cubicBezTo>
                    <a:pt x="645" y="308"/>
                    <a:pt x="645" y="304"/>
                    <a:pt x="643" y="299"/>
                  </a:cubicBezTo>
                  <a:lnTo>
                    <a:pt x="643" y="299"/>
                  </a:lnTo>
                  <a:cubicBezTo>
                    <a:pt x="674" y="346"/>
                    <a:pt x="729" y="420"/>
                    <a:pt x="752" y="431"/>
                  </a:cubicBezTo>
                  <a:cubicBezTo>
                    <a:pt x="753" y="432"/>
                    <a:pt x="753" y="432"/>
                    <a:pt x="753" y="432"/>
                  </a:cubicBezTo>
                  <a:cubicBezTo>
                    <a:pt x="759" y="432"/>
                    <a:pt x="671" y="308"/>
                    <a:pt x="671" y="308"/>
                  </a:cubicBezTo>
                  <a:lnTo>
                    <a:pt x="671" y="308"/>
                  </a:lnTo>
                  <a:cubicBezTo>
                    <a:pt x="671" y="308"/>
                    <a:pt x="875" y="486"/>
                    <a:pt x="901" y="499"/>
                  </a:cubicBezTo>
                  <a:cubicBezTo>
                    <a:pt x="902" y="499"/>
                    <a:pt x="903" y="500"/>
                    <a:pt x="904" y="500"/>
                  </a:cubicBezTo>
                  <a:cubicBezTo>
                    <a:pt x="926" y="500"/>
                    <a:pt x="751" y="339"/>
                    <a:pt x="690" y="278"/>
                  </a:cubicBezTo>
                  <a:lnTo>
                    <a:pt x="690" y="278"/>
                  </a:lnTo>
                  <a:cubicBezTo>
                    <a:pt x="706" y="289"/>
                    <a:pt x="729" y="300"/>
                    <a:pt x="752" y="308"/>
                  </a:cubicBezTo>
                  <a:cubicBezTo>
                    <a:pt x="756" y="309"/>
                    <a:pt x="758" y="310"/>
                    <a:pt x="760" y="310"/>
                  </a:cubicBezTo>
                  <a:cubicBezTo>
                    <a:pt x="775" y="310"/>
                    <a:pt x="681" y="239"/>
                    <a:pt x="619" y="201"/>
                  </a:cubicBezTo>
                  <a:lnTo>
                    <a:pt x="619" y="188"/>
                  </a:lnTo>
                  <a:cubicBezTo>
                    <a:pt x="619" y="201"/>
                    <a:pt x="632" y="201"/>
                    <a:pt x="645" y="201"/>
                  </a:cubicBezTo>
                  <a:cubicBezTo>
                    <a:pt x="652" y="204"/>
                    <a:pt x="656" y="205"/>
                    <a:pt x="659" y="205"/>
                  </a:cubicBezTo>
                  <a:cubicBezTo>
                    <a:pt x="682" y="205"/>
                    <a:pt x="619" y="133"/>
                    <a:pt x="619" y="133"/>
                  </a:cubicBezTo>
                  <a:lnTo>
                    <a:pt x="619" y="133"/>
                  </a:lnTo>
                  <a:cubicBezTo>
                    <a:pt x="619" y="133"/>
                    <a:pt x="820" y="282"/>
                    <a:pt x="849" y="295"/>
                  </a:cubicBezTo>
                  <a:cubicBezTo>
                    <a:pt x="875" y="295"/>
                    <a:pt x="713" y="188"/>
                    <a:pt x="713" y="188"/>
                  </a:cubicBezTo>
                  <a:lnTo>
                    <a:pt x="713" y="188"/>
                  </a:lnTo>
                  <a:lnTo>
                    <a:pt x="794" y="214"/>
                  </a:lnTo>
                  <a:cubicBezTo>
                    <a:pt x="820" y="214"/>
                    <a:pt x="713" y="162"/>
                    <a:pt x="658" y="133"/>
                  </a:cubicBezTo>
                  <a:lnTo>
                    <a:pt x="687" y="133"/>
                  </a:lnTo>
                  <a:cubicBezTo>
                    <a:pt x="726" y="133"/>
                    <a:pt x="496" y="0"/>
                    <a:pt x="4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27"/>
            <p:cNvSpPr/>
            <p:nvPr/>
          </p:nvSpPr>
          <p:spPr>
            <a:xfrm>
              <a:off x="7498233" y="4331455"/>
              <a:ext cx="3974" cy="6476"/>
            </a:xfrm>
            <a:custGeom>
              <a:avLst/>
              <a:gdLst/>
              <a:ahLst/>
              <a:cxnLst/>
              <a:rect l="l" t="t" r="r" b="b"/>
              <a:pathLst>
                <a:path w="27" h="44" extrusionOk="0">
                  <a:moveTo>
                    <a:pt x="1" y="1"/>
                  </a:moveTo>
                  <a:lnTo>
                    <a:pt x="1" y="1"/>
                  </a:lnTo>
                  <a:cubicBezTo>
                    <a:pt x="14" y="27"/>
                    <a:pt x="14" y="43"/>
                    <a:pt x="14" y="43"/>
                  </a:cubicBezTo>
                  <a:cubicBezTo>
                    <a:pt x="27" y="43"/>
                    <a:pt x="14" y="14"/>
                    <a:pt x="1"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27"/>
            <p:cNvSpPr/>
            <p:nvPr/>
          </p:nvSpPr>
          <p:spPr>
            <a:xfrm>
              <a:off x="7492051" y="4359126"/>
              <a:ext cx="4416" cy="8242"/>
            </a:xfrm>
            <a:custGeom>
              <a:avLst/>
              <a:gdLst/>
              <a:ahLst/>
              <a:cxnLst/>
              <a:rect l="l" t="t" r="r" b="b"/>
              <a:pathLst>
                <a:path w="30" h="56" extrusionOk="0">
                  <a:moveTo>
                    <a:pt x="30" y="1"/>
                  </a:moveTo>
                  <a:cubicBezTo>
                    <a:pt x="17" y="30"/>
                    <a:pt x="1" y="56"/>
                    <a:pt x="1" y="56"/>
                  </a:cubicBezTo>
                  <a:cubicBezTo>
                    <a:pt x="17" y="56"/>
                    <a:pt x="17" y="30"/>
                    <a:pt x="3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27"/>
            <p:cNvSpPr/>
            <p:nvPr/>
          </p:nvSpPr>
          <p:spPr>
            <a:xfrm>
              <a:off x="7410803" y="4305698"/>
              <a:ext cx="172504" cy="129964"/>
            </a:xfrm>
            <a:custGeom>
              <a:avLst/>
              <a:gdLst/>
              <a:ahLst/>
              <a:cxnLst/>
              <a:rect l="l" t="t" r="r" b="b"/>
              <a:pathLst>
                <a:path w="1172" h="883" extrusionOk="0">
                  <a:moveTo>
                    <a:pt x="406" y="250"/>
                  </a:moveTo>
                  <a:cubicBezTo>
                    <a:pt x="403" y="252"/>
                    <a:pt x="401" y="254"/>
                    <a:pt x="398" y="255"/>
                  </a:cubicBezTo>
                  <a:lnTo>
                    <a:pt x="398" y="255"/>
                  </a:lnTo>
                  <a:cubicBezTo>
                    <a:pt x="401" y="254"/>
                    <a:pt x="403" y="252"/>
                    <a:pt x="406" y="250"/>
                  </a:cubicBezTo>
                  <a:close/>
                  <a:moveTo>
                    <a:pt x="595" y="312"/>
                  </a:moveTo>
                  <a:cubicBezTo>
                    <a:pt x="595" y="325"/>
                    <a:pt x="595" y="338"/>
                    <a:pt x="608" y="351"/>
                  </a:cubicBezTo>
                  <a:cubicBezTo>
                    <a:pt x="608" y="338"/>
                    <a:pt x="595" y="325"/>
                    <a:pt x="595" y="312"/>
                  </a:cubicBezTo>
                  <a:close/>
                  <a:moveTo>
                    <a:pt x="634" y="189"/>
                  </a:moveTo>
                  <a:lnTo>
                    <a:pt x="634" y="189"/>
                  </a:lnTo>
                  <a:cubicBezTo>
                    <a:pt x="689" y="244"/>
                    <a:pt x="744" y="312"/>
                    <a:pt x="783" y="351"/>
                  </a:cubicBezTo>
                  <a:cubicBezTo>
                    <a:pt x="731" y="312"/>
                    <a:pt x="650" y="231"/>
                    <a:pt x="621" y="218"/>
                  </a:cubicBezTo>
                  <a:lnTo>
                    <a:pt x="621" y="202"/>
                  </a:lnTo>
                  <a:cubicBezTo>
                    <a:pt x="634" y="218"/>
                    <a:pt x="663" y="231"/>
                    <a:pt x="676" y="244"/>
                  </a:cubicBezTo>
                  <a:cubicBezTo>
                    <a:pt x="676" y="244"/>
                    <a:pt x="663" y="218"/>
                    <a:pt x="634" y="189"/>
                  </a:cubicBezTo>
                  <a:close/>
                  <a:moveTo>
                    <a:pt x="540" y="202"/>
                  </a:moveTo>
                  <a:cubicBezTo>
                    <a:pt x="514" y="244"/>
                    <a:pt x="501" y="257"/>
                    <a:pt x="514" y="257"/>
                  </a:cubicBezTo>
                  <a:cubicBezTo>
                    <a:pt x="527" y="244"/>
                    <a:pt x="540" y="231"/>
                    <a:pt x="553" y="231"/>
                  </a:cubicBezTo>
                  <a:cubicBezTo>
                    <a:pt x="527" y="257"/>
                    <a:pt x="446" y="325"/>
                    <a:pt x="407" y="364"/>
                  </a:cubicBezTo>
                  <a:cubicBezTo>
                    <a:pt x="433" y="325"/>
                    <a:pt x="501" y="257"/>
                    <a:pt x="540" y="202"/>
                  </a:cubicBezTo>
                  <a:close/>
                  <a:moveTo>
                    <a:pt x="595" y="312"/>
                  </a:moveTo>
                  <a:lnTo>
                    <a:pt x="582" y="325"/>
                  </a:lnTo>
                  <a:lnTo>
                    <a:pt x="582" y="364"/>
                  </a:lnTo>
                  <a:cubicBezTo>
                    <a:pt x="582" y="338"/>
                    <a:pt x="582" y="325"/>
                    <a:pt x="595" y="312"/>
                  </a:cubicBezTo>
                  <a:close/>
                  <a:moveTo>
                    <a:pt x="621" y="1"/>
                  </a:moveTo>
                  <a:cubicBezTo>
                    <a:pt x="621" y="1"/>
                    <a:pt x="282" y="177"/>
                    <a:pt x="306" y="177"/>
                  </a:cubicBezTo>
                  <a:cubicBezTo>
                    <a:pt x="307" y="177"/>
                    <a:pt x="308" y="176"/>
                    <a:pt x="310" y="176"/>
                  </a:cubicBezTo>
                  <a:lnTo>
                    <a:pt x="339" y="176"/>
                  </a:lnTo>
                  <a:cubicBezTo>
                    <a:pt x="271" y="218"/>
                    <a:pt x="135" y="283"/>
                    <a:pt x="177" y="283"/>
                  </a:cubicBezTo>
                  <a:cubicBezTo>
                    <a:pt x="229" y="270"/>
                    <a:pt x="271" y="257"/>
                    <a:pt x="271" y="257"/>
                  </a:cubicBezTo>
                  <a:lnTo>
                    <a:pt x="271" y="257"/>
                  </a:lnTo>
                  <a:cubicBezTo>
                    <a:pt x="271" y="257"/>
                    <a:pt x="85" y="381"/>
                    <a:pt x="105" y="381"/>
                  </a:cubicBezTo>
                  <a:cubicBezTo>
                    <a:pt x="106" y="381"/>
                    <a:pt x="107" y="381"/>
                    <a:pt x="109" y="380"/>
                  </a:cubicBezTo>
                  <a:cubicBezTo>
                    <a:pt x="135" y="380"/>
                    <a:pt x="391" y="189"/>
                    <a:pt x="391" y="189"/>
                  </a:cubicBezTo>
                  <a:lnTo>
                    <a:pt x="391" y="189"/>
                  </a:lnTo>
                  <a:cubicBezTo>
                    <a:pt x="391" y="189"/>
                    <a:pt x="322" y="279"/>
                    <a:pt x="345" y="279"/>
                  </a:cubicBezTo>
                  <a:cubicBezTo>
                    <a:pt x="349" y="279"/>
                    <a:pt x="355" y="276"/>
                    <a:pt x="365" y="270"/>
                  </a:cubicBezTo>
                  <a:cubicBezTo>
                    <a:pt x="369" y="270"/>
                    <a:pt x="375" y="268"/>
                    <a:pt x="382" y="264"/>
                  </a:cubicBezTo>
                  <a:lnTo>
                    <a:pt x="382" y="264"/>
                  </a:lnTo>
                  <a:cubicBezTo>
                    <a:pt x="306" y="327"/>
                    <a:pt x="194" y="407"/>
                    <a:pt x="211" y="407"/>
                  </a:cubicBezTo>
                  <a:cubicBezTo>
                    <a:pt x="212" y="407"/>
                    <a:pt x="213" y="407"/>
                    <a:pt x="216" y="406"/>
                  </a:cubicBezTo>
                  <a:cubicBezTo>
                    <a:pt x="264" y="395"/>
                    <a:pt x="312" y="362"/>
                    <a:pt x="332" y="344"/>
                  </a:cubicBezTo>
                  <a:lnTo>
                    <a:pt x="332" y="344"/>
                  </a:lnTo>
                  <a:cubicBezTo>
                    <a:pt x="277" y="394"/>
                    <a:pt x="1" y="649"/>
                    <a:pt x="26" y="649"/>
                  </a:cubicBezTo>
                  <a:cubicBezTo>
                    <a:pt x="26" y="649"/>
                    <a:pt x="27" y="649"/>
                    <a:pt x="28" y="649"/>
                  </a:cubicBezTo>
                  <a:cubicBezTo>
                    <a:pt x="67" y="623"/>
                    <a:pt x="326" y="393"/>
                    <a:pt x="326" y="393"/>
                  </a:cubicBezTo>
                  <a:lnTo>
                    <a:pt x="326" y="393"/>
                  </a:lnTo>
                  <a:cubicBezTo>
                    <a:pt x="326" y="393"/>
                    <a:pt x="218" y="557"/>
                    <a:pt x="226" y="557"/>
                  </a:cubicBezTo>
                  <a:cubicBezTo>
                    <a:pt x="226" y="557"/>
                    <a:pt x="227" y="557"/>
                    <a:pt x="229" y="555"/>
                  </a:cubicBezTo>
                  <a:cubicBezTo>
                    <a:pt x="257" y="527"/>
                    <a:pt x="335" y="424"/>
                    <a:pt x="375" y="368"/>
                  </a:cubicBezTo>
                  <a:lnTo>
                    <a:pt x="375" y="368"/>
                  </a:lnTo>
                  <a:cubicBezTo>
                    <a:pt x="365" y="384"/>
                    <a:pt x="365" y="406"/>
                    <a:pt x="365" y="406"/>
                  </a:cubicBezTo>
                  <a:lnTo>
                    <a:pt x="365" y="419"/>
                  </a:lnTo>
                  <a:cubicBezTo>
                    <a:pt x="391" y="406"/>
                    <a:pt x="459" y="338"/>
                    <a:pt x="459" y="338"/>
                  </a:cubicBezTo>
                  <a:lnTo>
                    <a:pt x="459" y="338"/>
                  </a:lnTo>
                  <a:cubicBezTo>
                    <a:pt x="459" y="338"/>
                    <a:pt x="273" y="677"/>
                    <a:pt x="293" y="677"/>
                  </a:cubicBezTo>
                  <a:cubicBezTo>
                    <a:pt x="294" y="677"/>
                    <a:pt x="295" y="676"/>
                    <a:pt x="297" y="675"/>
                  </a:cubicBezTo>
                  <a:cubicBezTo>
                    <a:pt x="318" y="656"/>
                    <a:pt x="352" y="614"/>
                    <a:pt x="380" y="571"/>
                  </a:cubicBezTo>
                  <a:lnTo>
                    <a:pt x="380" y="571"/>
                  </a:lnTo>
                  <a:cubicBezTo>
                    <a:pt x="312" y="689"/>
                    <a:pt x="211" y="883"/>
                    <a:pt x="224" y="883"/>
                  </a:cubicBezTo>
                  <a:cubicBezTo>
                    <a:pt x="225" y="883"/>
                    <a:pt x="226" y="882"/>
                    <a:pt x="229" y="879"/>
                  </a:cubicBezTo>
                  <a:cubicBezTo>
                    <a:pt x="284" y="824"/>
                    <a:pt x="514" y="380"/>
                    <a:pt x="514" y="380"/>
                  </a:cubicBezTo>
                  <a:lnTo>
                    <a:pt x="514" y="380"/>
                  </a:lnTo>
                  <a:cubicBezTo>
                    <a:pt x="514" y="380"/>
                    <a:pt x="464" y="501"/>
                    <a:pt x="470" y="501"/>
                  </a:cubicBezTo>
                  <a:cubicBezTo>
                    <a:pt x="471" y="501"/>
                    <a:pt x="471" y="501"/>
                    <a:pt x="472" y="500"/>
                  </a:cubicBezTo>
                  <a:cubicBezTo>
                    <a:pt x="501" y="487"/>
                    <a:pt x="553" y="393"/>
                    <a:pt x="582" y="325"/>
                  </a:cubicBezTo>
                  <a:lnTo>
                    <a:pt x="582" y="299"/>
                  </a:lnTo>
                  <a:cubicBezTo>
                    <a:pt x="595" y="283"/>
                    <a:pt x="595" y="283"/>
                    <a:pt x="595" y="270"/>
                  </a:cubicBezTo>
                  <a:lnTo>
                    <a:pt x="595" y="299"/>
                  </a:lnTo>
                  <a:lnTo>
                    <a:pt x="595" y="312"/>
                  </a:lnTo>
                  <a:cubicBezTo>
                    <a:pt x="621" y="380"/>
                    <a:pt x="689" y="474"/>
                    <a:pt x="702" y="487"/>
                  </a:cubicBezTo>
                  <a:cubicBezTo>
                    <a:pt x="703" y="488"/>
                    <a:pt x="704" y="488"/>
                    <a:pt x="705" y="488"/>
                  </a:cubicBezTo>
                  <a:cubicBezTo>
                    <a:pt x="725" y="488"/>
                    <a:pt x="663" y="364"/>
                    <a:pt x="663" y="364"/>
                  </a:cubicBezTo>
                  <a:lnTo>
                    <a:pt x="663" y="364"/>
                  </a:lnTo>
                  <a:cubicBezTo>
                    <a:pt x="663" y="364"/>
                    <a:pt x="906" y="811"/>
                    <a:pt x="958" y="866"/>
                  </a:cubicBezTo>
                  <a:cubicBezTo>
                    <a:pt x="961" y="869"/>
                    <a:pt x="962" y="870"/>
                    <a:pt x="963" y="870"/>
                  </a:cubicBezTo>
                  <a:cubicBezTo>
                    <a:pt x="977" y="870"/>
                    <a:pt x="882" y="701"/>
                    <a:pt x="812" y="583"/>
                  </a:cubicBezTo>
                  <a:lnTo>
                    <a:pt x="812" y="583"/>
                  </a:lnTo>
                  <a:cubicBezTo>
                    <a:pt x="836" y="616"/>
                    <a:pt x="861" y="647"/>
                    <a:pt x="877" y="662"/>
                  </a:cubicBezTo>
                  <a:cubicBezTo>
                    <a:pt x="878" y="663"/>
                    <a:pt x="879" y="663"/>
                    <a:pt x="880" y="663"/>
                  </a:cubicBezTo>
                  <a:cubicBezTo>
                    <a:pt x="905" y="663"/>
                    <a:pt x="715" y="325"/>
                    <a:pt x="715" y="325"/>
                  </a:cubicBezTo>
                  <a:lnTo>
                    <a:pt x="715" y="325"/>
                  </a:lnTo>
                  <a:cubicBezTo>
                    <a:pt x="715" y="325"/>
                    <a:pt x="783" y="393"/>
                    <a:pt x="812" y="406"/>
                  </a:cubicBezTo>
                  <a:lnTo>
                    <a:pt x="812" y="393"/>
                  </a:lnTo>
                  <a:cubicBezTo>
                    <a:pt x="825" y="393"/>
                    <a:pt x="812" y="364"/>
                    <a:pt x="812" y="351"/>
                  </a:cubicBezTo>
                  <a:lnTo>
                    <a:pt x="812" y="351"/>
                  </a:lnTo>
                  <a:cubicBezTo>
                    <a:pt x="838" y="406"/>
                    <a:pt x="932" y="513"/>
                    <a:pt x="945" y="542"/>
                  </a:cubicBezTo>
                  <a:cubicBezTo>
                    <a:pt x="947" y="544"/>
                    <a:pt x="948" y="545"/>
                    <a:pt x="949" y="545"/>
                  </a:cubicBezTo>
                  <a:cubicBezTo>
                    <a:pt x="959" y="545"/>
                    <a:pt x="851" y="380"/>
                    <a:pt x="851" y="380"/>
                  </a:cubicBezTo>
                  <a:lnTo>
                    <a:pt x="851" y="380"/>
                  </a:lnTo>
                  <a:cubicBezTo>
                    <a:pt x="851" y="380"/>
                    <a:pt x="1107" y="607"/>
                    <a:pt x="1149" y="636"/>
                  </a:cubicBezTo>
                  <a:cubicBezTo>
                    <a:pt x="1150" y="636"/>
                    <a:pt x="1150" y="636"/>
                    <a:pt x="1151" y="636"/>
                  </a:cubicBezTo>
                  <a:cubicBezTo>
                    <a:pt x="1172" y="636"/>
                    <a:pt x="944" y="416"/>
                    <a:pt x="862" y="345"/>
                  </a:cubicBezTo>
                  <a:lnTo>
                    <a:pt x="862" y="345"/>
                  </a:lnTo>
                  <a:cubicBezTo>
                    <a:pt x="886" y="362"/>
                    <a:pt x="923" y="384"/>
                    <a:pt x="958" y="393"/>
                  </a:cubicBezTo>
                  <a:cubicBezTo>
                    <a:pt x="960" y="394"/>
                    <a:pt x="962" y="394"/>
                    <a:pt x="964" y="394"/>
                  </a:cubicBezTo>
                  <a:cubicBezTo>
                    <a:pt x="985" y="394"/>
                    <a:pt x="871" y="308"/>
                    <a:pt x="783" y="244"/>
                  </a:cubicBezTo>
                  <a:lnTo>
                    <a:pt x="783" y="231"/>
                  </a:lnTo>
                  <a:lnTo>
                    <a:pt x="812" y="257"/>
                  </a:lnTo>
                  <a:cubicBezTo>
                    <a:pt x="822" y="263"/>
                    <a:pt x="828" y="266"/>
                    <a:pt x="831" y="266"/>
                  </a:cubicBezTo>
                  <a:cubicBezTo>
                    <a:pt x="851" y="266"/>
                    <a:pt x="783" y="176"/>
                    <a:pt x="783" y="176"/>
                  </a:cubicBezTo>
                  <a:lnTo>
                    <a:pt x="783" y="176"/>
                  </a:lnTo>
                  <a:cubicBezTo>
                    <a:pt x="783" y="176"/>
                    <a:pt x="1039" y="364"/>
                    <a:pt x="1081" y="364"/>
                  </a:cubicBezTo>
                  <a:cubicBezTo>
                    <a:pt x="1082" y="365"/>
                    <a:pt x="1083" y="365"/>
                    <a:pt x="1083" y="365"/>
                  </a:cubicBezTo>
                  <a:cubicBezTo>
                    <a:pt x="1085" y="365"/>
                    <a:pt x="906" y="244"/>
                    <a:pt x="906" y="244"/>
                  </a:cubicBezTo>
                  <a:lnTo>
                    <a:pt x="906" y="244"/>
                  </a:lnTo>
                  <a:cubicBezTo>
                    <a:pt x="906" y="244"/>
                    <a:pt x="945" y="257"/>
                    <a:pt x="1000" y="270"/>
                  </a:cubicBezTo>
                  <a:cubicBezTo>
                    <a:pt x="1039" y="270"/>
                    <a:pt x="906" y="202"/>
                    <a:pt x="838" y="163"/>
                  </a:cubicBezTo>
                  <a:lnTo>
                    <a:pt x="877" y="163"/>
                  </a:lnTo>
                  <a:cubicBezTo>
                    <a:pt x="879" y="163"/>
                    <a:pt x="880" y="164"/>
                    <a:pt x="881" y="164"/>
                  </a:cubicBezTo>
                  <a:cubicBezTo>
                    <a:pt x="910" y="164"/>
                    <a:pt x="621" y="1"/>
                    <a:pt x="6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27"/>
            <p:cNvSpPr/>
            <p:nvPr/>
          </p:nvSpPr>
          <p:spPr>
            <a:xfrm>
              <a:off x="7500146" y="4357212"/>
              <a:ext cx="2061" cy="8242"/>
            </a:xfrm>
            <a:custGeom>
              <a:avLst/>
              <a:gdLst/>
              <a:ahLst/>
              <a:cxnLst/>
              <a:rect l="l" t="t" r="r" b="b"/>
              <a:pathLst>
                <a:path w="14" h="56" extrusionOk="0">
                  <a:moveTo>
                    <a:pt x="1" y="1"/>
                  </a:moveTo>
                  <a:cubicBezTo>
                    <a:pt x="1" y="30"/>
                    <a:pt x="14" y="56"/>
                    <a:pt x="14" y="56"/>
                  </a:cubicBezTo>
                  <a:cubicBezTo>
                    <a:pt x="14" y="56"/>
                    <a:pt x="1" y="30"/>
                    <a:pt x="1"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27"/>
            <p:cNvSpPr/>
            <p:nvPr/>
          </p:nvSpPr>
          <p:spPr>
            <a:xfrm>
              <a:off x="7490726" y="4403134"/>
              <a:ext cx="3974" cy="10450"/>
            </a:xfrm>
            <a:custGeom>
              <a:avLst/>
              <a:gdLst/>
              <a:ahLst/>
              <a:cxnLst/>
              <a:rect l="l" t="t" r="r" b="b"/>
              <a:pathLst>
                <a:path w="27" h="71" extrusionOk="0">
                  <a:moveTo>
                    <a:pt x="26" y="0"/>
                  </a:moveTo>
                  <a:cubicBezTo>
                    <a:pt x="12" y="36"/>
                    <a:pt x="0" y="71"/>
                    <a:pt x="6" y="71"/>
                  </a:cubicBezTo>
                  <a:cubicBezTo>
                    <a:pt x="7" y="71"/>
                    <a:pt x="8" y="70"/>
                    <a:pt x="10" y="68"/>
                  </a:cubicBezTo>
                  <a:cubicBezTo>
                    <a:pt x="10" y="68"/>
                    <a:pt x="10" y="42"/>
                    <a:pt x="26"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27"/>
            <p:cNvSpPr/>
            <p:nvPr/>
          </p:nvSpPr>
          <p:spPr>
            <a:xfrm>
              <a:off x="7391522" y="4337784"/>
              <a:ext cx="211656" cy="161609"/>
            </a:xfrm>
            <a:custGeom>
              <a:avLst/>
              <a:gdLst/>
              <a:ahLst/>
              <a:cxnLst/>
              <a:rect l="l" t="t" r="r" b="b"/>
              <a:pathLst>
                <a:path w="1438" h="1098" extrusionOk="0">
                  <a:moveTo>
                    <a:pt x="713" y="363"/>
                  </a:moveTo>
                  <a:cubicBezTo>
                    <a:pt x="713" y="363"/>
                    <a:pt x="713" y="376"/>
                    <a:pt x="726" y="376"/>
                  </a:cubicBezTo>
                  <a:cubicBezTo>
                    <a:pt x="726" y="363"/>
                    <a:pt x="713" y="363"/>
                    <a:pt x="713" y="363"/>
                  </a:cubicBezTo>
                  <a:close/>
                  <a:moveTo>
                    <a:pt x="731" y="408"/>
                  </a:moveTo>
                  <a:cubicBezTo>
                    <a:pt x="733" y="411"/>
                    <a:pt x="736" y="415"/>
                    <a:pt x="739" y="418"/>
                  </a:cubicBezTo>
                  <a:lnTo>
                    <a:pt x="739" y="418"/>
                  </a:lnTo>
                  <a:cubicBezTo>
                    <a:pt x="739" y="418"/>
                    <a:pt x="735" y="414"/>
                    <a:pt x="731" y="408"/>
                  </a:cubicBezTo>
                  <a:close/>
                  <a:moveTo>
                    <a:pt x="781" y="227"/>
                  </a:moveTo>
                  <a:cubicBezTo>
                    <a:pt x="833" y="295"/>
                    <a:pt x="914" y="376"/>
                    <a:pt x="956" y="431"/>
                  </a:cubicBezTo>
                  <a:cubicBezTo>
                    <a:pt x="888" y="376"/>
                    <a:pt x="781" y="282"/>
                    <a:pt x="752" y="256"/>
                  </a:cubicBezTo>
                  <a:cubicBezTo>
                    <a:pt x="765" y="256"/>
                    <a:pt x="807" y="269"/>
                    <a:pt x="820" y="295"/>
                  </a:cubicBezTo>
                  <a:cubicBezTo>
                    <a:pt x="833" y="295"/>
                    <a:pt x="807" y="269"/>
                    <a:pt x="781" y="227"/>
                  </a:cubicBezTo>
                  <a:close/>
                  <a:moveTo>
                    <a:pt x="658" y="243"/>
                  </a:moveTo>
                  <a:lnTo>
                    <a:pt x="658" y="243"/>
                  </a:lnTo>
                  <a:cubicBezTo>
                    <a:pt x="636" y="276"/>
                    <a:pt x="612" y="311"/>
                    <a:pt x="615" y="311"/>
                  </a:cubicBezTo>
                  <a:cubicBezTo>
                    <a:pt x="615" y="311"/>
                    <a:pt x="617" y="310"/>
                    <a:pt x="619" y="308"/>
                  </a:cubicBezTo>
                  <a:cubicBezTo>
                    <a:pt x="632" y="295"/>
                    <a:pt x="658" y="282"/>
                    <a:pt x="671" y="269"/>
                  </a:cubicBezTo>
                  <a:lnTo>
                    <a:pt x="684" y="269"/>
                  </a:lnTo>
                  <a:cubicBezTo>
                    <a:pt x="645" y="308"/>
                    <a:pt x="538" y="389"/>
                    <a:pt x="483" y="457"/>
                  </a:cubicBezTo>
                  <a:cubicBezTo>
                    <a:pt x="522" y="405"/>
                    <a:pt x="590" y="308"/>
                    <a:pt x="658" y="243"/>
                  </a:cubicBezTo>
                  <a:close/>
                  <a:moveTo>
                    <a:pt x="765" y="0"/>
                  </a:moveTo>
                  <a:cubicBezTo>
                    <a:pt x="765" y="0"/>
                    <a:pt x="295" y="214"/>
                    <a:pt x="360" y="214"/>
                  </a:cubicBezTo>
                  <a:cubicBezTo>
                    <a:pt x="370" y="214"/>
                    <a:pt x="379" y="214"/>
                    <a:pt x="388" y="211"/>
                  </a:cubicBezTo>
                  <a:lnTo>
                    <a:pt x="388" y="211"/>
                  </a:lnTo>
                  <a:cubicBezTo>
                    <a:pt x="303" y="266"/>
                    <a:pt x="161" y="350"/>
                    <a:pt x="198" y="350"/>
                  </a:cubicBezTo>
                  <a:cubicBezTo>
                    <a:pt x="266" y="337"/>
                    <a:pt x="321" y="308"/>
                    <a:pt x="321" y="308"/>
                  </a:cubicBezTo>
                  <a:lnTo>
                    <a:pt x="321" y="308"/>
                  </a:lnTo>
                  <a:cubicBezTo>
                    <a:pt x="321" y="308"/>
                    <a:pt x="87" y="471"/>
                    <a:pt x="100" y="471"/>
                  </a:cubicBezTo>
                  <a:cubicBezTo>
                    <a:pt x="101" y="471"/>
                    <a:pt x="102" y="471"/>
                    <a:pt x="104" y="470"/>
                  </a:cubicBezTo>
                  <a:cubicBezTo>
                    <a:pt x="146" y="457"/>
                    <a:pt x="483" y="227"/>
                    <a:pt x="483" y="227"/>
                  </a:cubicBezTo>
                  <a:lnTo>
                    <a:pt x="483" y="227"/>
                  </a:lnTo>
                  <a:cubicBezTo>
                    <a:pt x="483" y="227"/>
                    <a:pt x="387" y="343"/>
                    <a:pt x="411" y="343"/>
                  </a:cubicBezTo>
                  <a:cubicBezTo>
                    <a:pt x="415" y="343"/>
                    <a:pt x="420" y="342"/>
                    <a:pt x="428" y="337"/>
                  </a:cubicBezTo>
                  <a:cubicBezTo>
                    <a:pt x="457" y="324"/>
                    <a:pt x="496" y="282"/>
                    <a:pt x="522" y="256"/>
                  </a:cubicBezTo>
                  <a:lnTo>
                    <a:pt x="522" y="256"/>
                  </a:lnTo>
                  <a:cubicBezTo>
                    <a:pt x="509" y="282"/>
                    <a:pt x="483" y="308"/>
                    <a:pt x="483" y="308"/>
                  </a:cubicBezTo>
                  <a:cubicBezTo>
                    <a:pt x="366" y="385"/>
                    <a:pt x="214" y="500"/>
                    <a:pt x="246" y="500"/>
                  </a:cubicBezTo>
                  <a:cubicBezTo>
                    <a:pt x="248" y="500"/>
                    <a:pt x="250" y="500"/>
                    <a:pt x="253" y="499"/>
                  </a:cubicBezTo>
                  <a:cubicBezTo>
                    <a:pt x="298" y="491"/>
                    <a:pt x="342" y="464"/>
                    <a:pt x="371" y="443"/>
                  </a:cubicBezTo>
                  <a:lnTo>
                    <a:pt x="371" y="443"/>
                  </a:lnTo>
                  <a:cubicBezTo>
                    <a:pt x="274" y="529"/>
                    <a:pt x="0" y="795"/>
                    <a:pt x="7" y="795"/>
                  </a:cubicBezTo>
                  <a:cubicBezTo>
                    <a:pt x="8" y="795"/>
                    <a:pt x="8" y="795"/>
                    <a:pt x="10" y="794"/>
                  </a:cubicBezTo>
                  <a:cubicBezTo>
                    <a:pt x="65" y="781"/>
                    <a:pt x="376" y="486"/>
                    <a:pt x="376" y="486"/>
                  </a:cubicBezTo>
                  <a:lnTo>
                    <a:pt x="376" y="486"/>
                  </a:lnTo>
                  <a:cubicBezTo>
                    <a:pt x="376" y="486"/>
                    <a:pt x="254" y="689"/>
                    <a:pt x="263" y="689"/>
                  </a:cubicBezTo>
                  <a:cubicBezTo>
                    <a:pt x="264" y="689"/>
                    <a:pt x="264" y="688"/>
                    <a:pt x="266" y="687"/>
                  </a:cubicBezTo>
                  <a:cubicBezTo>
                    <a:pt x="295" y="661"/>
                    <a:pt x="402" y="512"/>
                    <a:pt x="441" y="444"/>
                  </a:cubicBezTo>
                  <a:lnTo>
                    <a:pt x="441" y="444"/>
                  </a:lnTo>
                  <a:cubicBezTo>
                    <a:pt x="441" y="470"/>
                    <a:pt x="428" y="499"/>
                    <a:pt x="441" y="499"/>
                  </a:cubicBezTo>
                  <a:lnTo>
                    <a:pt x="441" y="512"/>
                  </a:lnTo>
                  <a:cubicBezTo>
                    <a:pt x="470" y="499"/>
                    <a:pt x="564" y="418"/>
                    <a:pt x="564" y="418"/>
                  </a:cubicBezTo>
                  <a:lnTo>
                    <a:pt x="564" y="418"/>
                  </a:lnTo>
                  <a:cubicBezTo>
                    <a:pt x="564" y="418"/>
                    <a:pt x="328" y="838"/>
                    <a:pt x="355" y="838"/>
                  </a:cubicBezTo>
                  <a:cubicBezTo>
                    <a:pt x="356" y="838"/>
                    <a:pt x="358" y="838"/>
                    <a:pt x="360" y="836"/>
                  </a:cubicBezTo>
                  <a:cubicBezTo>
                    <a:pt x="389" y="810"/>
                    <a:pt x="441" y="713"/>
                    <a:pt x="483" y="648"/>
                  </a:cubicBezTo>
                  <a:lnTo>
                    <a:pt x="483" y="648"/>
                  </a:lnTo>
                  <a:cubicBezTo>
                    <a:pt x="408" y="783"/>
                    <a:pt x="240" y="1098"/>
                    <a:pt x="258" y="1098"/>
                  </a:cubicBezTo>
                  <a:cubicBezTo>
                    <a:pt x="260" y="1098"/>
                    <a:pt x="262" y="1096"/>
                    <a:pt x="266" y="1092"/>
                  </a:cubicBezTo>
                  <a:cubicBezTo>
                    <a:pt x="321" y="1037"/>
                    <a:pt x="632" y="470"/>
                    <a:pt x="632" y="470"/>
                  </a:cubicBezTo>
                  <a:lnTo>
                    <a:pt x="632" y="470"/>
                  </a:lnTo>
                  <a:cubicBezTo>
                    <a:pt x="632" y="470"/>
                    <a:pt x="557" y="620"/>
                    <a:pt x="574" y="620"/>
                  </a:cubicBezTo>
                  <a:cubicBezTo>
                    <a:pt x="575" y="620"/>
                    <a:pt x="576" y="619"/>
                    <a:pt x="577" y="619"/>
                  </a:cubicBezTo>
                  <a:cubicBezTo>
                    <a:pt x="601" y="607"/>
                    <a:pt x="660" y="491"/>
                    <a:pt x="702" y="422"/>
                  </a:cubicBezTo>
                  <a:lnTo>
                    <a:pt x="702" y="422"/>
                  </a:lnTo>
                  <a:cubicBezTo>
                    <a:pt x="700" y="429"/>
                    <a:pt x="700" y="437"/>
                    <a:pt x="700" y="444"/>
                  </a:cubicBezTo>
                  <a:cubicBezTo>
                    <a:pt x="713" y="418"/>
                    <a:pt x="713" y="405"/>
                    <a:pt x="726" y="376"/>
                  </a:cubicBezTo>
                  <a:lnTo>
                    <a:pt x="726" y="376"/>
                  </a:lnTo>
                  <a:cubicBezTo>
                    <a:pt x="713" y="389"/>
                    <a:pt x="713" y="389"/>
                    <a:pt x="713" y="405"/>
                  </a:cubicBezTo>
                  <a:lnTo>
                    <a:pt x="713" y="363"/>
                  </a:lnTo>
                  <a:cubicBezTo>
                    <a:pt x="713" y="350"/>
                    <a:pt x="713" y="337"/>
                    <a:pt x="726" y="337"/>
                  </a:cubicBezTo>
                  <a:lnTo>
                    <a:pt x="726" y="363"/>
                  </a:lnTo>
                  <a:lnTo>
                    <a:pt x="726" y="376"/>
                  </a:lnTo>
                  <a:cubicBezTo>
                    <a:pt x="726" y="380"/>
                    <a:pt x="726" y="385"/>
                    <a:pt x="726" y="390"/>
                  </a:cubicBezTo>
                  <a:lnTo>
                    <a:pt x="726" y="390"/>
                  </a:lnTo>
                  <a:cubicBezTo>
                    <a:pt x="726" y="389"/>
                    <a:pt x="726" y="389"/>
                    <a:pt x="726" y="389"/>
                  </a:cubicBezTo>
                  <a:lnTo>
                    <a:pt x="726" y="389"/>
                  </a:lnTo>
                  <a:cubicBezTo>
                    <a:pt x="726" y="396"/>
                    <a:pt x="729" y="403"/>
                    <a:pt x="731" y="408"/>
                  </a:cubicBezTo>
                  <a:lnTo>
                    <a:pt x="731" y="408"/>
                  </a:lnTo>
                  <a:cubicBezTo>
                    <a:pt x="728" y="402"/>
                    <a:pt x="727" y="396"/>
                    <a:pt x="726" y="390"/>
                  </a:cubicBezTo>
                  <a:lnTo>
                    <a:pt x="726" y="390"/>
                  </a:lnTo>
                  <a:cubicBezTo>
                    <a:pt x="765" y="458"/>
                    <a:pt x="833" y="593"/>
                    <a:pt x="862" y="606"/>
                  </a:cubicBezTo>
                  <a:cubicBezTo>
                    <a:pt x="863" y="606"/>
                    <a:pt x="864" y="607"/>
                    <a:pt x="865" y="607"/>
                  </a:cubicBezTo>
                  <a:cubicBezTo>
                    <a:pt x="882" y="607"/>
                    <a:pt x="807" y="457"/>
                    <a:pt x="807" y="457"/>
                  </a:cubicBezTo>
                  <a:lnTo>
                    <a:pt x="807" y="457"/>
                  </a:lnTo>
                  <a:cubicBezTo>
                    <a:pt x="807" y="457"/>
                    <a:pt x="1105" y="1011"/>
                    <a:pt x="1170" y="1079"/>
                  </a:cubicBezTo>
                  <a:cubicBezTo>
                    <a:pt x="1173" y="1081"/>
                    <a:pt x="1175" y="1082"/>
                    <a:pt x="1177" y="1082"/>
                  </a:cubicBezTo>
                  <a:cubicBezTo>
                    <a:pt x="1200" y="1082"/>
                    <a:pt x="1095" y="880"/>
                    <a:pt x="1013" y="732"/>
                  </a:cubicBezTo>
                  <a:lnTo>
                    <a:pt x="1013" y="732"/>
                  </a:lnTo>
                  <a:cubicBezTo>
                    <a:pt x="1038" y="766"/>
                    <a:pt x="1062" y="795"/>
                    <a:pt x="1076" y="810"/>
                  </a:cubicBezTo>
                  <a:cubicBezTo>
                    <a:pt x="1078" y="812"/>
                    <a:pt x="1080" y="812"/>
                    <a:pt x="1081" y="812"/>
                  </a:cubicBezTo>
                  <a:cubicBezTo>
                    <a:pt x="1110" y="812"/>
                    <a:pt x="875" y="405"/>
                    <a:pt x="875" y="405"/>
                  </a:cubicBezTo>
                  <a:lnTo>
                    <a:pt x="875" y="405"/>
                  </a:lnTo>
                  <a:cubicBezTo>
                    <a:pt x="875" y="405"/>
                    <a:pt x="956" y="486"/>
                    <a:pt x="995" y="486"/>
                  </a:cubicBezTo>
                  <a:cubicBezTo>
                    <a:pt x="1008" y="486"/>
                    <a:pt x="995" y="457"/>
                    <a:pt x="995" y="431"/>
                  </a:cubicBezTo>
                  <a:lnTo>
                    <a:pt x="995" y="431"/>
                  </a:lnTo>
                  <a:cubicBezTo>
                    <a:pt x="1037" y="499"/>
                    <a:pt x="1144" y="632"/>
                    <a:pt x="1170" y="661"/>
                  </a:cubicBezTo>
                  <a:cubicBezTo>
                    <a:pt x="1171" y="662"/>
                    <a:pt x="1173" y="663"/>
                    <a:pt x="1173" y="663"/>
                  </a:cubicBezTo>
                  <a:cubicBezTo>
                    <a:pt x="1183" y="663"/>
                    <a:pt x="1050" y="470"/>
                    <a:pt x="1050" y="470"/>
                  </a:cubicBezTo>
                  <a:lnTo>
                    <a:pt x="1050" y="470"/>
                  </a:lnTo>
                  <a:cubicBezTo>
                    <a:pt x="1050" y="470"/>
                    <a:pt x="1374" y="755"/>
                    <a:pt x="1413" y="781"/>
                  </a:cubicBezTo>
                  <a:cubicBezTo>
                    <a:pt x="1415" y="782"/>
                    <a:pt x="1416" y="783"/>
                    <a:pt x="1417" y="783"/>
                  </a:cubicBezTo>
                  <a:cubicBezTo>
                    <a:pt x="1437" y="783"/>
                    <a:pt x="1142" y="495"/>
                    <a:pt x="1057" y="409"/>
                  </a:cubicBezTo>
                  <a:lnTo>
                    <a:pt x="1057" y="409"/>
                  </a:lnTo>
                  <a:cubicBezTo>
                    <a:pt x="1084" y="435"/>
                    <a:pt x="1135" y="474"/>
                    <a:pt x="1186" y="486"/>
                  </a:cubicBezTo>
                  <a:cubicBezTo>
                    <a:pt x="1225" y="486"/>
                    <a:pt x="1076" y="376"/>
                    <a:pt x="969" y="295"/>
                  </a:cubicBezTo>
                  <a:cubicBezTo>
                    <a:pt x="969" y="295"/>
                    <a:pt x="956" y="295"/>
                    <a:pt x="956" y="282"/>
                  </a:cubicBezTo>
                  <a:lnTo>
                    <a:pt x="956" y="282"/>
                  </a:lnTo>
                  <a:cubicBezTo>
                    <a:pt x="969" y="295"/>
                    <a:pt x="995" y="308"/>
                    <a:pt x="1008" y="308"/>
                  </a:cubicBezTo>
                  <a:cubicBezTo>
                    <a:pt x="1016" y="313"/>
                    <a:pt x="1022" y="315"/>
                    <a:pt x="1025" y="315"/>
                  </a:cubicBezTo>
                  <a:cubicBezTo>
                    <a:pt x="1048" y="315"/>
                    <a:pt x="956" y="201"/>
                    <a:pt x="956" y="201"/>
                  </a:cubicBezTo>
                  <a:lnTo>
                    <a:pt x="956" y="201"/>
                  </a:lnTo>
                  <a:cubicBezTo>
                    <a:pt x="956" y="201"/>
                    <a:pt x="1293" y="444"/>
                    <a:pt x="1332" y="457"/>
                  </a:cubicBezTo>
                  <a:cubicBezTo>
                    <a:pt x="1368" y="457"/>
                    <a:pt x="1187" y="330"/>
                    <a:pt x="1133" y="292"/>
                  </a:cubicBezTo>
                  <a:lnTo>
                    <a:pt x="1133" y="292"/>
                  </a:lnTo>
                  <a:cubicBezTo>
                    <a:pt x="1153" y="305"/>
                    <a:pt x="1192" y="324"/>
                    <a:pt x="1238" y="324"/>
                  </a:cubicBezTo>
                  <a:cubicBezTo>
                    <a:pt x="1241" y="325"/>
                    <a:pt x="1242" y="325"/>
                    <a:pt x="1244" y="325"/>
                  </a:cubicBezTo>
                  <a:cubicBezTo>
                    <a:pt x="1260" y="325"/>
                    <a:pt x="1113" y="240"/>
                    <a:pt x="1037" y="188"/>
                  </a:cubicBezTo>
                  <a:lnTo>
                    <a:pt x="1037" y="188"/>
                  </a:lnTo>
                  <a:cubicBezTo>
                    <a:pt x="1037" y="188"/>
                    <a:pt x="1063" y="201"/>
                    <a:pt x="1076" y="201"/>
                  </a:cubicBezTo>
                  <a:cubicBezTo>
                    <a:pt x="1144" y="201"/>
                    <a:pt x="765" y="0"/>
                    <a:pt x="76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27"/>
            <p:cNvSpPr/>
            <p:nvPr/>
          </p:nvSpPr>
          <p:spPr>
            <a:xfrm>
              <a:off x="7500146" y="4399307"/>
              <a:ext cx="3974" cy="12069"/>
            </a:xfrm>
            <a:custGeom>
              <a:avLst/>
              <a:gdLst/>
              <a:ahLst/>
              <a:cxnLst/>
              <a:rect l="l" t="t" r="r" b="b"/>
              <a:pathLst>
                <a:path w="27" h="82" extrusionOk="0">
                  <a:moveTo>
                    <a:pt x="1" y="0"/>
                  </a:moveTo>
                  <a:cubicBezTo>
                    <a:pt x="1" y="52"/>
                    <a:pt x="14" y="81"/>
                    <a:pt x="14" y="81"/>
                  </a:cubicBezTo>
                  <a:cubicBezTo>
                    <a:pt x="27" y="81"/>
                    <a:pt x="14" y="39"/>
                    <a:pt x="1"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27"/>
            <p:cNvSpPr/>
            <p:nvPr/>
          </p:nvSpPr>
          <p:spPr>
            <a:xfrm>
              <a:off x="7490137" y="4430658"/>
              <a:ext cx="4563" cy="12511"/>
            </a:xfrm>
            <a:custGeom>
              <a:avLst/>
              <a:gdLst/>
              <a:ahLst/>
              <a:cxnLst/>
              <a:rect l="l" t="t" r="r" b="b"/>
              <a:pathLst>
                <a:path w="31" h="85" extrusionOk="0">
                  <a:moveTo>
                    <a:pt x="30" y="1"/>
                  </a:moveTo>
                  <a:cubicBezTo>
                    <a:pt x="18" y="32"/>
                    <a:pt x="8" y="70"/>
                    <a:pt x="3" y="81"/>
                  </a:cubicBezTo>
                  <a:lnTo>
                    <a:pt x="3" y="81"/>
                  </a:lnTo>
                  <a:cubicBezTo>
                    <a:pt x="14" y="76"/>
                    <a:pt x="15" y="40"/>
                    <a:pt x="30" y="1"/>
                  </a:cubicBezTo>
                  <a:close/>
                  <a:moveTo>
                    <a:pt x="3" y="81"/>
                  </a:moveTo>
                  <a:cubicBezTo>
                    <a:pt x="3" y="82"/>
                    <a:pt x="2" y="82"/>
                    <a:pt x="1" y="82"/>
                  </a:cubicBezTo>
                  <a:cubicBezTo>
                    <a:pt x="1" y="84"/>
                    <a:pt x="1" y="85"/>
                    <a:pt x="1" y="85"/>
                  </a:cubicBezTo>
                  <a:cubicBezTo>
                    <a:pt x="2" y="85"/>
                    <a:pt x="3" y="84"/>
                    <a:pt x="3" y="8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27"/>
            <p:cNvSpPr/>
            <p:nvPr/>
          </p:nvSpPr>
          <p:spPr>
            <a:xfrm>
              <a:off x="7373418" y="4353386"/>
              <a:ext cx="248011" cy="189721"/>
            </a:xfrm>
            <a:custGeom>
              <a:avLst/>
              <a:gdLst/>
              <a:ahLst/>
              <a:cxnLst/>
              <a:rect l="l" t="t" r="r" b="b"/>
              <a:pathLst>
                <a:path w="1685" h="1289" extrusionOk="0">
                  <a:moveTo>
                    <a:pt x="836" y="432"/>
                  </a:moveTo>
                  <a:cubicBezTo>
                    <a:pt x="836" y="432"/>
                    <a:pt x="836" y="445"/>
                    <a:pt x="849" y="445"/>
                  </a:cubicBezTo>
                  <a:cubicBezTo>
                    <a:pt x="849" y="432"/>
                    <a:pt x="836" y="432"/>
                    <a:pt x="836" y="432"/>
                  </a:cubicBezTo>
                  <a:close/>
                  <a:moveTo>
                    <a:pt x="849" y="406"/>
                  </a:moveTo>
                  <a:lnTo>
                    <a:pt x="849" y="432"/>
                  </a:lnTo>
                  <a:lnTo>
                    <a:pt x="849" y="445"/>
                  </a:lnTo>
                  <a:cubicBezTo>
                    <a:pt x="836" y="461"/>
                    <a:pt x="836" y="474"/>
                    <a:pt x="836" y="487"/>
                  </a:cubicBezTo>
                  <a:lnTo>
                    <a:pt x="836" y="432"/>
                  </a:lnTo>
                  <a:cubicBezTo>
                    <a:pt x="836" y="419"/>
                    <a:pt x="836" y="406"/>
                    <a:pt x="849" y="406"/>
                  </a:cubicBezTo>
                  <a:close/>
                  <a:moveTo>
                    <a:pt x="917" y="270"/>
                  </a:moveTo>
                  <a:lnTo>
                    <a:pt x="917" y="270"/>
                  </a:lnTo>
                  <a:cubicBezTo>
                    <a:pt x="985" y="351"/>
                    <a:pt x="1066" y="461"/>
                    <a:pt x="1118" y="513"/>
                  </a:cubicBezTo>
                  <a:cubicBezTo>
                    <a:pt x="1037" y="445"/>
                    <a:pt x="917" y="338"/>
                    <a:pt x="875" y="312"/>
                  </a:cubicBezTo>
                  <a:lnTo>
                    <a:pt x="888" y="299"/>
                  </a:lnTo>
                  <a:cubicBezTo>
                    <a:pt x="904" y="312"/>
                    <a:pt x="943" y="325"/>
                    <a:pt x="956" y="351"/>
                  </a:cubicBezTo>
                  <a:cubicBezTo>
                    <a:pt x="958" y="353"/>
                    <a:pt x="959" y="353"/>
                    <a:pt x="959" y="353"/>
                  </a:cubicBezTo>
                  <a:cubicBezTo>
                    <a:pt x="962" y="353"/>
                    <a:pt x="940" y="318"/>
                    <a:pt x="917" y="270"/>
                  </a:cubicBezTo>
                  <a:close/>
                  <a:moveTo>
                    <a:pt x="768" y="299"/>
                  </a:moveTo>
                  <a:lnTo>
                    <a:pt x="768" y="299"/>
                  </a:lnTo>
                  <a:cubicBezTo>
                    <a:pt x="746" y="332"/>
                    <a:pt x="722" y="367"/>
                    <a:pt x="723" y="367"/>
                  </a:cubicBezTo>
                  <a:cubicBezTo>
                    <a:pt x="723" y="367"/>
                    <a:pt x="724" y="366"/>
                    <a:pt x="726" y="364"/>
                  </a:cubicBezTo>
                  <a:cubicBezTo>
                    <a:pt x="742" y="351"/>
                    <a:pt x="768" y="338"/>
                    <a:pt x="794" y="325"/>
                  </a:cubicBezTo>
                  <a:lnTo>
                    <a:pt x="794" y="325"/>
                  </a:lnTo>
                  <a:cubicBezTo>
                    <a:pt x="755" y="364"/>
                    <a:pt x="632" y="474"/>
                    <a:pt x="564" y="542"/>
                  </a:cubicBezTo>
                  <a:cubicBezTo>
                    <a:pt x="619" y="474"/>
                    <a:pt x="700" y="380"/>
                    <a:pt x="768" y="299"/>
                  </a:cubicBezTo>
                  <a:close/>
                  <a:moveTo>
                    <a:pt x="888" y="1"/>
                  </a:moveTo>
                  <a:cubicBezTo>
                    <a:pt x="888" y="1"/>
                    <a:pt x="375" y="257"/>
                    <a:pt x="426" y="257"/>
                  </a:cubicBezTo>
                  <a:cubicBezTo>
                    <a:pt x="428" y="257"/>
                    <a:pt x="429" y="257"/>
                    <a:pt x="431" y="257"/>
                  </a:cubicBezTo>
                  <a:lnTo>
                    <a:pt x="483" y="257"/>
                  </a:lnTo>
                  <a:cubicBezTo>
                    <a:pt x="382" y="309"/>
                    <a:pt x="209" y="407"/>
                    <a:pt x="233" y="407"/>
                  </a:cubicBezTo>
                  <a:cubicBezTo>
                    <a:pt x="235" y="407"/>
                    <a:pt x="237" y="407"/>
                    <a:pt x="240" y="406"/>
                  </a:cubicBezTo>
                  <a:cubicBezTo>
                    <a:pt x="321" y="406"/>
                    <a:pt x="389" y="364"/>
                    <a:pt x="389" y="364"/>
                  </a:cubicBezTo>
                  <a:lnTo>
                    <a:pt x="389" y="364"/>
                  </a:lnTo>
                  <a:cubicBezTo>
                    <a:pt x="389" y="364"/>
                    <a:pt x="97" y="556"/>
                    <a:pt x="129" y="556"/>
                  </a:cubicBezTo>
                  <a:cubicBezTo>
                    <a:pt x="130" y="556"/>
                    <a:pt x="131" y="555"/>
                    <a:pt x="133" y="555"/>
                  </a:cubicBezTo>
                  <a:cubicBezTo>
                    <a:pt x="188" y="542"/>
                    <a:pt x="564" y="270"/>
                    <a:pt x="564" y="270"/>
                  </a:cubicBezTo>
                  <a:lnTo>
                    <a:pt x="564" y="270"/>
                  </a:lnTo>
                  <a:cubicBezTo>
                    <a:pt x="564" y="270"/>
                    <a:pt x="446" y="412"/>
                    <a:pt x="491" y="412"/>
                  </a:cubicBezTo>
                  <a:cubicBezTo>
                    <a:pt x="496" y="412"/>
                    <a:pt x="503" y="410"/>
                    <a:pt x="512" y="406"/>
                  </a:cubicBezTo>
                  <a:cubicBezTo>
                    <a:pt x="538" y="380"/>
                    <a:pt x="580" y="351"/>
                    <a:pt x="619" y="312"/>
                  </a:cubicBezTo>
                  <a:lnTo>
                    <a:pt x="619" y="312"/>
                  </a:lnTo>
                  <a:cubicBezTo>
                    <a:pt x="593" y="338"/>
                    <a:pt x="580" y="364"/>
                    <a:pt x="564" y="380"/>
                  </a:cubicBezTo>
                  <a:cubicBezTo>
                    <a:pt x="431" y="461"/>
                    <a:pt x="240" y="594"/>
                    <a:pt x="308" y="594"/>
                  </a:cubicBezTo>
                  <a:cubicBezTo>
                    <a:pt x="376" y="568"/>
                    <a:pt x="457" y="500"/>
                    <a:pt x="470" y="487"/>
                  </a:cubicBezTo>
                  <a:lnTo>
                    <a:pt x="470" y="487"/>
                  </a:lnTo>
                  <a:cubicBezTo>
                    <a:pt x="432" y="525"/>
                    <a:pt x="0" y="932"/>
                    <a:pt x="22" y="932"/>
                  </a:cubicBezTo>
                  <a:cubicBezTo>
                    <a:pt x="23" y="932"/>
                    <a:pt x="24" y="932"/>
                    <a:pt x="26" y="931"/>
                  </a:cubicBezTo>
                  <a:cubicBezTo>
                    <a:pt x="94" y="905"/>
                    <a:pt x="457" y="568"/>
                    <a:pt x="457" y="568"/>
                  </a:cubicBezTo>
                  <a:lnTo>
                    <a:pt x="457" y="568"/>
                  </a:lnTo>
                  <a:cubicBezTo>
                    <a:pt x="457" y="568"/>
                    <a:pt x="305" y="802"/>
                    <a:pt x="316" y="802"/>
                  </a:cubicBezTo>
                  <a:cubicBezTo>
                    <a:pt x="317" y="802"/>
                    <a:pt x="318" y="801"/>
                    <a:pt x="321" y="798"/>
                  </a:cubicBezTo>
                  <a:cubicBezTo>
                    <a:pt x="350" y="769"/>
                    <a:pt x="483" y="607"/>
                    <a:pt x="525" y="526"/>
                  </a:cubicBezTo>
                  <a:lnTo>
                    <a:pt x="525" y="526"/>
                  </a:lnTo>
                  <a:cubicBezTo>
                    <a:pt x="512" y="555"/>
                    <a:pt x="512" y="594"/>
                    <a:pt x="512" y="594"/>
                  </a:cubicBezTo>
                  <a:cubicBezTo>
                    <a:pt x="564" y="594"/>
                    <a:pt x="661" y="500"/>
                    <a:pt x="661" y="500"/>
                  </a:cubicBezTo>
                  <a:lnTo>
                    <a:pt x="661" y="500"/>
                  </a:lnTo>
                  <a:cubicBezTo>
                    <a:pt x="661" y="500"/>
                    <a:pt x="384" y="975"/>
                    <a:pt x="413" y="975"/>
                  </a:cubicBezTo>
                  <a:cubicBezTo>
                    <a:pt x="414" y="975"/>
                    <a:pt x="416" y="974"/>
                    <a:pt x="418" y="973"/>
                  </a:cubicBezTo>
                  <a:cubicBezTo>
                    <a:pt x="457" y="947"/>
                    <a:pt x="525" y="837"/>
                    <a:pt x="580" y="769"/>
                  </a:cubicBezTo>
                  <a:lnTo>
                    <a:pt x="580" y="769"/>
                  </a:lnTo>
                  <a:cubicBezTo>
                    <a:pt x="489" y="921"/>
                    <a:pt x="283" y="1289"/>
                    <a:pt x="302" y="1289"/>
                  </a:cubicBezTo>
                  <a:cubicBezTo>
                    <a:pt x="303" y="1289"/>
                    <a:pt x="305" y="1287"/>
                    <a:pt x="308" y="1284"/>
                  </a:cubicBezTo>
                  <a:cubicBezTo>
                    <a:pt x="389" y="1203"/>
                    <a:pt x="742" y="555"/>
                    <a:pt x="742" y="555"/>
                  </a:cubicBezTo>
                  <a:lnTo>
                    <a:pt x="742" y="555"/>
                  </a:lnTo>
                  <a:cubicBezTo>
                    <a:pt x="742" y="555"/>
                    <a:pt x="656" y="732"/>
                    <a:pt x="670" y="732"/>
                  </a:cubicBezTo>
                  <a:cubicBezTo>
                    <a:pt x="671" y="732"/>
                    <a:pt x="672" y="732"/>
                    <a:pt x="674" y="730"/>
                  </a:cubicBezTo>
                  <a:cubicBezTo>
                    <a:pt x="698" y="718"/>
                    <a:pt x="772" y="585"/>
                    <a:pt x="826" y="502"/>
                  </a:cubicBezTo>
                  <a:lnTo>
                    <a:pt x="826" y="502"/>
                  </a:lnTo>
                  <a:cubicBezTo>
                    <a:pt x="823" y="510"/>
                    <a:pt x="823" y="518"/>
                    <a:pt x="823" y="526"/>
                  </a:cubicBezTo>
                  <a:cubicBezTo>
                    <a:pt x="836" y="500"/>
                    <a:pt x="836" y="474"/>
                    <a:pt x="849" y="461"/>
                  </a:cubicBezTo>
                  <a:cubicBezTo>
                    <a:pt x="849" y="461"/>
                    <a:pt x="849" y="461"/>
                    <a:pt x="849" y="461"/>
                  </a:cubicBezTo>
                  <a:lnTo>
                    <a:pt x="849" y="461"/>
                  </a:lnTo>
                  <a:cubicBezTo>
                    <a:pt x="849" y="474"/>
                    <a:pt x="862" y="487"/>
                    <a:pt x="862" y="500"/>
                  </a:cubicBezTo>
                  <a:cubicBezTo>
                    <a:pt x="862" y="495"/>
                    <a:pt x="862" y="490"/>
                    <a:pt x="861" y="485"/>
                  </a:cubicBezTo>
                  <a:lnTo>
                    <a:pt x="861" y="485"/>
                  </a:lnTo>
                  <a:cubicBezTo>
                    <a:pt x="905" y="568"/>
                    <a:pt x="986" y="691"/>
                    <a:pt x="998" y="717"/>
                  </a:cubicBezTo>
                  <a:cubicBezTo>
                    <a:pt x="999" y="717"/>
                    <a:pt x="1000" y="718"/>
                    <a:pt x="1001" y="718"/>
                  </a:cubicBezTo>
                  <a:cubicBezTo>
                    <a:pt x="1031" y="718"/>
                    <a:pt x="943" y="542"/>
                    <a:pt x="943" y="542"/>
                  </a:cubicBezTo>
                  <a:lnTo>
                    <a:pt x="943" y="542"/>
                  </a:lnTo>
                  <a:cubicBezTo>
                    <a:pt x="943" y="542"/>
                    <a:pt x="1293" y="1190"/>
                    <a:pt x="1374" y="1255"/>
                  </a:cubicBezTo>
                  <a:cubicBezTo>
                    <a:pt x="1377" y="1258"/>
                    <a:pt x="1380" y="1260"/>
                    <a:pt x="1381" y="1260"/>
                  </a:cubicBezTo>
                  <a:cubicBezTo>
                    <a:pt x="1401" y="1260"/>
                    <a:pt x="1193" y="895"/>
                    <a:pt x="1105" y="743"/>
                  </a:cubicBezTo>
                  <a:lnTo>
                    <a:pt x="1105" y="743"/>
                  </a:lnTo>
                  <a:cubicBezTo>
                    <a:pt x="1147" y="811"/>
                    <a:pt x="1212" y="918"/>
                    <a:pt x="1254" y="960"/>
                  </a:cubicBezTo>
                  <a:cubicBezTo>
                    <a:pt x="1256" y="961"/>
                    <a:pt x="1258" y="962"/>
                    <a:pt x="1260" y="962"/>
                  </a:cubicBezTo>
                  <a:cubicBezTo>
                    <a:pt x="1301" y="962"/>
                    <a:pt x="1024" y="474"/>
                    <a:pt x="1024" y="474"/>
                  </a:cubicBezTo>
                  <a:lnTo>
                    <a:pt x="1024" y="474"/>
                  </a:lnTo>
                  <a:cubicBezTo>
                    <a:pt x="1024" y="474"/>
                    <a:pt x="1118" y="568"/>
                    <a:pt x="1160" y="581"/>
                  </a:cubicBezTo>
                  <a:lnTo>
                    <a:pt x="1173" y="568"/>
                  </a:lnTo>
                  <a:cubicBezTo>
                    <a:pt x="1173" y="568"/>
                    <a:pt x="1160" y="542"/>
                    <a:pt x="1160" y="513"/>
                  </a:cubicBezTo>
                  <a:lnTo>
                    <a:pt x="1160" y="513"/>
                  </a:lnTo>
                  <a:cubicBezTo>
                    <a:pt x="1199" y="581"/>
                    <a:pt x="1335" y="756"/>
                    <a:pt x="1361" y="785"/>
                  </a:cubicBezTo>
                  <a:cubicBezTo>
                    <a:pt x="1363" y="786"/>
                    <a:pt x="1364" y="787"/>
                    <a:pt x="1366" y="787"/>
                  </a:cubicBezTo>
                  <a:cubicBezTo>
                    <a:pt x="1387" y="787"/>
                    <a:pt x="1228" y="555"/>
                    <a:pt x="1228" y="555"/>
                  </a:cubicBezTo>
                  <a:lnTo>
                    <a:pt x="1228" y="555"/>
                  </a:lnTo>
                  <a:cubicBezTo>
                    <a:pt x="1228" y="555"/>
                    <a:pt x="1591" y="892"/>
                    <a:pt x="1659" y="918"/>
                  </a:cubicBezTo>
                  <a:cubicBezTo>
                    <a:pt x="1661" y="919"/>
                    <a:pt x="1662" y="919"/>
                    <a:pt x="1663" y="919"/>
                  </a:cubicBezTo>
                  <a:cubicBezTo>
                    <a:pt x="1685" y="919"/>
                    <a:pt x="1253" y="512"/>
                    <a:pt x="1212" y="474"/>
                  </a:cubicBezTo>
                  <a:lnTo>
                    <a:pt x="1212" y="474"/>
                  </a:lnTo>
                  <a:cubicBezTo>
                    <a:pt x="1228" y="487"/>
                    <a:pt x="1309" y="555"/>
                    <a:pt x="1374" y="568"/>
                  </a:cubicBezTo>
                  <a:cubicBezTo>
                    <a:pt x="1376" y="569"/>
                    <a:pt x="1378" y="569"/>
                    <a:pt x="1380" y="569"/>
                  </a:cubicBezTo>
                  <a:cubicBezTo>
                    <a:pt x="1413" y="569"/>
                    <a:pt x="1248" y="441"/>
                    <a:pt x="1131" y="364"/>
                  </a:cubicBezTo>
                  <a:cubicBezTo>
                    <a:pt x="1118" y="351"/>
                    <a:pt x="1118" y="351"/>
                    <a:pt x="1118" y="338"/>
                  </a:cubicBezTo>
                  <a:lnTo>
                    <a:pt x="1118" y="338"/>
                  </a:lnTo>
                  <a:cubicBezTo>
                    <a:pt x="1131" y="351"/>
                    <a:pt x="1160" y="364"/>
                    <a:pt x="1173" y="380"/>
                  </a:cubicBezTo>
                  <a:cubicBezTo>
                    <a:pt x="1182" y="384"/>
                    <a:pt x="1188" y="386"/>
                    <a:pt x="1192" y="386"/>
                  </a:cubicBezTo>
                  <a:cubicBezTo>
                    <a:pt x="1226" y="386"/>
                    <a:pt x="1118" y="257"/>
                    <a:pt x="1118" y="257"/>
                  </a:cubicBezTo>
                  <a:lnTo>
                    <a:pt x="1118" y="257"/>
                  </a:lnTo>
                  <a:cubicBezTo>
                    <a:pt x="1118" y="257"/>
                    <a:pt x="1497" y="526"/>
                    <a:pt x="1552" y="542"/>
                  </a:cubicBezTo>
                  <a:cubicBezTo>
                    <a:pt x="1553" y="542"/>
                    <a:pt x="1554" y="543"/>
                    <a:pt x="1555" y="543"/>
                  </a:cubicBezTo>
                  <a:cubicBezTo>
                    <a:pt x="1573" y="543"/>
                    <a:pt x="1293" y="351"/>
                    <a:pt x="1293" y="351"/>
                  </a:cubicBezTo>
                  <a:lnTo>
                    <a:pt x="1293" y="351"/>
                  </a:lnTo>
                  <a:cubicBezTo>
                    <a:pt x="1293" y="351"/>
                    <a:pt x="1361" y="380"/>
                    <a:pt x="1442" y="393"/>
                  </a:cubicBezTo>
                  <a:cubicBezTo>
                    <a:pt x="1445" y="394"/>
                    <a:pt x="1447" y="394"/>
                    <a:pt x="1449" y="394"/>
                  </a:cubicBezTo>
                  <a:cubicBezTo>
                    <a:pt x="1475" y="394"/>
                    <a:pt x="1319" y="305"/>
                    <a:pt x="1214" y="241"/>
                  </a:cubicBezTo>
                  <a:lnTo>
                    <a:pt x="1214" y="241"/>
                  </a:lnTo>
                  <a:cubicBezTo>
                    <a:pt x="1225" y="244"/>
                    <a:pt x="1237" y="244"/>
                    <a:pt x="1254" y="244"/>
                  </a:cubicBezTo>
                  <a:cubicBezTo>
                    <a:pt x="1335" y="244"/>
                    <a:pt x="888" y="1"/>
                    <a:pt x="88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27"/>
            <p:cNvSpPr/>
            <p:nvPr/>
          </p:nvSpPr>
          <p:spPr>
            <a:xfrm>
              <a:off x="7500146" y="4426978"/>
              <a:ext cx="3974" cy="13835"/>
            </a:xfrm>
            <a:custGeom>
              <a:avLst/>
              <a:gdLst/>
              <a:ahLst/>
              <a:cxnLst/>
              <a:rect l="l" t="t" r="r" b="b"/>
              <a:pathLst>
                <a:path w="27" h="94" extrusionOk="0">
                  <a:moveTo>
                    <a:pt x="1" y="0"/>
                  </a:moveTo>
                  <a:cubicBezTo>
                    <a:pt x="14" y="55"/>
                    <a:pt x="14" y="94"/>
                    <a:pt x="27" y="94"/>
                  </a:cubicBezTo>
                  <a:cubicBezTo>
                    <a:pt x="27" y="94"/>
                    <a:pt x="14" y="55"/>
                    <a:pt x="1"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27"/>
            <p:cNvSpPr/>
            <p:nvPr/>
          </p:nvSpPr>
          <p:spPr>
            <a:xfrm>
              <a:off x="7456284" y="4377230"/>
              <a:ext cx="95525" cy="177947"/>
            </a:xfrm>
            <a:custGeom>
              <a:avLst/>
              <a:gdLst/>
              <a:ahLst/>
              <a:cxnLst/>
              <a:rect l="l" t="t" r="r" b="b"/>
              <a:pathLst>
                <a:path w="649" h="1209" extrusionOk="0">
                  <a:moveTo>
                    <a:pt x="299" y="487"/>
                  </a:moveTo>
                  <a:cubicBezTo>
                    <a:pt x="299" y="487"/>
                    <a:pt x="299" y="487"/>
                    <a:pt x="299" y="487"/>
                  </a:cubicBezTo>
                  <a:cubicBezTo>
                    <a:pt x="299" y="487"/>
                    <a:pt x="299" y="487"/>
                    <a:pt x="298" y="487"/>
                  </a:cubicBezTo>
                  <a:lnTo>
                    <a:pt x="298" y="487"/>
                  </a:lnTo>
                  <a:cubicBezTo>
                    <a:pt x="299" y="487"/>
                    <a:pt x="299" y="487"/>
                    <a:pt x="299" y="487"/>
                  </a:cubicBezTo>
                  <a:close/>
                  <a:moveTo>
                    <a:pt x="260" y="1"/>
                  </a:moveTo>
                  <a:lnTo>
                    <a:pt x="163" y="338"/>
                  </a:lnTo>
                  <a:lnTo>
                    <a:pt x="1" y="1041"/>
                  </a:lnTo>
                  <a:lnTo>
                    <a:pt x="231" y="445"/>
                  </a:lnTo>
                  <a:lnTo>
                    <a:pt x="231" y="445"/>
                  </a:lnTo>
                  <a:cubicBezTo>
                    <a:pt x="231" y="445"/>
                    <a:pt x="150" y="730"/>
                    <a:pt x="150" y="850"/>
                  </a:cubicBezTo>
                  <a:cubicBezTo>
                    <a:pt x="150" y="863"/>
                    <a:pt x="152" y="869"/>
                    <a:pt x="155" y="869"/>
                  </a:cubicBezTo>
                  <a:cubicBezTo>
                    <a:pt x="179" y="869"/>
                    <a:pt x="282" y="530"/>
                    <a:pt x="297" y="490"/>
                  </a:cubicBezTo>
                  <a:lnTo>
                    <a:pt x="297" y="490"/>
                  </a:lnTo>
                  <a:cubicBezTo>
                    <a:pt x="282" y="544"/>
                    <a:pt x="225" y="1209"/>
                    <a:pt x="241" y="1209"/>
                  </a:cubicBezTo>
                  <a:cubicBezTo>
                    <a:pt x="242" y="1209"/>
                    <a:pt x="243" y="1207"/>
                    <a:pt x="244" y="1203"/>
                  </a:cubicBezTo>
                  <a:cubicBezTo>
                    <a:pt x="260" y="1122"/>
                    <a:pt x="312" y="542"/>
                    <a:pt x="312" y="542"/>
                  </a:cubicBezTo>
                  <a:cubicBezTo>
                    <a:pt x="312" y="542"/>
                    <a:pt x="422" y="905"/>
                    <a:pt x="448" y="931"/>
                  </a:cubicBezTo>
                  <a:cubicBezTo>
                    <a:pt x="449" y="932"/>
                    <a:pt x="450" y="932"/>
                    <a:pt x="450" y="932"/>
                  </a:cubicBezTo>
                  <a:cubicBezTo>
                    <a:pt x="468" y="932"/>
                    <a:pt x="380" y="526"/>
                    <a:pt x="380" y="526"/>
                  </a:cubicBezTo>
                  <a:lnTo>
                    <a:pt x="380" y="526"/>
                  </a:lnTo>
                  <a:cubicBezTo>
                    <a:pt x="380" y="526"/>
                    <a:pt x="610" y="1028"/>
                    <a:pt x="623" y="1028"/>
                  </a:cubicBezTo>
                  <a:cubicBezTo>
                    <a:pt x="649" y="1028"/>
                    <a:pt x="260" y="1"/>
                    <a:pt x="2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27"/>
            <p:cNvSpPr/>
            <p:nvPr/>
          </p:nvSpPr>
          <p:spPr>
            <a:xfrm>
              <a:off x="7467470" y="4273758"/>
              <a:ext cx="58581" cy="33117"/>
            </a:xfrm>
            <a:custGeom>
              <a:avLst/>
              <a:gdLst/>
              <a:ahLst/>
              <a:cxnLst/>
              <a:rect l="l" t="t" r="r" b="b"/>
              <a:pathLst>
                <a:path w="398" h="225" extrusionOk="0">
                  <a:moveTo>
                    <a:pt x="89" y="82"/>
                  </a:moveTo>
                  <a:cubicBezTo>
                    <a:pt x="88" y="82"/>
                    <a:pt x="87" y="82"/>
                    <a:pt x="87" y="82"/>
                  </a:cubicBezTo>
                  <a:cubicBezTo>
                    <a:pt x="86" y="83"/>
                    <a:pt x="86" y="83"/>
                    <a:pt x="86" y="83"/>
                  </a:cubicBezTo>
                  <a:cubicBezTo>
                    <a:pt x="86" y="83"/>
                    <a:pt x="87" y="83"/>
                    <a:pt x="89" y="82"/>
                  </a:cubicBezTo>
                  <a:close/>
                  <a:moveTo>
                    <a:pt x="210" y="1"/>
                  </a:moveTo>
                  <a:cubicBezTo>
                    <a:pt x="210" y="1"/>
                    <a:pt x="108" y="71"/>
                    <a:pt x="89" y="82"/>
                  </a:cubicBezTo>
                  <a:lnTo>
                    <a:pt x="89" y="82"/>
                  </a:lnTo>
                  <a:cubicBezTo>
                    <a:pt x="109" y="80"/>
                    <a:pt x="184" y="56"/>
                    <a:pt x="184" y="56"/>
                  </a:cubicBezTo>
                  <a:lnTo>
                    <a:pt x="184" y="56"/>
                  </a:lnTo>
                  <a:cubicBezTo>
                    <a:pt x="184" y="56"/>
                    <a:pt x="0" y="164"/>
                    <a:pt x="17" y="164"/>
                  </a:cubicBezTo>
                  <a:cubicBezTo>
                    <a:pt x="18" y="164"/>
                    <a:pt x="20" y="164"/>
                    <a:pt x="22" y="163"/>
                  </a:cubicBezTo>
                  <a:cubicBezTo>
                    <a:pt x="48" y="150"/>
                    <a:pt x="168" y="111"/>
                    <a:pt x="168" y="111"/>
                  </a:cubicBezTo>
                  <a:lnTo>
                    <a:pt x="168" y="111"/>
                  </a:lnTo>
                  <a:cubicBezTo>
                    <a:pt x="168" y="111"/>
                    <a:pt x="1" y="225"/>
                    <a:pt x="18" y="225"/>
                  </a:cubicBezTo>
                  <a:cubicBezTo>
                    <a:pt x="20" y="225"/>
                    <a:pt x="25" y="223"/>
                    <a:pt x="35" y="218"/>
                  </a:cubicBezTo>
                  <a:cubicBezTo>
                    <a:pt x="103" y="192"/>
                    <a:pt x="223" y="111"/>
                    <a:pt x="223" y="111"/>
                  </a:cubicBezTo>
                  <a:cubicBezTo>
                    <a:pt x="223" y="111"/>
                    <a:pt x="367" y="206"/>
                    <a:pt x="383" y="206"/>
                  </a:cubicBezTo>
                  <a:cubicBezTo>
                    <a:pt x="384" y="206"/>
                    <a:pt x="385" y="206"/>
                    <a:pt x="385" y="205"/>
                  </a:cubicBezTo>
                  <a:cubicBezTo>
                    <a:pt x="398" y="205"/>
                    <a:pt x="249" y="95"/>
                    <a:pt x="249" y="95"/>
                  </a:cubicBezTo>
                  <a:lnTo>
                    <a:pt x="249" y="95"/>
                  </a:lnTo>
                  <a:cubicBezTo>
                    <a:pt x="249" y="95"/>
                    <a:pt x="341" y="127"/>
                    <a:pt x="366" y="127"/>
                  </a:cubicBezTo>
                  <a:cubicBezTo>
                    <a:pt x="370" y="127"/>
                    <a:pt x="372" y="126"/>
                    <a:pt x="372" y="124"/>
                  </a:cubicBezTo>
                  <a:cubicBezTo>
                    <a:pt x="372" y="114"/>
                    <a:pt x="317" y="95"/>
                    <a:pt x="291" y="86"/>
                  </a:cubicBezTo>
                  <a:lnTo>
                    <a:pt x="291" y="86"/>
                  </a:lnTo>
                  <a:cubicBezTo>
                    <a:pt x="304" y="90"/>
                    <a:pt x="323" y="95"/>
                    <a:pt x="338" y="95"/>
                  </a:cubicBezTo>
                  <a:cubicBezTo>
                    <a:pt x="350" y="95"/>
                    <a:pt x="359" y="92"/>
                    <a:pt x="359" y="82"/>
                  </a:cubicBezTo>
                  <a:cubicBezTo>
                    <a:pt x="346" y="69"/>
                    <a:pt x="210" y="1"/>
                    <a:pt x="21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27"/>
            <p:cNvSpPr/>
            <p:nvPr/>
          </p:nvSpPr>
          <p:spPr>
            <a:xfrm>
              <a:off x="7309391" y="4433160"/>
              <a:ext cx="2061" cy="7654"/>
            </a:xfrm>
            <a:custGeom>
              <a:avLst/>
              <a:gdLst/>
              <a:ahLst/>
              <a:cxnLst/>
              <a:rect l="l" t="t" r="r" b="b"/>
              <a:pathLst>
                <a:path w="14" h="52" extrusionOk="0">
                  <a:moveTo>
                    <a:pt x="1" y="52"/>
                  </a:moveTo>
                  <a:cubicBezTo>
                    <a:pt x="1" y="52"/>
                    <a:pt x="1" y="26"/>
                    <a:pt x="14" y="0"/>
                  </a:cubicBezTo>
                  <a:cubicBezTo>
                    <a:pt x="1" y="26"/>
                    <a:pt x="1" y="52"/>
                    <a:pt x="1" y="52"/>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27"/>
            <p:cNvSpPr/>
            <p:nvPr/>
          </p:nvSpPr>
          <p:spPr>
            <a:xfrm>
              <a:off x="7246542" y="4391065"/>
              <a:ext cx="133793" cy="104060"/>
            </a:xfrm>
            <a:custGeom>
              <a:avLst/>
              <a:gdLst/>
              <a:ahLst/>
              <a:cxnLst/>
              <a:rect l="l" t="t" r="r" b="b"/>
              <a:pathLst>
                <a:path w="909" h="707" extrusionOk="0">
                  <a:moveTo>
                    <a:pt x="334" y="176"/>
                  </a:moveTo>
                  <a:lnTo>
                    <a:pt x="334" y="176"/>
                  </a:lnTo>
                  <a:cubicBezTo>
                    <a:pt x="322" y="188"/>
                    <a:pt x="311" y="202"/>
                    <a:pt x="297" y="205"/>
                  </a:cubicBezTo>
                  <a:lnTo>
                    <a:pt x="297" y="205"/>
                  </a:lnTo>
                  <a:cubicBezTo>
                    <a:pt x="308" y="195"/>
                    <a:pt x="320" y="183"/>
                    <a:pt x="334" y="176"/>
                  </a:cubicBezTo>
                  <a:close/>
                  <a:moveTo>
                    <a:pt x="496" y="150"/>
                  </a:moveTo>
                  <a:cubicBezTo>
                    <a:pt x="522" y="189"/>
                    <a:pt x="577" y="257"/>
                    <a:pt x="603" y="286"/>
                  </a:cubicBezTo>
                  <a:cubicBezTo>
                    <a:pt x="564" y="244"/>
                    <a:pt x="496" y="189"/>
                    <a:pt x="470" y="176"/>
                  </a:cubicBezTo>
                  <a:lnTo>
                    <a:pt x="470" y="163"/>
                  </a:lnTo>
                  <a:cubicBezTo>
                    <a:pt x="483" y="176"/>
                    <a:pt x="509" y="176"/>
                    <a:pt x="509" y="189"/>
                  </a:cubicBezTo>
                  <a:cubicBezTo>
                    <a:pt x="512" y="192"/>
                    <a:pt x="513" y="194"/>
                    <a:pt x="514" y="194"/>
                  </a:cubicBezTo>
                  <a:cubicBezTo>
                    <a:pt x="517" y="194"/>
                    <a:pt x="506" y="171"/>
                    <a:pt x="496" y="150"/>
                  </a:cubicBezTo>
                  <a:close/>
                  <a:moveTo>
                    <a:pt x="415" y="163"/>
                  </a:moveTo>
                  <a:lnTo>
                    <a:pt x="415" y="163"/>
                  </a:lnTo>
                  <a:cubicBezTo>
                    <a:pt x="393" y="185"/>
                    <a:pt x="379" y="208"/>
                    <a:pt x="383" y="208"/>
                  </a:cubicBezTo>
                  <a:cubicBezTo>
                    <a:pt x="384" y="208"/>
                    <a:pt x="386" y="207"/>
                    <a:pt x="389" y="205"/>
                  </a:cubicBezTo>
                  <a:cubicBezTo>
                    <a:pt x="402" y="189"/>
                    <a:pt x="415" y="189"/>
                    <a:pt x="428" y="176"/>
                  </a:cubicBezTo>
                  <a:lnTo>
                    <a:pt x="428" y="189"/>
                  </a:lnTo>
                  <a:cubicBezTo>
                    <a:pt x="402" y="205"/>
                    <a:pt x="334" y="257"/>
                    <a:pt x="308" y="299"/>
                  </a:cubicBezTo>
                  <a:cubicBezTo>
                    <a:pt x="334" y="257"/>
                    <a:pt x="373" y="205"/>
                    <a:pt x="415" y="163"/>
                  </a:cubicBezTo>
                  <a:close/>
                  <a:moveTo>
                    <a:pt x="483" y="1"/>
                  </a:moveTo>
                  <a:cubicBezTo>
                    <a:pt x="483" y="1"/>
                    <a:pt x="185" y="150"/>
                    <a:pt x="227" y="150"/>
                  </a:cubicBezTo>
                  <a:cubicBezTo>
                    <a:pt x="230" y="150"/>
                    <a:pt x="232" y="150"/>
                    <a:pt x="234" y="150"/>
                  </a:cubicBezTo>
                  <a:lnTo>
                    <a:pt x="234" y="150"/>
                  </a:lnTo>
                  <a:cubicBezTo>
                    <a:pt x="177" y="187"/>
                    <a:pt x="95" y="231"/>
                    <a:pt x="130" y="231"/>
                  </a:cubicBezTo>
                  <a:cubicBezTo>
                    <a:pt x="172" y="218"/>
                    <a:pt x="198" y="205"/>
                    <a:pt x="198" y="205"/>
                  </a:cubicBezTo>
                  <a:lnTo>
                    <a:pt x="198" y="205"/>
                  </a:lnTo>
                  <a:cubicBezTo>
                    <a:pt x="198" y="205"/>
                    <a:pt x="36" y="312"/>
                    <a:pt x="65" y="312"/>
                  </a:cubicBezTo>
                  <a:cubicBezTo>
                    <a:pt x="91" y="299"/>
                    <a:pt x="292" y="150"/>
                    <a:pt x="292" y="150"/>
                  </a:cubicBezTo>
                  <a:lnTo>
                    <a:pt x="292" y="150"/>
                  </a:lnTo>
                  <a:cubicBezTo>
                    <a:pt x="292" y="150"/>
                    <a:pt x="242" y="223"/>
                    <a:pt x="256" y="223"/>
                  </a:cubicBezTo>
                  <a:cubicBezTo>
                    <a:pt x="258" y="223"/>
                    <a:pt x="261" y="221"/>
                    <a:pt x="266" y="218"/>
                  </a:cubicBezTo>
                  <a:cubicBezTo>
                    <a:pt x="270" y="218"/>
                    <a:pt x="274" y="217"/>
                    <a:pt x="278" y="216"/>
                  </a:cubicBezTo>
                  <a:lnTo>
                    <a:pt x="278" y="216"/>
                  </a:lnTo>
                  <a:cubicBezTo>
                    <a:pt x="215" y="266"/>
                    <a:pt x="132" y="325"/>
                    <a:pt x="159" y="325"/>
                  </a:cubicBezTo>
                  <a:cubicBezTo>
                    <a:pt x="194" y="313"/>
                    <a:pt x="231" y="292"/>
                    <a:pt x="248" y="276"/>
                  </a:cubicBezTo>
                  <a:lnTo>
                    <a:pt x="248" y="276"/>
                  </a:lnTo>
                  <a:cubicBezTo>
                    <a:pt x="205" y="320"/>
                    <a:pt x="1" y="514"/>
                    <a:pt x="8" y="514"/>
                  </a:cubicBezTo>
                  <a:cubicBezTo>
                    <a:pt x="9" y="514"/>
                    <a:pt x="9" y="513"/>
                    <a:pt x="10" y="513"/>
                  </a:cubicBezTo>
                  <a:cubicBezTo>
                    <a:pt x="36" y="500"/>
                    <a:pt x="240" y="312"/>
                    <a:pt x="240" y="312"/>
                  </a:cubicBezTo>
                  <a:lnTo>
                    <a:pt x="240" y="312"/>
                  </a:lnTo>
                  <a:cubicBezTo>
                    <a:pt x="240" y="312"/>
                    <a:pt x="154" y="449"/>
                    <a:pt x="169" y="449"/>
                  </a:cubicBezTo>
                  <a:cubicBezTo>
                    <a:pt x="170" y="449"/>
                    <a:pt x="171" y="449"/>
                    <a:pt x="172" y="448"/>
                  </a:cubicBezTo>
                  <a:cubicBezTo>
                    <a:pt x="185" y="419"/>
                    <a:pt x="253" y="338"/>
                    <a:pt x="279" y="299"/>
                  </a:cubicBezTo>
                  <a:lnTo>
                    <a:pt x="279" y="299"/>
                  </a:lnTo>
                  <a:cubicBezTo>
                    <a:pt x="279" y="312"/>
                    <a:pt x="266" y="325"/>
                    <a:pt x="266" y="325"/>
                  </a:cubicBezTo>
                  <a:lnTo>
                    <a:pt x="279" y="325"/>
                  </a:lnTo>
                  <a:cubicBezTo>
                    <a:pt x="292" y="325"/>
                    <a:pt x="347" y="270"/>
                    <a:pt x="347" y="270"/>
                  </a:cubicBezTo>
                  <a:lnTo>
                    <a:pt x="347" y="270"/>
                  </a:lnTo>
                  <a:cubicBezTo>
                    <a:pt x="347" y="270"/>
                    <a:pt x="192" y="542"/>
                    <a:pt x="225" y="542"/>
                  </a:cubicBezTo>
                  <a:cubicBezTo>
                    <a:pt x="225" y="542"/>
                    <a:pt x="226" y="542"/>
                    <a:pt x="227" y="542"/>
                  </a:cubicBezTo>
                  <a:cubicBezTo>
                    <a:pt x="240" y="513"/>
                    <a:pt x="279" y="461"/>
                    <a:pt x="308" y="419"/>
                  </a:cubicBezTo>
                  <a:lnTo>
                    <a:pt x="308" y="419"/>
                  </a:lnTo>
                  <a:cubicBezTo>
                    <a:pt x="256" y="508"/>
                    <a:pt x="143" y="706"/>
                    <a:pt x="156" y="706"/>
                  </a:cubicBezTo>
                  <a:cubicBezTo>
                    <a:pt x="156" y="706"/>
                    <a:pt x="157" y="705"/>
                    <a:pt x="159" y="704"/>
                  </a:cubicBezTo>
                  <a:cubicBezTo>
                    <a:pt x="198" y="662"/>
                    <a:pt x="389" y="312"/>
                    <a:pt x="389" y="312"/>
                  </a:cubicBezTo>
                  <a:lnTo>
                    <a:pt x="389" y="312"/>
                  </a:lnTo>
                  <a:cubicBezTo>
                    <a:pt x="389" y="312"/>
                    <a:pt x="352" y="407"/>
                    <a:pt x="358" y="407"/>
                  </a:cubicBezTo>
                  <a:cubicBezTo>
                    <a:pt x="359" y="407"/>
                    <a:pt x="359" y="407"/>
                    <a:pt x="360" y="406"/>
                  </a:cubicBezTo>
                  <a:cubicBezTo>
                    <a:pt x="373" y="393"/>
                    <a:pt x="415" y="312"/>
                    <a:pt x="441" y="270"/>
                  </a:cubicBezTo>
                  <a:lnTo>
                    <a:pt x="441" y="244"/>
                  </a:lnTo>
                  <a:cubicBezTo>
                    <a:pt x="454" y="231"/>
                    <a:pt x="454" y="231"/>
                    <a:pt x="454" y="218"/>
                  </a:cubicBezTo>
                  <a:lnTo>
                    <a:pt x="454" y="244"/>
                  </a:lnTo>
                  <a:cubicBezTo>
                    <a:pt x="454" y="257"/>
                    <a:pt x="441" y="257"/>
                    <a:pt x="441" y="270"/>
                  </a:cubicBezTo>
                  <a:lnTo>
                    <a:pt x="441" y="286"/>
                  </a:lnTo>
                  <a:cubicBezTo>
                    <a:pt x="441" y="270"/>
                    <a:pt x="454" y="257"/>
                    <a:pt x="454" y="257"/>
                  </a:cubicBezTo>
                  <a:cubicBezTo>
                    <a:pt x="483" y="299"/>
                    <a:pt x="522" y="380"/>
                    <a:pt x="535" y="393"/>
                  </a:cubicBezTo>
                  <a:cubicBezTo>
                    <a:pt x="536" y="394"/>
                    <a:pt x="537" y="394"/>
                    <a:pt x="537" y="394"/>
                  </a:cubicBezTo>
                  <a:cubicBezTo>
                    <a:pt x="546" y="394"/>
                    <a:pt x="509" y="299"/>
                    <a:pt x="509" y="299"/>
                  </a:cubicBezTo>
                  <a:lnTo>
                    <a:pt x="509" y="299"/>
                  </a:lnTo>
                  <a:cubicBezTo>
                    <a:pt x="509" y="299"/>
                    <a:pt x="697" y="649"/>
                    <a:pt x="739" y="691"/>
                  </a:cubicBezTo>
                  <a:cubicBezTo>
                    <a:pt x="740" y="693"/>
                    <a:pt x="741" y="693"/>
                    <a:pt x="742" y="693"/>
                  </a:cubicBezTo>
                  <a:cubicBezTo>
                    <a:pt x="750" y="693"/>
                    <a:pt x="680" y="564"/>
                    <a:pt x="632" y="468"/>
                  </a:cubicBezTo>
                  <a:lnTo>
                    <a:pt x="632" y="468"/>
                  </a:lnTo>
                  <a:cubicBezTo>
                    <a:pt x="649" y="495"/>
                    <a:pt x="669" y="520"/>
                    <a:pt x="684" y="529"/>
                  </a:cubicBezTo>
                  <a:cubicBezTo>
                    <a:pt x="685" y="530"/>
                    <a:pt x="686" y="531"/>
                    <a:pt x="687" y="531"/>
                  </a:cubicBezTo>
                  <a:cubicBezTo>
                    <a:pt x="700" y="531"/>
                    <a:pt x="551" y="257"/>
                    <a:pt x="551" y="257"/>
                  </a:cubicBezTo>
                  <a:lnTo>
                    <a:pt x="551" y="257"/>
                  </a:lnTo>
                  <a:cubicBezTo>
                    <a:pt x="551" y="257"/>
                    <a:pt x="603" y="312"/>
                    <a:pt x="632" y="325"/>
                  </a:cubicBezTo>
                  <a:lnTo>
                    <a:pt x="632" y="312"/>
                  </a:lnTo>
                  <a:cubicBezTo>
                    <a:pt x="632" y="312"/>
                    <a:pt x="632" y="310"/>
                    <a:pt x="631" y="306"/>
                  </a:cubicBezTo>
                  <a:lnTo>
                    <a:pt x="631" y="306"/>
                  </a:lnTo>
                  <a:cubicBezTo>
                    <a:pt x="664" y="351"/>
                    <a:pt x="717" y="421"/>
                    <a:pt x="739" y="432"/>
                  </a:cubicBezTo>
                  <a:cubicBezTo>
                    <a:pt x="740" y="433"/>
                    <a:pt x="740" y="433"/>
                    <a:pt x="740" y="433"/>
                  </a:cubicBezTo>
                  <a:cubicBezTo>
                    <a:pt x="742" y="433"/>
                    <a:pt x="658" y="312"/>
                    <a:pt x="658" y="312"/>
                  </a:cubicBezTo>
                  <a:lnTo>
                    <a:pt x="658" y="312"/>
                  </a:lnTo>
                  <a:cubicBezTo>
                    <a:pt x="658" y="312"/>
                    <a:pt x="859" y="487"/>
                    <a:pt x="888" y="500"/>
                  </a:cubicBezTo>
                  <a:cubicBezTo>
                    <a:pt x="889" y="500"/>
                    <a:pt x="890" y="500"/>
                    <a:pt x="891" y="500"/>
                  </a:cubicBezTo>
                  <a:cubicBezTo>
                    <a:pt x="908" y="500"/>
                    <a:pt x="761" y="367"/>
                    <a:pt x="692" y="296"/>
                  </a:cubicBezTo>
                  <a:lnTo>
                    <a:pt x="692" y="296"/>
                  </a:lnTo>
                  <a:cubicBezTo>
                    <a:pt x="706" y="305"/>
                    <a:pt x="722" y="312"/>
                    <a:pt x="739" y="312"/>
                  </a:cubicBezTo>
                  <a:cubicBezTo>
                    <a:pt x="742" y="313"/>
                    <a:pt x="744" y="313"/>
                    <a:pt x="745" y="313"/>
                  </a:cubicBezTo>
                  <a:cubicBezTo>
                    <a:pt x="762" y="313"/>
                    <a:pt x="666" y="241"/>
                    <a:pt x="603" y="205"/>
                  </a:cubicBezTo>
                  <a:lnTo>
                    <a:pt x="603" y="189"/>
                  </a:lnTo>
                  <a:cubicBezTo>
                    <a:pt x="603" y="205"/>
                    <a:pt x="616" y="205"/>
                    <a:pt x="632" y="218"/>
                  </a:cubicBezTo>
                  <a:cubicBezTo>
                    <a:pt x="635" y="219"/>
                    <a:pt x="638" y="219"/>
                    <a:pt x="640" y="219"/>
                  </a:cubicBezTo>
                  <a:cubicBezTo>
                    <a:pt x="674" y="219"/>
                    <a:pt x="603" y="137"/>
                    <a:pt x="603" y="137"/>
                  </a:cubicBezTo>
                  <a:lnTo>
                    <a:pt x="603" y="137"/>
                  </a:lnTo>
                  <a:cubicBezTo>
                    <a:pt x="603" y="137"/>
                    <a:pt x="807" y="286"/>
                    <a:pt x="833" y="299"/>
                  </a:cubicBezTo>
                  <a:cubicBezTo>
                    <a:pt x="858" y="299"/>
                    <a:pt x="705" y="195"/>
                    <a:pt x="697" y="189"/>
                  </a:cubicBezTo>
                  <a:lnTo>
                    <a:pt x="697" y="189"/>
                  </a:lnTo>
                  <a:cubicBezTo>
                    <a:pt x="701" y="192"/>
                    <a:pt x="741" y="218"/>
                    <a:pt x="778" y="218"/>
                  </a:cubicBezTo>
                  <a:cubicBezTo>
                    <a:pt x="807" y="218"/>
                    <a:pt x="697" y="163"/>
                    <a:pt x="645" y="137"/>
                  </a:cubicBezTo>
                  <a:lnTo>
                    <a:pt x="671" y="137"/>
                  </a:lnTo>
                  <a:cubicBezTo>
                    <a:pt x="713" y="137"/>
                    <a:pt x="483" y="1"/>
                    <a:pt x="4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27"/>
            <p:cNvSpPr/>
            <p:nvPr/>
          </p:nvSpPr>
          <p:spPr>
            <a:xfrm>
              <a:off x="7313218" y="4433160"/>
              <a:ext cx="4563" cy="5740"/>
            </a:xfrm>
            <a:custGeom>
              <a:avLst/>
              <a:gdLst/>
              <a:ahLst/>
              <a:cxnLst/>
              <a:rect l="l" t="t" r="r" b="b"/>
              <a:pathLst>
                <a:path w="31" h="39" extrusionOk="0">
                  <a:moveTo>
                    <a:pt x="1" y="0"/>
                  </a:moveTo>
                  <a:lnTo>
                    <a:pt x="1" y="0"/>
                  </a:lnTo>
                  <a:cubicBezTo>
                    <a:pt x="17" y="26"/>
                    <a:pt x="17" y="39"/>
                    <a:pt x="17" y="39"/>
                  </a:cubicBezTo>
                  <a:cubicBezTo>
                    <a:pt x="30" y="39"/>
                    <a:pt x="17" y="13"/>
                    <a:pt x="1"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27"/>
            <p:cNvSpPr/>
            <p:nvPr/>
          </p:nvSpPr>
          <p:spPr>
            <a:xfrm>
              <a:off x="7307478" y="4460831"/>
              <a:ext cx="3974" cy="8242"/>
            </a:xfrm>
            <a:custGeom>
              <a:avLst/>
              <a:gdLst/>
              <a:ahLst/>
              <a:cxnLst/>
              <a:rect l="l" t="t" r="r" b="b"/>
              <a:pathLst>
                <a:path w="27" h="56" extrusionOk="0">
                  <a:moveTo>
                    <a:pt x="27" y="0"/>
                  </a:moveTo>
                  <a:lnTo>
                    <a:pt x="27" y="0"/>
                  </a:lnTo>
                  <a:cubicBezTo>
                    <a:pt x="14" y="26"/>
                    <a:pt x="1" y="55"/>
                    <a:pt x="1" y="55"/>
                  </a:cubicBezTo>
                  <a:cubicBezTo>
                    <a:pt x="14" y="55"/>
                    <a:pt x="14" y="26"/>
                    <a:pt x="27"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27"/>
            <p:cNvSpPr/>
            <p:nvPr/>
          </p:nvSpPr>
          <p:spPr>
            <a:xfrm>
              <a:off x="7226524" y="4406814"/>
              <a:ext cx="172209" cy="130112"/>
            </a:xfrm>
            <a:custGeom>
              <a:avLst/>
              <a:gdLst/>
              <a:ahLst/>
              <a:cxnLst/>
              <a:rect l="l" t="t" r="r" b="b"/>
              <a:pathLst>
                <a:path w="1170" h="884" extrusionOk="0">
                  <a:moveTo>
                    <a:pt x="404" y="250"/>
                  </a:moveTo>
                  <a:lnTo>
                    <a:pt x="404" y="250"/>
                  </a:lnTo>
                  <a:cubicBezTo>
                    <a:pt x="399" y="255"/>
                    <a:pt x="395" y="259"/>
                    <a:pt x="391" y="260"/>
                  </a:cubicBezTo>
                  <a:lnTo>
                    <a:pt x="391" y="260"/>
                  </a:lnTo>
                  <a:cubicBezTo>
                    <a:pt x="395" y="257"/>
                    <a:pt x="399" y="254"/>
                    <a:pt x="404" y="250"/>
                  </a:cubicBezTo>
                  <a:close/>
                  <a:moveTo>
                    <a:pt x="590" y="312"/>
                  </a:moveTo>
                  <a:lnTo>
                    <a:pt x="590" y="312"/>
                  </a:lnTo>
                  <a:cubicBezTo>
                    <a:pt x="587" y="315"/>
                    <a:pt x="585" y="317"/>
                    <a:pt x="583" y="321"/>
                  </a:cubicBezTo>
                  <a:lnTo>
                    <a:pt x="583" y="321"/>
                  </a:lnTo>
                  <a:cubicBezTo>
                    <a:pt x="587" y="315"/>
                    <a:pt x="590" y="312"/>
                    <a:pt x="590" y="312"/>
                  </a:cubicBezTo>
                  <a:close/>
                  <a:moveTo>
                    <a:pt x="590" y="312"/>
                  </a:moveTo>
                  <a:cubicBezTo>
                    <a:pt x="590" y="325"/>
                    <a:pt x="590" y="341"/>
                    <a:pt x="606" y="354"/>
                  </a:cubicBezTo>
                  <a:cubicBezTo>
                    <a:pt x="606" y="341"/>
                    <a:pt x="590" y="325"/>
                    <a:pt x="590" y="312"/>
                  </a:cubicBezTo>
                  <a:close/>
                  <a:moveTo>
                    <a:pt x="632" y="192"/>
                  </a:moveTo>
                  <a:cubicBezTo>
                    <a:pt x="687" y="244"/>
                    <a:pt x="739" y="312"/>
                    <a:pt x="781" y="354"/>
                  </a:cubicBezTo>
                  <a:cubicBezTo>
                    <a:pt x="726" y="312"/>
                    <a:pt x="645" y="231"/>
                    <a:pt x="619" y="218"/>
                  </a:cubicBezTo>
                  <a:lnTo>
                    <a:pt x="619" y="205"/>
                  </a:lnTo>
                  <a:cubicBezTo>
                    <a:pt x="632" y="218"/>
                    <a:pt x="658" y="231"/>
                    <a:pt x="671" y="244"/>
                  </a:cubicBezTo>
                  <a:cubicBezTo>
                    <a:pt x="671" y="244"/>
                    <a:pt x="658" y="218"/>
                    <a:pt x="632" y="192"/>
                  </a:cubicBezTo>
                  <a:close/>
                  <a:moveTo>
                    <a:pt x="538" y="205"/>
                  </a:moveTo>
                  <a:cubicBezTo>
                    <a:pt x="509" y="244"/>
                    <a:pt x="496" y="260"/>
                    <a:pt x="509" y="260"/>
                  </a:cubicBezTo>
                  <a:cubicBezTo>
                    <a:pt x="525" y="244"/>
                    <a:pt x="538" y="231"/>
                    <a:pt x="551" y="231"/>
                  </a:cubicBezTo>
                  <a:cubicBezTo>
                    <a:pt x="525" y="260"/>
                    <a:pt x="444" y="325"/>
                    <a:pt x="402" y="367"/>
                  </a:cubicBezTo>
                  <a:cubicBezTo>
                    <a:pt x="428" y="325"/>
                    <a:pt x="496" y="260"/>
                    <a:pt x="538" y="205"/>
                  </a:cubicBezTo>
                  <a:close/>
                  <a:moveTo>
                    <a:pt x="583" y="321"/>
                  </a:moveTo>
                  <a:cubicBezTo>
                    <a:pt x="580" y="326"/>
                    <a:pt x="577" y="333"/>
                    <a:pt x="577" y="341"/>
                  </a:cubicBezTo>
                  <a:lnTo>
                    <a:pt x="577" y="367"/>
                  </a:lnTo>
                  <a:cubicBezTo>
                    <a:pt x="577" y="347"/>
                    <a:pt x="577" y="332"/>
                    <a:pt x="583" y="321"/>
                  </a:cubicBezTo>
                  <a:close/>
                  <a:moveTo>
                    <a:pt x="619" y="1"/>
                  </a:moveTo>
                  <a:cubicBezTo>
                    <a:pt x="619" y="1"/>
                    <a:pt x="277" y="180"/>
                    <a:pt x="304" y="180"/>
                  </a:cubicBezTo>
                  <a:cubicBezTo>
                    <a:pt x="305" y="180"/>
                    <a:pt x="306" y="179"/>
                    <a:pt x="308" y="179"/>
                  </a:cubicBezTo>
                  <a:lnTo>
                    <a:pt x="334" y="179"/>
                  </a:lnTo>
                  <a:cubicBezTo>
                    <a:pt x="266" y="218"/>
                    <a:pt x="133" y="286"/>
                    <a:pt x="172" y="286"/>
                  </a:cubicBezTo>
                  <a:cubicBezTo>
                    <a:pt x="227" y="273"/>
                    <a:pt x="266" y="260"/>
                    <a:pt x="266" y="260"/>
                  </a:cubicBezTo>
                  <a:lnTo>
                    <a:pt x="266" y="260"/>
                  </a:lnTo>
                  <a:cubicBezTo>
                    <a:pt x="266" y="260"/>
                    <a:pt x="83" y="381"/>
                    <a:pt x="100" y="381"/>
                  </a:cubicBezTo>
                  <a:cubicBezTo>
                    <a:pt x="101" y="381"/>
                    <a:pt x="102" y="381"/>
                    <a:pt x="104" y="380"/>
                  </a:cubicBezTo>
                  <a:cubicBezTo>
                    <a:pt x="133" y="380"/>
                    <a:pt x="389" y="192"/>
                    <a:pt x="389" y="192"/>
                  </a:cubicBezTo>
                  <a:lnTo>
                    <a:pt x="389" y="192"/>
                  </a:lnTo>
                  <a:cubicBezTo>
                    <a:pt x="389" y="192"/>
                    <a:pt x="319" y="281"/>
                    <a:pt x="343" y="281"/>
                  </a:cubicBezTo>
                  <a:cubicBezTo>
                    <a:pt x="347" y="281"/>
                    <a:pt x="354" y="278"/>
                    <a:pt x="363" y="273"/>
                  </a:cubicBezTo>
                  <a:cubicBezTo>
                    <a:pt x="367" y="273"/>
                    <a:pt x="375" y="270"/>
                    <a:pt x="384" y="264"/>
                  </a:cubicBezTo>
                  <a:lnTo>
                    <a:pt x="384" y="264"/>
                  </a:lnTo>
                  <a:cubicBezTo>
                    <a:pt x="308" y="324"/>
                    <a:pt x="192" y="408"/>
                    <a:pt x="207" y="408"/>
                  </a:cubicBezTo>
                  <a:cubicBezTo>
                    <a:pt x="209" y="408"/>
                    <a:pt x="211" y="407"/>
                    <a:pt x="214" y="406"/>
                  </a:cubicBezTo>
                  <a:cubicBezTo>
                    <a:pt x="266" y="393"/>
                    <a:pt x="321" y="354"/>
                    <a:pt x="334" y="341"/>
                  </a:cubicBezTo>
                  <a:lnTo>
                    <a:pt x="334" y="341"/>
                  </a:lnTo>
                  <a:cubicBezTo>
                    <a:pt x="309" y="366"/>
                    <a:pt x="1" y="650"/>
                    <a:pt x="21" y="650"/>
                  </a:cubicBezTo>
                  <a:cubicBezTo>
                    <a:pt x="21" y="650"/>
                    <a:pt x="22" y="649"/>
                    <a:pt x="23" y="649"/>
                  </a:cubicBezTo>
                  <a:cubicBezTo>
                    <a:pt x="65" y="623"/>
                    <a:pt x="321" y="393"/>
                    <a:pt x="321" y="393"/>
                  </a:cubicBezTo>
                  <a:lnTo>
                    <a:pt x="321" y="393"/>
                  </a:lnTo>
                  <a:cubicBezTo>
                    <a:pt x="321" y="393"/>
                    <a:pt x="217" y="558"/>
                    <a:pt x="224" y="558"/>
                  </a:cubicBezTo>
                  <a:cubicBezTo>
                    <a:pt x="224" y="558"/>
                    <a:pt x="225" y="557"/>
                    <a:pt x="227" y="555"/>
                  </a:cubicBezTo>
                  <a:cubicBezTo>
                    <a:pt x="252" y="530"/>
                    <a:pt x="328" y="430"/>
                    <a:pt x="371" y="373"/>
                  </a:cubicBezTo>
                  <a:lnTo>
                    <a:pt x="371" y="373"/>
                  </a:lnTo>
                  <a:cubicBezTo>
                    <a:pt x="363" y="387"/>
                    <a:pt x="363" y="406"/>
                    <a:pt x="363" y="406"/>
                  </a:cubicBezTo>
                  <a:lnTo>
                    <a:pt x="363" y="422"/>
                  </a:lnTo>
                  <a:cubicBezTo>
                    <a:pt x="389" y="406"/>
                    <a:pt x="457" y="341"/>
                    <a:pt x="457" y="341"/>
                  </a:cubicBezTo>
                  <a:lnTo>
                    <a:pt x="457" y="341"/>
                  </a:lnTo>
                  <a:cubicBezTo>
                    <a:pt x="457" y="341"/>
                    <a:pt x="267" y="679"/>
                    <a:pt x="292" y="679"/>
                  </a:cubicBezTo>
                  <a:cubicBezTo>
                    <a:pt x="292" y="679"/>
                    <a:pt x="294" y="679"/>
                    <a:pt x="295" y="678"/>
                  </a:cubicBezTo>
                  <a:cubicBezTo>
                    <a:pt x="311" y="660"/>
                    <a:pt x="340" y="627"/>
                    <a:pt x="365" y="591"/>
                  </a:cubicBezTo>
                  <a:lnTo>
                    <a:pt x="365" y="591"/>
                  </a:lnTo>
                  <a:cubicBezTo>
                    <a:pt x="297" y="708"/>
                    <a:pt x="207" y="883"/>
                    <a:pt x="221" y="883"/>
                  </a:cubicBezTo>
                  <a:cubicBezTo>
                    <a:pt x="222" y="883"/>
                    <a:pt x="224" y="882"/>
                    <a:pt x="227" y="879"/>
                  </a:cubicBezTo>
                  <a:cubicBezTo>
                    <a:pt x="282" y="827"/>
                    <a:pt x="509" y="380"/>
                    <a:pt x="509" y="380"/>
                  </a:cubicBezTo>
                  <a:lnTo>
                    <a:pt x="509" y="380"/>
                  </a:lnTo>
                  <a:cubicBezTo>
                    <a:pt x="509" y="380"/>
                    <a:pt x="462" y="504"/>
                    <a:pt x="469" y="504"/>
                  </a:cubicBezTo>
                  <a:cubicBezTo>
                    <a:pt x="469" y="504"/>
                    <a:pt x="469" y="504"/>
                    <a:pt x="470" y="503"/>
                  </a:cubicBezTo>
                  <a:cubicBezTo>
                    <a:pt x="496" y="503"/>
                    <a:pt x="551" y="393"/>
                    <a:pt x="577" y="341"/>
                  </a:cubicBezTo>
                  <a:lnTo>
                    <a:pt x="577" y="299"/>
                  </a:lnTo>
                  <a:cubicBezTo>
                    <a:pt x="590" y="286"/>
                    <a:pt x="590" y="286"/>
                    <a:pt x="590" y="273"/>
                  </a:cubicBezTo>
                  <a:lnTo>
                    <a:pt x="590" y="299"/>
                  </a:lnTo>
                  <a:lnTo>
                    <a:pt x="590" y="312"/>
                  </a:lnTo>
                  <a:cubicBezTo>
                    <a:pt x="619" y="380"/>
                    <a:pt x="687" y="474"/>
                    <a:pt x="700" y="487"/>
                  </a:cubicBezTo>
                  <a:cubicBezTo>
                    <a:pt x="701" y="488"/>
                    <a:pt x="703" y="488"/>
                    <a:pt x="704" y="488"/>
                  </a:cubicBezTo>
                  <a:cubicBezTo>
                    <a:pt x="718" y="488"/>
                    <a:pt x="658" y="367"/>
                    <a:pt x="658" y="367"/>
                  </a:cubicBezTo>
                  <a:lnTo>
                    <a:pt x="658" y="367"/>
                  </a:lnTo>
                  <a:cubicBezTo>
                    <a:pt x="658" y="367"/>
                    <a:pt x="901" y="811"/>
                    <a:pt x="956" y="866"/>
                  </a:cubicBezTo>
                  <a:cubicBezTo>
                    <a:pt x="959" y="869"/>
                    <a:pt x="960" y="870"/>
                    <a:pt x="961" y="870"/>
                  </a:cubicBezTo>
                  <a:cubicBezTo>
                    <a:pt x="972" y="870"/>
                    <a:pt x="865" y="680"/>
                    <a:pt x="797" y="564"/>
                  </a:cubicBezTo>
                  <a:lnTo>
                    <a:pt x="797" y="564"/>
                  </a:lnTo>
                  <a:cubicBezTo>
                    <a:pt x="824" y="604"/>
                    <a:pt x="857" y="644"/>
                    <a:pt x="875" y="665"/>
                  </a:cubicBezTo>
                  <a:cubicBezTo>
                    <a:pt x="876" y="666"/>
                    <a:pt x="877" y="666"/>
                    <a:pt x="878" y="666"/>
                  </a:cubicBezTo>
                  <a:cubicBezTo>
                    <a:pt x="900" y="666"/>
                    <a:pt x="713" y="325"/>
                    <a:pt x="713" y="325"/>
                  </a:cubicBezTo>
                  <a:lnTo>
                    <a:pt x="713" y="325"/>
                  </a:lnTo>
                  <a:cubicBezTo>
                    <a:pt x="713" y="325"/>
                    <a:pt x="781" y="393"/>
                    <a:pt x="807" y="406"/>
                  </a:cubicBezTo>
                  <a:lnTo>
                    <a:pt x="807" y="393"/>
                  </a:lnTo>
                  <a:cubicBezTo>
                    <a:pt x="820" y="393"/>
                    <a:pt x="807" y="367"/>
                    <a:pt x="807" y="354"/>
                  </a:cubicBezTo>
                  <a:lnTo>
                    <a:pt x="807" y="354"/>
                  </a:lnTo>
                  <a:cubicBezTo>
                    <a:pt x="833" y="406"/>
                    <a:pt x="930" y="516"/>
                    <a:pt x="943" y="542"/>
                  </a:cubicBezTo>
                  <a:cubicBezTo>
                    <a:pt x="945" y="544"/>
                    <a:pt x="946" y="544"/>
                    <a:pt x="946" y="544"/>
                  </a:cubicBezTo>
                  <a:cubicBezTo>
                    <a:pt x="954" y="544"/>
                    <a:pt x="849" y="380"/>
                    <a:pt x="849" y="380"/>
                  </a:cubicBezTo>
                  <a:lnTo>
                    <a:pt x="849" y="380"/>
                  </a:lnTo>
                  <a:cubicBezTo>
                    <a:pt x="849" y="380"/>
                    <a:pt x="1105" y="610"/>
                    <a:pt x="1144" y="636"/>
                  </a:cubicBezTo>
                  <a:cubicBezTo>
                    <a:pt x="1145" y="636"/>
                    <a:pt x="1146" y="636"/>
                    <a:pt x="1146" y="636"/>
                  </a:cubicBezTo>
                  <a:cubicBezTo>
                    <a:pt x="1169" y="636"/>
                    <a:pt x="944" y="420"/>
                    <a:pt x="859" y="347"/>
                  </a:cubicBezTo>
                  <a:lnTo>
                    <a:pt x="859" y="347"/>
                  </a:lnTo>
                  <a:cubicBezTo>
                    <a:pt x="884" y="364"/>
                    <a:pt x="919" y="384"/>
                    <a:pt x="956" y="393"/>
                  </a:cubicBezTo>
                  <a:cubicBezTo>
                    <a:pt x="958" y="394"/>
                    <a:pt x="960" y="394"/>
                    <a:pt x="961" y="394"/>
                  </a:cubicBezTo>
                  <a:cubicBezTo>
                    <a:pt x="980" y="394"/>
                    <a:pt x="869" y="308"/>
                    <a:pt x="781" y="244"/>
                  </a:cubicBezTo>
                  <a:lnTo>
                    <a:pt x="781" y="231"/>
                  </a:lnTo>
                  <a:lnTo>
                    <a:pt x="807" y="260"/>
                  </a:lnTo>
                  <a:cubicBezTo>
                    <a:pt x="816" y="265"/>
                    <a:pt x="823" y="268"/>
                    <a:pt x="827" y="268"/>
                  </a:cubicBezTo>
                  <a:cubicBezTo>
                    <a:pt x="851" y="268"/>
                    <a:pt x="781" y="179"/>
                    <a:pt x="781" y="179"/>
                  </a:cubicBezTo>
                  <a:lnTo>
                    <a:pt x="781" y="179"/>
                  </a:lnTo>
                  <a:cubicBezTo>
                    <a:pt x="781" y="179"/>
                    <a:pt x="1037" y="367"/>
                    <a:pt x="1076" y="367"/>
                  </a:cubicBezTo>
                  <a:cubicBezTo>
                    <a:pt x="1077" y="368"/>
                    <a:pt x="1078" y="368"/>
                    <a:pt x="1078" y="368"/>
                  </a:cubicBezTo>
                  <a:cubicBezTo>
                    <a:pt x="1087" y="368"/>
                    <a:pt x="901" y="244"/>
                    <a:pt x="901" y="244"/>
                  </a:cubicBezTo>
                  <a:lnTo>
                    <a:pt x="901" y="244"/>
                  </a:lnTo>
                  <a:cubicBezTo>
                    <a:pt x="901" y="244"/>
                    <a:pt x="943" y="260"/>
                    <a:pt x="995" y="273"/>
                  </a:cubicBezTo>
                  <a:cubicBezTo>
                    <a:pt x="1037" y="273"/>
                    <a:pt x="901" y="205"/>
                    <a:pt x="833" y="163"/>
                  </a:cubicBezTo>
                  <a:lnTo>
                    <a:pt x="875" y="163"/>
                  </a:lnTo>
                  <a:cubicBezTo>
                    <a:pt x="877" y="164"/>
                    <a:pt x="879" y="164"/>
                    <a:pt x="880" y="164"/>
                  </a:cubicBezTo>
                  <a:cubicBezTo>
                    <a:pt x="904" y="164"/>
                    <a:pt x="619" y="1"/>
                    <a:pt x="61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27"/>
            <p:cNvSpPr/>
            <p:nvPr/>
          </p:nvSpPr>
          <p:spPr>
            <a:xfrm>
              <a:off x="7315720" y="4458917"/>
              <a:ext cx="2061" cy="7654"/>
            </a:xfrm>
            <a:custGeom>
              <a:avLst/>
              <a:gdLst/>
              <a:ahLst/>
              <a:cxnLst/>
              <a:rect l="l" t="t" r="r" b="b"/>
              <a:pathLst>
                <a:path w="14" h="52" extrusionOk="0">
                  <a:moveTo>
                    <a:pt x="0" y="0"/>
                  </a:moveTo>
                  <a:cubicBezTo>
                    <a:pt x="0" y="26"/>
                    <a:pt x="13" y="52"/>
                    <a:pt x="13" y="52"/>
                  </a:cubicBezTo>
                  <a:cubicBezTo>
                    <a:pt x="13" y="52"/>
                    <a:pt x="0" y="26"/>
                    <a:pt x="0"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27"/>
            <p:cNvSpPr/>
            <p:nvPr/>
          </p:nvSpPr>
          <p:spPr>
            <a:xfrm>
              <a:off x="7306153" y="4504692"/>
              <a:ext cx="3385" cy="10156"/>
            </a:xfrm>
            <a:custGeom>
              <a:avLst/>
              <a:gdLst/>
              <a:ahLst/>
              <a:cxnLst/>
              <a:rect l="l" t="t" r="r" b="b"/>
              <a:pathLst>
                <a:path w="23" h="69" extrusionOk="0">
                  <a:moveTo>
                    <a:pt x="23" y="0"/>
                  </a:moveTo>
                  <a:lnTo>
                    <a:pt x="23" y="0"/>
                  </a:lnTo>
                  <a:cubicBezTo>
                    <a:pt x="12" y="33"/>
                    <a:pt x="1" y="68"/>
                    <a:pt x="6" y="68"/>
                  </a:cubicBezTo>
                  <a:cubicBezTo>
                    <a:pt x="7" y="68"/>
                    <a:pt x="8" y="67"/>
                    <a:pt x="10" y="65"/>
                  </a:cubicBezTo>
                  <a:cubicBezTo>
                    <a:pt x="10" y="65"/>
                    <a:pt x="10" y="39"/>
                    <a:pt x="23"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27"/>
            <p:cNvSpPr/>
            <p:nvPr/>
          </p:nvSpPr>
          <p:spPr>
            <a:xfrm>
              <a:off x="7206065" y="4438753"/>
              <a:ext cx="212833" cy="162198"/>
            </a:xfrm>
            <a:custGeom>
              <a:avLst/>
              <a:gdLst/>
              <a:ahLst/>
              <a:cxnLst/>
              <a:rect l="l" t="t" r="r" b="b"/>
              <a:pathLst>
                <a:path w="1446" h="1102" extrusionOk="0">
                  <a:moveTo>
                    <a:pt x="716" y="367"/>
                  </a:moveTo>
                  <a:cubicBezTo>
                    <a:pt x="716" y="367"/>
                    <a:pt x="716" y="380"/>
                    <a:pt x="729" y="380"/>
                  </a:cubicBezTo>
                  <a:cubicBezTo>
                    <a:pt x="729" y="367"/>
                    <a:pt x="716" y="367"/>
                    <a:pt x="716" y="367"/>
                  </a:cubicBezTo>
                  <a:close/>
                  <a:moveTo>
                    <a:pt x="731" y="402"/>
                  </a:moveTo>
                  <a:cubicBezTo>
                    <a:pt x="733" y="410"/>
                    <a:pt x="737" y="420"/>
                    <a:pt x="745" y="432"/>
                  </a:cubicBezTo>
                  <a:cubicBezTo>
                    <a:pt x="745" y="422"/>
                    <a:pt x="736" y="412"/>
                    <a:pt x="731" y="402"/>
                  </a:cubicBezTo>
                  <a:close/>
                  <a:moveTo>
                    <a:pt x="784" y="231"/>
                  </a:moveTo>
                  <a:cubicBezTo>
                    <a:pt x="839" y="299"/>
                    <a:pt x="920" y="380"/>
                    <a:pt x="959" y="432"/>
                  </a:cubicBezTo>
                  <a:cubicBezTo>
                    <a:pt x="891" y="380"/>
                    <a:pt x="784" y="286"/>
                    <a:pt x="758" y="257"/>
                  </a:cubicBezTo>
                  <a:cubicBezTo>
                    <a:pt x="771" y="257"/>
                    <a:pt x="810" y="270"/>
                    <a:pt x="826" y="299"/>
                  </a:cubicBezTo>
                  <a:cubicBezTo>
                    <a:pt x="839" y="299"/>
                    <a:pt x="810" y="270"/>
                    <a:pt x="784" y="231"/>
                  </a:cubicBezTo>
                  <a:close/>
                  <a:moveTo>
                    <a:pt x="664" y="244"/>
                  </a:moveTo>
                  <a:lnTo>
                    <a:pt x="664" y="244"/>
                  </a:lnTo>
                  <a:cubicBezTo>
                    <a:pt x="639" y="280"/>
                    <a:pt x="616" y="315"/>
                    <a:pt x="619" y="315"/>
                  </a:cubicBezTo>
                  <a:cubicBezTo>
                    <a:pt x="619" y="315"/>
                    <a:pt x="620" y="314"/>
                    <a:pt x="622" y="312"/>
                  </a:cubicBezTo>
                  <a:cubicBezTo>
                    <a:pt x="635" y="299"/>
                    <a:pt x="664" y="286"/>
                    <a:pt x="677" y="270"/>
                  </a:cubicBezTo>
                  <a:lnTo>
                    <a:pt x="690" y="270"/>
                  </a:lnTo>
                  <a:cubicBezTo>
                    <a:pt x="648" y="312"/>
                    <a:pt x="541" y="393"/>
                    <a:pt x="486" y="461"/>
                  </a:cubicBezTo>
                  <a:cubicBezTo>
                    <a:pt x="528" y="406"/>
                    <a:pt x="596" y="312"/>
                    <a:pt x="664" y="244"/>
                  </a:cubicBezTo>
                  <a:close/>
                  <a:moveTo>
                    <a:pt x="1174" y="660"/>
                  </a:moveTo>
                  <a:lnTo>
                    <a:pt x="1174" y="660"/>
                  </a:lnTo>
                  <a:cubicBezTo>
                    <a:pt x="1177" y="665"/>
                    <a:pt x="1179" y="667"/>
                    <a:pt x="1179" y="667"/>
                  </a:cubicBezTo>
                  <a:cubicBezTo>
                    <a:pt x="1179" y="667"/>
                    <a:pt x="1178" y="665"/>
                    <a:pt x="1176" y="662"/>
                  </a:cubicBezTo>
                  <a:cubicBezTo>
                    <a:pt x="1175" y="661"/>
                    <a:pt x="1175" y="661"/>
                    <a:pt x="1174" y="660"/>
                  </a:cubicBezTo>
                  <a:close/>
                  <a:moveTo>
                    <a:pt x="771" y="1"/>
                  </a:moveTo>
                  <a:cubicBezTo>
                    <a:pt x="771" y="1"/>
                    <a:pt x="323" y="219"/>
                    <a:pt x="362" y="219"/>
                  </a:cubicBezTo>
                  <a:cubicBezTo>
                    <a:pt x="363" y="219"/>
                    <a:pt x="364" y="218"/>
                    <a:pt x="366" y="218"/>
                  </a:cubicBezTo>
                  <a:cubicBezTo>
                    <a:pt x="373" y="218"/>
                    <a:pt x="381" y="218"/>
                    <a:pt x="388" y="216"/>
                  </a:cubicBezTo>
                  <a:lnTo>
                    <a:pt x="388" y="216"/>
                  </a:lnTo>
                  <a:cubicBezTo>
                    <a:pt x="304" y="269"/>
                    <a:pt x="165" y="351"/>
                    <a:pt x="204" y="351"/>
                  </a:cubicBezTo>
                  <a:cubicBezTo>
                    <a:pt x="272" y="338"/>
                    <a:pt x="324" y="312"/>
                    <a:pt x="324" y="312"/>
                  </a:cubicBezTo>
                  <a:lnTo>
                    <a:pt x="324" y="312"/>
                  </a:lnTo>
                  <a:cubicBezTo>
                    <a:pt x="324" y="312"/>
                    <a:pt x="86" y="475"/>
                    <a:pt x="107" y="475"/>
                  </a:cubicBezTo>
                  <a:cubicBezTo>
                    <a:pt x="107" y="475"/>
                    <a:pt x="109" y="474"/>
                    <a:pt x="110" y="474"/>
                  </a:cubicBezTo>
                  <a:cubicBezTo>
                    <a:pt x="149" y="461"/>
                    <a:pt x="486" y="231"/>
                    <a:pt x="486" y="231"/>
                  </a:cubicBezTo>
                  <a:lnTo>
                    <a:pt x="486" y="231"/>
                  </a:lnTo>
                  <a:cubicBezTo>
                    <a:pt x="486" y="231"/>
                    <a:pt x="394" y="345"/>
                    <a:pt x="417" y="345"/>
                  </a:cubicBezTo>
                  <a:cubicBezTo>
                    <a:pt x="420" y="345"/>
                    <a:pt x="426" y="343"/>
                    <a:pt x="434" y="338"/>
                  </a:cubicBezTo>
                  <a:cubicBezTo>
                    <a:pt x="460" y="325"/>
                    <a:pt x="502" y="299"/>
                    <a:pt x="528" y="257"/>
                  </a:cubicBezTo>
                  <a:lnTo>
                    <a:pt x="528" y="257"/>
                  </a:lnTo>
                  <a:cubicBezTo>
                    <a:pt x="515" y="286"/>
                    <a:pt x="486" y="312"/>
                    <a:pt x="486" y="312"/>
                  </a:cubicBezTo>
                  <a:cubicBezTo>
                    <a:pt x="372" y="389"/>
                    <a:pt x="220" y="501"/>
                    <a:pt x="252" y="501"/>
                  </a:cubicBezTo>
                  <a:cubicBezTo>
                    <a:pt x="254" y="501"/>
                    <a:pt x="256" y="501"/>
                    <a:pt x="259" y="500"/>
                  </a:cubicBezTo>
                  <a:cubicBezTo>
                    <a:pt x="308" y="490"/>
                    <a:pt x="358" y="457"/>
                    <a:pt x="386" y="435"/>
                  </a:cubicBezTo>
                  <a:lnTo>
                    <a:pt x="386" y="435"/>
                  </a:lnTo>
                  <a:cubicBezTo>
                    <a:pt x="301" y="511"/>
                    <a:pt x="1" y="799"/>
                    <a:pt x="13" y="799"/>
                  </a:cubicBezTo>
                  <a:cubicBezTo>
                    <a:pt x="14" y="799"/>
                    <a:pt x="15" y="799"/>
                    <a:pt x="16" y="798"/>
                  </a:cubicBezTo>
                  <a:cubicBezTo>
                    <a:pt x="68" y="785"/>
                    <a:pt x="379" y="487"/>
                    <a:pt x="379" y="487"/>
                  </a:cubicBezTo>
                  <a:lnTo>
                    <a:pt x="379" y="487"/>
                  </a:lnTo>
                  <a:cubicBezTo>
                    <a:pt x="379" y="487"/>
                    <a:pt x="257" y="693"/>
                    <a:pt x="269" y="693"/>
                  </a:cubicBezTo>
                  <a:cubicBezTo>
                    <a:pt x="269" y="693"/>
                    <a:pt x="270" y="692"/>
                    <a:pt x="272" y="691"/>
                  </a:cubicBezTo>
                  <a:cubicBezTo>
                    <a:pt x="298" y="662"/>
                    <a:pt x="405" y="513"/>
                    <a:pt x="447" y="448"/>
                  </a:cubicBezTo>
                  <a:lnTo>
                    <a:pt x="447" y="448"/>
                  </a:lnTo>
                  <a:cubicBezTo>
                    <a:pt x="447" y="474"/>
                    <a:pt x="434" y="500"/>
                    <a:pt x="447" y="500"/>
                  </a:cubicBezTo>
                  <a:lnTo>
                    <a:pt x="447" y="513"/>
                  </a:lnTo>
                  <a:cubicBezTo>
                    <a:pt x="473" y="500"/>
                    <a:pt x="567" y="419"/>
                    <a:pt x="567" y="419"/>
                  </a:cubicBezTo>
                  <a:lnTo>
                    <a:pt x="567" y="419"/>
                  </a:lnTo>
                  <a:cubicBezTo>
                    <a:pt x="567" y="419"/>
                    <a:pt x="333" y="840"/>
                    <a:pt x="360" y="840"/>
                  </a:cubicBezTo>
                  <a:cubicBezTo>
                    <a:pt x="362" y="840"/>
                    <a:pt x="364" y="839"/>
                    <a:pt x="366" y="837"/>
                  </a:cubicBezTo>
                  <a:cubicBezTo>
                    <a:pt x="392" y="811"/>
                    <a:pt x="447" y="717"/>
                    <a:pt x="486" y="649"/>
                  </a:cubicBezTo>
                  <a:lnTo>
                    <a:pt x="486" y="649"/>
                  </a:lnTo>
                  <a:cubicBezTo>
                    <a:pt x="410" y="788"/>
                    <a:pt x="242" y="1101"/>
                    <a:pt x="264" y="1101"/>
                  </a:cubicBezTo>
                  <a:cubicBezTo>
                    <a:pt x="266" y="1101"/>
                    <a:pt x="268" y="1100"/>
                    <a:pt x="272" y="1096"/>
                  </a:cubicBezTo>
                  <a:cubicBezTo>
                    <a:pt x="324" y="1041"/>
                    <a:pt x="635" y="474"/>
                    <a:pt x="635" y="474"/>
                  </a:cubicBezTo>
                  <a:lnTo>
                    <a:pt x="635" y="474"/>
                  </a:lnTo>
                  <a:cubicBezTo>
                    <a:pt x="635" y="474"/>
                    <a:pt x="560" y="624"/>
                    <a:pt x="580" y="624"/>
                  </a:cubicBezTo>
                  <a:cubicBezTo>
                    <a:pt x="581" y="624"/>
                    <a:pt x="582" y="624"/>
                    <a:pt x="583" y="623"/>
                  </a:cubicBezTo>
                  <a:cubicBezTo>
                    <a:pt x="607" y="611"/>
                    <a:pt x="665" y="498"/>
                    <a:pt x="704" y="426"/>
                  </a:cubicBezTo>
                  <a:lnTo>
                    <a:pt x="704" y="426"/>
                  </a:lnTo>
                  <a:cubicBezTo>
                    <a:pt x="703" y="433"/>
                    <a:pt x="703" y="440"/>
                    <a:pt x="703" y="448"/>
                  </a:cubicBezTo>
                  <a:cubicBezTo>
                    <a:pt x="716" y="419"/>
                    <a:pt x="716" y="406"/>
                    <a:pt x="729" y="380"/>
                  </a:cubicBezTo>
                  <a:lnTo>
                    <a:pt x="729" y="380"/>
                  </a:lnTo>
                  <a:cubicBezTo>
                    <a:pt x="716" y="393"/>
                    <a:pt x="716" y="393"/>
                    <a:pt x="716" y="406"/>
                  </a:cubicBezTo>
                  <a:lnTo>
                    <a:pt x="716" y="367"/>
                  </a:lnTo>
                  <a:cubicBezTo>
                    <a:pt x="716" y="351"/>
                    <a:pt x="716" y="338"/>
                    <a:pt x="729" y="338"/>
                  </a:cubicBezTo>
                  <a:lnTo>
                    <a:pt x="729" y="367"/>
                  </a:lnTo>
                  <a:lnTo>
                    <a:pt x="729" y="380"/>
                  </a:lnTo>
                  <a:cubicBezTo>
                    <a:pt x="729" y="385"/>
                    <a:pt x="729" y="389"/>
                    <a:pt x="730" y="394"/>
                  </a:cubicBezTo>
                  <a:lnTo>
                    <a:pt x="730" y="394"/>
                  </a:lnTo>
                  <a:cubicBezTo>
                    <a:pt x="729" y="394"/>
                    <a:pt x="729" y="393"/>
                    <a:pt x="729" y="393"/>
                  </a:cubicBezTo>
                  <a:lnTo>
                    <a:pt x="729" y="393"/>
                  </a:lnTo>
                  <a:cubicBezTo>
                    <a:pt x="729" y="396"/>
                    <a:pt x="730" y="399"/>
                    <a:pt x="731" y="402"/>
                  </a:cubicBezTo>
                  <a:lnTo>
                    <a:pt x="731" y="402"/>
                  </a:lnTo>
                  <a:cubicBezTo>
                    <a:pt x="730" y="399"/>
                    <a:pt x="730" y="397"/>
                    <a:pt x="730" y="394"/>
                  </a:cubicBezTo>
                  <a:lnTo>
                    <a:pt x="730" y="394"/>
                  </a:lnTo>
                  <a:cubicBezTo>
                    <a:pt x="772" y="462"/>
                    <a:pt x="839" y="594"/>
                    <a:pt x="865" y="610"/>
                  </a:cubicBezTo>
                  <a:cubicBezTo>
                    <a:pt x="866" y="611"/>
                    <a:pt x="867" y="611"/>
                    <a:pt x="867" y="611"/>
                  </a:cubicBezTo>
                  <a:cubicBezTo>
                    <a:pt x="885" y="611"/>
                    <a:pt x="810" y="461"/>
                    <a:pt x="810" y="461"/>
                  </a:cubicBezTo>
                  <a:lnTo>
                    <a:pt x="810" y="461"/>
                  </a:lnTo>
                  <a:cubicBezTo>
                    <a:pt x="810" y="461"/>
                    <a:pt x="1108" y="1015"/>
                    <a:pt x="1176" y="1080"/>
                  </a:cubicBezTo>
                  <a:cubicBezTo>
                    <a:pt x="1179" y="1082"/>
                    <a:pt x="1181" y="1083"/>
                    <a:pt x="1183" y="1083"/>
                  </a:cubicBezTo>
                  <a:cubicBezTo>
                    <a:pt x="1204" y="1083"/>
                    <a:pt x="1105" y="894"/>
                    <a:pt x="1023" y="748"/>
                  </a:cubicBezTo>
                  <a:lnTo>
                    <a:pt x="1023" y="748"/>
                  </a:lnTo>
                  <a:cubicBezTo>
                    <a:pt x="1046" y="780"/>
                    <a:pt x="1068" y="805"/>
                    <a:pt x="1082" y="811"/>
                  </a:cubicBezTo>
                  <a:cubicBezTo>
                    <a:pt x="1084" y="813"/>
                    <a:pt x="1086" y="814"/>
                    <a:pt x="1087" y="814"/>
                  </a:cubicBezTo>
                  <a:cubicBezTo>
                    <a:pt x="1111" y="814"/>
                    <a:pt x="878" y="406"/>
                    <a:pt x="878" y="406"/>
                  </a:cubicBezTo>
                  <a:lnTo>
                    <a:pt x="878" y="406"/>
                  </a:lnTo>
                  <a:cubicBezTo>
                    <a:pt x="878" y="406"/>
                    <a:pt x="959" y="487"/>
                    <a:pt x="1001" y="487"/>
                  </a:cubicBezTo>
                  <a:cubicBezTo>
                    <a:pt x="1014" y="487"/>
                    <a:pt x="1001" y="461"/>
                    <a:pt x="1001" y="432"/>
                  </a:cubicBezTo>
                  <a:lnTo>
                    <a:pt x="1001" y="432"/>
                  </a:lnTo>
                  <a:cubicBezTo>
                    <a:pt x="1039" y="498"/>
                    <a:pt x="1145" y="630"/>
                    <a:pt x="1174" y="660"/>
                  </a:cubicBezTo>
                  <a:lnTo>
                    <a:pt x="1174" y="660"/>
                  </a:lnTo>
                  <a:cubicBezTo>
                    <a:pt x="1151" y="625"/>
                    <a:pt x="1053" y="474"/>
                    <a:pt x="1053" y="474"/>
                  </a:cubicBezTo>
                  <a:lnTo>
                    <a:pt x="1053" y="474"/>
                  </a:lnTo>
                  <a:cubicBezTo>
                    <a:pt x="1053" y="474"/>
                    <a:pt x="1377" y="756"/>
                    <a:pt x="1419" y="785"/>
                  </a:cubicBezTo>
                  <a:cubicBezTo>
                    <a:pt x="1421" y="786"/>
                    <a:pt x="1422" y="786"/>
                    <a:pt x="1423" y="786"/>
                  </a:cubicBezTo>
                  <a:cubicBezTo>
                    <a:pt x="1446" y="786"/>
                    <a:pt x="1154" y="501"/>
                    <a:pt x="1063" y="415"/>
                  </a:cubicBezTo>
                  <a:lnTo>
                    <a:pt x="1063" y="415"/>
                  </a:lnTo>
                  <a:cubicBezTo>
                    <a:pt x="1091" y="440"/>
                    <a:pt x="1140" y="478"/>
                    <a:pt x="1189" y="487"/>
                  </a:cubicBezTo>
                  <a:cubicBezTo>
                    <a:pt x="1231" y="487"/>
                    <a:pt x="1082" y="380"/>
                    <a:pt x="972" y="299"/>
                  </a:cubicBezTo>
                  <a:cubicBezTo>
                    <a:pt x="972" y="299"/>
                    <a:pt x="959" y="299"/>
                    <a:pt x="959" y="286"/>
                  </a:cubicBezTo>
                  <a:lnTo>
                    <a:pt x="959" y="286"/>
                  </a:lnTo>
                  <a:cubicBezTo>
                    <a:pt x="972" y="299"/>
                    <a:pt x="1001" y="312"/>
                    <a:pt x="1014" y="325"/>
                  </a:cubicBezTo>
                  <a:cubicBezTo>
                    <a:pt x="1020" y="327"/>
                    <a:pt x="1024" y="328"/>
                    <a:pt x="1027" y="328"/>
                  </a:cubicBezTo>
                  <a:cubicBezTo>
                    <a:pt x="1063" y="328"/>
                    <a:pt x="959" y="205"/>
                    <a:pt x="959" y="205"/>
                  </a:cubicBezTo>
                  <a:lnTo>
                    <a:pt x="959" y="205"/>
                  </a:lnTo>
                  <a:cubicBezTo>
                    <a:pt x="959" y="205"/>
                    <a:pt x="1296" y="448"/>
                    <a:pt x="1338" y="461"/>
                  </a:cubicBezTo>
                  <a:cubicBezTo>
                    <a:pt x="1339" y="461"/>
                    <a:pt x="1340" y="462"/>
                    <a:pt x="1341" y="462"/>
                  </a:cubicBezTo>
                  <a:cubicBezTo>
                    <a:pt x="1360" y="462"/>
                    <a:pt x="1121" y="286"/>
                    <a:pt x="1121" y="286"/>
                  </a:cubicBezTo>
                  <a:lnTo>
                    <a:pt x="1121" y="286"/>
                  </a:lnTo>
                  <a:cubicBezTo>
                    <a:pt x="1121" y="286"/>
                    <a:pt x="1176" y="325"/>
                    <a:pt x="1244" y="325"/>
                  </a:cubicBezTo>
                  <a:cubicBezTo>
                    <a:pt x="1246" y="326"/>
                    <a:pt x="1248" y="326"/>
                    <a:pt x="1249" y="326"/>
                  </a:cubicBezTo>
                  <a:cubicBezTo>
                    <a:pt x="1263" y="326"/>
                    <a:pt x="1116" y="240"/>
                    <a:pt x="1040" y="189"/>
                  </a:cubicBezTo>
                  <a:lnTo>
                    <a:pt x="1040" y="189"/>
                  </a:lnTo>
                  <a:cubicBezTo>
                    <a:pt x="1040" y="189"/>
                    <a:pt x="1069" y="205"/>
                    <a:pt x="1082" y="205"/>
                  </a:cubicBezTo>
                  <a:cubicBezTo>
                    <a:pt x="1150" y="205"/>
                    <a:pt x="771" y="1"/>
                    <a:pt x="7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27"/>
            <p:cNvSpPr/>
            <p:nvPr/>
          </p:nvSpPr>
          <p:spPr>
            <a:xfrm>
              <a:off x="7315720" y="4502190"/>
              <a:ext cx="3827" cy="10156"/>
            </a:xfrm>
            <a:custGeom>
              <a:avLst/>
              <a:gdLst/>
              <a:ahLst/>
              <a:cxnLst/>
              <a:rect l="l" t="t" r="r" b="b"/>
              <a:pathLst>
                <a:path w="26" h="69" extrusionOk="0">
                  <a:moveTo>
                    <a:pt x="0" y="1"/>
                  </a:moveTo>
                  <a:cubicBezTo>
                    <a:pt x="0" y="43"/>
                    <a:pt x="13" y="69"/>
                    <a:pt x="13" y="69"/>
                  </a:cubicBezTo>
                  <a:cubicBezTo>
                    <a:pt x="26" y="69"/>
                    <a:pt x="13" y="43"/>
                    <a:pt x="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27"/>
            <p:cNvSpPr/>
            <p:nvPr/>
          </p:nvSpPr>
          <p:spPr>
            <a:xfrm>
              <a:off x="7305711" y="4532215"/>
              <a:ext cx="3827" cy="12364"/>
            </a:xfrm>
            <a:custGeom>
              <a:avLst/>
              <a:gdLst/>
              <a:ahLst/>
              <a:cxnLst/>
              <a:rect l="l" t="t" r="r" b="b"/>
              <a:pathLst>
                <a:path w="26" h="84" extrusionOk="0">
                  <a:moveTo>
                    <a:pt x="26" y="1"/>
                  </a:moveTo>
                  <a:cubicBezTo>
                    <a:pt x="16" y="32"/>
                    <a:pt x="6" y="72"/>
                    <a:pt x="2" y="82"/>
                  </a:cubicBezTo>
                  <a:lnTo>
                    <a:pt x="2" y="82"/>
                  </a:lnTo>
                  <a:cubicBezTo>
                    <a:pt x="13" y="80"/>
                    <a:pt x="14" y="54"/>
                    <a:pt x="26" y="1"/>
                  </a:cubicBezTo>
                  <a:close/>
                  <a:moveTo>
                    <a:pt x="2" y="82"/>
                  </a:moveTo>
                  <a:cubicBezTo>
                    <a:pt x="1" y="82"/>
                    <a:pt x="1" y="82"/>
                    <a:pt x="0" y="82"/>
                  </a:cubicBezTo>
                  <a:cubicBezTo>
                    <a:pt x="0" y="83"/>
                    <a:pt x="0" y="84"/>
                    <a:pt x="0" y="84"/>
                  </a:cubicBezTo>
                  <a:cubicBezTo>
                    <a:pt x="1" y="84"/>
                    <a:pt x="1" y="83"/>
                    <a:pt x="2" y="82"/>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27"/>
            <p:cNvSpPr/>
            <p:nvPr/>
          </p:nvSpPr>
          <p:spPr>
            <a:xfrm>
              <a:off x="7188550" y="4454502"/>
              <a:ext cx="248305" cy="189869"/>
            </a:xfrm>
            <a:custGeom>
              <a:avLst/>
              <a:gdLst/>
              <a:ahLst/>
              <a:cxnLst/>
              <a:rect l="l" t="t" r="r" b="b"/>
              <a:pathLst>
                <a:path w="1687" h="1290" extrusionOk="0">
                  <a:moveTo>
                    <a:pt x="835" y="435"/>
                  </a:moveTo>
                  <a:cubicBezTo>
                    <a:pt x="835" y="448"/>
                    <a:pt x="835" y="448"/>
                    <a:pt x="848" y="448"/>
                  </a:cubicBezTo>
                  <a:lnTo>
                    <a:pt x="835" y="435"/>
                  </a:lnTo>
                  <a:close/>
                  <a:moveTo>
                    <a:pt x="848" y="406"/>
                  </a:moveTo>
                  <a:lnTo>
                    <a:pt x="848" y="435"/>
                  </a:lnTo>
                  <a:lnTo>
                    <a:pt x="848" y="448"/>
                  </a:lnTo>
                  <a:cubicBezTo>
                    <a:pt x="835" y="461"/>
                    <a:pt x="835" y="474"/>
                    <a:pt x="835" y="487"/>
                  </a:cubicBezTo>
                  <a:lnTo>
                    <a:pt x="835" y="435"/>
                  </a:lnTo>
                  <a:cubicBezTo>
                    <a:pt x="835" y="422"/>
                    <a:pt x="835" y="406"/>
                    <a:pt x="848" y="406"/>
                  </a:cubicBezTo>
                  <a:close/>
                  <a:moveTo>
                    <a:pt x="916" y="273"/>
                  </a:moveTo>
                  <a:lnTo>
                    <a:pt x="916" y="273"/>
                  </a:lnTo>
                  <a:cubicBezTo>
                    <a:pt x="984" y="354"/>
                    <a:pt x="1065" y="461"/>
                    <a:pt x="1120" y="516"/>
                  </a:cubicBezTo>
                  <a:cubicBezTo>
                    <a:pt x="1039" y="448"/>
                    <a:pt x="916" y="341"/>
                    <a:pt x="877" y="312"/>
                  </a:cubicBezTo>
                  <a:lnTo>
                    <a:pt x="890" y="299"/>
                  </a:lnTo>
                  <a:cubicBezTo>
                    <a:pt x="903" y="312"/>
                    <a:pt x="945" y="325"/>
                    <a:pt x="958" y="354"/>
                  </a:cubicBezTo>
                  <a:cubicBezTo>
                    <a:pt x="960" y="356"/>
                    <a:pt x="961" y="356"/>
                    <a:pt x="961" y="356"/>
                  </a:cubicBezTo>
                  <a:cubicBezTo>
                    <a:pt x="964" y="356"/>
                    <a:pt x="941" y="318"/>
                    <a:pt x="916" y="273"/>
                  </a:cubicBezTo>
                  <a:close/>
                  <a:moveTo>
                    <a:pt x="767" y="299"/>
                  </a:moveTo>
                  <a:lnTo>
                    <a:pt x="767" y="299"/>
                  </a:lnTo>
                  <a:cubicBezTo>
                    <a:pt x="744" y="335"/>
                    <a:pt x="722" y="370"/>
                    <a:pt x="725" y="370"/>
                  </a:cubicBezTo>
                  <a:cubicBezTo>
                    <a:pt x="725" y="370"/>
                    <a:pt x="726" y="369"/>
                    <a:pt x="728" y="367"/>
                  </a:cubicBezTo>
                  <a:cubicBezTo>
                    <a:pt x="741" y="354"/>
                    <a:pt x="767" y="341"/>
                    <a:pt x="796" y="325"/>
                  </a:cubicBezTo>
                  <a:lnTo>
                    <a:pt x="796" y="325"/>
                  </a:lnTo>
                  <a:cubicBezTo>
                    <a:pt x="754" y="367"/>
                    <a:pt x="634" y="474"/>
                    <a:pt x="566" y="542"/>
                  </a:cubicBezTo>
                  <a:cubicBezTo>
                    <a:pt x="621" y="474"/>
                    <a:pt x="702" y="380"/>
                    <a:pt x="767" y="299"/>
                  </a:cubicBezTo>
                  <a:close/>
                  <a:moveTo>
                    <a:pt x="890" y="1"/>
                  </a:moveTo>
                  <a:cubicBezTo>
                    <a:pt x="890" y="1"/>
                    <a:pt x="349" y="273"/>
                    <a:pt x="430" y="273"/>
                  </a:cubicBezTo>
                  <a:cubicBezTo>
                    <a:pt x="443" y="260"/>
                    <a:pt x="472" y="260"/>
                    <a:pt x="485" y="260"/>
                  </a:cubicBezTo>
                  <a:cubicBezTo>
                    <a:pt x="385" y="308"/>
                    <a:pt x="212" y="407"/>
                    <a:pt x="234" y="407"/>
                  </a:cubicBezTo>
                  <a:cubicBezTo>
                    <a:pt x="236" y="407"/>
                    <a:pt x="238" y="407"/>
                    <a:pt x="242" y="406"/>
                  </a:cubicBezTo>
                  <a:cubicBezTo>
                    <a:pt x="323" y="406"/>
                    <a:pt x="391" y="367"/>
                    <a:pt x="391" y="367"/>
                  </a:cubicBezTo>
                  <a:lnTo>
                    <a:pt x="391" y="367"/>
                  </a:lnTo>
                  <a:cubicBezTo>
                    <a:pt x="391" y="367"/>
                    <a:pt x="99" y="556"/>
                    <a:pt x="131" y="556"/>
                  </a:cubicBezTo>
                  <a:cubicBezTo>
                    <a:pt x="132" y="556"/>
                    <a:pt x="133" y="555"/>
                    <a:pt x="135" y="555"/>
                  </a:cubicBezTo>
                  <a:cubicBezTo>
                    <a:pt x="187" y="542"/>
                    <a:pt x="566" y="273"/>
                    <a:pt x="566" y="273"/>
                  </a:cubicBezTo>
                  <a:lnTo>
                    <a:pt x="566" y="273"/>
                  </a:lnTo>
                  <a:cubicBezTo>
                    <a:pt x="566" y="273"/>
                    <a:pt x="447" y="412"/>
                    <a:pt x="489" y="412"/>
                  </a:cubicBezTo>
                  <a:cubicBezTo>
                    <a:pt x="494" y="412"/>
                    <a:pt x="501" y="410"/>
                    <a:pt x="511" y="406"/>
                  </a:cubicBezTo>
                  <a:cubicBezTo>
                    <a:pt x="540" y="380"/>
                    <a:pt x="579" y="354"/>
                    <a:pt x="621" y="312"/>
                  </a:cubicBezTo>
                  <a:lnTo>
                    <a:pt x="621" y="312"/>
                  </a:lnTo>
                  <a:cubicBezTo>
                    <a:pt x="592" y="341"/>
                    <a:pt x="579" y="367"/>
                    <a:pt x="566" y="380"/>
                  </a:cubicBezTo>
                  <a:cubicBezTo>
                    <a:pt x="430" y="461"/>
                    <a:pt x="242" y="597"/>
                    <a:pt x="310" y="597"/>
                  </a:cubicBezTo>
                  <a:cubicBezTo>
                    <a:pt x="366" y="573"/>
                    <a:pt x="430" y="525"/>
                    <a:pt x="459" y="500"/>
                  </a:cubicBezTo>
                  <a:lnTo>
                    <a:pt x="459" y="500"/>
                  </a:lnTo>
                  <a:cubicBezTo>
                    <a:pt x="376" y="582"/>
                    <a:pt x="0" y="948"/>
                    <a:pt x="22" y="948"/>
                  </a:cubicBezTo>
                  <a:cubicBezTo>
                    <a:pt x="22" y="948"/>
                    <a:pt x="23" y="948"/>
                    <a:pt x="25" y="947"/>
                  </a:cubicBezTo>
                  <a:cubicBezTo>
                    <a:pt x="93" y="908"/>
                    <a:pt x="459" y="568"/>
                    <a:pt x="459" y="568"/>
                  </a:cubicBezTo>
                  <a:lnTo>
                    <a:pt x="459" y="568"/>
                  </a:lnTo>
                  <a:cubicBezTo>
                    <a:pt x="459" y="568"/>
                    <a:pt x="306" y="802"/>
                    <a:pt x="317" y="802"/>
                  </a:cubicBezTo>
                  <a:cubicBezTo>
                    <a:pt x="318" y="802"/>
                    <a:pt x="320" y="801"/>
                    <a:pt x="323" y="798"/>
                  </a:cubicBezTo>
                  <a:cubicBezTo>
                    <a:pt x="349" y="772"/>
                    <a:pt x="483" y="612"/>
                    <a:pt x="523" y="531"/>
                  </a:cubicBezTo>
                  <a:lnTo>
                    <a:pt x="523" y="531"/>
                  </a:lnTo>
                  <a:cubicBezTo>
                    <a:pt x="511" y="557"/>
                    <a:pt x="511" y="597"/>
                    <a:pt x="511" y="597"/>
                  </a:cubicBezTo>
                  <a:cubicBezTo>
                    <a:pt x="566" y="597"/>
                    <a:pt x="660" y="503"/>
                    <a:pt x="660" y="503"/>
                  </a:cubicBezTo>
                  <a:lnTo>
                    <a:pt x="660" y="503"/>
                  </a:lnTo>
                  <a:cubicBezTo>
                    <a:pt x="660" y="503"/>
                    <a:pt x="385" y="975"/>
                    <a:pt x="412" y="975"/>
                  </a:cubicBezTo>
                  <a:cubicBezTo>
                    <a:pt x="413" y="975"/>
                    <a:pt x="415" y="975"/>
                    <a:pt x="417" y="973"/>
                  </a:cubicBezTo>
                  <a:cubicBezTo>
                    <a:pt x="459" y="947"/>
                    <a:pt x="524" y="840"/>
                    <a:pt x="579" y="772"/>
                  </a:cubicBezTo>
                  <a:lnTo>
                    <a:pt x="579" y="772"/>
                  </a:lnTo>
                  <a:cubicBezTo>
                    <a:pt x="491" y="924"/>
                    <a:pt x="283" y="1289"/>
                    <a:pt x="303" y="1289"/>
                  </a:cubicBezTo>
                  <a:cubicBezTo>
                    <a:pt x="304" y="1289"/>
                    <a:pt x="307" y="1287"/>
                    <a:pt x="310" y="1284"/>
                  </a:cubicBezTo>
                  <a:cubicBezTo>
                    <a:pt x="391" y="1203"/>
                    <a:pt x="741" y="555"/>
                    <a:pt x="741" y="555"/>
                  </a:cubicBezTo>
                  <a:lnTo>
                    <a:pt x="741" y="555"/>
                  </a:lnTo>
                  <a:cubicBezTo>
                    <a:pt x="741" y="555"/>
                    <a:pt x="659" y="733"/>
                    <a:pt x="669" y="733"/>
                  </a:cubicBezTo>
                  <a:cubicBezTo>
                    <a:pt x="670" y="733"/>
                    <a:pt x="671" y="732"/>
                    <a:pt x="673" y="730"/>
                  </a:cubicBezTo>
                  <a:cubicBezTo>
                    <a:pt x="701" y="718"/>
                    <a:pt x="775" y="582"/>
                    <a:pt x="827" y="500"/>
                  </a:cubicBezTo>
                  <a:lnTo>
                    <a:pt x="827" y="500"/>
                  </a:lnTo>
                  <a:cubicBezTo>
                    <a:pt x="822" y="510"/>
                    <a:pt x="822" y="520"/>
                    <a:pt x="822" y="529"/>
                  </a:cubicBezTo>
                  <a:cubicBezTo>
                    <a:pt x="835" y="503"/>
                    <a:pt x="835" y="474"/>
                    <a:pt x="848" y="461"/>
                  </a:cubicBezTo>
                  <a:cubicBezTo>
                    <a:pt x="848" y="461"/>
                    <a:pt x="848" y="461"/>
                    <a:pt x="848" y="461"/>
                  </a:cubicBezTo>
                  <a:lnTo>
                    <a:pt x="848" y="461"/>
                  </a:lnTo>
                  <a:cubicBezTo>
                    <a:pt x="848" y="474"/>
                    <a:pt x="864" y="487"/>
                    <a:pt x="864" y="503"/>
                  </a:cubicBezTo>
                  <a:cubicBezTo>
                    <a:pt x="864" y="499"/>
                    <a:pt x="864" y="494"/>
                    <a:pt x="864" y="490"/>
                  </a:cubicBezTo>
                  <a:lnTo>
                    <a:pt x="864" y="490"/>
                  </a:lnTo>
                  <a:cubicBezTo>
                    <a:pt x="910" y="574"/>
                    <a:pt x="985" y="694"/>
                    <a:pt x="997" y="717"/>
                  </a:cubicBezTo>
                  <a:cubicBezTo>
                    <a:pt x="998" y="717"/>
                    <a:pt x="1000" y="718"/>
                    <a:pt x="1001" y="718"/>
                  </a:cubicBezTo>
                  <a:cubicBezTo>
                    <a:pt x="1033" y="718"/>
                    <a:pt x="945" y="542"/>
                    <a:pt x="945" y="542"/>
                  </a:cubicBezTo>
                  <a:lnTo>
                    <a:pt x="945" y="542"/>
                  </a:lnTo>
                  <a:cubicBezTo>
                    <a:pt x="945" y="542"/>
                    <a:pt x="1295" y="1190"/>
                    <a:pt x="1376" y="1258"/>
                  </a:cubicBezTo>
                  <a:cubicBezTo>
                    <a:pt x="1379" y="1261"/>
                    <a:pt x="1382" y="1263"/>
                    <a:pt x="1383" y="1263"/>
                  </a:cubicBezTo>
                  <a:cubicBezTo>
                    <a:pt x="1403" y="1263"/>
                    <a:pt x="1195" y="898"/>
                    <a:pt x="1107" y="746"/>
                  </a:cubicBezTo>
                  <a:lnTo>
                    <a:pt x="1107" y="746"/>
                  </a:lnTo>
                  <a:cubicBezTo>
                    <a:pt x="1146" y="811"/>
                    <a:pt x="1214" y="921"/>
                    <a:pt x="1253" y="960"/>
                  </a:cubicBezTo>
                  <a:cubicBezTo>
                    <a:pt x="1255" y="962"/>
                    <a:pt x="1258" y="962"/>
                    <a:pt x="1259" y="962"/>
                  </a:cubicBezTo>
                  <a:cubicBezTo>
                    <a:pt x="1299" y="962"/>
                    <a:pt x="1026" y="474"/>
                    <a:pt x="1026" y="474"/>
                  </a:cubicBezTo>
                  <a:lnTo>
                    <a:pt x="1026" y="474"/>
                  </a:lnTo>
                  <a:cubicBezTo>
                    <a:pt x="1026" y="474"/>
                    <a:pt x="1120" y="568"/>
                    <a:pt x="1159" y="584"/>
                  </a:cubicBezTo>
                  <a:lnTo>
                    <a:pt x="1172" y="568"/>
                  </a:lnTo>
                  <a:cubicBezTo>
                    <a:pt x="1172" y="568"/>
                    <a:pt x="1159" y="542"/>
                    <a:pt x="1159" y="516"/>
                  </a:cubicBezTo>
                  <a:lnTo>
                    <a:pt x="1159" y="516"/>
                  </a:lnTo>
                  <a:cubicBezTo>
                    <a:pt x="1201" y="584"/>
                    <a:pt x="1334" y="759"/>
                    <a:pt x="1363" y="785"/>
                  </a:cubicBezTo>
                  <a:cubicBezTo>
                    <a:pt x="1365" y="786"/>
                    <a:pt x="1366" y="787"/>
                    <a:pt x="1367" y="787"/>
                  </a:cubicBezTo>
                  <a:cubicBezTo>
                    <a:pt x="1385" y="787"/>
                    <a:pt x="1227" y="555"/>
                    <a:pt x="1227" y="555"/>
                  </a:cubicBezTo>
                  <a:lnTo>
                    <a:pt x="1227" y="555"/>
                  </a:lnTo>
                  <a:cubicBezTo>
                    <a:pt x="1227" y="555"/>
                    <a:pt x="1593" y="892"/>
                    <a:pt x="1658" y="921"/>
                  </a:cubicBezTo>
                  <a:cubicBezTo>
                    <a:pt x="1659" y="922"/>
                    <a:pt x="1661" y="922"/>
                    <a:pt x="1661" y="922"/>
                  </a:cubicBezTo>
                  <a:cubicBezTo>
                    <a:pt x="1686" y="922"/>
                    <a:pt x="1252" y="515"/>
                    <a:pt x="1214" y="474"/>
                  </a:cubicBezTo>
                  <a:lnTo>
                    <a:pt x="1214" y="474"/>
                  </a:lnTo>
                  <a:cubicBezTo>
                    <a:pt x="1227" y="487"/>
                    <a:pt x="1308" y="555"/>
                    <a:pt x="1376" y="568"/>
                  </a:cubicBezTo>
                  <a:cubicBezTo>
                    <a:pt x="1379" y="569"/>
                    <a:pt x="1381" y="569"/>
                    <a:pt x="1383" y="569"/>
                  </a:cubicBezTo>
                  <a:cubicBezTo>
                    <a:pt x="1412" y="569"/>
                    <a:pt x="1246" y="444"/>
                    <a:pt x="1133" y="367"/>
                  </a:cubicBezTo>
                  <a:cubicBezTo>
                    <a:pt x="1120" y="354"/>
                    <a:pt x="1120" y="354"/>
                    <a:pt x="1120" y="341"/>
                  </a:cubicBezTo>
                  <a:lnTo>
                    <a:pt x="1120" y="341"/>
                  </a:lnTo>
                  <a:cubicBezTo>
                    <a:pt x="1133" y="354"/>
                    <a:pt x="1159" y="367"/>
                    <a:pt x="1172" y="380"/>
                  </a:cubicBezTo>
                  <a:cubicBezTo>
                    <a:pt x="1181" y="385"/>
                    <a:pt x="1188" y="387"/>
                    <a:pt x="1192" y="387"/>
                  </a:cubicBezTo>
                  <a:cubicBezTo>
                    <a:pt x="1224" y="387"/>
                    <a:pt x="1120" y="260"/>
                    <a:pt x="1120" y="260"/>
                  </a:cubicBezTo>
                  <a:lnTo>
                    <a:pt x="1120" y="260"/>
                  </a:lnTo>
                  <a:cubicBezTo>
                    <a:pt x="1120" y="260"/>
                    <a:pt x="1496" y="529"/>
                    <a:pt x="1551" y="542"/>
                  </a:cubicBezTo>
                  <a:cubicBezTo>
                    <a:pt x="1552" y="542"/>
                    <a:pt x="1553" y="543"/>
                    <a:pt x="1554" y="543"/>
                  </a:cubicBezTo>
                  <a:cubicBezTo>
                    <a:pt x="1575" y="543"/>
                    <a:pt x="1295" y="354"/>
                    <a:pt x="1295" y="354"/>
                  </a:cubicBezTo>
                  <a:lnTo>
                    <a:pt x="1295" y="354"/>
                  </a:lnTo>
                  <a:cubicBezTo>
                    <a:pt x="1295" y="354"/>
                    <a:pt x="1363" y="380"/>
                    <a:pt x="1444" y="393"/>
                  </a:cubicBezTo>
                  <a:cubicBezTo>
                    <a:pt x="1447" y="394"/>
                    <a:pt x="1449" y="394"/>
                    <a:pt x="1451" y="394"/>
                  </a:cubicBezTo>
                  <a:cubicBezTo>
                    <a:pt x="1474" y="394"/>
                    <a:pt x="1319" y="305"/>
                    <a:pt x="1217" y="241"/>
                  </a:cubicBezTo>
                  <a:lnTo>
                    <a:pt x="1217" y="241"/>
                  </a:lnTo>
                  <a:cubicBezTo>
                    <a:pt x="1226" y="244"/>
                    <a:pt x="1237" y="244"/>
                    <a:pt x="1253" y="244"/>
                  </a:cubicBezTo>
                  <a:cubicBezTo>
                    <a:pt x="1334" y="244"/>
                    <a:pt x="890" y="1"/>
                    <a:pt x="8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27"/>
            <p:cNvSpPr/>
            <p:nvPr/>
          </p:nvSpPr>
          <p:spPr>
            <a:xfrm>
              <a:off x="7315720" y="4528536"/>
              <a:ext cx="3827" cy="13983"/>
            </a:xfrm>
            <a:custGeom>
              <a:avLst/>
              <a:gdLst/>
              <a:ahLst/>
              <a:cxnLst/>
              <a:rect l="l" t="t" r="r" b="b"/>
              <a:pathLst>
                <a:path w="26" h="95" extrusionOk="0">
                  <a:moveTo>
                    <a:pt x="0" y="0"/>
                  </a:moveTo>
                  <a:lnTo>
                    <a:pt x="0" y="0"/>
                  </a:lnTo>
                  <a:cubicBezTo>
                    <a:pt x="13" y="52"/>
                    <a:pt x="13" y="94"/>
                    <a:pt x="26" y="94"/>
                  </a:cubicBezTo>
                  <a:cubicBezTo>
                    <a:pt x="26" y="94"/>
                    <a:pt x="13" y="52"/>
                    <a:pt x="0"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27"/>
            <p:cNvSpPr/>
            <p:nvPr/>
          </p:nvSpPr>
          <p:spPr>
            <a:xfrm>
              <a:off x="7271711" y="4478346"/>
              <a:ext cx="95525" cy="177947"/>
            </a:xfrm>
            <a:custGeom>
              <a:avLst/>
              <a:gdLst/>
              <a:ahLst/>
              <a:cxnLst/>
              <a:rect l="l" t="t" r="r" b="b"/>
              <a:pathLst>
                <a:path w="649" h="1209" extrusionOk="0">
                  <a:moveTo>
                    <a:pt x="257" y="1"/>
                  </a:moveTo>
                  <a:lnTo>
                    <a:pt x="163" y="341"/>
                  </a:lnTo>
                  <a:lnTo>
                    <a:pt x="1" y="1041"/>
                  </a:lnTo>
                  <a:lnTo>
                    <a:pt x="231" y="448"/>
                  </a:lnTo>
                  <a:lnTo>
                    <a:pt x="231" y="448"/>
                  </a:lnTo>
                  <a:cubicBezTo>
                    <a:pt x="231" y="448"/>
                    <a:pt x="150" y="730"/>
                    <a:pt x="150" y="853"/>
                  </a:cubicBezTo>
                  <a:cubicBezTo>
                    <a:pt x="150" y="866"/>
                    <a:pt x="152" y="872"/>
                    <a:pt x="155" y="872"/>
                  </a:cubicBezTo>
                  <a:cubicBezTo>
                    <a:pt x="181" y="872"/>
                    <a:pt x="299" y="487"/>
                    <a:pt x="299" y="487"/>
                  </a:cubicBezTo>
                  <a:lnTo>
                    <a:pt x="299" y="487"/>
                  </a:lnTo>
                  <a:cubicBezTo>
                    <a:pt x="299" y="487"/>
                    <a:pt x="226" y="1209"/>
                    <a:pt x="241" y="1209"/>
                  </a:cubicBezTo>
                  <a:cubicBezTo>
                    <a:pt x="242" y="1209"/>
                    <a:pt x="243" y="1207"/>
                    <a:pt x="244" y="1203"/>
                  </a:cubicBezTo>
                  <a:cubicBezTo>
                    <a:pt x="257" y="1122"/>
                    <a:pt x="312" y="542"/>
                    <a:pt x="312" y="542"/>
                  </a:cubicBezTo>
                  <a:cubicBezTo>
                    <a:pt x="312" y="542"/>
                    <a:pt x="419" y="908"/>
                    <a:pt x="445" y="934"/>
                  </a:cubicBezTo>
                  <a:cubicBezTo>
                    <a:pt x="446" y="935"/>
                    <a:pt x="446" y="935"/>
                    <a:pt x="447" y="935"/>
                  </a:cubicBezTo>
                  <a:cubicBezTo>
                    <a:pt x="469" y="935"/>
                    <a:pt x="380" y="529"/>
                    <a:pt x="380" y="529"/>
                  </a:cubicBezTo>
                  <a:lnTo>
                    <a:pt x="380" y="529"/>
                  </a:lnTo>
                  <a:cubicBezTo>
                    <a:pt x="380" y="529"/>
                    <a:pt x="607" y="1028"/>
                    <a:pt x="623" y="1028"/>
                  </a:cubicBezTo>
                  <a:cubicBezTo>
                    <a:pt x="649" y="1028"/>
                    <a:pt x="257" y="1"/>
                    <a:pt x="25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27"/>
            <p:cNvSpPr/>
            <p:nvPr/>
          </p:nvSpPr>
          <p:spPr>
            <a:xfrm>
              <a:off x="7282750" y="4375463"/>
              <a:ext cx="58728" cy="32675"/>
            </a:xfrm>
            <a:custGeom>
              <a:avLst/>
              <a:gdLst/>
              <a:ahLst/>
              <a:cxnLst/>
              <a:rect l="l" t="t" r="r" b="b"/>
              <a:pathLst>
                <a:path w="399" h="222" extrusionOk="0">
                  <a:moveTo>
                    <a:pt x="90" y="81"/>
                  </a:moveTo>
                  <a:cubicBezTo>
                    <a:pt x="89" y="81"/>
                    <a:pt x="89" y="81"/>
                    <a:pt x="88" y="81"/>
                  </a:cubicBezTo>
                  <a:cubicBezTo>
                    <a:pt x="87" y="82"/>
                    <a:pt x="87" y="82"/>
                    <a:pt x="87" y="82"/>
                  </a:cubicBezTo>
                  <a:cubicBezTo>
                    <a:pt x="88" y="82"/>
                    <a:pt x="89" y="82"/>
                    <a:pt x="90" y="81"/>
                  </a:cubicBezTo>
                  <a:close/>
                  <a:moveTo>
                    <a:pt x="208" y="0"/>
                  </a:moveTo>
                  <a:cubicBezTo>
                    <a:pt x="208" y="0"/>
                    <a:pt x="109" y="70"/>
                    <a:pt x="90" y="81"/>
                  </a:cubicBezTo>
                  <a:lnTo>
                    <a:pt x="90" y="81"/>
                  </a:lnTo>
                  <a:cubicBezTo>
                    <a:pt x="108" y="78"/>
                    <a:pt x="182" y="52"/>
                    <a:pt x="182" y="52"/>
                  </a:cubicBezTo>
                  <a:lnTo>
                    <a:pt x="182" y="52"/>
                  </a:lnTo>
                  <a:cubicBezTo>
                    <a:pt x="182" y="52"/>
                    <a:pt x="1" y="163"/>
                    <a:pt x="16" y="163"/>
                  </a:cubicBezTo>
                  <a:cubicBezTo>
                    <a:pt x="17" y="163"/>
                    <a:pt x="18" y="163"/>
                    <a:pt x="20" y="162"/>
                  </a:cubicBezTo>
                  <a:cubicBezTo>
                    <a:pt x="46" y="149"/>
                    <a:pt x="169" y="107"/>
                    <a:pt x="169" y="107"/>
                  </a:cubicBezTo>
                  <a:lnTo>
                    <a:pt x="169" y="107"/>
                  </a:lnTo>
                  <a:cubicBezTo>
                    <a:pt x="169" y="107"/>
                    <a:pt x="2" y="221"/>
                    <a:pt x="16" y="221"/>
                  </a:cubicBezTo>
                  <a:cubicBezTo>
                    <a:pt x="17" y="221"/>
                    <a:pt x="23" y="219"/>
                    <a:pt x="33" y="214"/>
                  </a:cubicBezTo>
                  <a:cubicBezTo>
                    <a:pt x="101" y="188"/>
                    <a:pt x="224" y="107"/>
                    <a:pt x="224" y="107"/>
                  </a:cubicBezTo>
                  <a:cubicBezTo>
                    <a:pt x="224" y="107"/>
                    <a:pt x="368" y="202"/>
                    <a:pt x="385" y="202"/>
                  </a:cubicBezTo>
                  <a:cubicBezTo>
                    <a:pt x="386" y="202"/>
                    <a:pt x="386" y="202"/>
                    <a:pt x="386" y="201"/>
                  </a:cubicBezTo>
                  <a:cubicBezTo>
                    <a:pt x="399" y="201"/>
                    <a:pt x="250" y="94"/>
                    <a:pt x="250" y="94"/>
                  </a:cubicBezTo>
                  <a:lnTo>
                    <a:pt x="250" y="94"/>
                  </a:lnTo>
                  <a:cubicBezTo>
                    <a:pt x="250" y="94"/>
                    <a:pt x="338" y="123"/>
                    <a:pt x="363" y="123"/>
                  </a:cubicBezTo>
                  <a:cubicBezTo>
                    <a:pt x="367" y="123"/>
                    <a:pt x="370" y="122"/>
                    <a:pt x="370" y="120"/>
                  </a:cubicBezTo>
                  <a:cubicBezTo>
                    <a:pt x="370" y="110"/>
                    <a:pt x="314" y="92"/>
                    <a:pt x="288" y="85"/>
                  </a:cubicBezTo>
                  <a:lnTo>
                    <a:pt x="288" y="85"/>
                  </a:lnTo>
                  <a:cubicBezTo>
                    <a:pt x="301" y="88"/>
                    <a:pt x="321" y="93"/>
                    <a:pt x="336" y="93"/>
                  </a:cubicBezTo>
                  <a:cubicBezTo>
                    <a:pt x="348" y="93"/>
                    <a:pt x="357" y="90"/>
                    <a:pt x="357" y="81"/>
                  </a:cubicBezTo>
                  <a:cubicBezTo>
                    <a:pt x="344" y="68"/>
                    <a:pt x="208" y="0"/>
                    <a:pt x="2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27"/>
            <p:cNvSpPr/>
            <p:nvPr/>
          </p:nvSpPr>
          <p:spPr>
            <a:xfrm>
              <a:off x="7104800" y="4668214"/>
              <a:ext cx="815419" cy="33264"/>
            </a:xfrm>
            <a:custGeom>
              <a:avLst/>
              <a:gdLst/>
              <a:ahLst/>
              <a:cxnLst/>
              <a:rect l="l" t="t" r="r" b="b"/>
              <a:pathLst>
                <a:path w="5540" h="226" extrusionOk="0">
                  <a:moveTo>
                    <a:pt x="4403" y="0"/>
                  </a:moveTo>
                  <a:cubicBezTo>
                    <a:pt x="3103" y="0"/>
                    <a:pt x="1148" y="36"/>
                    <a:pt x="1148" y="36"/>
                  </a:cubicBezTo>
                  <a:cubicBezTo>
                    <a:pt x="1148" y="36"/>
                    <a:pt x="1" y="88"/>
                    <a:pt x="69" y="130"/>
                  </a:cubicBezTo>
                  <a:cubicBezTo>
                    <a:pt x="92" y="143"/>
                    <a:pt x="212" y="147"/>
                    <a:pt x="361" y="147"/>
                  </a:cubicBezTo>
                  <a:cubicBezTo>
                    <a:pt x="644" y="147"/>
                    <a:pt x="1033" y="132"/>
                    <a:pt x="1076" y="130"/>
                  </a:cubicBezTo>
                  <a:lnTo>
                    <a:pt x="1076" y="130"/>
                  </a:lnTo>
                  <a:cubicBezTo>
                    <a:pt x="1037" y="132"/>
                    <a:pt x="734" y="146"/>
                    <a:pt x="798" y="198"/>
                  </a:cubicBezTo>
                  <a:cubicBezTo>
                    <a:pt x="822" y="218"/>
                    <a:pt x="1237" y="225"/>
                    <a:pt x="1809" y="225"/>
                  </a:cubicBezTo>
                  <a:cubicBezTo>
                    <a:pt x="3172" y="225"/>
                    <a:pt x="5428" y="185"/>
                    <a:pt x="5428" y="185"/>
                  </a:cubicBezTo>
                  <a:cubicBezTo>
                    <a:pt x="5428" y="185"/>
                    <a:pt x="4592" y="117"/>
                    <a:pt x="4754" y="88"/>
                  </a:cubicBezTo>
                  <a:cubicBezTo>
                    <a:pt x="4784" y="83"/>
                    <a:pt x="4828" y="82"/>
                    <a:pt x="4881" y="82"/>
                  </a:cubicBezTo>
                  <a:cubicBezTo>
                    <a:pt x="4986" y="82"/>
                    <a:pt x="5124" y="88"/>
                    <a:pt x="5246" y="88"/>
                  </a:cubicBezTo>
                  <a:cubicBezTo>
                    <a:pt x="5397" y="88"/>
                    <a:pt x="5523" y="78"/>
                    <a:pt x="5535" y="36"/>
                  </a:cubicBezTo>
                  <a:cubicBezTo>
                    <a:pt x="5539" y="9"/>
                    <a:pt x="5053" y="0"/>
                    <a:pt x="4403" y="0"/>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27"/>
            <p:cNvSpPr/>
            <p:nvPr/>
          </p:nvSpPr>
          <p:spPr>
            <a:xfrm>
              <a:off x="7178247" y="4544137"/>
              <a:ext cx="107447" cy="137029"/>
            </a:xfrm>
            <a:custGeom>
              <a:avLst/>
              <a:gdLst/>
              <a:ahLst/>
              <a:cxnLst/>
              <a:rect l="l" t="t" r="r" b="b"/>
              <a:pathLst>
                <a:path w="730" h="931" extrusionOk="0">
                  <a:moveTo>
                    <a:pt x="270" y="1"/>
                  </a:moveTo>
                  <a:cubicBezTo>
                    <a:pt x="270" y="1"/>
                    <a:pt x="56" y="137"/>
                    <a:pt x="1" y="432"/>
                  </a:cubicBezTo>
                  <a:lnTo>
                    <a:pt x="1" y="931"/>
                  </a:lnTo>
                  <a:lnTo>
                    <a:pt x="730" y="931"/>
                  </a:lnTo>
                  <a:lnTo>
                    <a:pt x="730" y="351"/>
                  </a:lnTo>
                  <a:cubicBezTo>
                    <a:pt x="662" y="244"/>
                    <a:pt x="474" y="1"/>
                    <a:pt x="270" y="1"/>
                  </a:cubicBez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27"/>
            <p:cNvSpPr/>
            <p:nvPr/>
          </p:nvSpPr>
          <p:spPr>
            <a:xfrm>
              <a:off x="7285547" y="4595652"/>
              <a:ext cx="3974" cy="85514"/>
            </a:xfrm>
            <a:custGeom>
              <a:avLst/>
              <a:gdLst/>
              <a:ahLst/>
              <a:cxnLst/>
              <a:rect l="l" t="t" r="r" b="b"/>
              <a:pathLst>
                <a:path w="27" h="581" extrusionOk="0">
                  <a:moveTo>
                    <a:pt x="1" y="1"/>
                  </a:moveTo>
                  <a:lnTo>
                    <a:pt x="1" y="581"/>
                  </a:lnTo>
                  <a:lnTo>
                    <a:pt x="27" y="581"/>
                  </a:lnTo>
                  <a:lnTo>
                    <a:pt x="27" y="43"/>
                  </a:lnTo>
                  <a:cubicBezTo>
                    <a:pt x="27" y="43"/>
                    <a:pt x="27" y="30"/>
                    <a:pt x="1" y="1"/>
                  </a:cubicBezTo>
                  <a:close/>
                </a:path>
              </a:pathLst>
            </a:custGeom>
            <a:solidFill>
              <a:srgbClr val="C5C6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27"/>
            <p:cNvSpPr/>
            <p:nvPr/>
          </p:nvSpPr>
          <p:spPr>
            <a:xfrm>
              <a:off x="7289373" y="4578137"/>
              <a:ext cx="139387" cy="103029"/>
            </a:xfrm>
            <a:custGeom>
              <a:avLst/>
              <a:gdLst/>
              <a:ahLst/>
              <a:cxnLst/>
              <a:rect l="l" t="t" r="r" b="b"/>
              <a:pathLst>
                <a:path w="947" h="700" extrusionOk="0">
                  <a:moveTo>
                    <a:pt x="380" y="0"/>
                  </a:moveTo>
                  <a:lnTo>
                    <a:pt x="1" y="133"/>
                  </a:lnTo>
                  <a:lnTo>
                    <a:pt x="1" y="700"/>
                  </a:lnTo>
                  <a:lnTo>
                    <a:pt x="947" y="700"/>
                  </a:lnTo>
                  <a:lnTo>
                    <a:pt x="947" y="201"/>
                  </a:lnTo>
                  <a:lnTo>
                    <a:pt x="380" y="0"/>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27"/>
            <p:cNvSpPr/>
            <p:nvPr/>
          </p:nvSpPr>
          <p:spPr>
            <a:xfrm>
              <a:off x="7178247" y="4540458"/>
              <a:ext cx="254340" cy="67264"/>
            </a:xfrm>
            <a:custGeom>
              <a:avLst/>
              <a:gdLst/>
              <a:ahLst/>
              <a:cxnLst/>
              <a:rect l="l" t="t" r="r" b="b"/>
              <a:pathLst>
                <a:path w="1728" h="457" extrusionOk="0">
                  <a:moveTo>
                    <a:pt x="312" y="0"/>
                  </a:moveTo>
                  <a:cubicBezTo>
                    <a:pt x="312" y="0"/>
                    <a:pt x="56" y="120"/>
                    <a:pt x="1" y="457"/>
                  </a:cubicBezTo>
                  <a:cubicBezTo>
                    <a:pt x="1" y="457"/>
                    <a:pt x="108" y="81"/>
                    <a:pt x="312" y="39"/>
                  </a:cubicBezTo>
                  <a:cubicBezTo>
                    <a:pt x="312" y="39"/>
                    <a:pt x="380" y="39"/>
                    <a:pt x="461" y="94"/>
                  </a:cubicBezTo>
                  <a:cubicBezTo>
                    <a:pt x="513" y="120"/>
                    <a:pt x="581" y="175"/>
                    <a:pt x="623" y="256"/>
                  </a:cubicBezTo>
                  <a:cubicBezTo>
                    <a:pt x="662" y="308"/>
                    <a:pt x="691" y="376"/>
                    <a:pt x="704" y="457"/>
                  </a:cubicBezTo>
                  <a:lnTo>
                    <a:pt x="1728" y="457"/>
                  </a:lnTo>
                  <a:cubicBezTo>
                    <a:pt x="1728" y="457"/>
                    <a:pt x="1728" y="363"/>
                    <a:pt x="1676" y="256"/>
                  </a:cubicBezTo>
                  <a:cubicBezTo>
                    <a:pt x="1663" y="201"/>
                    <a:pt x="1621" y="146"/>
                    <a:pt x="1566" y="107"/>
                  </a:cubicBezTo>
                  <a:cubicBezTo>
                    <a:pt x="1540" y="65"/>
                    <a:pt x="1485" y="39"/>
                    <a:pt x="1433" y="26"/>
                  </a:cubicBezTo>
                  <a:lnTo>
                    <a:pt x="312" y="0"/>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27"/>
            <p:cNvSpPr/>
            <p:nvPr/>
          </p:nvSpPr>
          <p:spPr>
            <a:xfrm>
              <a:off x="7200178" y="4637747"/>
              <a:ext cx="51663" cy="43420"/>
            </a:xfrm>
            <a:custGeom>
              <a:avLst/>
              <a:gdLst/>
              <a:ahLst/>
              <a:cxnLst/>
              <a:rect l="l" t="t" r="r" b="b"/>
              <a:pathLst>
                <a:path w="351" h="295" extrusionOk="0">
                  <a:moveTo>
                    <a:pt x="1" y="0"/>
                  </a:moveTo>
                  <a:lnTo>
                    <a:pt x="1" y="295"/>
                  </a:lnTo>
                  <a:lnTo>
                    <a:pt x="351" y="295"/>
                  </a:lnTo>
                  <a:lnTo>
                    <a:pt x="351" y="0"/>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27"/>
            <p:cNvSpPr/>
            <p:nvPr/>
          </p:nvSpPr>
          <p:spPr>
            <a:xfrm>
              <a:off x="7222256" y="4637747"/>
              <a:ext cx="1913" cy="43420"/>
            </a:xfrm>
            <a:custGeom>
              <a:avLst/>
              <a:gdLst/>
              <a:ahLst/>
              <a:cxnLst/>
              <a:rect l="l" t="t" r="r" b="b"/>
              <a:pathLst>
                <a:path w="13" h="295" extrusionOk="0">
                  <a:moveTo>
                    <a:pt x="0" y="0"/>
                  </a:moveTo>
                  <a:lnTo>
                    <a:pt x="0" y="295"/>
                  </a:lnTo>
                  <a:lnTo>
                    <a:pt x="13" y="295"/>
                  </a:lnTo>
                  <a:lnTo>
                    <a:pt x="13" y="0"/>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27"/>
            <p:cNvSpPr/>
            <p:nvPr/>
          </p:nvSpPr>
          <p:spPr>
            <a:xfrm>
              <a:off x="7379011" y="4414909"/>
              <a:ext cx="208565" cy="266258"/>
            </a:xfrm>
            <a:custGeom>
              <a:avLst/>
              <a:gdLst/>
              <a:ahLst/>
              <a:cxnLst/>
              <a:rect l="l" t="t" r="r" b="b"/>
              <a:pathLst>
                <a:path w="1417" h="1809" extrusionOk="0">
                  <a:moveTo>
                    <a:pt x="528" y="1"/>
                  </a:moveTo>
                  <a:cubicBezTo>
                    <a:pt x="523" y="1"/>
                    <a:pt x="518" y="1"/>
                    <a:pt x="513" y="1"/>
                  </a:cubicBezTo>
                  <a:cubicBezTo>
                    <a:pt x="513" y="1"/>
                    <a:pt x="95" y="270"/>
                    <a:pt x="1" y="853"/>
                  </a:cubicBezTo>
                  <a:lnTo>
                    <a:pt x="1" y="1809"/>
                  </a:lnTo>
                  <a:lnTo>
                    <a:pt x="1417" y="1809"/>
                  </a:lnTo>
                  <a:lnTo>
                    <a:pt x="1417" y="691"/>
                  </a:lnTo>
                  <a:cubicBezTo>
                    <a:pt x="1286" y="490"/>
                    <a:pt x="915" y="1"/>
                    <a:pt x="528" y="1"/>
                  </a:cubicBez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27"/>
            <p:cNvSpPr/>
            <p:nvPr/>
          </p:nvSpPr>
          <p:spPr>
            <a:xfrm>
              <a:off x="7587428" y="4516614"/>
              <a:ext cx="8243" cy="164553"/>
            </a:xfrm>
            <a:custGeom>
              <a:avLst/>
              <a:gdLst/>
              <a:ahLst/>
              <a:cxnLst/>
              <a:rect l="l" t="t" r="r" b="b"/>
              <a:pathLst>
                <a:path w="56" h="1118" extrusionOk="0">
                  <a:moveTo>
                    <a:pt x="1" y="0"/>
                  </a:moveTo>
                  <a:lnTo>
                    <a:pt x="1" y="1118"/>
                  </a:lnTo>
                  <a:lnTo>
                    <a:pt x="56" y="1118"/>
                  </a:lnTo>
                  <a:lnTo>
                    <a:pt x="56" y="65"/>
                  </a:lnTo>
                  <a:cubicBezTo>
                    <a:pt x="56" y="65"/>
                    <a:pt x="43" y="39"/>
                    <a:pt x="1" y="0"/>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27"/>
            <p:cNvSpPr/>
            <p:nvPr/>
          </p:nvSpPr>
          <p:spPr>
            <a:xfrm>
              <a:off x="7595523" y="4480848"/>
              <a:ext cx="268764" cy="200319"/>
            </a:xfrm>
            <a:custGeom>
              <a:avLst/>
              <a:gdLst/>
              <a:ahLst/>
              <a:cxnLst/>
              <a:rect l="l" t="t" r="r" b="b"/>
              <a:pathLst>
                <a:path w="1826" h="1361" extrusionOk="0">
                  <a:moveTo>
                    <a:pt x="743" y="0"/>
                  </a:moveTo>
                  <a:lnTo>
                    <a:pt x="1" y="282"/>
                  </a:lnTo>
                  <a:lnTo>
                    <a:pt x="1" y="1361"/>
                  </a:lnTo>
                  <a:lnTo>
                    <a:pt x="1825" y="1361"/>
                  </a:lnTo>
                  <a:lnTo>
                    <a:pt x="1825" y="405"/>
                  </a:lnTo>
                  <a:lnTo>
                    <a:pt x="743" y="0"/>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27"/>
            <p:cNvSpPr/>
            <p:nvPr/>
          </p:nvSpPr>
          <p:spPr>
            <a:xfrm>
              <a:off x="7375331" y="4406814"/>
              <a:ext cx="498377" cy="133791"/>
            </a:xfrm>
            <a:custGeom>
              <a:avLst/>
              <a:gdLst/>
              <a:ahLst/>
              <a:cxnLst/>
              <a:rect l="l" t="t" r="r" b="b"/>
              <a:pathLst>
                <a:path w="3386" h="909" extrusionOk="0">
                  <a:moveTo>
                    <a:pt x="606" y="1"/>
                  </a:moveTo>
                  <a:cubicBezTo>
                    <a:pt x="606" y="1"/>
                    <a:pt x="133" y="244"/>
                    <a:pt x="0" y="908"/>
                  </a:cubicBezTo>
                  <a:lnTo>
                    <a:pt x="26" y="908"/>
                  </a:lnTo>
                  <a:cubicBezTo>
                    <a:pt x="26" y="908"/>
                    <a:pt x="214" y="163"/>
                    <a:pt x="606" y="82"/>
                  </a:cubicBezTo>
                  <a:cubicBezTo>
                    <a:pt x="606" y="82"/>
                    <a:pt x="742" y="82"/>
                    <a:pt x="917" y="179"/>
                  </a:cubicBezTo>
                  <a:cubicBezTo>
                    <a:pt x="1024" y="244"/>
                    <a:pt x="1134" y="341"/>
                    <a:pt x="1228" y="503"/>
                  </a:cubicBezTo>
                  <a:cubicBezTo>
                    <a:pt x="1296" y="610"/>
                    <a:pt x="1348" y="746"/>
                    <a:pt x="1390" y="908"/>
                  </a:cubicBezTo>
                  <a:lnTo>
                    <a:pt x="3373" y="908"/>
                  </a:lnTo>
                  <a:cubicBezTo>
                    <a:pt x="3373" y="908"/>
                    <a:pt x="3386" y="717"/>
                    <a:pt x="3292" y="516"/>
                  </a:cubicBezTo>
                  <a:cubicBezTo>
                    <a:pt x="3240" y="406"/>
                    <a:pt x="3172" y="312"/>
                    <a:pt x="3078" y="218"/>
                  </a:cubicBezTo>
                  <a:cubicBezTo>
                    <a:pt x="3010" y="150"/>
                    <a:pt x="2916" y="98"/>
                    <a:pt x="2819" y="56"/>
                  </a:cubicBezTo>
                  <a:lnTo>
                    <a:pt x="606" y="1"/>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27"/>
            <p:cNvSpPr/>
            <p:nvPr/>
          </p:nvSpPr>
          <p:spPr>
            <a:xfrm>
              <a:off x="7418604" y="4597565"/>
              <a:ext cx="101707" cy="83601"/>
            </a:xfrm>
            <a:custGeom>
              <a:avLst/>
              <a:gdLst/>
              <a:ahLst/>
              <a:cxnLst/>
              <a:rect l="l" t="t" r="r" b="b"/>
              <a:pathLst>
                <a:path w="691" h="568" extrusionOk="0">
                  <a:moveTo>
                    <a:pt x="1" y="1"/>
                  </a:moveTo>
                  <a:lnTo>
                    <a:pt x="1" y="568"/>
                  </a:lnTo>
                  <a:lnTo>
                    <a:pt x="691" y="568"/>
                  </a:lnTo>
                  <a:lnTo>
                    <a:pt x="691" y="1"/>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27"/>
            <p:cNvSpPr/>
            <p:nvPr/>
          </p:nvSpPr>
          <p:spPr>
            <a:xfrm>
              <a:off x="7464379" y="4597565"/>
              <a:ext cx="2061" cy="83601"/>
            </a:xfrm>
            <a:custGeom>
              <a:avLst/>
              <a:gdLst/>
              <a:ahLst/>
              <a:cxnLst/>
              <a:rect l="l" t="t" r="r" b="b"/>
              <a:pathLst>
                <a:path w="14" h="568" extrusionOk="0">
                  <a:moveTo>
                    <a:pt x="1" y="1"/>
                  </a:moveTo>
                  <a:lnTo>
                    <a:pt x="1" y="568"/>
                  </a:lnTo>
                  <a:lnTo>
                    <a:pt x="14" y="568"/>
                  </a:lnTo>
                  <a:lnTo>
                    <a:pt x="14"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27"/>
            <p:cNvSpPr/>
            <p:nvPr/>
          </p:nvSpPr>
          <p:spPr>
            <a:xfrm>
              <a:off x="7828374" y="4559886"/>
              <a:ext cx="133057" cy="159549"/>
            </a:xfrm>
            <a:custGeom>
              <a:avLst/>
              <a:gdLst/>
              <a:ahLst/>
              <a:cxnLst/>
              <a:rect l="l" t="t" r="r" b="b"/>
              <a:pathLst>
                <a:path w="904" h="1084" extrusionOk="0">
                  <a:moveTo>
                    <a:pt x="862" y="338"/>
                  </a:moveTo>
                  <a:cubicBezTo>
                    <a:pt x="836" y="338"/>
                    <a:pt x="810" y="367"/>
                    <a:pt x="810" y="393"/>
                  </a:cubicBezTo>
                  <a:cubicBezTo>
                    <a:pt x="810" y="406"/>
                    <a:pt x="823" y="419"/>
                    <a:pt x="836" y="435"/>
                  </a:cubicBezTo>
                  <a:lnTo>
                    <a:pt x="862" y="435"/>
                  </a:lnTo>
                  <a:cubicBezTo>
                    <a:pt x="891" y="435"/>
                    <a:pt x="904" y="419"/>
                    <a:pt x="904" y="393"/>
                  </a:cubicBezTo>
                  <a:cubicBezTo>
                    <a:pt x="904" y="367"/>
                    <a:pt x="891" y="338"/>
                    <a:pt x="862" y="338"/>
                  </a:cubicBezTo>
                  <a:close/>
                  <a:moveTo>
                    <a:pt x="486" y="1"/>
                  </a:moveTo>
                  <a:cubicBezTo>
                    <a:pt x="350" y="1"/>
                    <a:pt x="227" y="124"/>
                    <a:pt x="227" y="273"/>
                  </a:cubicBezTo>
                  <a:cubicBezTo>
                    <a:pt x="227" y="406"/>
                    <a:pt x="324" y="516"/>
                    <a:pt x="457" y="529"/>
                  </a:cubicBezTo>
                  <a:lnTo>
                    <a:pt x="457" y="678"/>
                  </a:lnTo>
                  <a:lnTo>
                    <a:pt x="405" y="623"/>
                  </a:lnTo>
                  <a:lnTo>
                    <a:pt x="405" y="568"/>
                  </a:lnTo>
                  <a:lnTo>
                    <a:pt x="389" y="568"/>
                  </a:lnTo>
                  <a:lnTo>
                    <a:pt x="389" y="662"/>
                  </a:lnTo>
                  <a:lnTo>
                    <a:pt x="282" y="555"/>
                  </a:lnTo>
                  <a:lnTo>
                    <a:pt x="282" y="529"/>
                  </a:lnTo>
                  <a:cubicBezTo>
                    <a:pt x="282" y="461"/>
                    <a:pt x="243" y="419"/>
                    <a:pt x="188" y="419"/>
                  </a:cubicBezTo>
                  <a:cubicBezTo>
                    <a:pt x="146" y="419"/>
                    <a:pt x="107" y="448"/>
                    <a:pt x="94" y="474"/>
                  </a:cubicBezTo>
                  <a:lnTo>
                    <a:pt x="65" y="474"/>
                  </a:lnTo>
                  <a:cubicBezTo>
                    <a:pt x="26" y="474"/>
                    <a:pt x="0" y="500"/>
                    <a:pt x="0" y="542"/>
                  </a:cubicBezTo>
                  <a:cubicBezTo>
                    <a:pt x="0" y="581"/>
                    <a:pt x="26" y="623"/>
                    <a:pt x="65" y="623"/>
                  </a:cubicBezTo>
                  <a:cubicBezTo>
                    <a:pt x="94" y="623"/>
                    <a:pt x="107" y="610"/>
                    <a:pt x="120" y="597"/>
                  </a:cubicBezTo>
                  <a:cubicBezTo>
                    <a:pt x="133" y="610"/>
                    <a:pt x="162" y="623"/>
                    <a:pt x="188" y="623"/>
                  </a:cubicBezTo>
                  <a:cubicBezTo>
                    <a:pt x="214" y="623"/>
                    <a:pt x="243" y="610"/>
                    <a:pt x="269" y="581"/>
                  </a:cubicBezTo>
                  <a:lnTo>
                    <a:pt x="457" y="730"/>
                  </a:lnTo>
                  <a:lnTo>
                    <a:pt x="457" y="1083"/>
                  </a:lnTo>
                  <a:lnTo>
                    <a:pt x="525" y="1083"/>
                  </a:lnTo>
                  <a:lnTo>
                    <a:pt x="525" y="691"/>
                  </a:lnTo>
                  <a:lnTo>
                    <a:pt x="567" y="678"/>
                  </a:lnTo>
                  <a:lnTo>
                    <a:pt x="606" y="691"/>
                  </a:lnTo>
                  <a:lnTo>
                    <a:pt x="619" y="678"/>
                  </a:lnTo>
                  <a:lnTo>
                    <a:pt x="593" y="662"/>
                  </a:lnTo>
                  <a:lnTo>
                    <a:pt x="742" y="581"/>
                  </a:lnTo>
                  <a:cubicBezTo>
                    <a:pt x="755" y="610"/>
                    <a:pt x="781" y="623"/>
                    <a:pt x="810" y="623"/>
                  </a:cubicBezTo>
                  <a:cubicBezTo>
                    <a:pt x="862" y="623"/>
                    <a:pt x="904" y="581"/>
                    <a:pt x="904" y="529"/>
                  </a:cubicBezTo>
                  <a:cubicBezTo>
                    <a:pt x="904" y="487"/>
                    <a:pt x="875" y="448"/>
                    <a:pt x="836" y="435"/>
                  </a:cubicBezTo>
                  <a:lnTo>
                    <a:pt x="810" y="435"/>
                  </a:lnTo>
                  <a:cubicBezTo>
                    <a:pt x="768" y="435"/>
                    <a:pt x="729" y="474"/>
                    <a:pt x="729" y="529"/>
                  </a:cubicBezTo>
                  <a:lnTo>
                    <a:pt x="729" y="555"/>
                  </a:lnTo>
                  <a:lnTo>
                    <a:pt x="619" y="610"/>
                  </a:lnTo>
                  <a:lnTo>
                    <a:pt x="632" y="542"/>
                  </a:lnTo>
                  <a:lnTo>
                    <a:pt x="606" y="542"/>
                  </a:lnTo>
                  <a:lnTo>
                    <a:pt x="606" y="610"/>
                  </a:lnTo>
                  <a:lnTo>
                    <a:pt x="525" y="636"/>
                  </a:lnTo>
                  <a:lnTo>
                    <a:pt x="525" y="529"/>
                  </a:lnTo>
                  <a:cubicBezTo>
                    <a:pt x="661" y="500"/>
                    <a:pt x="755" y="393"/>
                    <a:pt x="755" y="273"/>
                  </a:cubicBezTo>
                  <a:cubicBezTo>
                    <a:pt x="755" y="124"/>
                    <a:pt x="632" y="1"/>
                    <a:pt x="48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27"/>
            <p:cNvSpPr/>
            <p:nvPr/>
          </p:nvSpPr>
          <p:spPr>
            <a:xfrm>
              <a:off x="5379910" y="4673513"/>
              <a:ext cx="1665427" cy="22078"/>
            </a:xfrm>
            <a:custGeom>
              <a:avLst/>
              <a:gdLst/>
              <a:ahLst/>
              <a:cxnLst/>
              <a:rect l="l" t="t" r="r" b="b"/>
              <a:pathLst>
                <a:path w="11315" h="150" extrusionOk="0">
                  <a:moveTo>
                    <a:pt x="892" y="0"/>
                  </a:moveTo>
                  <a:lnTo>
                    <a:pt x="1" y="149"/>
                  </a:lnTo>
                  <a:lnTo>
                    <a:pt x="10787" y="149"/>
                  </a:lnTo>
                  <a:lnTo>
                    <a:pt x="11315" y="0"/>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27"/>
            <p:cNvSpPr/>
            <p:nvPr/>
          </p:nvSpPr>
          <p:spPr>
            <a:xfrm>
              <a:off x="5536812" y="4639513"/>
              <a:ext cx="1600222" cy="22225"/>
            </a:xfrm>
            <a:custGeom>
              <a:avLst/>
              <a:gdLst/>
              <a:ahLst/>
              <a:cxnLst/>
              <a:rect l="l" t="t" r="r" b="b"/>
              <a:pathLst>
                <a:path w="10872" h="151" extrusionOk="0">
                  <a:moveTo>
                    <a:pt x="908" y="1"/>
                  </a:moveTo>
                  <a:lnTo>
                    <a:pt x="1" y="150"/>
                  </a:lnTo>
                  <a:lnTo>
                    <a:pt x="10343" y="150"/>
                  </a:lnTo>
                  <a:lnTo>
                    <a:pt x="10871" y="1"/>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27"/>
            <p:cNvSpPr/>
            <p:nvPr/>
          </p:nvSpPr>
          <p:spPr>
            <a:xfrm>
              <a:off x="7581688"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27"/>
            <p:cNvSpPr/>
            <p:nvPr/>
          </p:nvSpPr>
          <p:spPr>
            <a:xfrm>
              <a:off x="7571679"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27"/>
            <p:cNvSpPr/>
            <p:nvPr/>
          </p:nvSpPr>
          <p:spPr>
            <a:xfrm>
              <a:off x="7561670"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27"/>
            <p:cNvSpPr/>
            <p:nvPr/>
          </p:nvSpPr>
          <p:spPr>
            <a:xfrm>
              <a:off x="7551662" y="4685435"/>
              <a:ext cx="4416" cy="17662"/>
            </a:xfrm>
            <a:custGeom>
              <a:avLst/>
              <a:gdLst/>
              <a:ahLst/>
              <a:cxnLst/>
              <a:rect l="l" t="t" r="r" b="b"/>
              <a:pathLst>
                <a:path w="30"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27"/>
            <p:cNvSpPr/>
            <p:nvPr/>
          </p:nvSpPr>
          <p:spPr>
            <a:xfrm>
              <a:off x="7542242"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27"/>
            <p:cNvSpPr/>
            <p:nvPr/>
          </p:nvSpPr>
          <p:spPr>
            <a:xfrm>
              <a:off x="7533999"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27"/>
            <p:cNvSpPr/>
            <p:nvPr/>
          </p:nvSpPr>
          <p:spPr>
            <a:xfrm>
              <a:off x="7523990"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27"/>
            <p:cNvSpPr/>
            <p:nvPr/>
          </p:nvSpPr>
          <p:spPr>
            <a:xfrm>
              <a:off x="7513982"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27"/>
            <p:cNvSpPr/>
            <p:nvPr/>
          </p:nvSpPr>
          <p:spPr>
            <a:xfrm>
              <a:off x="7503973" y="4685435"/>
              <a:ext cx="2649" cy="17662"/>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27"/>
            <p:cNvSpPr/>
            <p:nvPr/>
          </p:nvSpPr>
          <p:spPr>
            <a:xfrm>
              <a:off x="7494553" y="4685435"/>
              <a:ext cx="1913" cy="17662"/>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27"/>
            <p:cNvSpPr/>
            <p:nvPr/>
          </p:nvSpPr>
          <p:spPr>
            <a:xfrm>
              <a:off x="7484544"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27"/>
            <p:cNvSpPr/>
            <p:nvPr/>
          </p:nvSpPr>
          <p:spPr>
            <a:xfrm>
              <a:off x="7474388"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27"/>
            <p:cNvSpPr/>
            <p:nvPr/>
          </p:nvSpPr>
          <p:spPr>
            <a:xfrm>
              <a:off x="7464379"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27"/>
            <p:cNvSpPr/>
            <p:nvPr/>
          </p:nvSpPr>
          <p:spPr>
            <a:xfrm>
              <a:off x="7454371"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27"/>
            <p:cNvSpPr/>
            <p:nvPr/>
          </p:nvSpPr>
          <p:spPr>
            <a:xfrm>
              <a:off x="7444362" y="4685435"/>
              <a:ext cx="4416" cy="17662"/>
            </a:xfrm>
            <a:custGeom>
              <a:avLst/>
              <a:gdLst/>
              <a:ahLst/>
              <a:cxnLst/>
              <a:rect l="l" t="t" r="r" b="b"/>
              <a:pathLst>
                <a:path w="30"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27"/>
            <p:cNvSpPr/>
            <p:nvPr/>
          </p:nvSpPr>
          <p:spPr>
            <a:xfrm>
              <a:off x="7436855"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27"/>
            <p:cNvSpPr/>
            <p:nvPr/>
          </p:nvSpPr>
          <p:spPr>
            <a:xfrm>
              <a:off x="7426699"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27"/>
            <p:cNvSpPr/>
            <p:nvPr/>
          </p:nvSpPr>
          <p:spPr>
            <a:xfrm>
              <a:off x="7416691"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27"/>
            <p:cNvSpPr/>
            <p:nvPr/>
          </p:nvSpPr>
          <p:spPr>
            <a:xfrm>
              <a:off x="7406682"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27"/>
            <p:cNvSpPr/>
            <p:nvPr/>
          </p:nvSpPr>
          <p:spPr>
            <a:xfrm>
              <a:off x="7396673" y="4685435"/>
              <a:ext cx="2649" cy="17662"/>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27"/>
            <p:cNvSpPr/>
            <p:nvPr/>
          </p:nvSpPr>
          <p:spPr>
            <a:xfrm>
              <a:off x="7387253"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27"/>
            <p:cNvSpPr/>
            <p:nvPr/>
          </p:nvSpPr>
          <p:spPr>
            <a:xfrm>
              <a:off x="7377244"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27"/>
            <p:cNvSpPr/>
            <p:nvPr/>
          </p:nvSpPr>
          <p:spPr>
            <a:xfrm>
              <a:off x="7367088"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27"/>
            <p:cNvSpPr/>
            <p:nvPr/>
          </p:nvSpPr>
          <p:spPr>
            <a:xfrm>
              <a:off x="7357080"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27"/>
            <p:cNvSpPr/>
            <p:nvPr/>
          </p:nvSpPr>
          <p:spPr>
            <a:xfrm>
              <a:off x="7348984"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27"/>
            <p:cNvSpPr/>
            <p:nvPr/>
          </p:nvSpPr>
          <p:spPr>
            <a:xfrm>
              <a:off x="7339564" y="4685435"/>
              <a:ext cx="2061" cy="17662"/>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27"/>
            <p:cNvSpPr/>
            <p:nvPr/>
          </p:nvSpPr>
          <p:spPr>
            <a:xfrm>
              <a:off x="7329556"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27"/>
            <p:cNvSpPr/>
            <p:nvPr/>
          </p:nvSpPr>
          <p:spPr>
            <a:xfrm>
              <a:off x="7319400"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27"/>
            <p:cNvSpPr/>
            <p:nvPr/>
          </p:nvSpPr>
          <p:spPr>
            <a:xfrm>
              <a:off x="7309391"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27"/>
            <p:cNvSpPr/>
            <p:nvPr/>
          </p:nvSpPr>
          <p:spPr>
            <a:xfrm>
              <a:off x="7299382"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27"/>
            <p:cNvSpPr/>
            <p:nvPr/>
          </p:nvSpPr>
          <p:spPr>
            <a:xfrm>
              <a:off x="7289373"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27"/>
            <p:cNvSpPr/>
            <p:nvPr/>
          </p:nvSpPr>
          <p:spPr>
            <a:xfrm>
              <a:off x="7279953"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9" name="Google Shape;779;p27"/>
            <p:cNvSpPr/>
            <p:nvPr/>
          </p:nvSpPr>
          <p:spPr>
            <a:xfrm>
              <a:off x="7269945"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27"/>
            <p:cNvSpPr/>
            <p:nvPr/>
          </p:nvSpPr>
          <p:spPr>
            <a:xfrm>
              <a:off x="7261702"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27"/>
            <p:cNvSpPr/>
            <p:nvPr/>
          </p:nvSpPr>
          <p:spPr>
            <a:xfrm>
              <a:off x="7251693"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27"/>
            <p:cNvSpPr/>
            <p:nvPr/>
          </p:nvSpPr>
          <p:spPr>
            <a:xfrm>
              <a:off x="7241685"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27"/>
            <p:cNvSpPr/>
            <p:nvPr/>
          </p:nvSpPr>
          <p:spPr>
            <a:xfrm>
              <a:off x="7232265" y="4685435"/>
              <a:ext cx="2061" cy="17662"/>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27"/>
            <p:cNvSpPr/>
            <p:nvPr/>
          </p:nvSpPr>
          <p:spPr>
            <a:xfrm>
              <a:off x="7222256" y="4685435"/>
              <a:ext cx="1913" cy="17662"/>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27"/>
            <p:cNvSpPr/>
            <p:nvPr/>
          </p:nvSpPr>
          <p:spPr>
            <a:xfrm>
              <a:off x="7212100"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27"/>
            <p:cNvSpPr/>
            <p:nvPr/>
          </p:nvSpPr>
          <p:spPr>
            <a:xfrm>
              <a:off x="7202091"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27"/>
            <p:cNvSpPr/>
            <p:nvPr/>
          </p:nvSpPr>
          <p:spPr>
            <a:xfrm>
              <a:off x="7192083"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27"/>
            <p:cNvSpPr/>
            <p:nvPr/>
          </p:nvSpPr>
          <p:spPr>
            <a:xfrm>
              <a:off x="7182074"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27"/>
            <p:cNvSpPr/>
            <p:nvPr/>
          </p:nvSpPr>
          <p:spPr>
            <a:xfrm>
              <a:off x="7172654"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27"/>
            <p:cNvSpPr/>
            <p:nvPr/>
          </p:nvSpPr>
          <p:spPr>
            <a:xfrm>
              <a:off x="7164411"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27"/>
            <p:cNvSpPr/>
            <p:nvPr/>
          </p:nvSpPr>
          <p:spPr>
            <a:xfrm>
              <a:off x="7154403"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27"/>
            <p:cNvSpPr/>
            <p:nvPr/>
          </p:nvSpPr>
          <p:spPr>
            <a:xfrm>
              <a:off x="7144394"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27"/>
            <p:cNvSpPr/>
            <p:nvPr/>
          </p:nvSpPr>
          <p:spPr>
            <a:xfrm>
              <a:off x="7134385" y="4685435"/>
              <a:ext cx="2649" cy="17662"/>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27"/>
            <p:cNvSpPr/>
            <p:nvPr/>
          </p:nvSpPr>
          <p:spPr>
            <a:xfrm>
              <a:off x="7124965" y="4685435"/>
              <a:ext cx="2061" cy="17662"/>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27"/>
            <p:cNvSpPr/>
            <p:nvPr/>
          </p:nvSpPr>
          <p:spPr>
            <a:xfrm>
              <a:off x="7114956"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27"/>
            <p:cNvSpPr/>
            <p:nvPr/>
          </p:nvSpPr>
          <p:spPr>
            <a:xfrm>
              <a:off x="7104800"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27"/>
            <p:cNvSpPr/>
            <p:nvPr/>
          </p:nvSpPr>
          <p:spPr>
            <a:xfrm>
              <a:off x="7094792"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27"/>
            <p:cNvSpPr/>
            <p:nvPr/>
          </p:nvSpPr>
          <p:spPr>
            <a:xfrm>
              <a:off x="7084783"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27"/>
            <p:cNvSpPr/>
            <p:nvPr/>
          </p:nvSpPr>
          <p:spPr>
            <a:xfrm>
              <a:off x="7077276" y="4685435"/>
              <a:ext cx="2061" cy="17662"/>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27"/>
            <p:cNvSpPr/>
            <p:nvPr/>
          </p:nvSpPr>
          <p:spPr>
            <a:xfrm>
              <a:off x="7067268"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27"/>
            <p:cNvSpPr/>
            <p:nvPr/>
          </p:nvSpPr>
          <p:spPr>
            <a:xfrm>
              <a:off x="7057112"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27"/>
            <p:cNvSpPr/>
            <p:nvPr/>
          </p:nvSpPr>
          <p:spPr>
            <a:xfrm>
              <a:off x="7047103"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27"/>
            <p:cNvSpPr/>
            <p:nvPr/>
          </p:nvSpPr>
          <p:spPr>
            <a:xfrm>
              <a:off x="7037094"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27"/>
            <p:cNvSpPr/>
            <p:nvPr/>
          </p:nvSpPr>
          <p:spPr>
            <a:xfrm>
              <a:off x="7027085"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27"/>
            <p:cNvSpPr/>
            <p:nvPr/>
          </p:nvSpPr>
          <p:spPr>
            <a:xfrm>
              <a:off x="7017665"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27"/>
            <p:cNvSpPr/>
            <p:nvPr/>
          </p:nvSpPr>
          <p:spPr>
            <a:xfrm>
              <a:off x="7007657"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27"/>
            <p:cNvSpPr/>
            <p:nvPr/>
          </p:nvSpPr>
          <p:spPr>
            <a:xfrm>
              <a:off x="6997501"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27"/>
            <p:cNvSpPr/>
            <p:nvPr/>
          </p:nvSpPr>
          <p:spPr>
            <a:xfrm>
              <a:off x="6987492"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27"/>
            <p:cNvSpPr/>
            <p:nvPr/>
          </p:nvSpPr>
          <p:spPr>
            <a:xfrm>
              <a:off x="6979397"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27"/>
            <p:cNvSpPr/>
            <p:nvPr/>
          </p:nvSpPr>
          <p:spPr>
            <a:xfrm>
              <a:off x="6969977" y="4685435"/>
              <a:ext cx="2061" cy="17662"/>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27"/>
            <p:cNvSpPr/>
            <p:nvPr/>
          </p:nvSpPr>
          <p:spPr>
            <a:xfrm>
              <a:off x="6959968"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27"/>
            <p:cNvSpPr/>
            <p:nvPr/>
          </p:nvSpPr>
          <p:spPr>
            <a:xfrm>
              <a:off x="6949812"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27"/>
            <p:cNvSpPr/>
            <p:nvPr/>
          </p:nvSpPr>
          <p:spPr>
            <a:xfrm>
              <a:off x="6939803"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27"/>
            <p:cNvSpPr/>
            <p:nvPr/>
          </p:nvSpPr>
          <p:spPr>
            <a:xfrm>
              <a:off x="6929794"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27"/>
            <p:cNvSpPr/>
            <p:nvPr/>
          </p:nvSpPr>
          <p:spPr>
            <a:xfrm>
              <a:off x="6919786"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27"/>
            <p:cNvSpPr/>
            <p:nvPr/>
          </p:nvSpPr>
          <p:spPr>
            <a:xfrm>
              <a:off x="6910366"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27"/>
            <p:cNvSpPr/>
            <p:nvPr/>
          </p:nvSpPr>
          <p:spPr>
            <a:xfrm>
              <a:off x="6900357"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27"/>
            <p:cNvSpPr/>
            <p:nvPr/>
          </p:nvSpPr>
          <p:spPr>
            <a:xfrm>
              <a:off x="6892114"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27"/>
            <p:cNvSpPr/>
            <p:nvPr/>
          </p:nvSpPr>
          <p:spPr>
            <a:xfrm>
              <a:off x="6882106"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27"/>
            <p:cNvSpPr/>
            <p:nvPr/>
          </p:nvSpPr>
          <p:spPr>
            <a:xfrm>
              <a:off x="6872097"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27"/>
            <p:cNvSpPr/>
            <p:nvPr/>
          </p:nvSpPr>
          <p:spPr>
            <a:xfrm>
              <a:off x="6862677" y="4685435"/>
              <a:ext cx="2061" cy="17662"/>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27"/>
            <p:cNvSpPr/>
            <p:nvPr/>
          </p:nvSpPr>
          <p:spPr>
            <a:xfrm>
              <a:off x="6852668" y="4685435"/>
              <a:ext cx="1913" cy="17662"/>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27"/>
            <p:cNvSpPr/>
            <p:nvPr/>
          </p:nvSpPr>
          <p:spPr>
            <a:xfrm>
              <a:off x="6842512"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27"/>
            <p:cNvSpPr/>
            <p:nvPr/>
          </p:nvSpPr>
          <p:spPr>
            <a:xfrm>
              <a:off x="6832503"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27"/>
            <p:cNvSpPr/>
            <p:nvPr/>
          </p:nvSpPr>
          <p:spPr>
            <a:xfrm>
              <a:off x="6822495"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27"/>
            <p:cNvSpPr/>
            <p:nvPr/>
          </p:nvSpPr>
          <p:spPr>
            <a:xfrm>
              <a:off x="6812486"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27"/>
            <p:cNvSpPr/>
            <p:nvPr/>
          </p:nvSpPr>
          <p:spPr>
            <a:xfrm>
              <a:off x="6803066"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27"/>
            <p:cNvSpPr/>
            <p:nvPr/>
          </p:nvSpPr>
          <p:spPr>
            <a:xfrm>
              <a:off x="6794823"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27"/>
            <p:cNvSpPr/>
            <p:nvPr/>
          </p:nvSpPr>
          <p:spPr>
            <a:xfrm>
              <a:off x="6784815"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27"/>
            <p:cNvSpPr/>
            <p:nvPr/>
          </p:nvSpPr>
          <p:spPr>
            <a:xfrm>
              <a:off x="6774806"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27"/>
            <p:cNvSpPr/>
            <p:nvPr/>
          </p:nvSpPr>
          <p:spPr>
            <a:xfrm>
              <a:off x="6764797" y="4685435"/>
              <a:ext cx="2649" cy="17662"/>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27"/>
            <p:cNvSpPr/>
            <p:nvPr/>
          </p:nvSpPr>
          <p:spPr>
            <a:xfrm>
              <a:off x="6755377" y="4685435"/>
              <a:ext cx="2061" cy="17662"/>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27"/>
            <p:cNvSpPr/>
            <p:nvPr/>
          </p:nvSpPr>
          <p:spPr>
            <a:xfrm>
              <a:off x="6745368"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27"/>
            <p:cNvSpPr/>
            <p:nvPr/>
          </p:nvSpPr>
          <p:spPr>
            <a:xfrm>
              <a:off x="6735213"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27"/>
            <p:cNvSpPr/>
            <p:nvPr/>
          </p:nvSpPr>
          <p:spPr>
            <a:xfrm>
              <a:off x="6725204"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27"/>
            <p:cNvSpPr/>
            <p:nvPr/>
          </p:nvSpPr>
          <p:spPr>
            <a:xfrm>
              <a:off x="6715195"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27"/>
            <p:cNvSpPr/>
            <p:nvPr/>
          </p:nvSpPr>
          <p:spPr>
            <a:xfrm>
              <a:off x="6707688" y="4685435"/>
              <a:ext cx="2061" cy="17662"/>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27"/>
            <p:cNvSpPr/>
            <p:nvPr/>
          </p:nvSpPr>
          <p:spPr>
            <a:xfrm>
              <a:off x="6697680"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27"/>
            <p:cNvSpPr/>
            <p:nvPr/>
          </p:nvSpPr>
          <p:spPr>
            <a:xfrm>
              <a:off x="6687524"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27"/>
            <p:cNvSpPr/>
            <p:nvPr/>
          </p:nvSpPr>
          <p:spPr>
            <a:xfrm>
              <a:off x="6677515"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27"/>
            <p:cNvSpPr/>
            <p:nvPr/>
          </p:nvSpPr>
          <p:spPr>
            <a:xfrm>
              <a:off x="6667506"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27"/>
            <p:cNvSpPr/>
            <p:nvPr/>
          </p:nvSpPr>
          <p:spPr>
            <a:xfrm>
              <a:off x="6657498"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27"/>
            <p:cNvSpPr/>
            <p:nvPr/>
          </p:nvSpPr>
          <p:spPr>
            <a:xfrm>
              <a:off x="6648078"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27"/>
            <p:cNvSpPr/>
            <p:nvPr/>
          </p:nvSpPr>
          <p:spPr>
            <a:xfrm>
              <a:off x="6638069"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27"/>
            <p:cNvSpPr/>
            <p:nvPr/>
          </p:nvSpPr>
          <p:spPr>
            <a:xfrm>
              <a:off x="6627913"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27"/>
            <p:cNvSpPr/>
            <p:nvPr/>
          </p:nvSpPr>
          <p:spPr>
            <a:xfrm>
              <a:off x="6617904"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27"/>
            <p:cNvSpPr/>
            <p:nvPr/>
          </p:nvSpPr>
          <p:spPr>
            <a:xfrm>
              <a:off x="6609809"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27"/>
            <p:cNvSpPr/>
            <p:nvPr/>
          </p:nvSpPr>
          <p:spPr>
            <a:xfrm>
              <a:off x="6600389" y="4685435"/>
              <a:ext cx="2061" cy="17662"/>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27"/>
            <p:cNvSpPr/>
            <p:nvPr/>
          </p:nvSpPr>
          <p:spPr>
            <a:xfrm>
              <a:off x="6590380" y="4685435"/>
              <a:ext cx="1913" cy="17662"/>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27"/>
            <p:cNvSpPr/>
            <p:nvPr/>
          </p:nvSpPr>
          <p:spPr>
            <a:xfrm>
              <a:off x="6580224"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27"/>
            <p:cNvSpPr/>
            <p:nvPr/>
          </p:nvSpPr>
          <p:spPr>
            <a:xfrm>
              <a:off x="6570215"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2" name="Google Shape;852;p27"/>
            <p:cNvSpPr/>
            <p:nvPr/>
          </p:nvSpPr>
          <p:spPr>
            <a:xfrm>
              <a:off x="6560207"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3" name="Google Shape;853;p27"/>
            <p:cNvSpPr/>
            <p:nvPr/>
          </p:nvSpPr>
          <p:spPr>
            <a:xfrm>
              <a:off x="6550198"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27"/>
            <p:cNvSpPr/>
            <p:nvPr/>
          </p:nvSpPr>
          <p:spPr>
            <a:xfrm>
              <a:off x="6540778"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27"/>
            <p:cNvSpPr/>
            <p:nvPr/>
          </p:nvSpPr>
          <p:spPr>
            <a:xfrm>
              <a:off x="6530769"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27"/>
            <p:cNvSpPr/>
            <p:nvPr/>
          </p:nvSpPr>
          <p:spPr>
            <a:xfrm>
              <a:off x="6522527"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27"/>
            <p:cNvSpPr/>
            <p:nvPr/>
          </p:nvSpPr>
          <p:spPr>
            <a:xfrm>
              <a:off x="6512518"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27"/>
            <p:cNvSpPr/>
            <p:nvPr/>
          </p:nvSpPr>
          <p:spPr>
            <a:xfrm>
              <a:off x="6502509"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27"/>
            <p:cNvSpPr/>
            <p:nvPr/>
          </p:nvSpPr>
          <p:spPr>
            <a:xfrm>
              <a:off x="6493089" y="4685435"/>
              <a:ext cx="2061" cy="17662"/>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0" name="Google Shape;860;p27"/>
            <p:cNvSpPr/>
            <p:nvPr/>
          </p:nvSpPr>
          <p:spPr>
            <a:xfrm>
              <a:off x="6483080" y="4685435"/>
              <a:ext cx="1913" cy="17662"/>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1" name="Google Shape;861;p27"/>
            <p:cNvSpPr/>
            <p:nvPr/>
          </p:nvSpPr>
          <p:spPr>
            <a:xfrm>
              <a:off x="6472924"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2" name="Google Shape;862;p27"/>
            <p:cNvSpPr/>
            <p:nvPr/>
          </p:nvSpPr>
          <p:spPr>
            <a:xfrm>
              <a:off x="6462916"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27"/>
            <p:cNvSpPr/>
            <p:nvPr/>
          </p:nvSpPr>
          <p:spPr>
            <a:xfrm>
              <a:off x="6452907"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4" name="Google Shape;864;p27"/>
            <p:cNvSpPr/>
            <p:nvPr/>
          </p:nvSpPr>
          <p:spPr>
            <a:xfrm>
              <a:off x="6442898"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27"/>
            <p:cNvSpPr/>
            <p:nvPr/>
          </p:nvSpPr>
          <p:spPr>
            <a:xfrm>
              <a:off x="6435392"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27"/>
            <p:cNvSpPr/>
            <p:nvPr/>
          </p:nvSpPr>
          <p:spPr>
            <a:xfrm>
              <a:off x="6425236"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27"/>
            <p:cNvSpPr/>
            <p:nvPr/>
          </p:nvSpPr>
          <p:spPr>
            <a:xfrm>
              <a:off x="6415227"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27"/>
            <p:cNvSpPr/>
            <p:nvPr/>
          </p:nvSpPr>
          <p:spPr>
            <a:xfrm>
              <a:off x="6405218"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27"/>
            <p:cNvSpPr/>
            <p:nvPr/>
          </p:nvSpPr>
          <p:spPr>
            <a:xfrm>
              <a:off x="6395209" y="4685435"/>
              <a:ext cx="2649" cy="17662"/>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27"/>
            <p:cNvSpPr/>
            <p:nvPr/>
          </p:nvSpPr>
          <p:spPr>
            <a:xfrm>
              <a:off x="6385789" y="4685435"/>
              <a:ext cx="2061" cy="17662"/>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1" name="Google Shape;871;p27"/>
            <p:cNvSpPr/>
            <p:nvPr/>
          </p:nvSpPr>
          <p:spPr>
            <a:xfrm>
              <a:off x="6375781"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27"/>
            <p:cNvSpPr/>
            <p:nvPr/>
          </p:nvSpPr>
          <p:spPr>
            <a:xfrm>
              <a:off x="6365625"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27"/>
            <p:cNvSpPr/>
            <p:nvPr/>
          </p:nvSpPr>
          <p:spPr>
            <a:xfrm>
              <a:off x="6355616"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27"/>
            <p:cNvSpPr/>
            <p:nvPr/>
          </p:nvSpPr>
          <p:spPr>
            <a:xfrm>
              <a:off x="6345607" y="4685435"/>
              <a:ext cx="4563" cy="17662"/>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27"/>
            <p:cNvSpPr/>
            <p:nvPr/>
          </p:nvSpPr>
          <p:spPr>
            <a:xfrm>
              <a:off x="6338101" y="4685435"/>
              <a:ext cx="2061" cy="17662"/>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27"/>
            <p:cNvSpPr/>
            <p:nvPr/>
          </p:nvSpPr>
          <p:spPr>
            <a:xfrm>
              <a:off x="6328092" y="4685435"/>
              <a:ext cx="1913" cy="17662"/>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27"/>
            <p:cNvSpPr/>
            <p:nvPr/>
          </p:nvSpPr>
          <p:spPr>
            <a:xfrm>
              <a:off x="6317936"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8" name="Google Shape;878;p27"/>
            <p:cNvSpPr/>
            <p:nvPr/>
          </p:nvSpPr>
          <p:spPr>
            <a:xfrm>
              <a:off x="6307927"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27"/>
            <p:cNvSpPr/>
            <p:nvPr/>
          </p:nvSpPr>
          <p:spPr>
            <a:xfrm>
              <a:off x="6297918" y="4685435"/>
              <a:ext cx="2061" cy="17662"/>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27"/>
            <p:cNvSpPr/>
            <p:nvPr/>
          </p:nvSpPr>
          <p:spPr>
            <a:xfrm>
              <a:off x="6287910" y="4685435"/>
              <a:ext cx="4563" cy="17662"/>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27"/>
            <p:cNvSpPr/>
            <p:nvPr/>
          </p:nvSpPr>
          <p:spPr>
            <a:xfrm>
              <a:off x="6278490"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27"/>
            <p:cNvSpPr/>
            <p:nvPr/>
          </p:nvSpPr>
          <p:spPr>
            <a:xfrm>
              <a:off x="6268481" y="4685435"/>
              <a:ext cx="3827" cy="17662"/>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27"/>
            <p:cNvSpPr/>
            <p:nvPr/>
          </p:nvSpPr>
          <p:spPr>
            <a:xfrm>
              <a:off x="6258325" y="4685435"/>
              <a:ext cx="3974" cy="17662"/>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27"/>
            <p:cNvSpPr/>
            <p:nvPr/>
          </p:nvSpPr>
          <p:spPr>
            <a:xfrm>
              <a:off x="6250230" y="4685435"/>
              <a:ext cx="2061" cy="17662"/>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27"/>
            <p:cNvSpPr/>
            <p:nvPr/>
          </p:nvSpPr>
          <p:spPr>
            <a:xfrm>
              <a:off x="6240221" y="4685435"/>
              <a:ext cx="2649" cy="17662"/>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86" name="Google Shape;886;p27"/>
          <p:cNvSpPr txBox="1">
            <a:spLocks noGrp="1"/>
          </p:cNvSpPr>
          <p:nvPr>
            <p:ph type="title"/>
          </p:nvPr>
        </p:nvSpPr>
        <p:spPr>
          <a:xfrm>
            <a:off x="4224000" y="2862833"/>
            <a:ext cx="3744000" cy="7480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dk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887" name="Google Shape;887;p27"/>
          <p:cNvSpPr txBox="1">
            <a:spLocks noGrp="1"/>
          </p:cNvSpPr>
          <p:nvPr>
            <p:ph type="body" idx="1"/>
          </p:nvPr>
        </p:nvSpPr>
        <p:spPr>
          <a:xfrm>
            <a:off x="4224000" y="3579660"/>
            <a:ext cx="3744000" cy="959600"/>
          </a:xfrm>
          <a:prstGeom prst="rect">
            <a:avLst/>
          </a:prstGeom>
        </p:spPr>
        <p:txBody>
          <a:bodyPr spcFirstLastPara="1" wrap="square" lIns="91425" tIns="91425" rIns="91425" bIns="91425" anchor="t" anchorCtr="0">
            <a:noAutofit/>
          </a:bodyPr>
          <a:lstStyle>
            <a:lvl1pPr marL="609585" lvl="0" indent="-440256" algn="ctr" rtl="0">
              <a:spcBef>
                <a:spcPts val="0"/>
              </a:spcBef>
              <a:spcAft>
                <a:spcPts val="0"/>
              </a:spcAft>
              <a:buSzPts val="1600"/>
              <a:buChar char="●"/>
              <a:defRPr>
                <a:solidFill>
                  <a:schemeClr val="dk1"/>
                </a:solidFill>
              </a:defRPr>
            </a:lvl1pPr>
            <a:lvl2pPr marL="1219170" lvl="1" indent="-440256" rtl="0">
              <a:spcBef>
                <a:spcPts val="0"/>
              </a:spcBef>
              <a:spcAft>
                <a:spcPts val="0"/>
              </a:spcAft>
              <a:buSzPts val="1600"/>
              <a:buChar char="○"/>
              <a:defRPr/>
            </a:lvl2pPr>
            <a:lvl3pPr marL="1828754" lvl="2" indent="-440256" rtl="0">
              <a:spcBef>
                <a:spcPts val="0"/>
              </a:spcBef>
              <a:spcAft>
                <a:spcPts val="0"/>
              </a:spcAft>
              <a:buSzPts val="1600"/>
              <a:buChar char="■"/>
              <a:defRPr/>
            </a:lvl3pPr>
            <a:lvl4pPr marL="2438339" lvl="3" indent="-440256" rtl="0">
              <a:spcBef>
                <a:spcPts val="0"/>
              </a:spcBef>
              <a:spcAft>
                <a:spcPts val="0"/>
              </a:spcAft>
              <a:buSzPts val="1600"/>
              <a:buChar char="●"/>
              <a:defRPr/>
            </a:lvl4pPr>
            <a:lvl5pPr marL="3047924" lvl="4" indent="-440256" rtl="0">
              <a:spcBef>
                <a:spcPts val="0"/>
              </a:spcBef>
              <a:spcAft>
                <a:spcPts val="0"/>
              </a:spcAft>
              <a:buSzPts val="1600"/>
              <a:buChar char="○"/>
              <a:defRPr/>
            </a:lvl5pPr>
            <a:lvl6pPr marL="3657509" lvl="5" indent="-440256" rtl="0">
              <a:spcBef>
                <a:spcPts val="0"/>
              </a:spcBef>
              <a:spcAft>
                <a:spcPts val="0"/>
              </a:spcAft>
              <a:buSzPts val="1600"/>
              <a:buChar char="■"/>
              <a:defRPr/>
            </a:lvl6pPr>
            <a:lvl7pPr marL="4267093" lvl="6" indent="-440256" rtl="0">
              <a:spcBef>
                <a:spcPts val="0"/>
              </a:spcBef>
              <a:spcAft>
                <a:spcPts val="0"/>
              </a:spcAft>
              <a:buSzPts val="1600"/>
              <a:buChar char="●"/>
              <a:defRPr/>
            </a:lvl7pPr>
            <a:lvl8pPr marL="4876678" lvl="7" indent="-440256" rtl="0">
              <a:spcBef>
                <a:spcPts val="0"/>
              </a:spcBef>
              <a:spcAft>
                <a:spcPts val="0"/>
              </a:spcAft>
              <a:buSzPts val="1600"/>
              <a:buChar char="○"/>
              <a:defRPr/>
            </a:lvl8pPr>
            <a:lvl9pPr marL="5486263" lvl="8" indent="-440256" rtl="0">
              <a:spcBef>
                <a:spcPts val="0"/>
              </a:spcBef>
              <a:spcAft>
                <a:spcPts val="0"/>
              </a:spcAft>
              <a:buSzPts val="1600"/>
              <a:buChar char="■"/>
              <a:defRPr/>
            </a:lvl9pPr>
          </a:lstStyle>
          <a:p>
            <a:endParaRPr/>
          </a:p>
        </p:txBody>
      </p:sp>
      <p:sp>
        <p:nvSpPr>
          <p:cNvPr id="888" name="Google Shape;888;p27"/>
          <p:cNvSpPr txBox="1">
            <a:spLocks noGrp="1"/>
          </p:cNvSpPr>
          <p:nvPr>
            <p:ph type="title" idx="2" hasCustomPrompt="1"/>
          </p:nvPr>
        </p:nvSpPr>
        <p:spPr>
          <a:xfrm>
            <a:off x="4224000" y="1446500"/>
            <a:ext cx="3744000" cy="9596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8000">
                <a:solidFill>
                  <a:schemeClr val="accent1"/>
                </a:solidFill>
              </a:defRPr>
            </a:lvl1pPr>
            <a:lvl2pPr lvl="1" algn="ctr" rtl="0">
              <a:spcBef>
                <a:spcPts val="0"/>
              </a:spcBef>
              <a:spcAft>
                <a:spcPts val="0"/>
              </a:spcAft>
              <a:buSzPts val="4800"/>
              <a:buNone/>
              <a:defRPr sz="6400"/>
            </a:lvl2pPr>
            <a:lvl3pPr lvl="2" algn="ctr" rtl="0">
              <a:spcBef>
                <a:spcPts val="0"/>
              </a:spcBef>
              <a:spcAft>
                <a:spcPts val="0"/>
              </a:spcAft>
              <a:buSzPts val="4800"/>
              <a:buNone/>
              <a:defRPr sz="6400"/>
            </a:lvl3pPr>
            <a:lvl4pPr lvl="3" algn="ctr" rtl="0">
              <a:spcBef>
                <a:spcPts val="0"/>
              </a:spcBef>
              <a:spcAft>
                <a:spcPts val="0"/>
              </a:spcAft>
              <a:buSzPts val="4800"/>
              <a:buNone/>
              <a:defRPr sz="6400"/>
            </a:lvl4pPr>
            <a:lvl5pPr lvl="4" algn="ctr" rtl="0">
              <a:spcBef>
                <a:spcPts val="0"/>
              </a:spcBef>
              <a:spcAft>
                <a:spcPts val="0"/>
              </a:spcAft>
              <a:buSzPts val="4800"/>
              <a:buNone/>
              <a:defRPr sz="6400"/>
            </a:lvl5pPr>
            <a:lvl6pPr lvl="5" algn="ctr" rtl="0">
              <a:spcBef>
                <a:spcPts val="0"/>
              </a:spcBef>
              <a:spcAft>
                <a:spcPts val="0"/>
              </a:spcAft>
              <a:buSzPts val="4800"/>
              <a:buNone/>
              <a:defRPr sz="6400"/>
            </a:lvl6pPr>
            <a:lvl7pPr lvl="6" algn="ctr" rtl="0">
              <a:spcBef>
                <a:spcPts val="0"/>
              </a:spcBef>
              <a:spcAft>
                <a:spcPts val="0"/>
              </a:spcAft>
              <a:buSzPts val="4800"/>
              <a:buNone/>
              <a:defRPr sz="6400"/>
            </a:lvl7pPr>
            <a:lvl8pPr lvl="7" algn="ctr" rtl="0">
              <a:spcBef>
                <a:spcPts val="0"/>
              </a:spcBef>
              <a:spcAft>
                <a:spcPts val="0"/>
              </a:spcAft>
              <a:buSzPts val="4800"/>
              <a:buNone/>
              <a:defRPr sz="6400"/>
            </a:lvl8pPr>
            <a:lvl9pPr lvl="8" algn="ctr" rtl="0">
              <a:spcBef>
                <a:spcPts val="0"/>
              </a:spcBef>
              <a:spcAft>
                <a:spcPts val="0"/>
              </a:spcAft>
              <a:buSzPts val="4800"/>
              <a:buNone/>
              <a:defRPr sz="6400"/>
            </a:lvl9pPr>
          </a:lstStyle>
          <a:p>
            <a:r>
              <a:t>xx%</a:t>
            </a:r>
          </a:p>
        </p:txBody>
      </p:sp>
    </p:spTree>
    <p:extLst>
      <p:ext uri="{BB962C8B-B14F-4D97-AF65-F5344CB8AC3E}">
        <p14:creationId xmlns:p14="http://schemas.microsoft.com/office/powerpoint/2010/main" val="385693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889"/>
        <p:cNvGrpSpPr/>
        <p:nvPr/>
      </p:nvGrpSpPr>
      <p:grpSpPr>
        <a:xfrm>
          <a:off x="0" y="0"/>
          <a:ext cx="0" cy="0"/>
          <a:chOff x="0" y="0"/>
          <a:chExt cx="0" cy="0"/>
        </a:xfrm>
      </p:grpSpPr>
      <p:sp>
        <p:nvSpPr>
          <p:cNvPr id="890" name="Google Shape;890;p28"/>
          <p:cNvSpPr/>
          <p:nvPr/>
        </p:nvSpPr>
        <p:spPr>
          <a:xfrm>
            <a:off x="8469765" y="787467"/>
            <a:ext cx="1563220" cy="1526859"/>
          </a:xfrm>
          <a:custGeom>
            <a:avLst/>
            <a:gdLst/>
            <a:ahLst/>
            <a:cxnLst/>
            <a:rect l="l" t="t" r="r" b="b"/>
            <a:pathLst>
              <a:path w="8723" h="8706" extrusionOk="0">
                <a:moveTo>
                  <a:pt x="4362" y="0"/>
                </a:moveTo>
                <a:cubicBezTo>
                  <a:pt x="1961" y="0"/>
                  <a:pt x="1" y="1944"/>
                  <a:pt x="1" y="4345"/>
                </a:cubicBezTo>
                <a:cubicBezTo>
                  <a:pt x="1" y="6749"/>
                  <a:pt x="1961" y="8706"/>
                  <a:pt x="4362" y="8706"/>
                </a:cubicBezTo>
                <a:cubicBezTo>
                  <a:pt x="6766" y="8706"/>
                  <a:pt x="8723" y="6749"/>
                  <a:pt x="8723" y="4345"/>
                </a:cubicBezTo>
                <a:cubicBezTo>
                  <a:pt x="8723" y="1944"/>
                  <a:pt x="6766" y="0"/>
                  <a:pt x="436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1" name="Google Shape;891;p28"/>
          <p:cNvSpPr/>
          <p:nvPr/>
        </p:nvSpPr>
        <p:spPr>
          <a:xfrm>
            <a:off x="-1132534" y="-505933"/>
            <a:ext cx="4479511" cy="1661797"/>
          </a:xfrm>
          <a:custGeom>
            <a:avLst/>
            <a:gdLst/>
            <a:ahLst/>
            <a:cxnLst/>
            <a:rect l="l" t="t" r="r" b="b"/>
            <a:pathLst>
              <a:path w="14823" h="5499" extrusionOk="0">
                <a:moveTo>
                  <a:pt x="4461" y="1"/>
                </a:moveTo>
                <a:cubicBezTo>
                  <a:pt x="4182" y="1"/>
                  <a:pt x="3903" y="52"/>
                  <a:pt x="3645" y="152"/>
                </a:cubicBezTo>
                <a:cubicBezTo>
                  <a:pt x="3253" y="301"/>
                  <a:pt x="2874" y="612"/>
                  <a:pt x="2835" y="1030"/>
                </a:cubicBezTo>
                <a:cubicBezTo>
                  <a:pt x="2602" y="909"/>
                  <a:pt x="2348" y="802"/>
                  <a:pt x="2087" y="802"/>
                </a:cubicBezTo>
                <a:cubicBezTo>
                  <a:pt x="1999" y="802"/>
                  <a:pt x="1910" y="814"/>
                  <a:pt x="1821" y="842"/>
                </a:cubicBezTo>
                <a:cubicBezTo>
                  <a:pt x="1458" y="949"/>
                  <a:pt x="1134" y="1328"/>
                  <a:pt x="1202" y="1704"/>
                </a:cubicBezTo>
                <a:cubicBezTo>
                  <a:pt x="1072" y="1585"/>
                  <a:pt x="895" y="1525"/>
                  <a:pt x="716" y="1525"/>
                </a:cubicBezTo>
                <a:cubicBezTo>
                  <a:pt x="614" y="1525"/>
                  <a:pt x="511" y="1545"/>
                  <a:pt x="418" y="1584"/>
                </a:cubicBezTo>
                <a:cubicBezTo>
                  <a:pt x="201" y="1678"/>
                  <a:pt x="39" y="1895"/>
                  <a:pt x="0" y="2109"/>
                </a:cubicBezTo>
                <a:lnTo>
                  <a:pt x="0" y="5255"/>
                </a:lnTo>
                <a:cubicBezTo>
                  <a:pt x="162" y="5365"/>
                  <a:pt x="350" y="5417"/>
                  <a:pt x="541" y="5417"/>
                </a:cubicBezTo>
                <a:cubicBezTo>
                  <a:pt x="946" y="5417"/>
                  <a:pt x="1322" y="5135"/>
                  <a:pt x="1445" y="4756"/>
                </a:cubicBezTo>
                <a:cubicBezTo>
                  <a:pt x="1615" y="4991"/>
                  <a:pt x="1908" y="5114"/>
                  <a:pt x="2201" y="5114"/>
                </a:cubicBezTo>
                <a:cubicBezTo>
                  <a:pt x="2446" y="5114"/>
                  <a:pt x="2690" y="5028"/>
                  <a:pt x="2861" y="4850"/>
                </a:cubicBezTo>
                <a:cubicBezTo>
                  <a:pt x="2974" y="4936"/>
                  <a:pt x="3114" y="4977"/>
                  <a:pt x="3255" y="4977"/>
                </a:cubicBezTo>
                <a:cubicBezTo>
                  <a:pt x="3470" y="4977"/>
                  <a:pt x="3689" y="4881"/>
                  <a:pt x="3820" y="4701"/>
                </a:cubicBezTo>
                <a:cubicBezTo>
                  <a:pt x="4008" y="5041"/>
                  <a:pt x="4400" y="5268"/>
                  <a:pt x="4792" y="5284"/>
                </a:cubicBezTo>
                <a:cubicBezTo>
                  <a:pt x="4803" y="5284"/>
                  <a:pt x="4814" y="5285"/>
                  <a:pt x="4825" y="5285"/>
                </a:cubicBezTo>
                <a:cubicBezTo>
                  <a:pt x="5207" y="5285"/>
                  <a:pt x="5595" y="5071"/>
                  <a:pt x="5806" y="4756"/>
                </a:cubicBezTo>
                <a:cubicBezTo>
                  <a:pt x="6093" y="5129"/>
                  <a:pt x="6566" y="5319"/>
                  <a:pt x="7036" y="5319"/>
                </a:cubicBezTo>
                <a:cubicBezTo>
                  <a:pt x="7468" y="5319"/>
                  <a:pt x="7897" y="5159"/>
                  <a:pt x="8181" y="4837"/>
                </a:cubicBezTo>
                <a:cubicBezTo>
                  <a:pt x="8256" y="5037"/>
                  <a:pt x="8457" y="5190"/>
                  <a:pt x="8668" y="5190"/>
                </a:cubicBezTo>
                <a:cubicBezTo>
                  <a:pt x="8686" y="5190"/>
                  <a:pt x="8704" y="5189"/>
                  <a:pt x="8722" y="5187"/>
                </a:cubicBezTo>
                <a:cubicBezTo>
                  <a:pt x="8949" y="5161"/>
                  <a:pt x="9153" y="4960"/>
                  <a:pt x="9179" y="4730"/>
                </a:cubicBezTo>
                <a:cubicBezTo>
                  <a:pt x="9311" y="4887"/>
                  <a:pt x="9512" y="4965"/>
                  <a:pt x="9711" y="4965"/>
                </a:cubicBezTo>
                <a:cubicBezTo>
                  <a:pt x="9924" y="4965"/>
                  <a:pt x="10136" y="4876"/>
                  <a:pt x="10261" y="4701"/>
                </a:cubicBezTo>
                <a:cubicBezTo>
                  <a:pt x="10411" y="5147"/>
                  <a:pt x="10883" y="5416"/>
                  <a:pt x="11343" y="5416"/>
                </a:cubicBezTo>
                <a:cubicBezTo>
                  <a:pt x="11582" y="5416"/>
                  <a:pt x="11816" y="5344"/>
                  <a:pt x="12001" y="5187"/>
                </a:cubicBezTo>
                <a:cubicBezTo>
                  <a:pt x="12074" y="5388"/>
                  <a:pt x="12283" y="5499"/>
                  <a:pt x="12490" y="5499"/>
                </a:cubicBezTo>
                <a:cubicBezTo>
                  <a:pt x="12632" y="5499"/>
                  <a:pt x="12772" y="5447"/>
                  <a:pt x="12866" y="5336"/>
                </a:cubicBezTo>
                <a:cubicBezTo>
                  <a:pt x="12937" y="5426"/>
                  <a:pt x="13052" y="5470"/>
                  <a:pt x="13169" y="5470"/>
                </a:cubicBezTo>
                <a:cubicBezTo>
                  <a:pt x="13298" y="5470"/>
                  <a:pt x="13429" y="5416"/>
                  <a:pt x="13501" y="5310"/>
                </a:cubicBezTo>
                <a:cubicBezTo>
                  <a:pt x="13684" y="5355"/>
                  <a:pt x="13874" y="5379"/>
                  <a:pt x="14065" y="5379"/>
                </a:cubicBezTo>
                <a:cubicBezTo>
                  <a:pt x="14323" y="5379"/>
                  <a:pt x="14582" y="5335"/>
                  <a:pt x="14823" y="5242"/>
                </a:cubicBezTo>
                <a:cubicBezTo>
                  <a:pt x="14682" y="5186"/>
                  <a:pt x="14529" y="5156"/>
                  <a:pt x="14377" y="5156"/>
                </a:cubicBezTo>
                <a:cubicBezTo>
                  <a:pt x="14309" y="5156"/>
                  <a:pt x="14242" y="5162"/>
                  <a:pt x="14175" y="5174"/>
                </a:cubicBezTo>
                <a:cubicBezTo>
                  <a:pt x="14091" y="4958"/>
                  <a:pt x="13855" y="4835"/>
                  <a:pt x="13625" y="4835"/>
                </a:cubicBezTo>
                <a:cubicBezTo>
                  <a:pt x="13482" y="4835"/>
                  <a:pt x="13341" y="4883"/>
                  <a:pt x="13242" y="4986"/>
                </a:cubicBezTo>
                <a:cubicBezTo>
                  <a:pt x="13265" y="4789"/>
                  <a:pt x="13075" y="4618"/>
                  <a:pt x="12895" y="4618"/>
                </a:cubicBezTo>
                <a:cubicBezTo>
                  <a:pt x="12852" y="4618"/>
                  <a:pt x="12811" y="4628"/>
                  <a:pt x="12772" y="4649"/>
                </a:cubicBezTo>
                <a:cubicBezTo>
                  <a:pt x="12837" y="4432"/>
                  <a:pt x="12636" y="4202"/>
                  <a:pt x="12419" y="4150"/>
                </a:cubicBezTo>
                <a:cubicBezTo>
                  <a:pt x="12353" y="4134"/>
                  <a:pt x="12287" y="4127"/>
                  <a:pt x="12221" y="4127"/>
                </a:cubicBezTo>
                <a:cubicBezTo>
                  <a:pt x="12059" y="4127"/>
                  <a:pt x="11900" y="4169"/>
                  <a:pt x="11745" y="4215"/>
                </a:cubicBezTo>
                <a:cubicBezTo>
                  <a:pt x="11865" y="4121"/>
                  <a:pt x="11894" y="3920"/>
                  <a:pt x="11784" y="3797"/>
                </a:cubicBezTo>
                <a:cubicBezTo>
                  <a:pt x="11734" y="3733"/>
                  <a:pt x="11654" y="3703"/>
                  <a:pt x="11572" y="3703"/>
                </a:cubicBezTo>
                <a:cubicBezTo>
                  <a:pt x="11499" y="3703"/>
                  <a:pt x="11424" y="3727"/>
                  <a:pt x="11366" y="3771"/>
                </a:cubicBezTo>
                <a:cubicBezTo>
                  <a:pt x="11353" y="3379"/>
                  <a:pt x="11204" y="2974"/>
                  <a:pt x="10867" y="2757"/>
                </a:cubicBezTo>
                <a:cubicBezTo>
                  <a:pt x="10762" y="2691"/>
                  <a:pt x="10633" y="2660"/>
                  <a:pt x="10504" y="2660"/>
                </a:cubicBezTo>
                <a:cubicBezTo>
                  <a:pt x="10237" y="2660"/>
                  <a:pt x="9967" y="2795"/>
                  <a:pt x="9895" y="3042"/>
                </a:cubicBezTo>
                <a:cubicBezTo>
                  <a:pt x="9895" y="2935"/>
                  <a:pt x="9776" y="2850"/>
                  <a:pt x="9670" y="2850"/>
                </a:cubicBezTo>
                <a:cubicBezTo>
                  <a:pt x="9628" y="2850"/>
                  <a:pt x="9588" y="2863"/>
                  <a:pt x="9558" y="2893"/>
                </a:cubicBezTo>
                <a:cubicBezTo>
                  <a:pt x="9626" y="2731"/>
                  <a:pt x="9626" y="2514"/>
                  <a:pt x="9503" y="2381"/>
                </a:cubicBezTo>
                <a:cubicBezTo>
                  <a:pt x="9444" y="2314"/>
                  <a:pt x="9353" y="2280"/>
                  <a:pt x="9264" y="2280"/>
                </a:cubicBezTo>
                <a:cubicBezTo>
                  <a:pt x="9171" y="2280"/>
                  <a:pt x="9080" y="2318"/>
                  <a:pt x="9030" y="2394"/>
                </a:cubicBezTo>
                <a:cubicBezTo>
                  <a:pt x="9017" y="2015"/>
                  <a:pt x="8693" y="1678"/>
                  <a:pt x="8317" y="1652"/>
                </a:cubicBezTo>
                <a:cubicBezTo>
                  <a:pt x="8301" y="1651"/>
                  <a:pt x="8284" y="1650"/>
                  <a:pt x="8267" y="1650"/>
                </a:cubicBezTo>
                <a:cubicBezTo>
                  <a:pt x="7906" y="1650"/>
                  <a:pt x="7557" y="1950"/>
                  <a:pt x="7507" y="2300"/>
                </a:cubicBezTo>
                <a:cubicBezTo>
                  <a:pt x="7406" y="1976"/>
                  <a:pt x="7065" y="1759"/>
                  <a:pt x="6725" y="1759"/>
                </a:cubicBezTo>
                <a:cubicBezTo>
                  <a:pt x="6609" y="1759"/>
                  <a:pt x="6493" y="1785"/>
                  <a:pt x="6386" y="1840"/>
                </a:cubicBezTo>
                <a:cubicBezTo>
                  <a:pt x="6425" y="1205"/>
                  <a:pt x="6049" y="586"/>
                  <a:pt x="5495" y="262"/>
                </a:cubicBezTo>
                <a:cubicBezTo>
                  <a:pt x="5182" y="86"/>
                  <a:pt x="4822" y="1"/>
                  <a:pt x="4461" y="1"/>
                </a:cubicBezTo>
                <a:close/>
              </a:path>
            </a:pathLst>
          </a:custGeom>
          <a:solidFill>
            <a:srgbClr val="FFFFFF">
              <a:alpha val="553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2" name="Google Shape;892;p28"/>
          <p:cNvSpPr/>
          <p:nvPr/>
        </p:nvSpPr>
        <p:spPr>
          <a:xfrm>
            <a:off x="-287301" y="3645607"/>
            <a:ext cx="2945241" cy="1889959"/>
          </a:xfrm>
          <a:custGeom>
            <a:avLst/>
            <a:gdLst/>
            <a:ahLst/>
            <a:cxnLst/>
            <a:rect l="l" t="t" r="r" b="b"/>
            <a:pathLst>
              <a:path w="9746" h="6254" extrusionOk="0">
                <a:moveTo>
                  <a:pt x="0" y="1"/>
                </a:moveTo>
                <a:lnTo>
                  <a:pt x="0" y="6092"/>
                </a:lnTo>
                <a:cubicBezTo>
                  <a:pt x="39" y="6131"/>
                  <a:pt x="94" y="6157"/>
                  <a:pt x="162" y="6186"/>
                </a:cubicBezTo>
                <a:cubicBezTo>
                  <a:pt x="282" y="6238"/>
                  <a:pt x="405" y="6254"/>
                  <a:pt x="541" y="6254"/>
                </a:cubicBezTo>
                <a:cubicBezTo>
                  <a:pt x="849" y="6254"/>
                  <a:pt x="1160" y="6092"/>
                  <a:pt x="1335" y="5833"/>
                </a:cubicBezTo>
                <a:cubicBezTo>
                  <a:pt x="1371" y="6021"/>
                  <a:pt x="1570" y="6139"/>
                  <a:pt x="1763" y="6139"/>
                </a:cubicBezTo>
                <a:cubicBezTo>
                  <a:pt x="1792" y="6139"/>
                  <a:pt x="1822" y="6136"/>
                  <a:pt x="1850" y="6131"/>
                </a:cubicBezTo>
                <a:cubicBezTo>
                  <a:pt x="2064" y="6076"/>
                  <a:pt x="2242" y="5930"/>
                  <a:pt x="2388" y="5781"/>
                </a:cubicBezTo>
                <a:cubicBezTo>
                  <a:pt x="2709" y="6054"/>
                  <a:pt x="3132" y="6222"/>
                  <a:pt x="3560" y="6222"/>
                </a:cubicBezTo>
                <a:cubicBezTo>
                  <a:pt x="3619" y="6222"/>
                  <a:pt x="3679" y="6219"/>
                  <a:pt x="3739" y="6212"/>
                </a:cubicBezTo>
                <a:cubicBezTo>
                  <a:pt x="4225" y="6173"/>
                  <a:pt x="4685" y="5930"/>
                  <a:pt x="4980" y="5551"/>
                </a:cubicBezTo>
                <a:cubicBezTo>
                  <a:pt x="5085" y="5759"/>
                  <a:pt x="5328" y="5857"/>
                  <a:pt x="5556" y="5857"/>
                </a:cubicBezTo>
                <a:cubicBezTo>
                  <a:pt x="5595" y="5857"/>
                  <a:pt x="5633" y="5855"/>
                  <a:pt x="5670" y="5849"/>
                </a:cubicBezTo>
                <a:cubicBezTo>
                  <a:pt x="5939" y="5807"/>
                  <a:pt x="6169" y="5658"/>
                  <a:pt x="6399" y="5509"/>
                </a:cubicBezTo>
                <a:cubicBezTo>
                  <a:pt x="6464" y="5683"/>
                  <a:pt x="6653" y="5781"/>
                  <a:pt x="6838" y="5781"/>
                </a:cubicBezTo>
                <a:cubicBezTo>
                  <a:pt x="6955" y="5781"/>
                  <a:pt x="7071" y="5742"/>
                  <a:pt x="7154" y="5658"/>
                </a:cubicBezTo>
                <a:cubicBezTo>
                  <a:pt x="7291" y="5764"/>
                  <a:pt x="7465" y="5815"/>
                  <a:pt x="7640" y="5815"/>
                </a:cubicBezTo>
                <a:cubicBezTo>
                  <a:pt x="7844" y="5815"/>
                  <a:pt x="8049" y="5744"/>
                  <a:pt x="8194" y="5606"/>
                </a:cubicBezTo>
                <a:cubicBezTo>
                  <a:pt x="8274" y="5684"/>
                  <a:pt x="8385" y="5725"/>
                  <a:pt x="8496" y="5725"/>
                </a:cubicBezTo>
                <a:cubicBezTo>
                  <a:pt x="8591" y="5725"/>
                  <a:pt x="8686" y="5695"/>
                  <a:pt x="8761" y="5632"/>
                </a:cubicBezTo>
                <a:cubicBezTo>
                  <a:pt x="8798" y="5704"/>
                  <a:pt x="8883" y="5727"/>
                  <a:pt x="8971" y="5727"/>
                </a:cubicBezTo>
                <a:cubicBezTo>
                  <a:pt x="9014" y="5727"/>
                  <a:pt x="9058" y="5721"/>
                  <a:pt x="9098" y="5713"/>
                </a:cubicBezTo>
                <a:cubicBezTo>
                  <a:pt x="9260" y="5700"/>
                  <a:pt x="9435" y="5671"/>
                  <a:pt x="9597" y="5645"/>
                </a:cubicBezTo>
                <a:cubicBezTo>
                  <a:pt x="9626" y="5645"/>
                  <a:pt x="9652" y="5632"/>
                  <a:pt x="9678" y="5619"/>
                </a:cubicBezTo>
                <a:cubicBezTo>
                  <a:pt x="9746" y="5551"/>
                  <a:pt x="9626" y="5457"/>
                  <a:pt x="9532" y="5457"/>
                </a:cubicBezTo>
                <a:cubicBezTo>
                  <a:pt x="9435" y="5457"/>
                  <a:pt x="9328" y="5483"/>
                  <a:pt x="9247" y="5538"/>
                </a:cubicBezTo>
                <a:cubicBezTo>
                  <a:pt x="9227" y="5452"/>
                  <a:pt x="9148" y="5402"/>
                  <a:pt x="9070" y="5402"/>
                </a:cubicBezTo>
                <a:cubicBezTo>
                  <a:pt x="9047" y="5402"/>
                  <a:pt x="9025" y="5406"/>
                  <a:pt x="9004" y="5415"/>
                </a:cubicBezTo>
                <a:cubicBezTo>
                  <a:pt x="8978" y="5444"/>
                  <a:pt x="8949" y="5457"/>
                  <a:pt x="8923" y="5470"/>
                </a:cubicBezTo>
                <a:cubicBezTo>
                  <a:pt x="8916" y="5471"/>
                  <a:pt x="8910" y="5472"/>
                  <a:pt x="8903" y="5472"/>
                </a:cubicBezTo>
                <a:cubicBezTo>
                  <a:pt x="8833" y="5472"/>
                  <a:pt x="8783" y="5410"/>
                  <a:pt x="8735" y="5363"/>
                </a:cubicBezTo>
                <a:cubicBezTo>
                  <a:pt x="8599" y="5201"/>
                  <a:pt x="8437" y="5065"/>
                  <a:pt x="8236" y="5010"/>
                </a:cubicBezTo>
                <a:cubicBezTo>
                  <a:pt x="8180" y="4996"/>
                  <a:pt x="8123" y="4988"/>
                  <a:pt x="8066" y="4988"/>
                </a:cubicBezTo>
                <a:cubicBezTo>
                  <a:pt x="7913" y="4988"/>
                  <a:pt x="7761" y="5041"/>
                  <a:pt x="7653" y="5159"/>
                </a:cubicBezTo>
                <a:cubicBezTo>
                  <a:pt x="7721" y="5078"/>
                  <a:pt x="7303" y="4848"/>
                  <a:pt x="7248" y="4835"/>
                </a:cubicBezTo>
                <a:cubicBezTo>
                  <a:pt x="7178" y="4810"/>
                  <a:pt x="7108" y="4795"/>
                  <a:pt x="7040" y="4795"/>
                </a:cubicBezTo>
                <a:cubicBezTo>
                  <a:pt x="6927" y="4795"/>
                  <a:pt x="6821" y="4835"/>
                  <a:pt x="6736" y="4929"/>
                </a:cubicBezTo>
                <a:cubicBezTo>
                  <a:pt x="6655" y="4537"/>
                  <a:pt x="6344" y="4200"/>
                  <a:pt x="5952" y="4106"/>
                </a:cubicBezTo>
                <a:cubicBezTo>
                  <a:pt x="5874" y="4087"/>
                  <a:pt x="5794" y="4078"/>
                  <a:pt x="5714" y="4078"/>
                </a:cubicBezTo>
                <a:cubicBezTo>
                  <a:pt x="5392" y="4078"/>
                  <a:pt x="5067" y="4223"/>
                  <a:pt x="4873" y="4472"/>
                </a:cubicBezTo>
                <a:cubicBezTo>
                  <a:pt x="4873" y="4275"/>
                  <a:pt x="4674" y="4135"/>
                  <a:pt x="4483" y="4135"/>
                </a:cubicBezTo>
                <a:cubicBezTo>
                  <a:pt x="4410" y="4135"/>
                  <a:pt x="4339" y="4155"/>
                  <a:pt x="4280" y="4200"/>
                </a:cubicBezTo>
                <a:cubicBezTo>
                  <a:pt x="4307" y="3976"/>
                  <a:pt x="4076" y="3810"/>
                  <a:pt x="3865" y="3810"/>
                </a:cubicBezTo>
                <a:cubicBezTo>
                  <a:pt x="3771" y="3810"/>
                  <a:pt x="3681" y="3843"/>
                  <a:pt x="3619" y="3918"/>
                </a:cubicBezTo>
                <a:cubicBezTo>
                  <a:pt x="3765" y="3458"/>
                  <a:pt x="3551" y="2904"/>
                  <a:pt x="3133" y="2690"/>
                </a:cubicBezTo>
                <a:cubicBezTo>
                  <a:pt x="2993" y="2620"/>
                  <a:pt x="2838" y="2587"/>
                  <a:pt x="2683" y="2587"/>
                </a:cubicBezTo>
                <a:cubicBezTo>
                  <a:pt x="2358" y="2587"/>
                  <a:pt x="2032" y="2734"/>
                  <a:pt x="1850" y="2998"/>
                </a:cubicBezTo>
                <a:cubicBezTo>
                  <a:pt x="1837" y="2674"/>
                  <a:pt x="1837" y="2337"/>
                  <a:pt x="1675" y="2055"/>
                </a:cubicBezTo>
                <a:cubicBezTo>
                  <a:pt x="1540" y="1839"/>
                  <a:pt x="1299" y="1679"/>
                  <a:pt x="1060" y="1679"/>
                </a:cubicBezTo>
                <a:cubicBezTo>
                  <a:pt x="984" y="1679"/>
                  <a:pt x="908" y="1695"/>
                  <a:pt x="836" y="1731"/>
                </a:cubicBezTo>
                <a:cubicBezTo>
                  <a:pt x="983" y="1498"/>
                  <a:pt x="753" y="1153"/>
                  <a:pt x="486" y="1153"/>
                </a:cubicBezTo>
                <a:cubicBezTo>
                  <a:pt x="459" y="1153"/>
                  <a:pt x="432" y="1157"/>
                  <a:pt x="405" y="1164"/>
                </a:cubicBezTo>
                <a:cubicBezTo>
                  <a:pt x="593" y="1109"/>
                  <a:pt x="486" y="584"/>
                  <a:pt x="431" y="474"/>
                </a:cubicBezTo>
                <a:cubicBezTo>
                  <a:pt x="350" y="260"/>
                  <a:pt x="188" y="98"/>
                  <a:pt x="0"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3" name="Google Shape;893;p28"/>
          <p:cNvSpPr/>
          <p:nvPr/>
        </p:nvSpPr>
        <p:spPr>
          <a:xfrm>
            <a:off x="8156693" y="444452"/>
            <a:ext cx="4035276" cy="1851277"/>
          </a:xfrm>
          <a:custGeom>
            <a:avLst/>
            <a:gdLst/>
            <a:ahLst/>
            <a:cxnLst/>
            <a:rect l="l" t="t" r="r" b="b"/>
            <a:pathLst>
              <a:path w="13353" h="6126" extrusionOk="0">
                <a:moveTo>
                  <a:pt x="13095" y="1"/>
                </a:moveTo>
                <a:cubicBezTo>
                  <a:pt x="13024" y="1"/>
                  <a:pt x="12953" y="8"/>
                  <a:pt x="12880" y="21"/>
                </a:cubicBezTo>
                <a:cubicBezTo>
                  <a:pt x="12313" y="102"/>
                  <a:pt x="11921" y="588"/>
                  <a:pt x="11840" y="1139"/>
                </a:cubicBezTo>
                <a:cubicBezTo>
                  <a:pt x="11652" y="925"/>
                  <a:pt x="11302" y="750"/>
                  <a:pt x="11017" y="750"/>
                </a:cubicBezTo>
                <a:cubicBezTo>
                  <a:pt x="11003" y="749"/>
                  <a:pt x="10989" y="748"/>
                  <a:pt x="10975" y="748"/>
                </a:cubicBezTo>
                <a:cubicBezTo>
                  <a:pt x="10799" y="748"/>
                  <a:pt x="10615" y="841"/>
                  <a:pt x="10492" y="964"/>
                </a:cubicBezTo>
                <a:cubicBezTo>
                  <a:pt x="10343" y="1113"/>
                  <a:pt x="10275" y="1317"/>
                  <a:pt x="10288" y="1518"/>
                </a:cubicBezTo>
                <a:cubicBezTo>
                  <a:pt x="10211" y="1506"/>
                  <a:pt x="10129" y="1493"/>
                  <a:pt x="10048" y="1493"/>
                </a:cubicBezTo>
                <a:cubicBezTo>
                  <a:pt x="9957" y="1493"/>
                  <a:pt x="9868" y="1509"/>
                  <a:pt x="9789" y="1560"/>
                </a:cubicBezTo>
                <a:cubicBezTo>
                  <a:pt x="9666" y="1654"/>
                  <a:pt x="9614" y="1816"/>
                  <a:pt x="9666" y="1965"/>
                </a:cubicBezTo>
                <a:cubicBezTo>
                  <a:pt x="9465" y="1774"/>
                  <a:pt x="9180" y="1654"/>
                  <a:pt x="8911" y="1654"/>
                </a:cubicBezTo>
                <a:cubicBezTo>
                  <a:pt x="8629" y="1654"/>
                  <a:pt x="8344" y="1803"/>
                  <a:pt x="8195" y="2030"/>
                </a:cubicBezTo>
                <a:cubicBezTo>
                  <a:pt x="8114" y="2153"/>
                  <a:pt x="8075" y="2302"/>
                  <a:pt x="8033" y="2451"/>
                </a:cubicBezTo>
                <a:cubicBezTo>
                  <a:pt x="7981" y="2678"/>
                  <a:pt x="8020" y="2882"/>
                  <a:pt x="8007" y="3112"/>
                </a:cubicBezTo>
                <a:cubicBezTo>
                  <a:pt x="7888" y="3061"/>
                  <a:pt x="7763" y="3015"/>
                  <a:pt x="7636" y="3015"/>
                </a:cubicBezTo>
                <a:cubicBezTo>
                  <a:pt x="7562" y="3015"/>
                  <a:pt x="7488" y="3030"/>
                  <a:pt x="7414" y="3070"/>
                </a:cubicBezTo>
                <a:cubicBezTo>
                  <a:pt x="7210" y="3164"/>
                  <a:pt x="7090" y="3368"/>
                  <a:pt x="7074" y="3585"/>
                </a:cubicBezTo>
                <a:cubicBezTo>
                  <a:pt x="6891" y="3395"/>
                  <a:pt x="6691" y="3317"/>
                  <a:pt x="6491" y="3317"/>
                </a:cubicBezTo>
                <a:cubicBezTo>
                  <a:pt x="5877" y="3317"/>
                  <a:pt x="5255" y="4053"/>
                  <a:pt x="5091" y="4583"/>
                </a:cubicBezTo>
                <a:cubicBezTo>
                  <a:pt x="4916" y="4366"/>
                  <a:pt x="4699" y="4152"/>
                  <a:pt x="4417" y="4110"/>
                </a:cubicBezTo>
                <a:cubicBezTo>
                  <a:pt x="4396" y="4107"/>
                  <a:pt x="4374" y="4106"/>
                  <a:pt x="4352" y="4106"/>
                </a:cubicBezTo>
                <a:cubicBezTo>
                  <a:pt x="4085" y="4106"/>
                  <a:pt x="3813" y="4319"/>
                  <a:pt x="3876" y="4583"/>
                </a:cubicBezTo>
                <a:cubicBezTo>
                  <a:pt x="3687" y="4484"/>
                  <a:pt x="3490" y="4393"/>
                  <a:pt x="3289" y="4393"/>
                </a:cubicBezTo>
                <a:cubicBezTo>
                  <a:pt x="3273" y="4393"/>
                  <a:pt x="3257" y="4394"/>
                  <a:pt x="3241" y="4395"/>
                </a:cubicBezTo>
                <a:cubicBezTo>
                  <a:pt x="2972" y="4421"/>
                  <a:pt x="2849" y="4609"/>
                  <a:pt x="2755" y="4826"/>
                </a:cubicBezTo>
                <a:cubicBezTo>
                  <a:pt x="2679" y="4710"/>
                  <a:pt x="2540" y="4643"/>
                  <a:pt x="2403" y="4643"/>
                </a:cubicBezTo>
                <a:cubicBezTo>
                  <a:pt x="2348" y="4643"/>
                  <a:pt x="2293" y="4654"/>
                  <a:pt x="2243" y="4677"/>
                </a:cubicBezTo>
                <a:cubicBezTo>
                  <a:pt x="2052" y="4745"/>
                  <a:pt x="1932" y="4933"/>
                  <a:pt x="1919" y="5137"/>
                </a:cubicBezTo>
                <a:cubicBezTo>
                  <a:pt x="1878" y="5027"/>
                  <a:pt x="1766" y="4961"/>
                  <a:pt x="1650" y="4961"/>
                </a:cubicBezTo>
                <a:cubicBezTo>
                  <a:pt x="1608" y="4961"/>
                  <a:pt x="1566" y="4970"/>
                  <a:pt x="1527" y="4988"/>
                </a:cubicBezTo>
                <a:cubicBezTo>
                  <a:pt x="1378" y="5043"/>
                  <a:pt x="1297" y="5189"/>
                  <a:pt x="1271" y="5351"/>
                </a:cubicBezTo>
                <a:cubicBezTo>
                  <a:pt x="1189" y="5294"/>
                  <a:pt x="1103" y="5258"/>
                  <a:pt x="1015" y="5258"/>
                </a:cubicBezTo>
                <a:cubicBezTo>
                  <a:pt x="956" y="5258"/>
                  <a:pt x="897" y="5274"/>
                  <a:pt x="837" y="5312"/>
                </a:cubicBezTo>
                <a:cubicBezTo>
                  <a:pt x="798" y="5351"/>
                  <a:pt x="743" y="5406"/>
                  <a:pt x="691" y="5432"/>
                </a:cubicBezTo>
                <a:cubicBezTo>
                  <a:pt x="623" y="5461"/>
                  <a:pt x="542" y="5461"/>
                  <a:pt x="474" y="5461"/>
                </a:cubicBezTo>
                <a:lnTo>
                  <a:pt x="43" y="5461"/>
                </a:lnTo>
                <a:cubicBezTo>
                  <a:pt x="1" y="5513"/>
                  <a:pt x="69" y="5581"/>
                  <a:pt x="137" y="5610"/>
                </a:cubicBezTo>
                <a:cubicBezTo>
                  <a:pt x="284" y="5676"/>
                  <a:pt x="459" y="5710"/>
                  <a:pt x="636" y="5710"/>
                </a:cubicBezTo>
                <a:cubicBezTo>
                  <a:pt x="813" y="5710"/>
                  <a:pt x="992" y="5676"/>
                  <a:pt x="1148" y="5610"/>
                </a:cubicBezTo>
                <a:cubicBezTo>
                  <a:pt x="1221" y="5677"/>
                  <a:pt x="1320" y="5708"/>
                  <a:pt x="1422" y="5708"/>
                </a:cubicBezTo>
                <a:cubicBezTo>
                  <a:pt x="1588" y="5708"/>
                  <a:pt x="1762" y="5625"/>
                  <a:pt x="1838" y="5474"/>
                </a:cubicBezTo>
                <a:cubicBezTo>
                  <a:pt x="1917" y="5516"/>
                  <a:pt x="2010" y="5537"/>
                  <a:pt x="2104" y="5537"/>
                </a:cubicBezTo>
                <a:cubicBezTo>
                  <a:pt x="2219" y="5537"/>
                  <a:pt x="2335" y="5507"/>
                  <a:pt x="2431" y="5448"/>
                </a:cubicBezTo>
                <a:cubicBezTo>
                  <a:pt x="2623" y="5738"/>
                  <a:pt x="2969" y="5948"/>
                  <a:pt x="3307" y="5948"/>
                </a:cubicBezTo>
                <a:cubicBezTo>
                  <a:pt x="3517" y="5948"/>
                  <a:pt x="3724" y="5867"/>
                  <a:pt x="3889" y="5675"/>
                </a:cubicBezTo>
                <a:cubicBezTo>
                  <a:pt x="3955" y="5950"/>
                  <a:pt x="4250" y="6126"/>
                  <a:pt x="4540" y="6126"/>
                </a:cubicBezTo>
                <a:cubicBezTo>
                  <a:pt x="4608" y="6126"/>
                  <a:pt x="4676" y="6116"/>
                  <a:pt x="4741" y="6096"/>
                </a:cubicBezTo>
                <a:cubicBezTo>
                  <a:pt x="5078" y="5999"/>
                  <a:pt x="5308" y="5662"/>
                  <a:pt x="5373" y="5325"/>
                </a:cubicBezTo>
                <a:lnTo>
                  <a:pt x="5373" y="5325"/>
                </a:lnTo>
                <a:cubicBezTo>
                  <a:pt x="5334" y="5529"/>
                  <a:pt x="6037" y="5756"/>
                  <a:pt x="6157" y="5785"/>
                </a:cubicBezTo>
                <a:cubicBezTo>
                  <a:pt x="6211" y="5792"/>
                  <a:pt x="6262" y="5796"/>
                  <a:pt x="6313" y="5796"/>
                </a:cubicBezTo>
                <a:cubicBezTo>
                  <a:pt x="6617" y="5796"/>
                  <a:pt x="6866" y="5672"/>
                  <a:pt x="7155" y="5555"/>
                </a:cubicBezTo>
                <a:cubicBezTo>
                  <a:pt x="7171" y="5662"/>
                  <a:pt x="7252" y="5772"/>
                  <a:pt x="7359" y="5798"/>
                </a:cubicBezTo>
                <a:cubicBezTo>
                  <a:pt x="7381" y="5803"/>
                  <a:pt x="7403" y="5806"/>
                  <a:pt x="7426" y="5806"/>
                </a:cubicBezTo>
                <a:cubicBezTo>
                  <a:pt x="7514" y="5806"/>
                  <a:pt x="7603" y="5766"/>
                  <a:pt x="7657" y="5691"/>
                </a:cubicBezTo>
                <a:cubicBezTo>
                  <a:pt x="7777" y="5853"/>
                  <a:pt x="7981" y="5947"/>
                  <a:pt x="8182" y="5973"/>
                </a:cubicBezTo>
                <a:cubicBezTo>
                  <a:pt x="8219" y="5978"/>
                  <a:pt x="8255" y="5980"/>
                  <a:pt x="8293" y="5980"/>
                </a:cubicBezTo>
                <a:cubicBezTo>
                  <a:pt x="8462" y="5980"/>
                  <a:pt x="8634" y="5935"/>
                  <a:pt x="8791" y="5879"/>
                </a:cubicBezTo>
                <a:cubicBezTo>
                  <a:pt x="9128" y="5772"/>
                  <a:pt x="9504" y="5568"/>
                  <a:pt x="9763" y="5325"/>
                </a:cubicBezTo>
                <a:cubicBezTo>
                  <a:pt x="9883" y="5662"/>
                  <a:pt x="10233" y="5905"/>
                  <a:pt x="10599" y="5905"/>
                </a:cubicBezTo>
                <a:cubicBezTo>
                  <a:pt x="10608" y="5905"/>
                  <a:pt x="10617" y="5905"/>
                  <a:pt x="10627" y="5905"/>
                </a:cubicBezTo>
                <a:cubicBezTo>
                  <a:pt x="10980" y="5905"/>
                  <a:pt x="11331" y="5666"/>
                  <a:pt x="11464" y="5338"/>
                </a:cubicBezTo>
                <a:cubicBezTo>
                  <a:pt x="11477" y="5649"/>
                  <a:pt x="11720" y="5934"/>
                  <a:pt x="12015" y="5999"/>
                </a:cubicBezTo>
                <a:cubicBezTo>
                  <a:pt x="12055" y="6006"/>
                  <a:pt x="12097" y="6009"/>
                  <a:pt x="12138" y="6009"/>
                </a:cubicBezTo>
                <a:cubicBezTo>
                  <a:pt x="12411" y="6009"/>
                  <a:pt x="12681" y="5855"/>
                  <a:pt x="12799" y="5610"/>
                </a:cubicBezTo>
                <a:cubicBezTo>
                  <a:pt x="12922" y="5811"/>
                  <a:pt x="13123" y="5960"/>
                  <a:pt x="13353" y="6054"/>
                </a:cubicBezTo>
                <a:lnTo>
                  <a:pt x="13353" y="34"/>
                </a:lnTo>
                <a:cubicBezTo>
                  <a:pt x="13265" y="11"/>
                  <a:pt x="13180" y="1"/>
                  <a:pt x="13095" y="1"/>
                </a:cubicBez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4" name="Google Shape;894;p28"/>
          <p:cNvSpPr/>
          <p:nvPr/>
        </p:nvSpPr>
        <p:spPr>
          <a:xfrm>
            <a:off x="5593845" y="4995200"/>
            <a:ext cx="6725079" cy="566761"/>
          </a:xfrm>
          <a:custGeom>
            <a:avLst/>
            <a:gdLst/>
            <a:ahLst/>
            <a:cxnLst/>
            <a:rect l="l" t="t" r="r" b="b"/>
            <a:pathLst>
              <a:path w="27784" h="3594" extrusionOk="0">
                <a:moveTo>
                  <a:pt x="27784" y="1"/>
                </a:moveTo>
                <a:cubicBezTo>
                  <a:pt x="13745" y="218"/>
                  <a:pt x="1" y="3432"/>
                  <a:pt x="1" y="3432"/>
                </a:cubicBezTo>
                <a:lnTo>
                  <a:pt x="21061" y="3552"/>
                </a:lnTo>
                <a:lnTo>
                  <a:pt x="27784" y="3594"/>
                </a:lnTo>
                <a:lnTo>
                  <a:pt x="27784" y="1"/>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5" name="Google Shape;895;p28"/>
          <p:cNvSpPr/>
          <p:nvPr/>
        </p:nvSpPr>
        <p:spPr>
          <a:xfrm>
            <a:off x="-65195" y="4995205"/>
            <a:ext cx="12384144" cy="1394827"/>
          </a:xfrm>
          <a:custGeom>
            <a:avLst/>
            <a:gdLst/>
            <a:ahLst/>
            <a:cxnLst/>
            <a:rect l="l" t="t" r="r" b="b"/>
            <a:pathLst>
              <a:path w="45536" h="8845" extrusionOk="0">
                <a:moveTo>
                  <a:pt x="10609" y="1"/>
                </a:moveTo>
                <a:cubicBezTo>
                  <a:pt x="2565" y="1"/>
                  <a:pt x="1" y="719"/>
                  <a:pt x="1" y="719"/>
                </a:cubicBezTo>
                <a:lnTo>
                  <a:pt x="1" y="8845"/>
                </a:lnTo>
                <a:lnTo>
                  <a:pt x="45536" y="8845"/>
                </a:lnTo>
                <a:lnTo>
                  <a:pt x="45536" y="3230"/>
                </a:lnTo>
                <a:cubicBezTo>
                  <a:pt x="44954" y="3336"/>
                  <a:pt x="44228" y="3384"/>
                  <a:pt x="43384" y="3384"/>
                </a:cubicBezTo>
                <a:cubicBezTo>
                  <a:pt x="36402" y="3384"/>
                  <a:pt x="21312" y="137"/>
                  <a:pt x="12676" y="16"/>
                </a:cubicBezTo>
                <a:cubicBezTo>
                  <a:pt x="11950" y="6"/>
                  <a:pt x="11262" y="1"/>
                  <a:pt x="10609"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6" name="Google Shape;896;p28"/>
          <p:cNvSpPr/>
          <p:nvPr/>
        </p:nvSpPr>
        <p:spPr>
          <a:xfrm>
            <a:off x="4951" y="5418021"/>
            <a:ext cx="11325455" cy="826331"/>
          </a:xfrm>
          <a:custGeom>
            <a:avLst/>
            <a:gdLst/>
            <a:ahLst/>
            <a:cxnLst/>
            <a:rect l="l" t="t" r="r" b="b"/>
            <a:pathLst>
              <a:path w="46790" h="3483" extrusionOk="0">
                <a:moveTo>
                  <a:pt x="24123" y="0"/>
                </a:moveTo>
                <a:cubicBezTo>
                  <a:pt x="12297" y="0"/>
                  <a:pt x="1" y="1740"/>
                  <a:pt x="1" y="1740"/>
                </a:cubicBezTo>
                <a:lnTo>
                  <a:pt x="1" y="3483"/>
                </a:lnTo>
                <a:lnTo>
                  <a:pt x="46790" y="3483"/>
                </a:lnTo>
                <a:lnTo>
                  <a:pt x="46790" y="2388"/>
                </a:lnTo>
                <a:cubicBezTo>
                  <a:pt x="46790" y="2388"/>
                  <a:pt x="35949" y="0"/>
                  <a:pt x="24123"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7" name="Google Shape;897;p28"/>
          <p:cNvSpPr/>
          <p:nvPr/>
        </p:nvSpPr>
        <p:spPr>
          <a:xfrm>
            <a:off x="-65194" y="5535571"/>
            <a:ext cx="12384175" cy="1322444"/>
          </a:xfrm>
          <a:custGeom>
            <a:avLst/>
            <a:gdLst/>
            <a:ahLst/>
            <a:cxnLst/>
            <a:rect l="l" t="t" r="r" b="b"/>
            <a:pathLst>
              <a:path w="51164" h="8386" extrusionOk="0">
                <a:moveTo>
                  <a:pt x="51164" y="1"/>
                </a:moveTo>
                <a:cubicBezTo>
                  <a:pt x="51164" y="1"/>
                  <a:pt x="12488" y="1783"/>
                  <a:pt x="1" y="4579"/>
                </a:cubicBezTo>
                <a:lnTo>
                  <a:pt x="1" y="8386"/>
                </a:lnTo>
                <a:lnTo>
                  <a:pt x="51164" y="8386"/>
                </a:lnTo>
                <a:lnTo>
                  <a:pt x="51164"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8" name="Google Shape;898;p28"/>
          <p:cNvSpPr/>
          <p:nvPr/>
        </p:nvSpPr>
        <p:spPr>
          <a:xfrm>
            <a:off x="-65200" y="6031671"/>
            <a:ext cx="12384175" cy="826341"/>
          </a:xfrm>
          <a:custGeom>
            <a:avLst/>
            <a:gdLst/>
            <a:ahLst/>
            <a:cxnLst/>
            <a:rect l="l" t="t" r="r" b="b"/>
            <a:pathLst>
              <a:path w="51164" h="7555" extrusionOk="0">
                <a:moveTo>
                  <a:pt x="7656" y="1"/>
                </a:moveTo>
                <a:cubicBezTo>
                  <a:pt x="2876" y="1"/>
                  <a:pt x="1" y="385"/>
                  <a:pt x="1" y="385"/>
                </a:cubicBezTo>
                <a:lnTo>
                  <a:pt x="1" y="7555"/>
                </a:lnTo>
                <a:lnTo>
                  <a:pt x="51164" y="7555"/>
                </a:lnTo>
                <a:lnTo>
                  <a:pt x="51164" y="3249"/>
                </a:lnTo>
                <a:cubicBezTo>
                  <a:pt x="49225" y="3578"/>
                  <a:pt x="47012" y="3826"/>
                  <a:pt x="44108" y="3826"/>
                </a:cubicBezTo>
                <a:cubicBezTo>
                  <a:pt x="39852" y="3826"/>
                  <a:pt x="34112" y="3292"/>
                  <a:pt x="25581" y="1694"/>
                </a:cubicBezTo>
                <a:cubicBezTo>
                  <a:pt x="18442" y="347"/>
                  <a:pt x="12191" y="1"/>
                  <a:pt x="765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9" name="Google Shape;899;p28"/>
          <p:cNvSpPr txBox="1">
            <a:spLocks noGrp="1"/>
          </p:cNvSpPr>
          <p:nvPr>
            <p:ph type="title" hasCustomPrompt="1"/>
          </p:nvPr>
        </p:nvSpPr>
        <p:spPr>
          <a:xfrm>
            <a:off x="960096" y="1155867"/>
            <a:ext cx="6018000" cy="138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8000"/>
            </a:lvl1pPr>
            <a:lvl2pPr lvl="1" rtl="0">
              <a:spcBef>
                <a:spcPts val="0"/>
              </a:spcBef>
              <a:spcAft>
                <a:spcPts val="0"/>
              </a:spcAft>
              <a:buSzPts val="7200"/>
              <a:buNone/>
              <a:defRPr sz="9600"/>
            </a:lvl2pPr>
            <a:lvl3pPr lvl="2" rtl="0">
              <a:spcBef>
                <a:spcPts val="0"/>
              </a:spcBef>
              <a:spcAft>
                <a:spcPts val="0"/>
              </a:spcAft>
              <a:buSzPts val="7200"/>
              <a:buNone/>
              <a:defRPr sz="9600"/>
            </a:lvl3pPr>
            <a:lvl4pPr lvl="3" rtl="0">
              <a:spcBef>
                <a:spcPts val="0"/>
              </a:spcBef>
              <a:spcAft>
                <a:spcPts val="0"/>
              </a:spcAft>
              <a:buSzPts val="7200"/>
              <a:buNone/>
              <a:defRPr sz="9600"/>
            </a:lvl4pPr>
            <a:lvl5pPr lvl="4" rtl="0">
              <a:spcBef>
                <a:spcPts val="0"/>
              </a:spcBef>
              <a:spcAft>
                <a:spcPts val="0"/>
              </a:spcAft>
              <a:buSzPts val="7200"/>
              <a:buNone/>
              <a:defRPr sz="9600"/>
            </a:lvl5pPr>
            <a:lvl6pPr lvl="5" rtl="0">
              <a:spcBef>
                <a:spcPts val="0"/>
              </a:spcBef>
              <a:spcAft>
                <a:spcPts val="0"/>
              </a:spcAft>
              <a:buSzPts val="7200"/>
              <a:buNone/>
              <a:defRPr sz="9600"/>
            </a:lvl6pPr>
            <a:lvl7pPr lvl="6" rtl="0">
              <a:spcBef>
                <a:spcPts val="0"/>
              </a:spcBef>
              <a:spcAft>
                <a:spcPts val="0"/>
              </a:spcAft>
              <a:buSzPts val="7200"/>
              <a:buNone/>
              <a:defRPr sz="9600"/>
            </a:lvl7pPr>
            <a:lvl8pPr lvl="7" rtl="0">
              <a:spcBef>
                <a:spcPts val="0"/>
              </a:spcBef>
              <a:spcAft>
                <a:spcPts val="0"/>
              </a:spcAft>
              <a:buSzPts val="7200"/>
              <a:buNone/>
              <a:defRPr sz="9600"/>
            </a:lvl8pPr>
            <a:lvl9pPr lvl="8" rtl="0">
              <a:spcBef>
                <a:spcPts val="0"/>
              </a:spcBef>
              <a:spcAft>
                <a:spcPts val="0"/>
              </a:spcAft>
              <a:buSzPts val="7200"/>
              <a:buNone/>
              <a:defRPr sz="9600"/>
            </a:lvl9pPr>
          </a:lstStyle>
          <a:p>
            <a:r>
              <a:t>xx%</a:t>
            </a:r>
          </a:p>
        </p:txBody>
      </p:sp>
      <p:sp>
        <p:nvSpPr>
          <p:cNvPr id="900" name="Google Shape;900;p28"/>
          <p:cNvSpPr txBox="1">
            <a:spLocks noGrp="1"/>
          </p:cNvSpPr>
          <p:nvPr>
            <p:ph type="subTitle" idx="1"/>
          </p:nvPr>
        </p:nvSpPr>
        <p:spPr>
          <a:xfrm>
            <a:off x="960032" y="2335133"/>
            <a:ext cx="6018000" cy="577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133">
                <a:solidFill>
                  <a:srgbClr val="242424"/>
                </a:solidFill>
              </a:defRPr>
            </a:lvl1pPr>
            <a:lvl2pPr lvl="1" algn="ctr" rtl="0">
              <a:spcBef>
                <a:spcPts val="0"/>
              </a:spcBef>
              <a:spcAft>
                <a:spcPts val="0"/>
              </a:spcAft>
              <a:buNone/>
              <a:defRPr sz="2133">
                <a:solidFill>
                  <a:srgbClr val="242424"/>
                </a:solidFill>
              </a:defRPr>
            </a:lvl2pPr>
            <a:lvl3pPr lvl="2" algn="ctr" rtl="0">
              <a:spcBef>
                <a:spcPts val="0"/>
              </a:spcBef>
              <a:spcAft>
                <a:spcPts val="0"/>
              </a:spcAft>
              <a:buNone/>
              <a:defRPr sz="2133">
                <a:solidFill>
                  <a:srgbClr val="242424"/>
                </a:solidFill>
              </a:defRPr>
            </a:lvl3pPr>
            <a:lvl4pPr lvl="3" algn="ctr" rtl="0">
              <a:spcBef>
                <a:spcPts val="0"/>
              </a:spcBef>
              <a:spcAft>
                <a:spcPts val="0"/>
              </a:spcAft>
              <a:buNone/>
              <a:defRPr sz="2133">
                <a:solidFill>
                  <a:srgbClr val="242424"/>
                </a:solidFill>
              </a:defRPr>
            </a:lvl4pPr>
            <a:lvl5pPr lvl="4" algn="ctr" rtl="0">
              <a:spcBef>
                <a:spcPts val="0"/>
              </a:spcBef>
              <a:spcAft>
                <a:spcPts val="0"/>
              </a:spcAft>
              <a:buNone/>
              <a:defRPr sz="2133">
                <a:solidFill>
                  <a:srgbClr val="242424"/>
                </a:solidFill>
              </a:defRPr>
            </a:lvl5pPr>
            <a:lvl6pPr lvl="5" algn="ctr" rtl="0">
              <a:spcBef>
                <a:spcPts val="0"/>
              </a:spcBef>
              <a:spcAft>
                <a:spcPts val="0"/>
              </a:spcAft>
              <a:buNone/>
              <a:defRPr sz="2133">
                <a:solidFill>
                  <a:srgbClr val="242424"/>
                </a:solidFill>
              </a:defRPr>
            </a:lvl6pPr>
            <a:lvl7pPr lvl="6" algn="ctr" rtl="0">
              <a:spcBef>
                <a:spcPts val="0"/>
              </a:spcBef>
              <a:spcAft>
                <a:spcPts val="0"/>
              </a:spcAft>
              <a:buNone/>
              <a:defRPr sz="2133">
                <a:solidFill>
                  <a:srgbClr val="242424"/>
                </a:solidFill>
              </a:defRPr>
            </a:lvl7pPr>
            <a:lvl8pPr lvl="7" algn="ctr" rtl="0">
              <a:spcBef>
                <a:spcPts val="0"/>
              </a:spcBef>
              <a:spcAft>
                <a:spcPts val="0"/>
              </a:spcAft>
              <a:buNone/>
              <a:defRPr sz="2133">
                <a:solidFill>
                  <a:srgbClr val="242424"/>
                </a:solidFill>
              </a:defRPr>
            </a:lvl8pPr>
            <a:lvl9pPr lvl="8" algn="ctr" rtl="0">
              <a:spcBef>
                <a:spcPts val="0"/>
              </a:spcBef>
              <a:spcAft>
                <a:spcPts val="0"/>
              </a:spcAft>
              <a:buNone/>
              <a:defRPr sz="2133">
                <a:solidFill>
                  <a:srgbClr val="242424"/>
                </a:solidFill>
              </a:defRPr>
            </a:lvl9pPr>
          </a:lstStyle>
          <a:p>
            <a:endParaRPr/>
          </a:p>
        </p:txBody>
      </p:sp>
      <p:sp>
        <p:nvSpPr>
          <p:cNvPr id="901" name="Google Shape;901;p28"/>
          <p:cNvSpPr txBox="1">
            <a:spLocks noGrp="1"/>
          </p:cNvSpPr>
          <p:nvPr>
            <p:ph type="title" idx="2" hasCustomPrompt="1"/>
          </p:nvPr>
        </p:nvSpPr>
        <p:spPr>
          <a:xfrm>
            <a:off x="960175" y="3047349"/>
            <a:ext cx="6018000" cy="138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8000"/>
            </a:lvl1pPr>
            <a:lvl2pPr lvl="1" rtl="0">
              <a:spcBef>
                <a:spcPts val="0"/>
              </a:spcBef>
              <a:spcAft>
                <a:spcPts val="0"/>
              </a:spcAft>
              <a:buSzPts val="7200"/>
              <a:buNone/>
              <a:defRPr sz="9600"/>
            </a:lvl2pPr>
            <a:lvl3pPr lvl="2" rtl="0">
              <a:spcBef>
                <a:spcPts val="0"/>
              </a:spcBef>
              <a:spcAft>
                <a:spcPts val="0"/>
              </a:spcAft>
              <a:buSzPts val="7200"/>
              <a:buNone/>
              <a:defRPr sz="9600"/>
            </a:lvl3pPr>
            <a:lvl4pPr lvl="3" rtl="0">
              <a:spcBef>
                <a:spcPts val="0"/>
              </a:spcBef>
              <a:spcAft>
                <a:spcPts val="0"/>
              </a:spcAft>
              <a:buSzPts val="7200"/>
              <a:buNone/>
              <a:defRPr sz="9600"/>
            </a:lvl4pPr>
            <a:lvl5pPr lvl="4" rtl="0">
              <a:spcBef>
                <a:spcPts val="0"/>
              </a:spcBef>
              <a:spcAft>
                <a:spcPts val="0"/>
              </a:spcAft>
              <a:buSzPts val="7200"/>
              <a:buNone/>
              <a:defRPr sz="9600"/>
            </a:lvl5pPr>
            <a:lvl6pPr lvl="5" rtl="0">
              <a:spcBef>
                <a:spcPts val="0"/>
              </a:spcBef>
              <a:spcAft>
                <a:spcPts val="0"/>
              </a:spcAft>
              <a:buSzPts val="7200"/>
              <a:buNone/>
              <a:defRPr sz="9600"/>
            </a:lvl6pPr>
            <a:lvl7pPr lvl="6" rtl="0">
              <a:spcBef>
                <a:spcPts val="0"/>
              </a:spcBef>
              <a:spcAft>
                <a:spcPts val="0"/>
              </a:spcAft>
              <a:buSzPts val="7200"/>
              <a:buNone/>
              <a:defRPr sz="9600"/>
            </a:lvl7pPr>
            <a:lvl8pPr lvl="7" rtl="0">
              <a:spcBef>
                <a:spcPts val="0"/>
              </a:spcBef>
              <a:spcAft>
                <a:spcPts val="0"/>
              </a:spcAft>
              <a:buSzPts val="7200"/>
              <a:buNone/>
              <a:defRPr sz="9600"/>
            </a:lvl8pPr>
            <a:lvl9pPr lvl="8" rtl="0">
              <a:spcBef>
                <a:spcPts val="0"/>
              </a:spcBef>
              <a:spcAft>
                <a:spcPts val="0"/>
              </a:spcAft>
              <a:buSzPts val="7200"/>
              <a:buNone/>
              <a:defRPr sz="9600"/>
            </a:lvl9pPr>
          </a:lstStyle>
          <a:p>
            <a:r>
              <a:t>xx%</a:t>
            </a:r>
          </a:p>
        </p:txBody>
      </p:sp>
      <p:sp>
        <p:nvSpPr>
          <p:cNvPr id="902" name="Google Shape;902;p28"/>
          <p:cNvSpPr txBox="1">
            <a:spLocks noGrp="1"/>
          </p:cNvSpPr>
          <p:nvPr>
            <p:ph type="subTitle" idx="3"/>
          </p:nvPr>
        </p:nvSpPr>
        <p:spPr>
          <a:xfrm>
            <a:off x="960000" y="4226617"/>
            <a:ext cx="6018000" cy="577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133">
                <a:solidFill>
                  <a:srgbClr val="242424"/>
                </a:solidFill>
              </a:defRPr>
            </a:lvl1pPr>
            <a:lvl2pPr lvl="1" algn="ctr" rtl="0">
              <a:spcBef>
                <a:spcPts val="0"/>
              </a:spcBef>
              <a:spcAft>
                <a:spcPts val="0"/>
              </a:spcAft>
              <a:buNone/>
              <a:defRPr sz="2133">
                <a:solidFill>
                  <a:srgbClr val="242424"/>
                </a:solidFill>
              </a:defRPr>
            </a:lvl2pPr>
            <a:lvl3pPr lvl="2" algn="ctr" rtl="0">
              <a:spcBef>
                <a:spcPts val="0"/>
              </a:spcBef>
              <a:spcAft>
                <a:spcPts val="0"/>
              </a:spcAft>
              <a:buNone/>
              <a:defRPr sz="2133">
                <a:solidFill>
                  <a:srgbClr val="242424"/>
                </a:solidFill>
              </a:defRPr>
            </a:lvl3pPr>
            <a:lvl4pPr lvl="3" algn="ctr" rtl="0">
              <a:spcBef>
                <a:spcPts val="0"/>
              </a:spcBef>
              <a:spcAft>
                <a:spcPts val="0"/>
              </a:spcAft>
              <a:buNone/>
              <a:defRPr sz="2133">
                <a:solidFill>
                  <a:srgbClr val="242424"/>
                </a:solidFill>
              </a:defRPr>
            </a:lvl4pPr>
            <a:lvl5pPr lvl="4" algn="ctr" rtl="0">
              <a:spcBef>
                <a:spcPts val="0"/>
              </a:spcBef>
              <a:spcAft>
                <a:spcPts val="0"/>
              </a:spcAft>
              <a:buNone/>
              <a:defRPr sz="2133">
                <a:solidFill>
                  <a:srgbClr val="242424"/>
                </a:solidFill>
              </a:defRPr>
            </a:lvl5pPr>
            <a:lvl6pPr lvl="5" algn="ctr" rtl="0">
              <a:spcBef>
                <a:spcPts val="0"/>
              </a:spcBef>
              <a:spcAft>
                <a:spcPts val="0"/>
              </a:spcAft>
              <a:buNone/>
              <a:defRPr sz="2133">
                <a:solidFill>
                  <a:srgbClr val="242424"/>
                </a:solidFill>
              </a:defRPr>
            </a:lvl6pPr>
            <a:lvl7pPr lvl="6" algn="ctr" rtl="0">
              <a:spcBef>
                <a:spcPts val="0"/>
              </a:spcBef>
              <a:spcAft>
                <a:spcPts val="0"/>
              </a:spcAft>
              <a:buNone/>
              <a:defRPr sz="2133">
                <a:solidFill>
                  <a:srgbClr val="242424"/>
                </a:solidFill>
              </a:defRPr>
            </a:lvl7pPr>
            <a:lvl8pPr lvl="7" algn="ctr" rtl="0">
              <a:spcBef>
                <a:spcPts val="0"/>
              </a:spcBef>
              <a:spcAft>
                <a:spcPts val="0"/>
              </a:spcAft>
              <a:buNone/>
              <a:defRPr sz="2133">
                <a:solidFill>
                  <a:srgbClr val="242424"/>
                </a:solidFill>
              </a:defRPr>
            </a:lvl8pPr>
            <a:lvl9pPr lvl="8" algn="ctr" rtl="0">
              <a:spcBef>
                <a:spcPts val="0"/>
              </a:spcBef>
              <a:spcAft>
                <a:spcPts val="0"/>
              </a:spcAft>
              <a:buNone/>
              <a:defRPr sz="2133">
                <a:solidFill>
                  <a:srgbClr val="242424"/>
                </a:solidFill>
              </a:defRPr>
            </a:lvl9pPr>
          </a:lstStyle>
          <a:p>
            <a:endParaRPr/>
          </a:p>
        </p:txBody>
      </p:sp>
    </p:spTree>
    <p:extLst>
      <p:ext uri="{BB962C8B-B14F-4D97-AF65-F5344CB8AC3E}">
        <p14:creationId xmlns:p14="http://schemas.microsoft.com/office/powerpoint/2010/main" val="22059299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965"/>
        <p:cNvGrpSpPr/>
        <p:nvPr/>
      </p:nvGrpSpPr>
      <p:grpSpPr>
        <a:xfrm>
          <a:off x="0" y="0"/>
          <a:ext cx="0" cy="0"/>
          <a:chOff x="0" y="0"/>
          <a:chExt cx="0" cy="0"/>
        </a:xfrm>
      </p:grpSpPr>
      <p:sp>
        <p:nvSpPr>
          <p:cNvPr id="966" name="Google Shape;966;p32"/>
          <p:cNvSpPr/>
          <p:nvPr/>
        </p:nvSpPr>
        <p:spPr>
          <a:xfrm flipH="1">
            <a:off x="7144167" y="6249298"/>
            <a:ext cx="70951" cy="2221"/>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67" name="Google Shape;967;p32"/>
          <p:cNvSpPr/>
          <p:nvPr/>
        </p:nvSpPr>
        <p:spPr>
          <a:xfrm flipH="1">
            <a:off x="1990286" y="5961175"/>
            <a:ext cx="597393" cy="14437"/>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68" name="Google Shape;968;p32"/>
          <p:cNvSpPr/>
          <p:nvPr/>
        </p:nvSpPr>
        <p:spPr>
          <a:xfrm flipH="1">
            <a:off x="-16" y="5321402"/>
            <a:ext cx="12192016" cy="826665"/>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69" name="Google Shape;969;p32"/>
          <p:cNvSpPr/>
          <p:nvPr/>
        </p:nvSpPr>
        <p:spPr>
          <a:xfrm flipH="1">
            <a:off x="17" y="5669032"/>
            <a:ext cx="12192016" cy="826673"/>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70" name="Google Shape;970;p32"/>
          <p:cNvSpPr/>
          <p:nvPr/>
        </p:nvSpPr>
        <p:spPr>
          <a:xfrm flipH="1">
            <a:off x="25" y="5500935"/>
            <a:ext cx="7338209" cy="1648471"/>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71" name="Google Shape;971;p32"/>
          <p:cNvSpPr/>
          <p:nvPr/>
        </p:nvSpPr>
        <p:spPr>
          <a:xfrm flipH="1">
            <a:off x="242833" y="6092424"/>
            <a:ext cx="11949201" cy="756421"/>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72" name="Google Shape;972;p32"/>
          <p:cNvSpPr/>
          <p:nvPr/>
        </p:nvSpPr>
        <p:spPr>
          <a:xfrm flipH="1">
            <a:off x="17" y="6392956"/>
            <a:ext cx="12192016" cy="756440"/>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73" name="Google Shape;973;p32"/>
          <p:cNvGrpSpPr/>
          <p:nvPr/>
        </p:nvGrpSpPr>
        <p:grpSpPr>
          <a:xfrm>
            <a:off x="826834" y="4774934"/>
            <a:ext cx="1110233" cy="1362900"/>
            <a:chOff x="620125" y="3581200"/>
            <a:chExt cx="832675" cy="1022175"/>
          </a:xfrm>
        </p:grpSpPr>
        <p:sp>
          <p:nvSpPr>
            <p:cNvPr id="974" name="Google Shape;974;p32"/>
            <p:cNvSpPr/>
            <p:nvPr/>
          </p:nvSpPr>
          <p:spPr>
            <a:xfrm>
              <a:off x="1277069" y="4458809"/>
              <a:ext cx="78159" cy="144566"/>
            </a:xfrm>
            <a:custGeom>
              <a:avLst/>
              <a:gdLst/>
              <a:ahLst/>
              <a:cxnLst/>
              <a:rect l="l" t="t" r="r" b="b"/>
              <a:pathLst>
                <a:path w="306" h="566" extrusionOk="0">
                  <a:moveTo>
                    <a:pt x="166" y="1"/>
                  </a:moveTo>
                  <a:cubicBezTo>
                    <a:pt x="82" y="1"/>
                    <a:pt x="0" y="58"/>
                    <a:pt x="47" y="119"/>
                  </a:cubicBezTo>
                  <a:cubicBezTo>
                    <a:pt x="144" y="242"/>
                    <a:pt x="115" y="566"/>
                    <a:pt x="115" y="566"/>
                  </a:cubicBezTo>
                  <a:lnTo>
                    <a:pt x="238" y="566"/>
                  </a:lnTo>
                  <a:cubicBezTo>
                    <a:pt x="209" y="226"/>
                    <a:pt x="306" y="119"/>
                    <a:pt x="306" y="119"/>
                  </a:cubicBezTo>
                  <a:cubicBezTo>
                    <a:pt x="293" y="33"/>
                    <a:pt x="229" y="1"/>
                    <a:pt x="166"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32"/>
            <p:cNvSpPr/>
            <p:nvPr/>
          </p:nvSpPr>
          <p:spPr>
            <a:xfrm>
              <a:off x="1189460" y="3581455"/>
              <a:ext cx="263341" cy="958326"/>
            </a:xfrm>
            <a:custGeom>
              <a:avLst/>
              <a:gdLst/>
              <a:ahLst/>
              <a:cxnLst/>
              <a:rect l="l" t="t" r="r" b="b"/>
              <a:pathLst>
                <a:path w="1031" h="3752" extrusionOk="0">
                  <a:moveTo>
                    <a:pt x="524" y="0"/>
                  </a:moveTo>
                  <a:cubicBezTo>
                    <a:pt x="469" y="0"/>
                    <a:pt x="415" y="113"/>
                    <a:pt x="364" y="382"/>
                  </a:cubicBezTo>
                  <a:cubicBezTo>
                    <a:pt x="364" y="382"/>
                    <a:pt x="1" y="3418"/>
                    <a:pt x="257" y="3635"/>
                  </a:cubicBezTo>
                  <a:cubicBezTo>
                    <a:pt x="328" y="3702"/>
                    <a:pt x="437" y="3751"/>
                    <a:pt x="549" y="3751"/>
                  </a:cubicBezTo>
                  <a:cubicBezTo>
                    <a:pt x="754" y="3751"/>
                    <a:pt x="972" y="3586"/>
                    <a:pt x="999" y="3055"/>
                  </a:cubicBezTo>
                  <a:cubicBezTo>
                    <a:pt x="1031" y="2379"/>
                    <a:pt x="774" y="0"/>
                    <a:pt x="524" y="0"/>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32"/>
            <p:cNvSpPr/>
            <p:nvPr/>
          </p:nvSpPr>
          <p:spPr>
            <a:xfrm>
              <a:off x="1175412" y="3581200"/>
              <a:ext cx="162449" cy="946066"/>
            </a:xfrm>
            <a:custGeom>
              <a:avLst/>
              <a:gdLst/>
              <a:ahLst/>
              <a:cxnLst/>
              <a:rect l="l" t="t" r="r" b="b"/>
              <a:pathLst>
                <a:path w="636" h="3704" extrusionOk="0">
                  <a:moveTo>
                    <a:pt x="578" y="0"/>
                  </a:moveTo>
                  <a:cubicBezTo>
                    <a:pt x="525" y="0"/>
                    <a:pt x="468" y="116"/>
                    <a:pt x="419" y="383"/>
                  </a:cubicBezTo>
                  <a:cubicBezTo>
                    <a:pt x="419" y="383"/>
                    <a:pt x="1" y="3218"/>
                    <a:pt x="312" y="3636"/>
                  </a:cubicBezTo>
                  <a:cubicBezTo>
                    <a:pt x="325" y="3662"/>
                    <a:pt x="364" y="3691"/>
                    <a:pt x="393" y="3704"/>
                  </a:cubicBezTo>
                  <a:cubicBezTo>
                    <a:pt x="244" y="3095"/>
                    <a:pt x="500" y="370"/>
                    <a:pt x="500" y="370"/>
                  </a:cubicBezTo>
                  <a:cubicBezTo>
                    <a:pt x="526" y="33"/>
                    <a:pt x="607" y="114"/>
                    <a:pt x="636" y="46"/>
                  </a:cubicBezTo>
                  <a:cubicBezTo>
                    <a:pt x="617" y="16"/>
                    <a:pt x="598" y="0"/>
                    <a:pt x="578" y="0"/>
                  </a:cubicBezTo>
                  <a:close/>
                </a:path>
              </a:pathLst>
            </a:custGeom>
            <a:solidFill>
              <a:srgbClr val="A590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32"/>
            <p:cNvSpPr/>
            <p:nvPr/>
          </p:nvSpPr>
          <p:spPr>
            <a:xfrm>
              <a:off x="1018838" y="4458809"/>
              <a:ext cx="77393" cy="144566"/>
            </a:xfrm>
            <a:custGeom>
              <a:avLst/>
              <a:gdLst/>
              <a:ahLst/>
              <a:cxnLst/>
              <a:rect l="l" t="t" r="r" b="b"/>
              <a:pathLst>
                <a:path w="303" h="566" extrusionOk="0">
                  <a:moveTo>
                    <a:pt x="166" y="1"/>
                  </a:moveTo>
                  <a:cubicBezTo>
                    <a:pt x="82" y="1"/>
                    <a:pt x="1" y="58"/>
                    <a:pt x="47" y="119"/>
                  </a:cubicBezTo>
                  <a:cubicBezTo>
                    <a:pt x="141" y="242"/>
                    <a:pt x="115" y="566"/>
                    <a:pt x="115" y="566"/>
                  </a:cubicBezTo>
                  <a:lnTo>
                    <a:pt x="235" y="566"/>
                  </a:lnTo>
                  <a:cubicBezTo>
                    <a:pt x="209" y="226"/>
                    <a:pt x="303" y="119"/>
                    <a:pt x="303" y="119"/>
                  </a:cubicBezTo>
                  <a:cubicBezTo>
                    <a:pt x="292" y="33"/>
                    <a:pt x="228" y="1"/>
                    <a:pt x="166"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32"/>
            <p:cNvSpPr/>
            <p:nvPr/>
          </p:nvSpPr>
          <p:spPr>
            <a:xfrm>
              <a:off x="927142" y="3581455"/>
              <a:ext cx="267427" cy="958326"/>
            </a:xfrm>
            <a:custGeom>
              <a:avLst/>
              <a:gdLst/>
              <a:ahLst/>
              <a:cxnLst/>
              <a:rect l="l" t="t" r="r" b="b"/>
              <a:pathLst>
                <a:path w="1047" h="3752" extrusionOk="0">
                  <a:moveTo>
                    <a:pt x="530" y="0"/>
                  </a:moveTo>
                  <a:cubicBezTo>
                    <a:pt x="473" y="0"/>
                    <a:pt x="417" y="113"/>
                    <a:pt x="364" y="382"/>
                  </a:cubicBezTo>
                  <a:cubicBezTo>
                    <a:pt x="364" y="382"/>
                    <a:pt x="1" y="3418"/>
                    <a:pt x="257" y="3635"/>
                  </a:cubicBezTo>
                  <a:cubicBezTo>
                    <a:pt x="334" y="3702"/>
                    <a:pt x="446" y="3751"/>
                    <a:pt x="561" y="3751"/>
                  </a:cubicBezTo>
                  <a:cubicBezTo>
                    <a:pt x="770" y="3751"/>
                    <a:pt x="987" y="3586"/>
                    <a:pt x="1012" y="3055"/>
                  </a:cubicBezTo>
                  <a:cubicBezTo>
                    <a:pt x="1046" y="2379"/>
                    <a:pt x="788" y="0"/>
                    <a:pt x="530" y="0"/>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32"/>
            <p:cNvSpPr/>
            <p:nvPr/>
          </p:nvSpPr>
          <p:spPr>
            <a:xfrm>
              <a:off x="916414" y="3581200"/>
              <a:ext cx="162449" cy="946066"/>
            </a:xfrm>
            <a:custGeom>
              <a:avLst/>
              <a:gdLst/>
              <a:ahLst/>
              <a:cxnLst/>
              <a:rect l="l" t="t" r="r" b="b"/>
              <a:pathLst>
                <a:path w="636" h="3704" extrusionOk="0">
                  <a:moveTo>
                    <a:pt x="572" y="0"/>
                  </a:moveTo>
                  <a:cubicBezTo>
                    <a:pt x="517" y="0"/>
                    <a:pt x="465" y="116"/>
                    <a:pt x="406" y="383"/>
                  </a:cubicBezTo>
                  <a:cubicBezTo>
                    <a:pt x="406" y="383"/>
                    <a:pt x="1" y="3218"/>
                    <a:pt x="299" y="3636"/>
                  </a:cubicBezTo>
                  <a:cubicBezTo>
                    <a:pt x="325" y="3662"/>
                    <a:pt x="367" y="3691"/>
                    <a:pt x="393" y="3704"/>
                  </a:cubicBezTo>
                  <a:cubicBezTo>
                    <a:pt x="244" y="3095"/>
                    <a:pt x="487" y="370"/>
                    <a:pt x="487" y="370"/>
                  </a:cubicBezTo>
                  <a:cubicBezTo>
                    <a:pt x="529" y="33"/>
                    <a:pt x="610" y="114"/>
                    <a:pt x="636" y="46"/>
                  </a:cubicBezTo>
                  <a:cubicBezTo>
                    <a:pt x="614" y="16"/>
                    <a:pt x="593" y="0"/>
                    <a:pt x="572" y="0"/>
                  </a:cubicBezTo>
                  <a:close/>
                </a:path>
              </a:pathLst>
            </a:custGeom>
            <a:solidFill>
              <a:srgbClr val="A590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32"/>
            <p:cNvSpPr/>
            <p:nvPr/>
          </p:nvSpPr>
          <p:spPr>
            <a:xfrm>
              <a:off x="722549" y="4458809"/>
              <a:ext cx="77393" cy="144566"/>
            </a:xfrm>
            <a:custGeom>
              <a:avLst/>
              <a:gdLst/>
              <a:ahLst/>
              <a:cxnLst/>
              <a:rect l="l" t="t" r="r" b="b"/>
              <a:pathLst>
                <a:path w="303" h="566" extrusionOk="0">
                  <a:moveTo>
                    <a:pt x="164" y="1"/>
                  </a:moveTo>
                  <a:cubicBezTo>
                    <a:pt x="81" y="1"/>
                    <a:pt x="1" y="58"/>
                    <a:pt x="47" y="119"/>
                  </a:cubicBezTo>
                  <a:cubicBezTo>
                    <a:pt x="141" y="242"/>
                    <a:pt x="112" y="566"/>
                    <a:pt x="112" y="566"/>
                  </a:cubicBezTo>
                  <a:lnTo>
                    <a:pt x="235" y="566"/>
                  </a:lnTo>
                  <a:cubicBezTo>
                    <a:pt x="209" y="226"/>
                    <a:pt x="303" y="119"/>
                    <a:pt x="303" y="119"/>
                  </a:cubicBezTo>
                  <a:cubicBezTo>
                    <a:pt x="290" y="33"/>
                    <a:pt x="227" y="1"/>
                    <a:pt x="164"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1" name="Google Shape;981;p32"/>
            <p:cNvSpPr/>
            <p:nvPr/>
          </p:nvSpPr>
          <p:spPr>
            <a:xfrm>
              <a:off x="630853" y="3581455"/>
              <a:ext cx="267427" cy="958326"/>
            </a:xfrm>
            <a:custGeom>
              <a:avLst/>
              <a:gdLst/>
              <a:ahLst/>
              <a:cxnLst/>
              <a:rect l="l" t="t" r="r" b="b"/>
              <a:pathLst>
                <a:path w="1047" h="3752" extrusionOk="0">
                  <a:moveTo>
                    <a:pt x="537" y="0"/>
                  </a:moveTo>
                  <a:cubicBezTo>
                    <a:pt x="482" y="0"/>
                    <a:pt x="428" y="113"/>
                    <a:pt x="377" y="382"/>
                  </a:cubicBezTo>
                  <a:cubicBezTo>
                    <a:pt x="377" y="382"/>
                    <a:pt x="1" y="3418"/>
                    <a:pt x="257" y="3635"/>
                  </a:cubicBezTo>
                  <a:cubicBezTo>
                    <a:pt x="333" y="3702"/>
                    <a:pt x="445" y="3751"/>
                    <a:pt x="560" y="3751"/>
                  </a:cubicBezTo>
                  <a:cubicBezTo>
                    <a:pt x="769" y="3751"/>
                    <a:pt x="987" y="3586"/>
                    <a:pt x="1012" y="3055"/>
                  </a:cubicBezTo>
                  <a:cubicBezTo>
                    <a:pt x="1046" y="2379"/>
                    <a:pt x="788" y="0"/>
                    <a:pt x="537" y="0"/>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32"/>
            <p:cNvSpPr/>
            <p:nvPr/>
          </p:nvSpPr>
          <p:spPr>
            <a:xfrm>
              <a:off x="620125" y="3581200"/>
              <a:ext cx="162449" cy="946066"/>
            </a:xfrm>
            <a:custGeom>
              <a:avLst/>
              <a:gdLst/>
              <a:ahLst/>
              <a:cxnLst/>
              <a:rect l="l" t="t" r="r" b="b"/>
              <a:pathLst>
                <a:path w="636" h="3704" extrusionOk="0">
                  <a:moveTo>
                    <a:pt x="573" y="0"/>
                  </a:moveTo>
                  <a:cubicBezTo>
                    <a:pt x="518" y="0"/>
                    <a:pt x="468" y="116"/>
                    <a:pt x="419" y="383"/>
                  </a:cubicBezTo>
                  <a:cubicBezTo>
                    <a:pt x="419" y="383"/>
                    <a:pt x="1" y="3218"/>
                    <a:pt x="299" y="3636"/>
                  </a:cubicBezTo>
                  <a:cubicBezTo>
                    <a:pt x="325" y="3662"/>
                    <a:pt x="367" y="3691"/>
                    <a:pt x="393" y="3704"/>
                  </a:cubicBezTo>
                  <a:cubicBezTo>
                    <a:pt x="244" y="3095"/>
                    <a:pt x="500" y="370"/>
                    <a:pt x="500" y="370"/>
                  </a:cubicBezTo>
                  <a:cubicBezTo>
                    <a:pt x="529" y="33"/>
                    <a:pt x="610" y="114"/>
                    <a:pt x="636" y="46"/>
                  </a:cubicBezTo>
                  <a:cubicBezTo>
                    <a:pt x="614" y="16"/>
                    <a:pt x="593" y="0"/>
                    <a:pt x="573" y="0"/>
                  </a:cubicBezTo>
                  <a:close/>
                </a:path>
              </a:pathLst>
            </a:custGeom>
            <a:solidFill>
              <a:srgbClr val="A590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3" name="Google Shape;983;p32"/>
          <p:cNvSpPr txBox="1">
            <a:spLocks noGrp="1"/>
          </p:cNvSpPr>
          <p:nvPr>
            <p:ph type="title"/>
          </p:nvPr>
        </p:nvSpPr>
        <p:spPr>
          <a:xfrm>
            <a:off x="7210067" y="2268051"/>
            <a:ext cx="4030800" cy="692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2800"/>
              <a:buNone/>
              <a:defRPr>
                <a:latin typeface="Roboto"/>
                <a:ea typeface="Roboto"/>
                <a:cs typeface="Roboto"/>
                <a:sym typeface="Roboto"/>
              </a:defRPr>
            </a:lvl2pPr>
            <a:lvl3pPr lvl="2" algn="r" rtl="0">
              <a:spcBef>
                <a:spcPts val="0"/>
              </a:spcBef>
              <a:spcAft>
                <a:spcPts val="0"/>
              </a:spcAft>
              <a:buSzPts val="2800"/>
              <a:buNone/>
              <a:defRPr>
                <a:latin typeface="Roboto"/>
                <a:ea typeface="Roboto"/>
                <a:cs typeface="Roboto"/>
                <a:sym typeface="Roboto"/>
              </a:defRPr>
            </a:lvl3pPr>
            <a:lvl4pPr lvl="3" algn="r" rtl="0">
              <a:spcBef>
                <a:spcPts val="0"/>
              </a:spcBef>
              <a:spcAft>
                <a:spcPts val="0"/>
              </a:spcAft>
              <a:buSzPts val="2800"/>
              <a:buNone/>
              <a:defRPr>
                <a:latin typeface="Roboto"/>
                <a:ea typeface="Roboto"/>
                <a:cs typeface="Roboto"/>
                <a:sym typeface="Roboto"/>
              </a:defRPr>
            </a:lvl4pPr>
            <a:lvl5pPr lvl="4" algn="r" rtl="0">
              <a:spcBef>
                <a:spcPts val="0"/>
              </a:spcBef>
              <a:spcAft>
                <a:spcPts val="0"/>
              </a:spcAft>
              <a:buSzPts val="2800"/>
              <a:buNone/>
              <a:defRPr>
                <a:latin typeface="Roboto"/>
                <a:ea typeface="Roboto"/>
                <a:cs typeface="Roboto"/>
                <a:sym typeface="Roboto"/>
              </a:defRPr>
            </a:lvl5pPr>
            <a:lvl6pPr lvl="5" algn="r" rtl="0">
              <a:spcBef>
                <a:spcPts val="0"/>
              </a:spcBef>
              <a:spcAft>
                <a:spcPts val="0"/>
              </a:spcAft>
              <a:buSzPts val="2800"/>
              <a:buNone/>
              <a:defRPr>
                <a:latin typeface="Roboto"/>
                <a:ea typeface="Roboto"/>
                <a:cs typeface="Roboto"/>
                <a:sym typeface="Roboto"/>
              </a:defRPr>
            </a:lvl6pPr>
            <a:lvl7pPr lvl="6" algn="r" rtl="0">
              <a:spcBef>
                <a:spcPts val="0"/>
              </a:spcBef>
              <a:spcAft>
                <a:spcPts val="0"/>
              </a:spcAft>
              <a:buSzPts val="2800"/>
              <a:buNone/>
              <a:defRPr>
                <a:latin typeface="Roboto"/>
                <a:ea typeface="Roboto"/>
                <a:cs typeface="Roboto"/>
                <a:sym typeface="Roboto"/>
              </a:defRPr>
            </a:lvl7pPr>
            <a:lvl8pPr lvl="7" algn="r" rtl="0">
              <a:spcBef>
                <a:spcPts val="0"/>
              </a:spcBef>
              <a:spcAft>
                <a:spcPts val="0"/>
              </a:spcAft>
              <a:buSzPts val="2800"/>
              <a:buNone/>
              <a:defRPr>
                <a:latin typeface="Roboto"/>
                <a:ea typeface="Roboto"/>
                <a:cs typeface="Roboto"/>
                <a:sym typeface="Roboto"/>
              </a:defRPr>
            </a:lvl8pPr>
            <a:lvl9pPr lvl="8" algn="r" rtl="0">
              <a:spcBef>
                <a:spcPts val="0"/>
              </a:spcBef>
              <a:spcAft>
                <a:spcPts val="0"/>
              </a:spcAft>
              <a:buSzPts val="2800"/>
              <a:buNone/>
              <a:defRPr>
                <a:latin typeface="Roboto"/>
                <a:ea typeface="Roboto"/>
                <a:cs typeface="Roboto"/>
                <a:sym typeface="Roboto"/>
              </a:defRPr>
            </a:lvl9pPr>
          </a:lstStyle>
          <a:p>
            <a:endParaRPr/>
          </a:p>
        </p:txBody>
      </p:sp>
      <p:sp>
        <p:nvSpPr>
          <p:cNvPr id="984" name="Google Shape;984;p32"/>
          <p:cNvSpPr txBox="1">
            <a:spLocks noGrp="1"/>
          </p:cNvSpPr>
          <p:nvPr>
            <p:ph type="subTitle" idx="1"/>
          </p:nvPr>
        </p:nvSpPr>
        <p:spPr>
          <a:xfrm>
            <a:off x="6756233" y="2987141"/>
            <a:ext cx="4484800" cy="1613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600"/>
              <a:buNone/>
              <a:defRPr/>
            </a:lvl1pPr>
            <a:lvl2pPr lvl="1" algn="r" rtl="0">
              <a:lnSpc>
                <a:spcPct val="100000"/>
              </a:lnSpc>
              <a:spcBef>
                <a:spcPts val="0"/>
              </a:spcBef>
              <a:spcAft>
                <a:spcPts val="0"/>
              </a:spcAft>
              <a:buSzPts val="2100"/>
              <a:buNone/>
              <a:defRPr sz="2800"/>
            </a:lvl2pPr>
            <a:lvl3pPr lvl="2" algn="r" rtl="0">
              <a:lnSpc>
                <a:spcPct val="100000"/>
              </a:lnSpc>
              <a:spcBef>
                <a:spcPts val="0"/>
              </a:spcBef>
              <a:spcAft>
                <a:spcPts val="0"/>
              </a:spcAft>
              <a:buSzPts val="2100"/>
              <a:buNone/>
              <a:defRPr sz="2800"/>
            </a:lvl3pPr>
            <a:lvl4pPr lvl="3" algn="r" rtl="0">
              <a:lnSpc>
                <a:spcPct val="100000"/>
              </a:lnSpc>
              <a:spcBef>
                <a:spcPts val="0"/>
              </a:spcBef>
              <a:spcAft>
                <a:spcPts val="0"/>
              </a:spcAft>
              <a:buSzPts val="2100"/>
              <a:buNone/>
              <a:defRPr sz="2800"/>
            </a:lvl4pPr>
            <a:lvl5pPr lvl="4" algn="r" rtl="0">
              <a:lnSpc>
                <a:spcPct val="100000"/>
              </a:lnSpc>
              <a:spcBef>
                <a:spcPts val="0"/>
              </a:spcBef>
              <a:spcAft>
                <a:spcPts val="0"/>
              </a:spcAft>
              <a:buSzPts val="2100"/>
              <a:buNone/>
              <a:defRPr sz="2800"/>
            </a:lvl5pPr>
            <a:lvl6pPr lvl="5" algn="r" rtl="0">
              <a:lnSpc>
                <a:spcPct val="100000"/>
              </a:lnSpc>
              <a:spcBef>
                <a:spcPts val="0"/>
              </a:spcBef>
              <a:spcAft>
                <a:spcPts val="0"/>
              </a:spcAft>
              <a:buSzPts val="2100"/>
              <a:buNone/>
              <a:defRPr sz="2800"/>
            </a:lvl6pPr>
            <a:lvl7pPr lvl="6" algn="r" rtl="0">
              <a:lnSpc>
                <a:spcPct val="100000"/>
              </a:lnSpc>
              <a:spcBef>
                <a:spcPts val="0"/>
              </a:spcBef>
              <a:spcAft>
                <a:spcPts val="0"/>
              </a:spcAft>
              <a:buSzPts val="2100"/>
              <a:buNone/>
              <a:defRPr sz="2800"/>
            </a:lvl7pPr>
            <a:lvl8pPr lvl="7" algn="r" rtl="0">
              <a:lnSpc>
                <a:spcPct val="100000"/>
              </a:lnSpc>
              <a:spcBef>
                <a:spcPts val="0"/>
              </a:spcBef>
              <a:spcAft>
                <a:spcPts val="0"/>
              </a:spcAft>
              <a:buSzPts val="2100"/>
              <a:buNone/>
              <a:defRPr sz="2800"/>
            </a:lvl8pPr>
            <a:lvl9pPr lvl="8" algn="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3536504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54"/>
        <p:cNvGrpSpPr/>
        <p:nvPr/>
      </p:nvGrpSpPr>
      <p:grpSpPr>
        <a:xfrm>
          <a:off x="0" y="0"/>
          <a:ext cx="0" cy="0"/>
          <a:chOff x="0" y="0"/>
          <a:chExt cx="0" cy="0"/>
        </a:xfrm>
      </p:grpSpPr>
      <p:sp>
        <p:nvSpPr>
          <p:cNvPr id="255" name="Google Shape;255;p4"/>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6" name="Google Shape;256;p4"/>
          <p:cNvSpPr txBox="1">
            <a:spLocks noGrp="1"/>
          </p:cNvSpPr>
          <p:nvPr>
            <p:ph type="body" idx="1"/>
          </p:nvPr>
        </p:nvSpPr>
        <p:spPr>
          <a:xfrm>
            <a:off x="960000" y="1536633"/>
            <a:ext cx="10272000" cy="4601200"/>
          </a:xfrm>
          <a:prstGeom prst="rect">
            <a:avLst/>
          </a:prstGeom>
        </p:spPr>
        <p:txBody>
          <a:bodyPr spcFirstLastPara="1" wrap="square" lIns="91425" tIns="91425" rIns="91425" bIns="91425" anchor="t" anchorCtr="0">
            <a:noAutofit/>
          </a:bodyPr>
          <a:lstStyle>
            <a:lvl1pPr marL="609585" lvl="0" indent="-440256" rtl="0">
              <a:lnSpc>
                <a:spcPct val="100000"/>
              </a:lnSpc>
              <a:spcBef>
                <a:spcPts val="0"/>
              </a:spcBef>
              <a:spcAft>
                <a:spcPts val="0"/>
              </a:spcAft>
              <a:buClr>
                <a:srgbClr val="434343"/>
              </a:buClr>
              <a:buSzPts val="1600"/>
              <a:buFont typeface="Livvic"/>
              <a:buAutoNum type="arabicPeriod"/>
              <a:defRPr sz="1467">
                <a:latin typeface="Open Sans"/>
                <a:ea typeface="Open Sans"/>
                <a:cs typeface="Open Sans"/>
                <a:sym typeface="Open Sans"/>
              </a:defRPr>
            </a:lvl1pPr>
            <a:lvl2pPr marL="1219170" lvl="1" indent="-440256" rtl="0">
              <a:lnSpc>
                <a:spcPct val="100000"/>
              </a:lnSpc>
              <a:spcBef>
                <a:spcPts val="0"/>
              </a:spcBef>
              <a:spcAft>
                <a:spcPts val="0"/>
              </a:spcAft>
              <a:buClr>
                <a:srgbClr val="434343"/>
              </a:buClr>
              <a:buSzPts val="1600"/>
              <a:buFont typeface="Roboto Condensed Light"/>
              <a:buAutoNum type="alphaLcPeriod"/>
              <a:defRPr/>
            </a:lvl2pPr>
            <a:lvl3pPr marL="1828754" lvl="2" indent="-440256" rtl="0">
              <a:lnSpc>
                <a:spcPct val="100000"/>
              </a:lnSpc>
              <a:spcBef>
                <a:spcPts val="0"/>
              </a:spcBef>
              <a:spcAft>
                <a:spcPts val="0"/>
              </a:spcAft>
              <a:buClr>
                <a:srgbClr val="434343"/>
              </a:buClr>
              <a:buSzPts val="1600"/>
              <a:buFont typeface="Roboto Condensed Light"/>
              <a:buAutoNum type="romanLcPeriod"/>
              <a:defRPr/>
            </a:lvl3pPr>
            <a:lvl4pPr marL="2438339" lvl="3" indent="-440256" rtl="0">
              <a:lnSpc>
                <a:spcPct val="100000"/>
              </a:lnSpc>
              <a:spcBef>
                <a:spcPts val="0"/>
              </a:spcBef>
              <a:spcAft>
                <a:spcPts val="0"/>
              </a:spcAft>
              <a:buClr>
                <a:srgbClr val="434343"/>
              </a:buClr>
              <a:buSzPts val="1600"/>
              <a:buFont typeface="Roboto Condensed Light"/>
              <a:buAutoNum type="arabicPeriod"/>
              <a:defRPr/>
            </a:lvl4pPr>
            <a:lvl5pPr marL="3047924" lvl="4" indent="-440256" rtl="0">
              <a:lnSpc>
                <a:spcPct val="100000"/>
              </a:lnSpc>
              <a:spcBef>
                <a:spcPts val="0"/>
              </a:spcBef>
              <a:spcAft>
                <a:spcPts val="0"/>
              </a:spcAft>
              <a:buClr>
                <a:srgbClr val="434343"/>
              </a:buClr>
              <a:buSzPts val="1600"/>
              <a:buFont typeface="Roboto Condensed Light"/>
              <a:buAutoNum type="alphaLcPeriod"/>
              <a:defRPr/>
            </a:lvl5pPr>
            <a:lvl6pPr marL="3657509" lvl="5" indent="-440256" rtl="0">
              <a:lnSpc>
                <a:spcPct val="100000"/>
              </a:lnSpc>
              <a:spcBef>
                <a:spcPts val="0"/>
              </a:spcBef>
              <a:spcAft>
                <a:spcPts val="0"/>
              </a:spcAft>
              <a:buClr>
                <a:srgbClr val="434343"/>
              </a:buClr>
              <a:buSzPts val="1600"/>
              <a:buFont typeface="Roboto Condensed Light"/>
              <a:buAutoNum type="romanLcPeriod"/>
              <a:defRPr/>
            </a:lvl6pPr>
            <a:lvl7pPr marL="4267093" lvl="6" indent="-440256" rtl="0">
              <a:lnSpc>
                <a:spcPct val="100000"/>
              </a:lnSpc>
              <a:spcBef>
                <a:spcPts val="0"/>
              </a:spcBef>
              <a:spcAft>
                <a:spcPts val="0"/>
              </a:spcAft>
              <a:buClr>
                <a:srgbClr val="434343"/>
              </a:buClr>
              <a:buSzPts val="1600"/>
              <a:buFont typeface="Roboto Condensed Light"/>
              <a:buAutoNum type="arabicPeriod"/>
              <a:defRPr/>
            </a:lvl7pPr>
            <a:lvl8pPr marL="4876678" lvl="7" indent="-440256" rtl="0">
              <a:lnSpc>
                <a:spcPct val="100000"/>
              </a:lnSpc>
              <a:spcBef>
                <a:spcPts val="0"/>
              </a:spcBef>
              <a:spcAft>
                <a:spcPts val="0"/>
              </a:spcAft>
              <a:buClr>
                <a:srgbClr val="434343"/>
              </a:buClr>
              <a:buSzPts val="1600"/>
              <a:buFont typeface="Roboto Condensed Light"/>
              <a:buAutoNum type="alphaLcPeriod"/>
              <a:defRPr/>
            </a:lvl8pPr>
            <a:lvl9pPr marL="5486263" lvl="8" indent="-440256" rtl="0">
              <a:lnSpc>
                <a:spcPct val="100000"/>
              </a:lnSpc>
              <a:spcBef>
                <a:spcPts val="0"/>
              </a:spcBef>
              <a:spcAft>
                <a:spcPts val="0"/>
              </a:spcAft>
              <a:buClr>
                <a:srgbClr val="434343"/>
              </a:buClr>
              <a:buSzPts val="1600"/>
              <a:buFont typeface="Roboto Condensed Light"/>
              <a:buAutoNum type="romanLcPeriod"/>
              <a:defRPr/>
            </a:lvl9pPr>
          </a:lstStyle>
          <a:p>
            <a:endParaRPr/>
          </a:p>
        </p:txBody>
      </p:sp>
      <p:sp>
        <p:nvSpPr>
          <p:cNvPr id="257" name="Google Shape;257;p4"/>
          <p:cNvSpPr/>
          <p:nvPr/>
        </p:nvSpPr>
        <p:spPr>
          <a:xfrm>
            <a:off x="4812697" y="6068285"/>
            <a:ext cx="7379247" cy="718689"/>
          </a:xfrm>
          <a:custGeom>
            <a:avLst/>
            <a:gdLst/>
            <a:ahLst/>
            <a:cxnLst/>
            <a:rect l="l" t="t" r="r" b="b"/>
            <a:pathLst>
              <a:path w="32291" h="10923" extrusionOk="0">
                <a:moveTo>
                  <a:pt x="32291" y="1"/>
                </a:moveTo>
                <a:cubicBezTo>
                  <a:pt x="31915" y="189"/>
                  <a:pt x="31293" y="432"/>
                  <a:pt x="30509" y="542"/>
                </a:cubicBezTo>
                <a:cubicBezTo>
                  <a:pt x="29229" y="704"/>
                  <a:pt x="28795" y="1109"/>
                  <a:pt x="27797" y="1352"/>
                </a:cubicBezTo>
                <a:cubicBezTo>
                  <a:pt x="27649" y="1387"/>
                  <a:pt x="27508" y="1402"/>
                  <a:pt x="27371" y="1402"/>
                </a:cubicBezTo>
                <a:cubicBezTo>
                  <a:pt x="26657" y="1402"/>
                  <a:pt x="26030" y="1004"/>
                  <a:pt x="25053" y="1004"/>
                </a:cubicBezTo>
                <a:cubicBezTo>
                  <a:pt x="24922" y="1004"/>
                  <a:pt x="24783" y="1012"/>
                  <a:pt x="24638" y="1028"/>
                </a:cubicBezTo>
                <a:cubicBezTo>
                  <a:pt x="23206" y="1190"/>
                  <a:pt x="23491" y="1676"/>
                  <a:pt x="21492" y="1757"/>
                </a:cubicBezTo>
                <a:cubicBezTo>
                  <a:pt x="19480" y="1838"/>
                  <a:pt x="20345" y="2405"/>
                  <a:pt x="18197" y="2742"/>
                </a:cubicBezTo>
                <a:cubicBezTo>
                  <a:pt x="16039" y="3066"/>
                  <a:pt x="17186" y="3309"/>
                  <a:pt x="15903" y="3552"/>
                </a:cubicBezTo>
                <a:cubicBezTo>
                  <a:pt x="14607" y="3795"/>
                  <a:pt x="14607" y="4038"/>
                  <a:pt x="14040" y="4362"/>
                </a:cubicBezTo>
                <a:cubicBezTo>
                  <a:pt x="13909" y="4435"/>
                  <a:pt x="13771" y="4463"/>
                  <a:pt x="13611" y="4463"/>
                </a:cubicBezTo>
                <a:cubicBezTo>
                  <a:pt x="13111" y="4463"/>
                  <a:pt x="12398" y="4192"/>
                  <a:pt x="11017" y="4192"/>
                </a:cubicBezTo>
                <a:cubicBezTo>
                  <a:pt x="10884" y="4192"/>
                  <a:pt x="10745" y="4194"/>
                  <a:pt x="10599" y="4200"/>
                </a:cubicBezTo>
                <a:cubicBezTo>
                  <a:pt x="8451" y="4281"/>
                  <a:pt x="8020" y="5023"/>
                  <a:pt x="8020" y="5023"/>
                </a:cubicBezTo>
                <a:lnTo>
                  <a:pt x="7019" y="4767"/>
                </a:lnTo>
                <a:cubicBezTo>
                  <a:pt x="6852" y="4751"/>
                  <a:pt x="6696" y="4744"/>
                  <a:pt x="6550" y="4744"/>
                </a:cubicBezTo>
                <a:cubicBezTo>
                  <a:pt x="5178" y="4744"/>
                  <a:pt x="4628" y="5378"/>
                  <a:pt x="3727" y="5671"/>
                </a:cubicBezTo>
                <a:cubicBezTo>
                  <a:pt x="2713" y="5995"/>
                  <a:pt x="1" y="5995"/>
                  <a:pt x="1" y="5995"/>
                </a:cubicBezTo>
                <a:cubicBezTo>
                  <a:pt x="1" y="5995"/>
                  <a:pt x="1851" y="9073"/>
                  <a:pt x="3092" y="10923"/>
                </a:cubicBezTo>
                <a:lnTo>
                  <a:pt x="32291" y="10923"/>
                </a:lnTo>
                <a:lnTo>
                  <a:pt x="32291"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8" name="Google Shape;258;p4"/>
          <p:cNvSpPr/>
          <p:nvPr/>
        </p:nvSpPr>
        <p:spPr>
          <a:xfrm>
            <a:off x="17" y="6188361"/>
            <a:ext cx="4195460" cy="717571"/>
          </a:xfrm>
          <a:custGeom>
            <a:avLst/>
            <a:gdLst/>
            <a:ahLst/>
            <a:cxnLst/>
            <a:rect l="l" t="t" r="r" b="b"/>
            <a:pathLst>
              <a:path w="18359" h="10906" extrusionOk="0">
                <a:moveTo>
                  <a:pt x="1" y="0"/>
                </a:moveTo>
                <a:lnTo>
                  <a:pt x="1" y="10906"/>
                </a:lnTo>
                <a:lnTo>
                  <a:pt x="16606" y="10906"/>
                </a:lnTo>
                <a:cubicBezTo>
                  <a:pt x="17306" y="9072"/>
                  <a:pt x="18359" y="5994"/>
                  <a:pt x="18359" y="5994"/>
                </a:cubicBezTo>
                <a:cubicBezTo>
                  <a:pt x="18359" y="5994"/>
                  <a:pt x="16820" y="5994"/>
                  <a:pt x="16240" y="5670"/>
                </a:cubicBezTo>
                <a:cubicBezTo>
                  <a:pt x="15727" y="5377"/>
                  <a:pt x="15413" y="4740"/>
                  <a:pt x="14640" y="4740"/>
                </a:cubicBezTo>
                <a:cubicBezTo>
                  <a:pt x="14557" y="4740"/>
                  <a:pt x="14470" y="4747"/>
                  <a:pt x="14377" y="4763"/>
                </a:cubicBezTo>
                <a:lnTo>
                  <a:pt x="13797" y="5006"/>
                </a:lnTo>
                <a:cubicBezTo>
                  <a:pt x="13797" y="5006"/>
                  <a:pt x="13554" y="4277"/>
                  <a:pt x="12339" y="4196"/>
                </a:cubicBezTo>
                <a:cubicBezTo>
                  <a:pt x="12272" y="4192"/>
                  <a:pt x="12208" y="4191"/>
                  <a:pt x="12146" y="4191"/>
                </a:cubicBezTo>
                <a:cubicBezTo>
                  <a:pt x="11730" y="4191"/>
                  <a:pt x="11411" y="4261"/>
                  <a:pt x="11166" y="4332"/>
                </a:cubicBezTo>
                <a:cubicBezTo>
                  <a:pt x="10937" y="4396"/>
                  <a:pt x="10767" y="4462"/>
                  <a:pt x="10627" y="4462"/>
                </a:cubicBezTo>
                <a:cubicBezTo>
                  <a:pt x="10535" y="4462"/>
                  <a:pt x="10456" y="4434"/>
                  <a:pt x="10382" y="4358"/>
                </a:cubicBezTo>
                <a:cubicBezTo>
                  <a:pt x="10058" y="4034"/>
                  <a:pt x="10058" y="3791"/>
                  <a:pt x="9316" y="3548"/>
                </a:cubicBezTo>
                <a:cubicBezTo>
                  <a:pt x="8587" y="3305"/>
                  <a:pt x="9235" y="3062"/>
                  <a:pt x="8020" y="2725"/>
                </a:cubicBezTo>
                <a:cubicBezTo>
                  <a:pt x="6792" y="2401"/>
                  <a:pt x="7278" y="1834"/>
                  <a:pt x="6144" y="1753"/>
                </a:cubicBezTo>
                <a:cubicBezTo>
                  <a:pt x="4994" y="1672"/>
                  <a:pt x="5156" y="1186"/>
                  <a:pt x="4346" y="1024"/>
                </a:cubicBezTo>
                <a:cubicBezTo>
                  <a:pt x="4259" y="1006"/>
                  <a:pt x="4178" y="998"/>
                  <a:pt x="4100" y="998"/>
                </a:cubicBezTo>
                <a:cubicBezTo>
                  <a:pt x="3826" y="998"/>
                  <a:pt x="3599" y="1095"/>
                  <a:pt x="3390" y="1199"/>
                </a:cubicBezTo>
                <a:cubicBezTo>
                  <a:pt x="3183" y="1297"/>
                  <a:pt x="2992" y="1396"/>
                  <a:pt x="2789" y="1396"/>
                </a:cubicBezTo>
                <a:cubicBezTo>
                  <a:pt x="2712" y="1396"/>
                  <a:pt x="2633" y="1382"/>
                  <a:pt x="2551" y="1348"/>
                </a:cubicBezTo>
                <a:cubicBezTo>
                  <a:pt x="1984" y="1105"/>
                  <a:pt x="1741" y="687"/>
                  <a:pt x="999" y="525"/>
                </a:cubicBezTo>
                <a:cubicBezTo>
                  <a:pt x="568" y="431"/>
                  <a:pt x="202" y="188"/>
                  <a:pt x="1"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4"/>
          <p:cNvSpPr/>
          <p:nvPr/>
        </p:nvSpPr>
        <p:spPr>
          <a:xfrm>
            <a:off x="17" y="6420221"/>
            <a:ext cx="12191948" cy="450191"/>
          </a:xfrm>
          <a:custGeom>
            <a:avLst/>
            <a:gdLst/>
            <a:ahLst/>
            <a:cxnLst/>
            <a:rect l="l" t="t" r="r" b="b"/>
            <a:pathLst>
              <a:path w="53351" h="10705" extrusionOk="0">
                <a:moveTo>
                  <a:pt x="1" y="0"/>
                </a:moveTo>
                <a:lnTo>
                  <a:pt x="1" y="10705"/>
                </a:lnTo>
                <a:lnTo>
                  <a:pt x="53351" y="6075"/>
                </a:lnTo>
                <a:lnTo>
                  <a:pt x="53351" y="431"/>
                </a:lnTo>
                <a:cubicBezTo>
                  <a:pt x="50211" y="280"/>
                  <a:pt x="46158" y="14"/>
                  <a:pt x="42519" y="14"/>
                </a:cubicBezTo>
                <a:cubicBezTo>
                  <a:pt x="40918" y="14"/>
                  <a:pt x="39398" y="65"/>
                  <a:pt x="38071" y="201"/>
                </a:cubicBezTo>
                <a:cubicBezTo>
                  <a:pt x="36591" y="351"/>
                  <a:pt x="33181" y="406"/>
                  <a:pt x="28961" y="406"/>
                </a:cubicBezTo>
                <a:cubicBezTo>
                  <a:pt x="18777" y="406"/>
                  <a:pt x="3875" y="85"/>
                  <a:pt x="1"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4"/>
          <p:cNvSpPr/>
          <p:nvPr/>
        </p:nvSpPr>
        <p:spPr>
          <a:xfrm>
            <a:off x="17" y="6415552"/>
            <a:ext cx="9464980" cy="429248"/>
          </a:xfrm>
          <a:custGeom>
            <a:avLst/>
            <a:gdLst/>
            <a:ahLst/>
            <a:cxnLst/>
            <a:rect l="l" t="t" r="r" b="b"/>
            <a:pathLst>
              <a:path w="41418" h="10207" extrusionOk="0">
                <a:moveTo>
                  <a:pt x="1" y="1"/>
                </a:moveTo>
                <a:lnTo>
                  <a:pt x="1" y="10207"/>
                </a:lnTo>
                <a:lnTo>
                  <a:pt x="22383" y="10207"/>
                </a:lnTo>
                <a:cubicBezTo>
                  <a:pt x="22383" y="10207"/>
                  <a:pt x="36882" y="5658"/>
                  <a:pt x="41418" y="2703"/>
                </a:cubicBezTo>
                <a:cubicBezTo>
                  <a:pt x="30227" y="691"/>
                  <a:pt x="7006" y="124"/>
                  <a:pt x="1"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1" name="Google Shape;261;p4"/>
          <p:cNvSpPr/>
          <p:nvPr/>
        </p:nvSpPr>
        <p:spPr>
          <a:xfrm>
            <a:off x="16" y="6415553"/>
            <a:ext cx="4168037" cy="349807"/>
          </a:xfrm>
          <a:custGeom>
            <a:avLst/>
            <a:gdLst/>
            <a:ahLst/>
            <a:cxnLst/>
            <a:rect l="l" t="t" r="r" b="b"/>
            <a:pathLst>
              <a:path w="18239" h="8318" extrusionOk="0">
                <a:moveTo>
                  <a:pt x="1" y="1"/>
                </a:moveTo>
                <a:lnTo>
                  <a:pt x="1" y="8318"/>
                </a:lnTo>
                <a:lnTo>
                  <a:pt x="13690" y="5279"/>
                </a:lnTo>
                <a:lnTo>
                  <a:pt x="4469" y="2917"/>
                </a:lnTo>
                <a:cubicBezTo>
                  <a:pt x="4469" y="2917"/>
                  <a:pt x="9883" y="2823"/>
                  <a:pt x="13959" y="2823"/>
                </a:cubicBezTo>
                <a:cubicBezTo>
                  <a:pt x="15997" y="2823"/>
                  <a:pt x="17711" y="2849"/>
                  <a:pt x="18239" y="2917"/>
                </a:cubicBezTo>
                <a:cubicBezTo>
                  <a:pt x="17131" y="2243"/>
                  <a:pt x="14594" y="1582"/>
                  <a:pt x="11704" y="1015"/>
                </a:cubicBezTo>
                <a:cubicBezTo>
                  <a:pt x="6737" y="380"/>
                  <a:pt x="2175" y="11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2" name="Google Shape;262;p4"/>
          <p:cNvSpPr/>
          <p:nvPr/>
        </p:nvSpPr>
        <p:spPr>
          <a:xfrm>
            <a:off x="16" y="6496464"/>
            <a:ext cx="8835627" cy="348336"/>
          </a:xfrm>
          <a:custGeom>
            <a:avLst/>
            <a:gdLst/>
            <a:ahLst/>
            <a:cxnLst/>
            <a:rect l="l" t="t" r="r" b="b"/>
            <a:pathLst>
              <a:path w="38664" h="8283" extrusionOk="0">
                <a:moveTo>
                  <a:pt x="12036" y="1"/>
                </a:moveTo>
                <a:cubicBezTo>
                  <a:pt x="7298" y="1"/>
                  <a:pt x="3031" y="77"/>
                  <a:pt x="1" y="157"/>
                </a:cubicBezTo>
                <a:lnTo>
                  <a:pt x="1" y="8283"/>
                </a:lnTo>
                <a:lnTo>
                  <a:pt x="1715" y="8283"/>
                </a:lnTo>
                <a:cubicBezTo>
                  <a:pt x="11678" y="6177"/>
                  <a:pt x="26974" y="3141"/>
                  <a:pt x="36963" y="2208"/>
                </a:cubicBezTo>
                <a:cubicBezTo>
                  <a:pt x="37585" y="1897"/>
                  <a:pt x="38165" y="1589"/>
                  <a:pt x="38664" y="1291"/>
                </a:cubicBezTo>
                <a:cubicBezTo>
                  <a:pt x="31493" y="270"/>
                  <a:pt x="20933" y="1"/>
                  <a:pt x="1203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3" name="Google Shape;263;p4"/>
          <p:cNvSpPr/>
          <p:nvPr/>
        </p:nvSpPr>
        <p:spPr>
          <a:xfrm>
            <a:off x="4398846" y="6454284"/>
            <a:ext cx="7793103" cy="507595"/>
          </a:xfrm>
          <a:custGeom>
            <a:avLst/>
            <a:gdLst/>
            <a:ahLst/>
            <a:cxnLst/>
            <a:rect l="l" t="t" r="r" b="b"/>
            <a:pathLst>
              <a:path w="34102" h="12070" extrusionOk="0">
                <a:moveTo>
                  <a:pt x="34102" y="0"/>
                </a:moveTo>
                <a:cubicBezTo>
                  <a:pt x="29744" y="107"/>
                  <a:pt x="22224" y="862"/>
                  <a:pt x="15216" y="1889"/>
                </a:cubicBezTo>
                <a:cubicBezTo>
                  <a:pt x="5104" y="3373"/>
                  <a:pt x="1" y="4063"/>
                  <a:pt x="1" y="4063"/>
                </a:cubicBezTo>
                <a:lnTo>
                  <a:pt x="27152" y="12069"/>
                </a:lnTo>
                <a:lnTo>
                  <a:pt x="34102" y="12069"/>
                </a:lnTo>
                <a:lnTo>
                  <a:pt x="34102"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4" name="Google Shape;264;p4"/>
          <p:cNvSpPr/>
          <p:nvPr/>
        </p:nvSpPr>
        <p:spPr>
          <a:xfrm>
            <a:off x="6444969" y="6596634"/>
            <a:ext cx="5746977" cy="365233"/>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5" name="Google Shape;265;p4"/>
          <p:cNvSpPr/>
          <p:nvPr/>
        </p:nvSpPr>
        <p:spPr>
          <a:xfrm>
            <a:off x="17" y="6519510"/>
            <a:ext cx="12191948" cy="442369"/>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580675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3">
  <p:cSld name="1_Title and text 3">
    <p:spTree>
      <p:nvGrpSpPr>
        <p:cNvPr id="1" name="Shape 985"/>
        <p:cNvGrpSpPr/>
        <p:nvPr/>
      </p:nvGrpSpPr>
      <p:grpSpPr>
        <a:xfrm>
          <a:off x="0" y="0"/>
          <a:ext cx="0" cy="0"/>
          <a:chOff x="0" y="0"/>
          <a:chExt cx="0" cy="0"/>
        </a:xfrm>
      </p:grpSpPr>
      <p:sp>
        <p:nvSpPr>
          <p:cNvPr id="986" name="Google Shape;986;p33"/>
          <p:cNvSpPr/>
          <p:nvPr/>
        </p:nvSpPr>
        <p:spPr>
          <a:xfrm>
            <a:off x="781" y="3074325"/>
            <a:ext cx="12220029" cy="1679225"/>
          </a:xfrm>
          <a:custGeom>
            <a:avLst/>
            <a:gdLst/>
            <a:ahLst/>
            <a:cxnLst/>
            <a:rect l="l" t="t" r="r" b="b"/>
            <a:pathLst>
              <a:path w="51070" h="8953" extrusionOk="0">
                <a:moveTo>
                  <a:pt x="51070" y="1"/>
                </a:moveTo>
                <a:cubicBezTo>
                  <a:pt x="49881" y="56"/>
                  <a:pt x="49100" y="432"/>
                  <a:pt x="48371" y="513"/>
                </a:cubicBezTo>
                <a:cubicBezTo>
                  <a:pt x="47629" y="594"/>
                  <a:pt x="46547" y="756"/>
                  <a:pt x="45941" y="879"/>
                </a:cubicBezTo>
                <a:cubicBezTo>
                  <a:pt x="45332" y="986"/>
                  <a:pt x="46952" y="1744"/>
                  <a:pt x="46223" y="1932"/>
                </a:cubicBezTo>
                <a:cubicBezTo>
                  <a:pt x="45494" y="2107"/>
                  <a:pt x="44914" y="2512"/>
                  <a:pt x="44334" y="2878"/>
                </a:cubicBezTo>
                <a:cubicBezTo>
                  <a:pt x="44159" y="2985"/>
                  <a:pt x="44010" y="3024"/>
                  <a:pt x="43822" y="3024"/>
                </a:cubicBezTo>
                <a:cubicBezTo>
                  <a:pt x="43631" y="3024"/>
                  <a:pt x="43388" y="2985"/>
                  <a:pt x="42996" y="2959"/>
                </a:cubicBezTo>
                <a:cubicBezTo>
                  <a:pt x="42607" y="2917"/>
                  <a:pt x="42066" y="2878"/>
                  <a:pt x="41295" y="2878"/>
                </a:cubicBezTo>
                <a:lnTo>
                  <a:pt x="40945" y="2878"/>
                </a:lnTo>
                <a:cubicBezTo>
                  <a:pt x="38314" y="2917"/>
                  <a:pt x="39610" y="3983"/>
                  <a:pt x="39056" y="4038"/>
                </a:cubicBezTo>
                <a:cubicBezTo>
                  <a:pt x="38557" y="4093"/>
                  <a:pt x="38408" y="4537"/>
                  <a:pt x="37828" y="4537"/>
                </a:cubicBezTo>
                <a:cubicBezTo>
                  <a:pt x="37773" y="4537"/>
                  <a:pt x="37705" y="4537"/>
                  <a:pt x="37637" y="4524"/>
                </a:cubicBezTo>
                <a:cubicBezTo>
                  <a:pt x="37488" y="4511"/>
                  <a:pt x="37326" y="4498"/>
                  <a:pt x="37138" y="4498"/>
                </a:cubicBezTo>
                <a:cubicBezTo>
                  <a:pt x="36422" y="4498"/>
                  <a:pt x="35531" y="4673"/>
                  <a:pt x="35194" y="4997"/>
                </a:cubicBezTo>
                <a:cubicBezTo>
                  <a:pt x="35045" y="5146"/>
                  <a:pt x="34925" y="5185"/>
                  <a:pt x="34750" y="5185"/>
                </a:cubicBezTo>
                <a:cubicBezTo>
                  <a:pt x="34426" y="5185"/>
                  <a:pt x="33940" y="5010"/>
                  <a:pt x="32858" y="4997"/>
                </a:cubicBezTo>
                <a:lnTo>
                  <a:pt x="32832" y="4997"/>
                </a:lnTo>
                <a:cubicBezTo>
                  <a:pt x="32048" y="4997"/>
                  <a:pt x="31549" y="5308"/>
                  <a:pt x="31076" y="5616"/>
                </a:cubicBezTo>
                <a:cubicBezTo>
                  <a:pt x="30603" y="5927"/>
                  <a:pt x="30133" y="6238"/>
                  <a:pt x="29417" y="6238"/>
                </a:cubicBezTo>
                <a:lnTo>
                  <a:pt x="29307" y="6238"/>
                </a:lnTo>
                <a:cubicBezTo>
                  <a:pt x="27768" y="6170"/>
                  <a:pt x="25623" y="6225"/>
                  <a:pt x="24583" y="5940"/>
                </a:cubicBezTo>
                <a:cubicBezTo>
                  <a:pt x="23556" y="5671"/>
                  <a:pt x="23880" y="5240"/>
                  <a:pt x="23491" y="4997"/>
                </a:cubicBezTo>
                <a:cubicBezTo>
                  <a:pt x="23394" y="4942"/>
                  <a:pt x="23287" y="4929"/>
                  <a:pt x="23167" y="4929"/>
                </a:cubicBezTo>
                <a:cubicBezTo>
                  <a:pt x="23018" y="4929"/>
                  <a:pt x="22843" y="4955"/>
                  <a:pt x="22652" y="4984"/>
                </a:cubicBezTo>
                <a:cubicBezTo>
                  <a:pt x="22464" y="5023"/>
                  <a:pt x="22234" y="5049"/>
                  <a:pt x="21991" y="5049"/>
                </a:cubicBezTo>
                <a:cubicBezTo>
                  <a:pt x="21829" y="5049"/>
                  <a:pt x="21667" y="5036"/>
                  <a:pt x="21479" y="4997"/>
                </a:cubicBezTo>
                <a:cubicBezTo>
                  <a:pt x="20494" y="4822"/>
                  <a:pt x="18777" y="5130"/>
                  <a:pt x="18278" y="4469"/>
                </a:cubicBezTo>
                <a:cubicBezTo>
                  <a:pt x="17779" y="3821"/>
                  <a:pt x="14500" y="2836"/>
                  <a:pt x="12974" y="2619"/>
                </a:cubicBezTo>
                <a:cubicBezTo>
                  <a:pt x="11448" y="2405"/>
                  <a:pt x="11785" y="2593"/>
                  <a:pt x="11448" y="2405"/>
                </a:cubicBezTo>
                <a:cubicBezTo>
                  <a:pt x="11150" y="2214"/>
                  <a:pt x="11043" y="1919"/>
                  <a:pt x="9948" y="1919"/>
                </a:cubicBezTo>
                <a:cubicBezTo>
                  <a:pt x="9841" y="1919"/>
                  <a:pt x="9721" y="1919"/>
                  <a:pt x="9585" y="1932"/>
                </a:cubicBezTo>
                <a:lnTo>
                  <a:pt x="9397" y="1932"/>
                </a:lnTo>
                <a:cubicBezTo>
                  <a:pt x="8004" y="1932"/>
                  <a:pt x="6465" y="1122"/>
                  <a:pt x="4913" y="704"/>
                </a:cubicBezTo>
                <a:cubicBezTo>
                  <a:pt x="4375" y="568"/>
                  <a:pt x="3646" y="513"/>
                  <a:pt x="2930" y="513"/>
                </a:cubicBezTo>
                <a:cubicBezTo>
                  <a:pt x="1472" y="513"/>
                  <a:pt x="1" y="704"/>
                  <a:pt x="1" y="704"/>
                </a:cubicBezTo>
                <a:lnTo>
                  <a:pt x="14" y="3335"/>
                </a:lnTo>
                <a:cubicBezTo>
                  <a:pt x="121" y="3309"/>
                  <a:pt x="1012" y="3066"/>
                  <a:pt x="1524" y="3066"/>
                </a:cubicBezTo>
                <a:cubicBezTo>
                  <a:pt x="1647" y="3066"/>
                  <a:pt x="1741" y="3079"/>
                  <a:pt x="1809" y="3105"/>
                </a:cubicBezTo>
                <a:cubicBezTo>
                  <a:pt x="2201" y="3267"/>
                  <a:pt x="3105" y="3471"/>
                  <a:pt x="4213" y="3471"/>
                </a:cubicBezTo>
                <a:lnTo>
                  <a:pt x="4359" y="3471"/>
                </a:lnTo>
                <a:cubicBezTo>
                  <a:pt x="5143" y="3458"/>
                  <a:pt x="5467" y="3322"/>
                  <a:pt x="5710" y="3322"/>
                </a:cubicBezTo>
                <a:cubicBezTo>
                  <a:pt x="5846" y="3322"/>
                  <a:pt x="5953" y="3348"/>
                  <a:pt x="6089" y="3471"/>
                </a:cubicBezTo>
                <a:cubicBezTo>
                  <a:pt x="6452" y="3740"/>
                  <a:pt x="6507" y="3944"/>
                  <a:pt x="6967" y="3944"/>
                </a:cubicBezTo>
                <a:cubicBezTo>
                  <a:pt x="7032" y="3944"/>
                  <a:pt x="7100" y="3931"/>
                  <a:pt x="7194" y="3931"/>
                </a:cubicBezTo>
                <a:cubicBezTo>
                  <a:pt x="7871" y="3863"/>
                  <a:pt x="7453" y="3889"/>
                  <a:pt x="7871" y="3863"/>
                </a:cubicBezTo>
                <a:lnTo>
                  <a:pt x="7910" y="3863"/>
                </a:lnTo>
                <a:cubicBezTo>
                  <a:pt x="8302" y="3863"/>
                  <a:pt x="8613" y="4200"/>
                  <a:pt x="8613" y="4200"/>
                </a:cubicBezTo>
                <a:cubicBezTo>
                  <a:pt x="8613" y="4200"/>
                  <a:pt x="8963" y="4174"/>
                  <a:pt x="9287" y="4174"/>
                </a:cubicBezTo>
                <a:cubicBezTo>
                  <a:pt x="9449" y="4174"/>
                  <a:pt x="9611" y="4174"/>
                  <a:pt x="9721" y="4200"/>
                </a:cubicBezTo>
                <a:cubicBezTo>
                  <a:pt x="10045" y="4268"/>
                  <a:pt x="9436" y="4401"/>
                  <a:pt x="10314" y="4550"/>
                </a:cubicBezTo>
                <a:cubicBezTo>
                  <a:pt x="10476" y="4563"/>
                  <a:pt x="10612" y="4579"/>
                  <a:pt x="10732" y="4579"/>
                </a:cubicBezTo>
                <a:cubicBezTo>
                  <a:pt x="10949" y="4579"/>
                  <a:pt x="11124" y="4550"/>
                  <a:pt x="11286" y="4524"/>
                </a:cubicBezTo>
                <a:cubicBezTo>
                  <a:pt x="11435" y="4498"/>
                  <a:pt x="11568" y="4482"/>
                  <a:pt x="11691" y="4482"/>
                </a:cubicBezTo>
                <a:cubicBezTo>
                  <a:pt x="11798" y="4482"/>
                  <a:pt x="11908" y="4498"/>
                  <a:pt x="12002" y="4550"/>
                </a:cubicBezTo>
                <a:cubicBezTo>
                  <a:pt x="12420" y="4754"/>
                  <a:pt x="12770" y="5198"/>
                  <a:pt x="13512" y="5227"/>
                </a:cubicBezTo>
                <a:cubicBezTo>
                  <a:pt x="14270" y="5266"/>
                  <a:pt x="16052" y="5373"/>
                  <a:pt x="16010" y="5778"/>
                </a:cubicBezTo>
                <a:cubicBezTo>
                  <a:pt x="15984" y="6008"/>
                  <a:pt x="16295" y="6021"/>
                  <a:pt x="16645" y="6021"/>
                </a:cubicBezTo>
                <a:lnTo>
                  <a:pt x="16875" y="6021"/>
                </a:lnTo>
                <a:cubicBezTo>
                  <a:pt x="17092" y="6021"/>
                  <a:pt x="17280" y="6037"/>
                  <a:pt x="17400" y="6089"/>
                </a:cubicBezTo>
                <a:cubicBezTo>
                  <a:pt x="17740" y="6264"/>
                  <a:pt x="17860" y="6264"/>
                  <a:pt x="18482" y="6400"/>
                </a:cubicBezTo>
                <a:cubicBezTo>
                  <a:pt x="19101" y="6536"/>
                  <a:pt x="21709" y="6494"/>
                  <a:pt x="21450" y="6669"/>
                </a:cubicBezTo>
                <a:cubicBezTo>
                  <a:pt x="21207" y="6847"/>
                  <a:pt x="19506" y="6847"/>
                  <a:pt x="20426" y="6941"/>
                </a:cubicBezTo>
                <a:cubicBezTo>
                  <a:pt x="21343" y="7048"/>
                  <a:pt x="24029" y="7116"/>
                  <a:pt x="24016" y="7252"/>
                </a:cubicBezTo>
                <a:cubicBezTo>
                  <a:pt x="24003" y="7398"/>
                  <a:pt x="20533" y="7427"/>
                  <a:pt x="20426" y="7738"/>
                </a:cubicBezTo>
                <a:cubicBezTo>
                  <a:pt x="20332" y="8046"/>
                  <a:pt x="18333" y="8830"/>
                  <a:pt x="18482" y="8937"/>
                </a:cubicBezTo>
                <a:cubicBezTo>
                  <a:pt x="18482" y="8937"/>
                  <a:pt x="18495" y="8937"/>
                  <a:pt x="18508" y="8953"/>
                </a:cubicBezTo>
                <a:lnTo>
                  <a:pt x="28335" y="8953"/>
                </a:lnTo>
                <a:cubicBezTo>
                  <a:pt x="28445" y="8898"/>
                  <a:pt x="28565" y="8856"/>
                  <a:pt x="28675" y="8856"/>
                </a:cubicBezTo>
                <a:cubicBezTo>
                  <a:pt x="28889" y="8856"/>
                  <a:pt x="29485" y="8749"/>
                  <a:pt x="29997" y="8642"/>
                </a:cubicBezTo>
                <a:cubicBezTo>
                  <a:pt x="30509" y="8532"/>
                  <a:pt x="29942" y="8519"/>
                  <a:pt x="29997" y="8451"/>
                </a:cubicBezTo>
                <a:cubicBezTo>
                  <a:pt x="30052" y="8399"/>
                  <a:pt x="30658" y="8386"/>
                  <a:pt x="31131" y="8344"/>
                </a:cubicBezTo>
                <a:cubicBezTo>
                  <a:pt x="31591" y="8305"/>
                  <a:pt x="31429" y="8127"/>
                  <a:pt x="31468" y="8007"/>
                </a:cubicBezTo>
                <a:cubicBezTo>
                  <a:pt x="31481" y="7926"/>
                  <a:pt x="31818" y="7913"/>
                  <a:pt x="32184" y="7913"/>
                </a:cubicBezTo>
                <a:lnTo>
                  <a:pt x="32858" y="7913"/>
                </a:lnTo>
                <a:cubicBezTo>
                  <a:pt x="33305" y="7913"/>
                  <a:pt x="33263" y="7466"/>
                  <a:pt x="33454" y="7278"/>
                </a:cubicBezTo>
                <a:cubicBezTo>
                  <a:pt x="33506" y="7223"/>
                  <a:pt x="33600" y="7197"/>
                  <a:pt x="33697" y="7197"/>
                </a:cubicBezTo>
                <a:cubicBezTo>
                  <a:pt x="33791" y="7197"/>
                  <a:pt x="33911" y="7223"/>
                  <a:pt x="34034" y="7236"/>
                </a:cubicBezTo>
                <a:cubicBezTo>
                  <a:pt x="34154" y="7265"/>
                  <a:pt x="34277" y="7278"/>
                  <a:pt x="34384" y="7278"/>
                </a:cubicBezTo>
                <a:lnTo>
                  <a:pt x="34478" y="7278"/>
                </a:lnTo>
                <a:cubicBezTo>
                  <a:pt x="34844" y="7236"/>
                  <a:pt x="34951" y="7048"/>
                  <a:pt x="35450" y="6873"/>
                </a:cubicBezTo>
                <a:cubicBezTo>
                  <a:pt x="35573" y="6831"/>
                  <a:pt x="35693" y="6818"/>
                  <a:pt x="35816" y="6818"/>
                </a:cubicBezTo>
                <a:cubicBezTo>
                  <a:pt x="35949" y="6818"/>
                  <a:pt x="36098" y="6831"/>
                  <a:pt x="36234" y="6860"/>
                </a:cubicBezTo>
                <a:cubicBezTo>
                  <a:pt x="36354" y="6873"/>
                  <a:pt x="36490" y="6899"/>
                  <a:pt x="36613" y="6899"/>
                </a:cubicBezTo>
                <a:cubicBezTo>
                  <a:pt x="36678" y="6899"/>
                  <a:pt x="36746" y="6886"/>
                  <a:pt x="36814" y="6873"/>
                </a:cubicBezTo>
                <a:cubicBezTo>
                  <a:pt x="37206" y="6766"/>
                  <a:pt x="37812" y="6468"/>
                  <a:pt x="38204" y="6319"/>
                </a:cubicBezTo>
                <a:cubicBezTo>
                  <a:pt x="38314" y="6280"/>
                  <a:pt x="38421" y="6264"/>
                  <a:pt x="38515" y="6264"/>
                </a:cubicBezTo>
                <a:cubicBezTo>
                  <a:pt x="38622" y="6264"/>
                  <a:pt x="38719" y="6280"/>
                  <a:pt x="38826" y="6293"/>
                </a:cubicBezTo>
                <a:cubicBezTo>
                  <a:pt x="38933" y="6319"/>
                  <a:pt x="39056" y="6332"/>
                  <a:pt x="39176" y="6332"/>
                </a:cubicBezTo>
                <a:cubicBezTo>
                  <a:pt x="39244" y="6332"/>
                  <a:pt x="39299" y="6332"/>
                  <a:pt x="39367" y="6319"/>
                </a:cubicBezTo>
                <a:cubicBezTo>
                  <a:pt x="39853" y="6251"/>
                  <a:pt x="39960" y="6021"/>
                  <a:pt x="40258" y="5875"/>
                </a:cubicBezTo>
                <a:cubicBezTo>
                  <a:pt x="40352" y="5833"/>
                  <a:pt x="40433" y="5807"/>
                  <a:pt x="40527" y="5807"/>
                </a:cubicBezTo>
                <a:cubicBezTo>
                  <a:pt x="40608" y="5807"/>
                  <a:pt x="40702" y="5833"/>
                  <a:pt x="40809" y="5846"/>
                </a:cubicBezTo>
                <a:cubicBezTo>
                  <a:pt x="40919" y="5859"/>
                  <a:pt x="41039" y="5875"/>
                  <a:pt x="41175" y="5875"/>
                </a:cubicBezTo>
                <a:lnTo>
                  <a:pt x="41337" y="5875"/>
                </a:lnTo>
                <a:cubicBezTo>
                  <a:pt x="41849" y="5833"/>
                  <a:pt x="41891" y="5483"/>
                  <a:pt x="41972" y="5373"/>
                </a:cubicBezTo>
                <a:cubicBezTo>
                  <a:pt x="41998" y="5334"/>
                  <a:pt x="42186" y="5321"/>
                  <a:pt x="42429" y="5321"/>
                </a:cubicBezTo>
                <a:cubicBezTo>
                  <a:pt x="42795" y="5321"/>
                  <a:pt x="43255" y="5360"/>
                  <a:pt x="43511" y="5402"/>
                </a:cubicBezTo>
                <a:cubicBezTo>
                  <a:pt x="43550" y="5415"/>
                  <a:pt x="43579" y="5415"/>
                  <a:pt x="43618" y="5415"/>
                </a:cubicBezTo>
                <a:cubicBezTo>
                  <a:pt x="43955" y="5415"/>
                  <a:pt x="44240" y="5091"/>
                  <a:pt x="44360" y="5078"/>
                </a:cubicBezTo>
                <a:cubicBezTo>
                  <a:pt x="45144" y="4968"/>
                  <a:pt x="45102" y="4942"/>
                  <a:pt x="45455" y="4903"/>
                </a:cubicBezTo>
                <a:cubicBezTo>
                  <a:pt x="45805" y="4861"/>
                  <a:pt x="45264" y="4511"/>
                  <a:pt x="45455" y="4375"/>
                </a:cubicBezTo>
                <a:cubicBezTo>
                  <a:pt x="45643" y="4255"/>
                  <a:pt x="46495" y="4268"/>
                  <a:pt x="46819" y="4187"/>
                </a:cubicBezTo>
                <a:cubicBezTo>
                  <a:pt x="47143" y="4106"/>
                  <a:pt x="47412" y="3996"/>
                  <a:pt x="47561" y="3902"/>
                </a:cubicBezTo>
                <a:cubicBezTo>
                  <a:pt x="47613" y="3876"/>
                  <a:pt x="47668" y="3876"/>
                  <a:pt x="47749" y="3876"/>
                </a:cubicBezTo>
                <a:cubicBezTo>
                  <a:pt x="47830" y="3876"/>
                  <a:pt x="47924" y="3889"/>
                  <a:pt x="48034" y="3889"/>
                </a:cubicBezTo>
                <a:cubicBezTo>
                  <a:pt x="48128" y="3902"/>
                  <a:pt x="48248" y="3915"/>
                  <a:pt x="48371" y="3915"/>
                </a:cubicBezTo>
                <a:cubicBezTo>
                  <a:pt x="48410" y="3915"/>
                  <a:pt x="48452" y="3915"/>
                  <a:pt x="48478" y="3902"/>
                </a:cubicBezTo>
                <a:cubicBezTo>
                  <a:pt x="48896" y="3889"/>
                  <a:pt x="49045" y="3701"/>
                  <a:pt x="49518" y="3539"/>
                </a:cubicBezTo>
                <a:cubicBezTo>
                  <a:pt x="49829" y="3445"/>
                  <a:pt x="50367" y="3429"/>
                  <a:pt x="50733" y="3429"/>
                </a:cubicBezTo>
                <a:cubicBezTo>
                  <a:pt x="50934" y="3429"/>
                  <a:pt x="51070" y="3445"/>
                  <a:pt x="51070" y="3445"/>
                </a:cubicBezTo>
                <a:lnTo>
                  <a:pt x="51070" y="1"/>
                </a:ln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7" name="Google Shape;987;p33"/>
          <p:cNvSpPr/>
          <p:nvPr/>
        </p:nvSpPr>
        <p:spPr>
          <a:xfrm>
            <a:off x="782" y="3492305"/>
            <a:ext cx="5042569" cy="1086731"/>
          </a:xfrm>
          <a:custGeom>
            <a:avLst/>
            <a:gdLst/>
            <a:ahLst/>
            <a:cxnLst/>
            <a:rect l="l" t="t" r="r" b="b"/>
            <a:pathLst>
              <a:path w="21074" h="5794" extrusionOk="0">
                <a:moveTo>
                  <a:pt x="14" y="1"/>
                </a:moveTo>
                <a:cubicBezTo>
                  <a:pt x="1" y="1"/>
                  <a:pt x="1" y="14"/>
                  <a:pt x="1" y="14"/>
                </a:cubicBezTo>
                <a:lnTo>
                  <a:pt x="1" y="5794"/>
                </a:lnTo>
                <a:lnTo>
                  <a:pt x="21074" y="5794"/>
                </a:lnTo>
                <a:cubicBezTo>
                  <a:pt x="20721" y="5564"/>
                  <a:pt x="18793" y="5700"/>
                  <a:pt x="18508" y="5619"/>
                </a:cubicBezTo>
                <a:lnTo>
                  <a:pt x="27" y="5619"/>
                </a:lnTo>
                <a:lnTo>
                  <a:pt x="14" y="1"/>
                </a:lnTo>
                <a:close/>
              </a:path>
            </a:pathLst>
          </a:custGeom>
          <a:solidFill>
            <a:srgbClr val="ADF0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8" name="Google Shape;988;p33"/>
          <p:cNvSpPr/>
          <p:nvPr/>
        </p:nvSpPr>
        <p:spPr>
          <a:xfrm>
            <a:off x="3893" y="3649202"/>
            <a:ext cx="5746548" cy="1104353"/>
          </a:xfrm>
          <a:custGeom>
            <a:avLst/>
            <a:gdLst/>
            <a:ahLst/>
            <a:cxnLst/>
            <a:rect l="l" t="t" r="r" b="b"/>
            <a:pathLst>
              <a:path w="24016" h="5888" extrusionOk="0">
                <a:moveTo>
                  <a:pt x="1511" y="1"/>
                </a:moveTo>
                <a:cubicBezTo>
                  <a:pt x="999" y="1"/>
                  <a:pt x="108" y="244"/>
                  <a:pt x="1" y="270"/>
                </a:cubicBezTo>
                <a:lnTo>
                  <a:pt x="14" y="5888"/>
                </a:lnTo>
                <a:lnTo>
                  <a:pt x="18495" y="5888"/>
                </a:lnTo>
                <a:cubicBezTo>
                  <a:pt x="18482" y="5872"/>
                  <a:pt x="18469" y="5872"/>
                  <a:pt x="18469" y="5872"/>
                </a:cubicBezTo>
                <a:cubicBezTo>
                  <a:pt x="18320" y="5765"/>
                  <a:pt x="20319" y="4981"/>
                  <a:pt x="20413" y="4673"/>
                </a:cubicBezTo>
                <a:cubicBezTo>
                  <a:pt x="20520" y="4362"/>
                  <a:pt x="23990" y="4333"/>
                  <a:pt x="24003" y="4187"/>
                </a:cubicBezTo>
                <a:cubicBezTo>
                  <a:pt x="24016" y="4051"/>
                  <a:pt x="21330" y="3983"/>
                  <a:pt x="20413" y="3876"/>
                </a:cubicBezTo>
                <a:cubicBezTo>
                  <a:pt x="19493" y="3782"/>
                  <a:pt x="21194" y="3782"/>
                  <a:pt x="21437" y="3604"/>
                </a:cubicBezTo>
                <a:cubicBezTo>
                  <a:pt x="21696" y="3429"/>
                  <a:pt x="19088" y="3471"/>
                  <a:pt x="18469" y="3335"/>
                </a:cubicBezTo>
                <a:cubicBezTo>
                  <a:pt x="17847" y="3199"/>
                  <a:pt x="17727" y="3199"/>
                  <a:pt x="17387" y="3024"/>
                </a:cubicBezTo>
                <a:cubicBezTo>
                  <a:pt x="17267" y="2972"/>
                  <a:pt x="17079" y="2956"/>
                  <a:pt x="16862" y="2956"/>
                </a:cubicBezTo>
                <a:lnTo>
                  <a:pt x="16632" y="2956"/>
                </a:lnTo>
                <a:cubicBezTo>
                  <a:pt x="16282" y="2956"/>
                  <a:pt x="15971" y="2943"/>
                  <a:pt x="15997" y="2713"/>
                </a:cubicBezTo>
                <a:cubicBezTo>
                  <a:pt x="16039" y="2308"/>
                  <a:pt x="14257" y="2201"/>
                  <a:pt x="13499" y="2162"/>
                </a:cubicBezTo>
                <a:cubicBezTo>
                  <a:pt x="12757" y="2133"/>
                  <a:pt x="12407" y="1689"/>
                  <a:pt x="11989" y="1485"/>
                </a:cubicBezTo>
                <a:cubicBezTo>
                  <a:pt x="11895" y="1433"/>
                  <a:pt x="11785" y="1417"/>
                  <a:pt x="11678" y="1417"/>
                </a:cubicBezTo>
                <a:cubicBezTo>
                  <a:pt x="11555" y="1417"/>
                  <a:pt x="11422" y="1433"/>
                  <a:pt x="11273" y="1459"/>
                </a:cubicBezTo>
                <a:cubicBezTo>
                  <a:pt x="11111" y="1485"/>
                  <a:pt x="10936" y="1514"/>
                  <a:pt x="10719" y="1514"/>
                </a:cubicBezTo>
                <a:cubicBezTo>
                  <a:pt x="10599" y="1514"/>
                  <a:pt x="10463" y="1498"/>
                  <a:pt x="10301" y="1485"/>
                </a:cubicBezTo>
                <a:cubicBezTo>
                  <a:pt x="9423" y="1336"/>
                  <a:pt x="10032" y="1203"/>
                  <a:pt x="9708" y="1135"/>
                </a:cubicBezTo>
                <a:cubicBezTo>
                  <a:pt x="9598" y="1109"/>
                  <a:pt x="9436" y="1109"/>
                  <a:pt x="9274" y="1109"/>
                </a:cubicBezTo>
                <a:cubicBezTo>
                  <a:pt x="8950" y="1109"/>
                  <a:pt x="8600" y="1135"/>
                  <a:pt x="8600" y="1135"/>
                </a:cubicBezTo>
                <a:cubicBezTo>
                  <a:pt x="8600" y="1135"/>
                  <a:pt x="8289" y="798"/>
                  <a:pt x="7897" y="798"/>
                </a:cubicBezTo>
                <a:lnTo>
                  <a:pt x="7858" y="798"/>
                </a:lnTo>
                <a:cubicBezTo>
                  <a:pt x="7440" y="824"/>
                  <a:pt x="7858" y="798"/>
                  <a:pt x="7181" y="866"/>
                </a:cubicBezTo>
                <a:cubicBezTo>
                  <a:pt x="7087" y="866"/>
                  <a:pt x="7019" y="879"/>
                  <a:pt x="6954" y="879"/>
                </a:cubicBezTo>
                <a:cubicBezTo>
                  <a:pt x="6494" y="879"/>
                  <a:pt x="6439" y="675"/>
                  <a:pt x="6076" y="406"/>
                </a:cubicBezTo>
                <a:cubicBezTo>
                  <a:pt x="5940" y="283"/>
                  <a:pt x="5833" y="257"/>
                  <a:pt x="5697" y="257"/>
                </a:cubicBezTo>
                <a:cubicBezTo>
                  <a:pt x="5454" y="257"/>
                  <a:pt x="5130" y="393"/>
                  <a:pt x="4346" y="406"/>
                </a:cubicBezTo>
                <a:lnTo>
                  <a:pt x="4200" y="406"/>
                </a:lnTo>
                <a:cubicBezTo>
                  <a:pt x="3092" y="406"/>
                  <a:pt x="2188" y="202"/>
                  <a:pt x="1796" y="40"/>
                </a:cubicBezTo>
                <a:cubicBezTo>
                  <a:pt x="1728" y="14"/>
                  <a:pt x="1634" y="1"/>
                  <a:pt x="1511"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9" name="Google Shape;989;p33"/>
          <p:cNvSpPr/>
          <p:nvPr/>
        </p:nvSpPr>
        <p:spPr>
          <a:xfrm>
            <a:off x="6719284" y="4546216"/>
            <a:ext cx="5501507" cy="20069"/>
          </a:xfrm>
          <a:custGeom>
            <a:avLst/>
            <a:gdLst/>
            <a:ahLst/>
            <a:cxnLst/>
            <a:rect l="l" t="t" r="r" b="b"/>
            <a:pathLst>
              <a:path w="22992" h="107" extrusionOk="0">
                <a:moveTo>
                  <a:pt x="257" y="0"/>
                </a:moveTo>
                <a:cubicBezTo>
                  <a:pt x="111" y="52"/>
                  <a:pt x="1" y="107"/>
                  <a:pt x="1" y="107"/>
                </a:cubicBezTo>
                <a:lnTo>
                  <a:pt x="22992" y="107"/>
                </a:lnTo>
                <a:lnTo>
                  <a:pt x="22992" y="0"/>
                </a:lnTo>
                <a:close/>
              </a:path>
            </a:pathLst>
          </a:custGeom>
          <a:solidFill>
            <a:srgbClr val="ADF0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0" name="Google Shape;990;p33"/>
          <p:cNvSpPr/>
          <p:nvPr/>
        </p:nvSpPr>
        <p:spPr>
          <a:xfrm>
            <a:off x="6780541" y="3717287"/>
            <a:ext cx="5440271" cy="1036269"/>
          </a:xfrm>
          <a:custGeom>
            <a:avLst/>
            <a:gdLst/>
            <a:ahLst/>
            <a:cxnLst/>
            <a:rect l="l" t="t" r="r" b="b"/>
            <a:pathLst>
              <a:path w="22736" h="5525" extrusionOk="0">
                <a:moveTo>
                  <a:pt x="22399" y="1"/>
                </a:moveTo>
                <a:cubicBezTo>
                  <a:pt x="22033" y="1"/>
                  <a:pt x="21495" y="17"/>
                  <a:pt x="21184" y="111"/>
                </a:cubicBezTo>
                <a:cubicBezTo>
                  <a:pt x="20711" y="273"/>
                  <a:pt x="20562" y="461"/>
                  <a:pt x="20144" y="474"/>
                </a:cubicBezTo>
                <a:cubicBezTo>
                  <a:pt x="20118" y="487"/>
                  <a:pt x="20076" y="487"/>
                  <a:pt x="20037" y="487"/>
                </a:cubicBezTo>
                <a:cubicBezTo>
                  <a:pt x="19914" y="487"/>
                  <a:pt x="19794" y="474"/>
                  <a:pt x="19700" y="461"/>
                </a:cubicBezTo>
                <a:cubicBezTo>
                  <a:pt x="19590" y="461"/>
                  <a:pt x="19496" y="448"/>
                  <a:pt x="19415" y="448"/>
                </a:cubicBezTo>
                <a:cubicBezTo>
                  <a:pt x="19334" y="448"/>
                  <a:pt x="19279" y="448"/>
                  <a:pt x="19227" y="474"/>
                </a:cubicBezTo>
                <a:cubicBezTo>
                  <a:pt x="19078" y="568"/>
                  <a:pt x="18809" y="678"/>
                  <a:pt x="18485" y="759"/>
                </a:cubicBezTo>
                <a:cubicBezTo>
                  <a:pt x="18161" y="840"/>
                  <a:pt x="17309" y="827"/>
                  <a:pt x="17121" y="947"/>
                </a:cubicBezTo>
                <a:cubicBezTo>
                  <a:pt x="16930" y="1083"/>
                  <a:pt x="17471" y="1433"/>
                  <a:pt x="17121" y="1475"/>
                </a:cubicBezTo>
                <a:cubicBezTo>
                  <a:pt x="16768" y="1514"/>
                  <a:pt x="16810" y="1540"/>
                  <a:pt x="16026" y="1650"/>
                </a:cubicBezTo>
                <a:cubicBezTo>
                  <a:pt x="15906" y="1663"/>
                  <a:pt x="15621" y="1987"/>
                  <a:pt x="15284" y="1987"/>
                </a:cubicBezTo>
                <a:cubicBezTo>
                  <a:pt x="15245" y="1987"/>
                  <a:pt x="15216" y="1987"/>
                  <a:pt x="15177" y="1974"/>
                </a:cubicBezTo>
                <a:cubicBezTo>
                  <a:pt x="14921" y="1932"/>
                  <a:pt x="14461" y="1893"/>
                  <a:pt x="14095" y="1893"/>
                </a:cubicBezTo>
                <a:cubicBezTo>
                  <a:pt x="13852" y="1893"/>
                  <a:pt x="13664" y="1906"/>
                  <a:pt x="13638" y="1945"/>
                </a:cubicBezTo>
                <a:cubicBezTo>
                  <a:pt x="13557" y="2055"/>
                  <a:pt x="13515" y="2405"/>
                  <a:pt x="13003" y="2447"/>
                </a:cubicBezTo>
                <a:lnTo>
                  <a:pt x="12841" y="2447"/>
                </a:lnTo>
                <a:cubicBezTo>
                  <a:pt x="12705" y="2447"/>
                  <a:pt x="12585" y="2431"/>
                  <a:pt x="12475" y="2418"/>
                </a:cubicBezTo>
                <a:cubicBezTo>
                  <a:pt x="12368" y="2405"/>
                  <a:pt x="12274" y="2379"/>
                  <a:pt x="12193" y="2379"/>
                </a:cubicBezTo>
                <a:cubicBezTo>
                  <a:pt x="12099" y="2379"/>
                  <a:pt x="12018" y="2405"/>
                  <a:pt x="11924" y="2447"/>
                </a:cubicBezTo>
                <a:cubicBezTo>
                  <a:pt x="11626" y="2593"/>
                  <a:pt x="11519" y="2823"/>
                  <a:pt x="11033" y="2891"/>
                </a:cubicBezTo>
                <a:cubicBezTo>
                  <a:pt x="10965" y="2904"/>
                  <a:pt x="10910" y="2904"/>
                  <a:pt x="10842" y="2904"/>
                </a:cubicBezTo>
                <a:cubicBezTo>
                  <a:pt x="10722" y="2904"/>
                  <a:pt x="10599" y="2891"/>
                  <a:pt x="10492" y="2865"/>
                </a:cubicBezTo>
                <a:cubicBezTo>
                  <a:pt x="10385" y="2852"/>
                  <a:pt x="10288" y="2836"/>
                  <a:pt x="10181" y="2836"/>
                </a:cubicBezTo>
                <a:cubicBezTo>
                  <a:pt x="10087" y="2836"/>
                  <a:pt x="9980" y="2852"/>
                  <a:pt x="9870" y="2891"/>
                </a:cubicBezTo>
                <a:cubicBezTo>
                  <a:pt x="9478" y="3040"/>
                  <a:pt x="8872" y="3338"/>
                  <a:pt x="8480" y="3445"/>
                </a:cubicBezTo>
                <a:cubicBezTo>
                  <a:pt x="8412" y="3458"/>
                  <a:pt x="8344" y="3471"/>
                  <a:pt x="8279" y="3471"/>
                </a:cubicBezTo>
                <a:cubicBezTo>
                  <a:pt x="8156" y="3471"/>
                  <a:pt x="8020" y="3445"/>
                  <a:pt x="7900" y="3432"/>
                </a:cubicBezTo>
                <a:cubicBezTo>
                  <a:pt x="7764" y="3403"/>
                  <a:pt x="7615" y="3390"/>
                  <a:pt x="7482" y="3390"/>
                </a:cubicBezTo>
                <a:cubicBezTo>
                  <a:pt x="7359" y="3390"/>
                  <a:pt x="7239" y="3403"/>
                  <a:pt x="7116" y="3445"/>
                </a:cubicBezTo>
                <a:cubicBezTo>
                  <a:pt x="6617" y="3620"/>
                  <a:pt x="6510" y="3808"/>
                  <a:pt x="6144" y="3850"/>
                </a:cubicBezTo>
                <a:lnTo>
                  <a:pt x="6050" y="3850"/>
                </a:lnTo>
                <a:cubicBezTo>
                  <a:pt x="5943" y="3850"/>
                  <a:pt x="5820" y="3837"/>
                  <a:pt x="5700" y="3808"/>
                </a:cubicBezTo>
                <a:cubicBezTo>
                  <a:pt x="5577" y="3795"/>
                  <a:pt x="5457" y="3769"/>
                  <a:pt x="5363" y="3769"/>
                </a:cubicBezTo>
                <a:cubicBezTo>
                  <a:pt x="5266" y="3769"/>
                  <a:pt x="5172" y="3795"/>
                  <a:pt x="5120" y="3850"/>
                </a:cubicBezTo>
                <a:cubicBezTo>
                  <a:pt x="4929" y="4038"/>
                  <a:pt x="4971" y="4485"/>
                  <a:pt x="4524" y="4485"/>
                </a:cubicBezTo>
                <a:lnTo>
                  <a:pt x="3850" y="4485"/>
                </a:lnTo>
                <a:cubicBezTo>
                  <a:pt x="3484" y="4485"/>
                  <a:pt x="3147" y="4498"/>
                  <a:pt x="3134" y="4579"/>
                </a:cubicBezTo>
                <a:cubicBezTo>
                  <a:pt x="3095" y="4699"/>
                  <a:pt x="3257" y="4877"/>
                  <a:pt x="2797" y="4916"/>
                </a:cubicBezTo>
                <a:cubicBezTo>
                  <a:pt x="2324" y="4958"/>
                  <a:pt x="1718" y="4971"/>
                  <a:pt x="1663" y="5023"/>
                </a:cubicBezTo>
                <a:cubicBezTo>
                  <a:pt x="1608" y="5091"/>
                  <a:pt x="2175" y="5104"/>
                  <a:pt x="1663" y="5214"/>
                </a:cubicBezTo>
                <a:cubicBezTo>
                  <a:pt x="1151" y="5321"/>
                  <a:pt x="555" y="5428"/>
                  <a:pt x="341" y="5428"/>
                </a:cubicBezTo>
                <a:cubicBezTo>
                  <a:pt x="231" y="5428"/>
                  <a:pt x="111" y="5470"/>
                  <a:pt x="1" y="5525"/>
                </a:cubicBezTo>
                <a:lnTo>
                  <a:pt x="22736" y="5525"/>
                </a:lnTo>
                <a:lnTo>
                  <a:pt x="22736" y="17"/>
                </a:lnTo>
                <a:cubicBezTo>
                  <a:pt x="22736" y="17"/>
                  <a:pt x="22600" y="1"/>
                  <a:pt x="22399"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1" name="Google Shape;991;p33"/>
          <p:cNvSpPr/>
          <p:nvPr/>
        </p:nvSpPr>
        <p:spPr>
          <a:xfrm>
            <a:off x="-1420751" y="1658449"/>
            <a:ext cx="5100732" cy="919044"/>
          </a:xfrm>
          <a:custGeom>
            <a:avLst/>
            <a:gdLst/>
            <a:ahLst/>
            <a:cxnLst/>
            <a:rect l="l" t="t" r="r" b="b"/>
            <a:pathLst>
              <a:path w="21317" h="4900" extrusionOk="0">
                <a:moveTo>
                  <a:pt x="1" y="1"/>
                </a:moveTo>
                <a:lnTo>
                  <a:pt x="1" y="4900"/>
                </a:lnTo>
                <a:cubicBezTo>
                  <a:pt x="876" y="4806"/>
                  <a:pt x="3225" y="4712"/>
                  <a:pt x="3889" y="4469"/>
                </a:cubicBezTo>
                <a:cubicBezTo>
                  <a:pt x="4550" y="4226"/>
                  <a:pt x="5995" y="4375"/>
                  <a:pt x="7194" y="4281"/>
                </a:cubicBezTo>
                <a:cubicBezTo>
                  <a:pt x="8396" y="4171"/>
                  <a:pt x="9504" y="3795"/>
                  <a:pt x="10327" y="3740"/>
                </a:cubicBezTo>
                <a:lnTo>
                  <a:pt x="10596" y="3740"/>
                </a:lnTo>
                <a:cubicBezTo>
                  <a:pt x="10813" y="3740"/>
                  <a:pt x="11001" y="3753"/>
                  <a:pt x="11205" y="3766"/>
                </a:cubicBezTo>
                <a:cubicBezTo>
                  <a:pt x="11406" y="3782"/>
                  <a:pt x="11636" y="3795"/>
                  <a:pt x="11921" y="3795"/>
                </a:cubicBezTo>
                <a:cubicBezTo>
                  <a:pt x="12190" y="3795"/>
                  <a:pt x="12514" y="3782"/>
                  <a:pt x="12945" y="3740"/>
                </a:cubicBezTo>
                <a:cubicBezTo>
                  <a:pt x="14458" y="3604"/>
                  <a:pt x="18129" y="3552"/>
                  <a:pt x="19049" y="3552"/>
                </a:cubicBezTo>
                <a:cubicBezTo>
                  <a:pt x="19979" y="3552"/>
                  <a:pt x="21317" y="3024"/>
                  <a:pt x="20303" y="2972"/>
                </a:cubicBezTo>
                <a:cubicBezTo>
                  <a:pt x="19305" y="2930"/>
                  <a:pt x="19305" y="2972"/>
                  <a:pt x="18482" y="2742"/>
                </a:cubicBezTo>
                <a:cubicBezTo>
                  <a:pt x="18226" y="2661"/>
                  <a:pt x="17886" y="2632"/>
                  <a:pt x="17523" y="2632"/>
                </a:cubicBezTo>
                <a:cubicBezTo>
                  <a:pt x="17131" y="2632"/>
                  <a:pt x="16713" y="2661"/>
                  <a:pt x="16308" y="2687"/>
                </a:cubicBezTo>
                <a:cubicBezTo>
                  <a:pt x="15903" y="2713"/>
                  <a:pt x="15511" y="2742"/>
                  <a:pt x="15187" y="2742"/>
                </a:cubicBezTo>
                <a:lnTo>
                  <a:pt x="14944" y="2742"/>
                </a:lnTo>
                <a:cubicBezTo>
                  <a:pt x="14014" y="2687"/>
                  <a:pt x="13447" y="2350"/>
                  <a:pt x="13690" y="2175"/>
                </a:cubicBezTo>
                <a:cubicBezTo>
                  <a:pt x="13946" y="1984"/>
                  <a:pt x="16538" y="1822"/>
                  <a:pt x="17549" y="1770"/>
                </a:cubicBezTo>
                <a:cubicBezTo>
                  <a:pt x="18550" y="1728"/>
                  <a:pt x="19386" y="1242"/>
                  <a:pt x="19911" y="1148"/>
                </a:cubicBezTo>
                <a:cubicBezTo>
                  <a:pt x="20141" y="1109"/>
                  <a:pt x="19927" y="1093"/>
                  <a:pt x="19603" y="1093"/>
                </a:cubicBezTo>
                <a:cubicBezTo>
                  <a:pt x="19182" y="1093"/>
                  <a:pt x="18563" y="1122"/>
                  <a:pt x="18482" y="1148"/>
                </a:cubicBezTo>
                <a:lnTo>
                  <a:pt x="18440" y="1148"/>
                </a:lnTo>
                <a:cubicBezTo>
                  <a:pt x="18184" y="1148"/>
                  <a:pt x="16833" y="717"/>
                  <a:pt x="16010" y="704"/>
                </a:cubicBezTo>
                <a:lnTo>
                  <a:pt x="15971" y="704"/>
                </a:lnTo>
                <a:cubicBezTo>
                  <a:pt x="15579" y="704"/>
                  <a:pt x="15323" y="769"/>
                  <a:pt x="15012" y="837"/>
                </a:cubicBezTo>
                <a:cubicBezTo>
                  <a:pt x="14701" y="905"/>
                  <a:pt x="14322" y="960"/>
                  <a:pt x="13690" y="960"/>
                </a:cubicBezTo>
                <a:lnTo>
                  <a:pt x="13366" y="960"/>
                </a:lnTo>
                <a:cubicBezTo>
                  <a:pt x="11772" y="905"/>
                  <a:pt x="12433" y="866"/>
                  <a:pt x="11772" y="730"/>
                </a:cubicBezTo>
                <a:cubicBezTo>
                  <a:pt x="11422" y="649"/>
                  <a:pt x="10962" y="623"/>
                  <a:pt x="10489" y="623"/>
                </a:cubicBezTo>
                <a:cubicBezTo>
                  <a:pt x="10084" y="623"/>
                  <a:pt x="9653" y="649"/>
                  <a:pt x="9261" y="704"/>
                </a:cubicBezTo>
                <a:cubicBezTo>
                  <a:pt x="9193" y="717"/>
                  <a:pt x="9112" y="730"/>
                  <a:pt x="9031" y="730"/>
                </a:cubicBezTo>
                <a:cubicBezTo>
                  <a:pt x="8315" y="730"/>
                  <a:pt x="7696" y="189"/>
                  <a:pt x="6345" y="189"/>
                </a:cubicBezTo>
                <a:cubicBezTo>
                  <a:pt x="4861" y="189"/>
                  <a:pt x="1" y="1"/>
                  <a:pt x="1" y="1"/>
                </a:cubicBez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2" name="Google Shape;992;p33"/>
          <p:cNvSpPr/>
          <p:nvPr/>
        </p:nvSpPr>
        <p:spPr>
          <a:xfrm>
            <a:off x="781" y="4236551"/>
            <a:ext cx="7568400" cy="425764"/>
          </a:xfrm>
          <a:custGeom>
            <a:avLst/>
            <a:gdLst/>
            <a:ahLst/>
            <a:cxnLst/>
            <a:rect l="l" t="t" r="r" b="b"/>
            <a:pathLst>
              <a:path w="31630" h="2270" extrusionOk="0">
                <a:moveTo>
                  <a:pt x="15211" y="0"/>
                </a:moveTo>
                <a:cubicBezTo>
                  <a:pt x="9192" y="0"/>
                  <a:pt x="1" y="2270"/>
                  <a:pt x="1" y="2270"/>
                </a:cubicBezTo>
                <a:lnTo>
                  <a:pt x="31523" y="2270"/>
                </a:lnTo>
                <a:cubicBezTo>
                  <a:pt x="31630" y="2121"/>
                  <a:pt x="21641" y="70"/>
                  <a:pt x="15472" y="2"/>
                </a:cubicBezTo>
                <a:cubicBezTo>
                  <a:pt x="15386" y="1"/>
                  <a:pt x="15299" y="0"/>
                  <a:pt x="15211"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3" name="Google Shape;993;p33"/>
          <p:cNvSpPr/>
          <p:nvPr/>
        </p:nvSpPr>
        <p:spPr>
          <a:xfrm>
            <a:off x="5259438" y="4236551"/>
            <a:ext cx="7006333" cy="425764"/>
          </a:xfrm>
          <a:custGeom>
            <a:avLst/>
            <a:gdLst/>
            <a:ahLst/>
            <a:cxnLst/>
            <a:rect l="l" t="t" r="r" b="b"/>
            <a:pathLst>
              <a:path w="29281" h="2270" extrusionOk="0">
                <a:moveTo>
                  <a:pt x="14071" y="0"/>
                </a:moveTo>
                <a:cubicBezTo>
                  <a:pt x="8512" y="0"/>
                  <a:pt x="1" y="2270"/>
                  <a:pt x="1" y="2270"/>
                </a:cubicBezTo>
                <a:lnTo>
                  <a:pt x="29187" y="2270"/>
                </a:lnTo>
                <a:cubicBezTo>
                  <a:pt x="29281" y="2121"/>
                  <a:pt x="20034" y="70"/>
                  <a:pt x="14312" y="2"/>
                </a:cubicBezTo>
                <a:cubicBezTo>
                  <a:pt x="14232" y="1"/>
                  <a:pt x="14152" y="0"/>
                  <a:pt x="14071"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4" name="Google Shape;994;p33"/>
          <p:cNvSpPr/>
          <p:nvPr/>
        </p:nvSpPr>
        <p:spPr>
          <a:xfrm>
            <a:off x="1047392" y="4436681"/>
            <a:ext cx="11195872" cy="691727"/>
          </a:xfrm>
          <a:custGeom>
            <a:avLst/>
            <a:gdLst/>
            <a:ahLst/>
            <a:cxnLst/>
            <a:rect l="l" t="t" r="r" b="b"/>
            <a:pathLst>
              <a:path w="46790" h="3688" extrusionOk="0">
                <a:moveTo>
                  <a:pt x="24123" y="1"/>
                </a:moveTo>
                <a:cubicBezTo>
                  <a:pt x="12297" y="1"/>
                  <a:pt x="1" y="1838"/>
                  <a:pt x="1" y="1838"/>
                </a:cubicBezTo>
                <a:lnTo>
                  <a:pt x="1" y="3688"/>
                </a:lnTo>
                <a:lnTo>
                  <a:pt x="46790" y="3688"/>
                </a:lnTo>
                <a:lnTo>
                  <a:pt x="46790" y="2528"/>
                </a:lnTo>
                <a:cubicBezTo>
                  <a:pt x="46790" y="2528"/>
                  <a:pt x="35949" y="1"/>
                  <a:pt x="2412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5" name="Google Shape;995;p33"/>
          <p:cNvSpPr/>
          <p:nvPr/>
        </p:nvSpPr>
        <p:spPr>
          <a:xfrm>
            <a:off x="1047392" y="4485446"/>
            <a:ext cx="11195872" cy="653276"/>
          </a:xfrm>
          <a:custGeom>
            <a:avLst/>
            <a:gdLst/>
            <a:ahLst/>
            <a:cxnLst/>
            <a:rect l="l" t="t" r="r" b="b"/>
            <a:pathLst>
              <a:path w="46790" h="3483" extrusionOk="0">
                <a:moveTo>
                  <a:pt x="24123" y="0"/>
                </a:moveTo>
                <a:cubicBezTo>
                  <a:pt x="12297" y="0"/>
                  <a:pt x="1" y="1740"/>
                  <a:pt x="1" y="1740"/>
                </a:cubicBezTo>
                <a:lnTo>
                  <a:pt x="1" y="3483"/>
                </a:lnTo>
                <a:lnTo>
                  <a:pt x="46790" y="3483"/>
                </a:lnTo>
                <a:lnTo>
                  <a:pt x="46790" y="2388"/>
                </a:lnTo>
                <a:cubicBezTo>
                  <a:pt x="46790" y="2388"/>
                  <a:pt x="35949" y="0"/>
                  <a:pt x="2412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6" name="Google Shape;996;p33"/>
          <p:cNvSpPr/>
          <p:nvPr/>
        </p:nvSpPr>
        <p:spPr>
          <a:xfrm>
            <a:off x="781" y="4459375"/>
            <a:ext cx="10895816" cy="1658981"/>
          </a:xfrm>
          <a:custGeom>
            <a:avLst/>
            <a:gdLst/>
            <a:ahLst/>
            <a:cxnLst/>
            <a:rect l="l" t="t" r="r" b="b"/>
            <a:pathLst>
              <a:path w="45536" h="8845" extrusionOk="0">
                <a:moveTo>
                  <a:pt x="10609" y="1"/>
                </a:moveTo>
                <a:cubicBezTo>
                  <a:pt x="2565" y="1"/>
                  <a:pt x="1" y="719"/>
                  <a:pt x="1" y="719"/>
                </a:cubicBezTo>
                <a:lnTo>
                  <a:pt x="1" y="8845"/>
                </a:lnTo>
                <a:lnTo>
                  <a:pt x="45536" y="8845"/>
                </a:lnTo>
                <a:lnTo>
                  <a:pt x="45536" y="3230"/>
                </a:lnTo>
                <a:cubicBezTo>
                  <a:pt x="44954" y="3336"/>
                  <a:pt x="44228" y="3384"/>
                  <a:pt x="43384" y="3384"/>
                </a:cubicBezTo>
                <a:cubicBezTo>
                  <a:pt x="36402" y="3384"/>
                  <a:pt x="21312" y="137"/>
                  <a:pt x="12676" y="16"/>
                </a:cubicBezTo>
                <a:cubicBezTo>
                  <a:pt x="11950" y="6"/>
                  <a:pt x="11262" y="1"/>
                  <a:pt x="10609"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7" name="Google Shape;997;p33"/>
          <p:cNvSpPr/>
          <p:nvPr/>
        </p:nvSpPr>
        <p:spPr>
          <a:xfrm>
            <a:off x="782" y="4459750"/>
            <a:ext cx="2341585" cy="678972"/>
          </a:xfrm>
          <a:custGeom>
            <a:avLst/>
            <a:gdLst/>
            <a:ahLst/>
            <a:cxnLst/>
            <a:rect l="l" t="t" r="r" b="b"/>
            <a:pathLst>
              <a:path w="9786" h="3620" extrusionOk="0">
                <a:moveTo>
                  <a:pt x="9786" y="1"/>
                </a:moveTo>
                <a:cubicBezTo>
                  <a:pt x="8937" y="1"/>
                  <a:pt x="6789" y="56"/>
                  <a:pt x="6789" y="56"/>
                </a:cubicBezTo>
                <a:cubicBezTo>
                  <a:pt x="3455" y="986"/>
                  <a:pt x="1" y="3620"/>
                  <a:pt x="1" y="3620"/>
                </a:cubicBezTo>
                <a:lnTo>
                  <a:pt x="3403" y="3620"/>
                </a:lnTo>
                <a:cubicBezTo>
                  <a:pt x="6993" y="798"/>
                  <a:pt x="9786" y="1"/>
                  <a:pt x="9786"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8" name="Google Shape;998;p33"/>
          <p:cNvSpPr/>
          <p:nvPr/>
        </p:nvSpPr>
        <p:spPr>
          <a:xfrm>
            <a:off x="1521885" y="4464627"/>
            <a:ext cx="2209743" cy="674096"/>
          </a:xfrm>
          <a:custGeom>
            <a:avLst/>
            <a:gdLst/>
            <a:ahLst/>
            <a:cxnLst/>
            <a:rect l="l" t="t" r="r" b="b"/>
            <a:pathLst>
              <a:path w="9235" h="3594" extrusionOk="0">
                <a:moveTo>
                  <a:pt x="7048" y="1"/>
                </a:moveTo>
                <a:cubicBezTo>
                  <a:pt x="3957" y="678"/>
                  <a:pt x="1" y="3594"/>
                  <a:pt x="1" y="3594"/>
                </a:cubicBezTo>
                <a:lnTo>
                  <a:pt x="3416" y="3594"/>
                </a:lnTo>
                <a:cubicBezTo>
                  <a:pt x="6131" y="1135"/>
                  <a:pt x="9235" y="124"/>
                  <a:pt x="9235" y="124"/>
                </a:cubicBezTo>
                <a:cubicBezTo>
                  <a:pt x="8723" y="82"/>
                  <a:pt x="7048" y="1"/>
                  <a:pt x="7048"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9" name="Google Shape;999;p33"/>
          <p:cNvSpPr/>
          <p:nvPr/>
        </p:nvSpPr>
        <p:spPr>
          <a:xfrm>
            <a:off x="3104960" y="4546216"/>
            <a:ext cx="1944621" cy="592507"/>
          </a:xfrm>
          <a:custGeom>
            <a:avLst/>
            <a:gdLst/>
            <a:ahLst/>
            <a:cxnLst/>
            <a:rect l="l" t="t" r="r" b="b"/>
            <a:pathLst>
              <a:path w="8127" h="3159" extrusionOk="0">
                <a:moveTo>
                  <a:pt x="6047" y="0"/>
                </a:moveTo>
                <a:cubicBezTo>
                  <a:pt x="2969" y="823"/>
                  <a:pt x="1" y="3159"/>
                  <a:pt x="1" y="3159"/>
                </a:cubicBezTo>
                <a:lnTo>
                  <a:pt x="3092" y="3159"/>
                </a:lnTo>
                <a:cubicBezTo>
                  <a:pt x="5927" y="875"/>
                  <a:pt x="8127" y="243"/>
                  <a:pt x="8127" y="243"/>
                </a:cubicBezTo>
                <a:cubicBezTo>
                  <a:pt x="7359" y="146"/>
                  <a:pt x="6047" y="0"/>
                  <a:pt x="604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0" name="Google Shape;1000;p33"/>
          <p:cNvSpPr/>
          <p:nvPr/>
        </p:nvSpPr>
        <p:spPr>
          <a:xfrm>
            <a:off x="4897407" y="4677322"/>
            <a:ext cx="1541436" cy="461401"/>
          </a:xfrm>
          <a:custGeom>
            <a:avLst/>
            <a:gdLst/>
            <a:ahLst/>
            <a:cxnLst/>
            <a:rect l="l" t="t" r="r" b="b"/>
            <a:pathLst>
              <a:path w="6442" h="2460" extrusionOk="0">
                <a:moveTo>
                  <a:pt x="4281" y="1"/>
                </a:moveTo>
                <a:cubicBezTo>
                  <a:pt x="1501" y="1164"/>
                  <a:pt x="1" y="2460"/>
                  <a:pt x="1" y="2460"/>
                </a:cubicBezTo>
                <a:lnTo>
                  <a:pt x="3416" y="2460"/>
                </a:lnTo>
                <a:cubicBezTo>
                  <a:pt x="5496" y="662"/>
                  <a:pt x="6442" y="325"/>
                  <a:pt x="6442" y="325"/>
                </a:cubicBezTo>
                <a:cubicBezTo>
                  <a:pt x="5402" y="137"/>
                  <a:pt x="4281" y="1"/>
                  <a:pt x="428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1" name="Google Shape;1001;p33"/>
          <p:cNvSpPr/>
          <p:nvPr/>
        </p:nvSpPr>
        <p:spPr>
          <a:xfrm>
            <a:off x="781" y="4457311"/>
            <a:ext cx="7419568" cy="410384"/>
          </a:xfrm>
          <a:custGeom>
            <a:avLst/>
            <a:gdLst/>
            <a:ahLst/>
            <a:cxnLst/>
            <a:rect l="l" t="t" r="r" b="b"/>
            <a:pathLst>
              <a:path w="31008" h="2188" extrusionOk="0">
                <a:moveTo>
                  <a:pt x="10056" y="1"/>
                </a:moveTo>
                <a:cubicBezTo>
                  <a:pt x="6796" y="1"/>
                  <a:pt x="3184" y="185"/>
                  <a:pt x="1" y="730"/>
                </a:cubicBezTo>
                <a:lnTo>
                  <a:pt x="1" y="960"/>
                </a:lnTo>
                <a:cubicBezTo>
                  <a:pt x="1" y="960"/>
                  <a:pt x="3199" y="257"/>
                  <a:pt x="10476" y="150"/>
                </a:cubicBezTo>
                <a:cubicBezTo>
                  <a:pt x="10657" y="147"/>
                  <a:pt x="10842" y="146"/>
                  <a:pt x="11031" y="146"/>
                </a:cubicBezTo>
                <a:cubicBezTo>
                  <a:pt x="18370" y="146"/>
                  <a:pt x="30496" y="2188"/>
                  <a:pt x="30496" y="2188"/>
                </a:cubicBezTo>
                <a:lnTo>
                  <a:pt x="31008" y="2094"/>
                </a:lnTo>
                <a:cubicBezTo>
                  <a:pt x="31008" y="2094"/>
                  <a:pt x="20938" y="620"/>
                  <a:pt x="17037" y="283"/>
                </a:cubicBezTo>
                <a:cubicBezTo>
                  <a:pt x="15260" y="129"/>
                  <a:pt x="12781" y="1"/>
                  <a:pt x="10056" y="1"/>
                </a:cubicBezTo>
                <a:close/>
              </a:path>
            </a:pathLst>
          </a:custGeom>
          <a:solidFill>
            <a:srgbClr val="FFFAE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2" name="Google Shape;1002;p33"/>
          <p:cNvSpPr/>
          <p:nvPr/>
        </p:nvSpPr>
        <p:spPr>
          <a:xfrm>
            <a:off x="781" y="4879326"/>
            <a:ext cx="10895816" cy="730364"/>
          </a:xfrm>
          <a:custGeom>
            <a:avLst/>
            <a:gdLst/>
            <a:ahLst/>
            <a:cxnLst/>
            <a:rect l="l" t="t" r="r" b="b"/>
            <a:pathLst>
              <a:path w="45536" h="3894" extrusionOk="0">
                <a:moveTo>
                  <a:pt x="10726" y="0"/>
                </a:moveTo>
                <a:cubicBezTo>
                  <a:pt x="2590" y="0"/>
                  <a:pt x="1" y="314"/>
                  <a:pt x="1" y="314"/>
                </a:cubicBezTo>
                <a:lnTo>
                  <a:pt x="1" y="3894"/>
                </a:lnTo>
                <a:lnTo>
                  <a:pt x="45536" y="3894"/>
                </a:lnTo>
                <a:lnTo>
                  <a:pt x="45536" y="1422"/>
                </a:lnTo>
                <a:cubicBezTo>
                  <a:pt x="44956" y="1468"/>
                  <a:pt x="44232" y="1489"/>
                  <a:pt x="43390" y="1489"/>
                </a:cubicBezTo>
                <a:cubicBezTo>
                  <a:pt x="36411" y="1489"/>
                  <a:pt x="21315" y="64"/>
                  <a:pt x="12676" y="6"/>
                </a:cubicBezTo>
                <a:cubicBezTo>
                  <a:pt x="11993" y="2"/>
                  <a:pt x="11344" y="0"/>
                  <a:pt x="10726"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3" name="Google Shape;1003;p33"/>
          <p:cNvSpPr/>
          <p:nvPr/>
        </p:nvSpPr>
        <p:spPr>
          <a:xfrm>
            <a:off x="5595147" y="4485446"/>
            <a:ext cx="6648132" cy="673345"/>
          </a:xfrm>
          <a:custGeom>
            <a:avLst/>
            <a:gdLst/>
            <a:ahLst/>
            <a:cxnLst/>
            <a:rect l="l" t="t" r="r" b="b"/>
            <a:pathLst>
              <a:path w="27784" h="3590" extrusionOk="0">
                <a:moveTo>
                  <a:pt x="27784" y="0"/>
                </a:moveTo>
                <a:cubicBezTo>
                  <a:pt x="13745" y="201"/>
                  <a:pt x="1" y="3415"/>
                  <a:pt x="1" y="3415"/>
                </a:cubicBezTo>
                <a:lnTo>
                  <a:pt x="21061" y="3548"/>
                </a:lnTo>
                <a:lnTo>
                  <a:pt x="27784" y="3590"/>
                </a:lnTo>
                <a:lnTo>
                  <a:pt x="27784" y="0"/>
                </a:ln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4" name="Google Shape;1004;p33"/>
          <p:cNvSpPr/>
          <p:nvPr/>
        </p:nvSpPr>
        <p:spPr>
          <a:xfrm>
            <a:off x="5595147" y="4662129"/>
            <a:ext cx="6648132" cy="674096"/>
          </a:xfrm>
          <a:custGeom>
            <a:avLst/>
            <a:gdLst/>
            <a:ahLst/>
            <a:cxnLst/>
            <a:rect l="l" t="t" r="r" b="b"/>
            <a:pathLst>
              <a:path w="27784" h="3594" extrusionOk="0">
                <a:moveTo>
                  <a:pt x="27784" y="1"/>
                </a:moveTo>
                <a:cubicBezTo>
                  <a:pt x="13745" y="218"/>
                  <a:pt x="1" y="3432"/>
                  <a:pt x="1" y="3432"/>
                </a:cubicBezTo>
                <a:lnTo>
                  <a:pt x="21061" y="3552"/>
                </a:lnTo>
                <a:lnTo>
                  <a:pt x="27784" y="3594"/>
                </a:lnTo>
                <a:lnTo>
                  <a:pt x="27784" y="1"/>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5" name="Google Shape;1005;p33"/>
          <p:cNvSpPr/>
          <p:nvPr/>
        </p:nvSpPr>
        <p:spPr>
          <a:xfrm>
            <a:off x="781" y="5102525"/>
            <a:ext cx="12242480" cy="1755388"/>
          </a:xfrm>
          <a:custGeom>
            <a:avLst/>
            <a:gdLst/>
            <a:ahLst/>
            <a:cxnLst/>
            <a:rect l="l" t="t" r="r" b="b"/>
            <a:pathLst>
              <a:path w="51164" h="9359" extrusionOk="0">
                <a:moveTo>
                  <a:pt x="28954" y="0"/>
                </a:moveTo>
                <a:cubicBezTo>
                  <a:pt x="13795" y="0"/>
                  <a:pt x="1" y="193"/>
                  <a:pt x="1" y="193"/>
                </a:cubicBezTo>
                <a:lnTo>
                  <a:pt x="1" y="9359"/>
                </a:lnTo>
                <a:lnTo>
                  <a:pt x="51164" y="9359"/>
                </a:lnTo>
                <a:lnTo>
                  <a:pt x="51164" y="193"/>
                </a:lnTo>
                <a:cubicBezTo>
                  <a:pt x="44455" y="48"/>
                  <a:pt x="36534" y="0"/>
                  <a:pt x="28954" y="0"/>
                </a:cubicBezTo>
                <a:close/>
              </a:path>
            </a:pathLst>
          </a:custGeom>
          <a:solidFill>
            <a:srgbClr val="FFC6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6" name="Google Shape;1006;p33"/>
          <p:cNvSpPr/>
          <p:nvPr/>
        </p:nvSpPr>
        <p:spPr>
          <a:xfrm>
            <a:off x="781" y="5196681"/>
            <a:ext cx="12242480" cy="561935"/>
          </a:xfrm>
          <a:custGeom>
            <a:avLst/>
            <a:gdLst/>
            <a:ahLst/>
            <a:cxnLst/>
            <a:rect l="l" t="t" r="r" b="b"/>
            <a:pathLst>
              <a:path w="51164" h="2996" extrusionOk="0">
                <a:moveTo>
                  <a:pt x="28954" y="1"/>
                </a:moveTo>
                <a:cubicBezTo>
                  <a:pt x="13795" y="1"/>
                  <a:pt x="1" y="67"/>
                  <a:pt x="1" y="67"/>
                </a:cubicBezTo>
                <a:lnTo>
                  <a:pt x="1" y="2996"/>
                </a:lnTo>
                <a:lnTo>
                  <a:pt x="51164" y="2996"/>
                </a:lnTo>
                <a:lnTo>
                  <a:pt x="51164" y="67"/>
                </a:lnTo>
                <a:cubicBezTo>
                  <a:pt x="44455" y="17"/>
                  <a:pt x="36534" y="1"/>
                  <a:pt x="28954" y="1"/>
                </a:cubicBezTo>
                <a:close/>
              </a:path>
            </a:pathLst>
          </a:custGeom>
          <a:solidFill>
            <a:srgbClr val="FF8C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7" name="Google Shape;1007;p33"/>
          <p:cNvSpPr/>
          <p:nvPr/>
        </p:nvSpPr>
        <p:spPr>
          <a:xfrm>
            <a:off x="781" y="5285021"/>
            <a:ext cx="12242480" cy="1572891"/>
          </a:xfrm>
          <a:custGeom>
            <a:avLst/>
            <a:gdLst/>
            <a:ahLst/>
            <a:cxnLst/>
            <a:rect l="l" t="t" r="r" b="b"/>
            <a:pathLst>
              <a:path w="51164" h="8386" extrusionOk="0">
                <a:moveTo>
                  <a:pt x="51164" y="1"/>
                </a:moveTo>
                <a:cubicBezTo>
                  <a:pt x="51164" y="1"/>
                  <a:pt x="12488" y="1783"/>
                  <a:pt x="1" y="4579"/>
                </a:cubicBezTo>
                <a:lnTo>
                  <a:pt x="1" y="8386"/>
                </a:lnTo>
                <a:lnTo>
                  <a:pt x="51164" y="8386"/>
                </a:lnTo>
                <a:lnTo>
                  <a:pt x="51164" y="1"/>
                </a:ln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8" name="Google Shape;1008;p33"/>
          <p:cNvSpPr/>
          <p:nvPr/>
        </p:nvSpPr>
        <p:spPr>
          <a:xfrm>
            <a:off x="10563795" y="5013246"/>
            <a:ext cx="659215" cy="140671"/>
          </a:xfrm>
          <a:custGeom>
            <a:avLst/>
            <a:gdLst/>
            <a:ahLst/>
            <a:cxnLst/>
            <a:rect l="l" t="t" r="r" b="b"/>
            <a:pathLst>
              <a:path w="2755" h="750" extrusionOk="0">
                <a:moveTo>
                  <a:pt x="1395" y="1"/>
                </a:moveTo>
                <a:cubicBezTo>
                  <a:pt x="598" y="1"/>
                  <a:pt x="1" y="734"/>
                  <a:pt x="1" y="734"/>
                </a:cubicBezTo>
                <a:lnTo>
                  <a:pt x="2755" y="750"/>
                </a:lnTo>
                <a:cubicBezTo>
                  <a:pt x="2755" y="750"/>
                  <a:pt x="2525" y="167"/>
                  <a:pt x="1621" y="21"/>
                </a:cubicBezTo>
                <a:cubicBezTo>
                  <a:pt x="1544" y="7"/>
                  <a:pt x="1468" y="1"/>
                  <a:pt x="1395" y="1"/>
                </a:cubicBezTo>
                <a:close/>
              </a:path>
            </a:pathLst>
          </a:custGeom>
          <a:solidFill>
            <a:srgbClr val="FBB11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9" name="Google Shape;1009;p33"/>
          <p:cNvSpPr/>
          <p:nvPr/>
        </p:nvSpPr>
        <p:spPr>
          <a:xfrm>
            <a:off x="11080161" y="4960166"/>
            <a:ext cx="875523" cy="193751"/>
          </a:xfrm>
          <a:custGeom>
            <a:avLst/>
            <a:gdLst/>
            <a:ahLst/>
            <a:cxnLst/>
            <a:rect l="l" t="t" r="r" b="b"/>
            <a:pathLst>
              <a:path w="3659" h="1033" extrusionOk="0">
                <a:moveTo>
                  <a:pt x="1939" y="0"/>
                </a:moveTo>
                <a:cubicBezTo>
                  <a:pt x="757" y="0"/>
                  <a:pt x="1" y="1004"/>
                  <a:pt x="1" y="1004"/>
                </a:cubicBezTo>
                <a:lnTo>
                  <a:pt x="3659" y="1033"/>
                </a:lnTo>
                <a:cubicBezTo>
                  <a:pt x="3659" y="1033"/>
                  <a:pt x="3390" y="87"/>
                  <a:pt x="2094" y="6"/>
                </a:cubicBezTo>
                <a:cubicBezTo>
                  <a:pt x="2041" y="2"/>
                  <a:pt x="1990" y="0"/>
                  <a:pt x="1939" y="0"/>
                </a:cubicBezTo>
                <a:close/>
              </a:path>
            </a:pathLst>
          </a:custGeom>
          <a:solidFill>
            <a:srgbClr val="FBB11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0" name="Google Shape;1010;p33"/>
          <p:cNvSpPr/>
          <p:nvPr/>
        </p:nvSpPr>
        <p:spPr>
          <a:xfrm>
            <a:off x="11154578" y="5016246"/>
            <a:ext cx="717359" cy="137671"/>
          </a:xfrm>
          <a:custGeom>
            <a:avLst/>
            <a:gdLst/>
            <a:ahLst/>
            <a:cxnLst/>
            <a:rect l="l" t="t" r="r" b="b"/>
            <a:pathLst>
              <a:path w="2998" h="734" extrusionOk="0">
                <a:moveTo>
                  <a:pt x="1586" y="1"/>
                </a:moveTo>
                <a:cubicBezTo>
                  <a:pt x="619" y="1"/>
                  <a:pt x="1" y="718"/>
                  <a:pt x="1" y="718"/>
                </a:cubicBezTo>
                <a:lnTo>
                  <a:pt x="2998" y="734"/>
                </a:lnTo>
                <a:cubicBezTo>
                  <a:pt x="2998" y="734"/>
                  <a:pt x="2781" y="57"/>
                  <a:pt x="1715" y="5"/>
                </a:cubicBezTo>
                <a:cubicBezTo>
                  <a:pt x="1671" y="2"/>
                  <a:pt x="1628" y="1"/>
                  <a:pt x="1586" y="1"/>
                </a:cubicBezTo>
                <a:close/>
              </a:path>
            </a:pathLst>
          </a:custGeom>
          <a:solidFill>
            <a:srgbClr val="F7727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1" name="Google Shape;1011;p33"/>
          <p:cNvSpPr/>
          <p:nvPr/>
        </p:nvSpPr>
        <p:spPr>
          <a:xfrm>
            <a:off x="6215361" y="4999366"/>
            <a:ext cx="859969" cy="154551"/>
          </a:xfrm>
          <a:custGeom>
            <a:avLst/>
            <a:gdLst/>
            <a:ahLst/>
            <a:cxnLst/>
            <a:rect l="l" t="t" r="r" b="b"/>
            <a:pathLst>
              <a:path w="3594" h="824" extrusionOk="0">
                <a:moveTo>
                  <a:pt x="1950" y="0"/>
                </a:moveTo>
                <a:cubicBezTo>
                  <a:pt x="881" y="0"/>
                  <a:pt x="1" y="808"/>
                  <a:pt x="1" y="808"/>
                </a:cubicBezTo>
                <a:lnTo>
                  <a:pt x="3594" y="824"/>
                </a:lnTo>
                <a:cubicBezTo>
                  <a:pt x="3594" y="824"/>
                  <a:pt x="3377" y="147"/>
                  <a:pt x="2188" y="14"/>
                </a:cubicBezTo>
                <a:cubicBezTo>
                  <a:pt x="2108" y="5"/>
                  <a:pt x="2028" y="0"/>
                  <a:pt x="1950" y="0"/>
                </a:cubicBezTo>
                <a:close/>
              </a:path>
            </a:pathLst>
          </a:custGeom>
          <a:solidFill>
            <a:srgbClr val="FBB11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2" name="Google Shape;1012;p33"/>
          <p:cNvSpPr/>
          <p:nvPr/>
        </p:nvSpPr>
        <p:spPr>
          <a:xfrm>
            <a:off x="6932483" y="4948348"/>
            <a:ext cx="943717" cy="205568"/>
          </a:xfrm>
          <a:custGeom>
            <a:avLst/>
            <a:gdLst/>
            <a:ahLst/>
            <a:cxnLst/>
            <a:rect l="l" t="t" r="r" b="b"/>
            <a:pathLst>
              <a:path w="3944" h="1096" extrusionOk="0">
                <a:moveTo>
                  <a:pt x="2071" y="1"/>
                </a:moveTo>
                <a:cubicBezTo>
                  <a:pt x="814" y="1"/>
                  <a:pt x="1" y="1067"/>
                  <a:pt x="1" y="1067"/>
                </a:cubicBezTo>
                <a:lnTo>
                  <a:pt x="3944" y="1096"/>
                </a:lnTo>
                <a:cubicBezTo>
                  <a:pt x="3944" y="1096"/>
                  <a:pt x="3471" y="14"/>
                  <a:pt x="2094" y="1"/>
                </a:cubicBezTo>
                <a:cubicBezTo>
                  <a:pt x="2086" y="1"/>
                  <a:pt x="2079" y="1"/>
                  <a:pt x="2071" y="1"/>
                </a:cubicBezTo>
                <a:close/>
              </a:path>
            </a:pathLst>
          </a:custGeom>
          <a:solidFill>
            <a:srgbClr val="FBB11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3" name="Google Shape;1013;p33"/>
          <p:cNvSpPr/>
          <p:nvPr/>
        </p:nvSpPr>
        <p:spPr>
          <a:xfrm>
            <a:off x="9797860" y="5209623"/>
            <a:ext cx="875523" cy="123603"/>
          </a:xfrm>
          <a:custGeom>
            <a:avLst/>
            <a:gdLst/>
            <a:ahLst/>
            <a:cxnLst/>
            <a:rect l="l" t="t" r="r" b="b"/>
            <a:pathLst>
              <a:path w="3659" h="659" extrusionOk="0">
                <a:moveTo>
                  <a:pt x="1994" y="0"/>
                </a:moveTo>
                <a:cubicBezTo>
                  <a:pt x="896" y="0"/>
                  <a:pt x="1" y="659"/>
                  <a:pt x="1" y="659"/>
                </a:cubicBezTo>
                <a:lnTo>
                  <a:pt x="3659" y="659"/>
                </a:lnTo>
                <a:cubicBezTo>
                  <a:pt x="3659" y="659"/>
                  <a:pt x="3445" y="121"/>
                  <a:pt x="2230" y="11"/>
                </a:cubicBezTo>
                <a:cubicBezTo>
                  <a:pt x="2150" y="4"/>
                  <a:pt x="2072" y="0"/>
                  <a:pt x="1994" y="0"/>
                </a:cubicBezTo>
                <a:close/>
              </a:path>
            </a:pathLst>
          </a:custGeom>
          <a:solidFill>
            <a:srgbClr val="F7727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4" name="Google Shape;1014;p33"/>
          <p:cNvSpPr/>
          <p:nvPr/>
        </p:nvSpPr>
        <p:spPr>
          <a:xfrm>
            <a:off x="7103807" y="5037816"/>
            <a:ext cx="717359" cy="105784"/>
          </a:xfrm>
          <a:custGeom>
            <a:avLst/>
            <a:gdLst/>
            <a:ahLst/>
            <a:cxnLst/>
            <a:rect l="l" t="t" r="r" b="b"/>
            <a:pathLst>
              <a:path w="2998" h="564" extrusionOk="0">
                <a:moveTo>
                  <a:pt x="1640" y="1"/>
                </a:moveTo>
                <a:cubicBezTo>
                  <a:pt x="742" y="1"/>
                  <a:pt x="1" y="564"/>
                  <a:pt x="1" y="564"/>
                </a:cubicBezTo>
                <a:lnTo>
                  <a:pt x="2998" y="564"/>
                </a:lnTo>
                <a:cubicBezTo>
                  <a:pt x="2998" y="564"/>
                  <a:pt x="2823" y="104"/>
                  <a:pt x="1838" y="10"/>
                </a:cubicBezTo>
                <a:cubicBezTo>
                  <a:pt x="1771" y="4"/>
                  <a:pt x="1705" y="1"/>
                  <a:pt x="1640" y="1"/>
                </a:cubicBezTo>
                <a:close/>
              </a:path>
            </a:pathLst>
          </a:custGeom>
          <a:solidFill>
            <a:srgbClr val="F7727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5" name="Google Shape;1015;p33"/>
          <p:cNvSpPr/>
          <p:nvPr/>
        </p:nvSpPr>
        <p:spPr>
          <a:xfrm>
            <a:off x="6477372" y="5055634"/>
            <a:ext cx="507272" cy="87967"/>
          </a:xfrm>
          <a:custGeom>
            <a:avLst/>
            <a:gdLst/>
            <a:ahLst/>
            <a:cxnLst/>
            <a:rect l="l" t="t" r="r" b="b"/>
            <a:pathLst>
              <a:path w="2120" h="469" extrusionOk="0">
                <a:moveTo>
                  <a:pt x="1152" y="1"/>
                </a:moveTo>
                <a:cubicBezTo>
                  <a:pt x="514" y="1"/>
                  <a:pt x="1" y="469"/>
                  <a:pt x="1" y="469"/>
                </a:cubicBezTo>
                <a:lnTo>
                  <a:pt x="2120" y="469"/>
                </a:lnTo>
                <a:cubicBezTo>
                  <a:pt x="2120" y="469"/>
                  <a:pt x="1997" y="90"/>
                  <a:pt x="1297" y="9"/>
                </a:cubicBezTo>
                <a:cubicBezTo>
                  <a:pt x="1248" y="3"/>
                  <a:pt x="1199" y="1"/>
                  <a:pt x="1152" y="1"/>
                </a:cubicBezTo>
                <a:close/>
              </a:path>
            </a:pathLst>
          </a:custGeom>
          <a:solidFill>
            <a:srgbClr val="F7727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6" name="Google Shape;1016;p33"/>
          <p:cNvSpPr/>
          <p:nvPr/>
        </p:nvSpPr>
        <p:spPr>
          <a:xfrm>
            <a:off x="7543364" y="5032751"/>
            <a:ext cx="875523" cy="123603"/>
          </a:xfrm>
          <a:custGeom>
            <a:avLst/>
            <a:gdLst/>
            <a:ahLst/>
            <a:cxnLst/>
            <a:rect l="l" t="t" r="r" b="b"/>
            <a:pathLst>
              <a:path w="3659" h="659" extrusionOk="0">
                <a:moveTo>
                  <a:pt x="1996" y="0"/>
                </a:moveTo>
                <a:cubicBezTo>
                  <a:pt x="891" y="0"/>
                  <a:pt x="1" y="659"/>
                  <a:pt x="1" y="659"/>
                </a:cubicBezTo>
                <a:lnTo>
                  <a:pt x="3659" y="659"/>
                </a:lnTo>
                <a:cubicBezTo>
                  <a:pt x="3659" y="659"/>
                  <a:pt x="3442" y="118"/>
                  <a:pt x="2240" y="11"/>
                </a:cubicBezTo>
                <a:cubicBezTo>
                  <a:pt x="2157" y="3"/>
                  <a:pt x="2076" y="0"/>
                  <a:pt x="1996" y="0"/>
                </a:cubicBezTo>
                <a:close/>
              </a:path>
            </a:pathLst>
          </a:custGeom>
          <a:solidFill>
            <a:srgbClr val="FBB11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7" name="Google Shape;1017;p33"/>
          <p:cNvSpPr/>
          <p:nvPr/>
        </p:nvSpPr>
        <p:spPr>
          <a:xfrm>
            <a:off x="7775944" y="5439385"/>
            <a:ext cx="3074976" cy="869160"/>
          </a:xfrm>
          <a:custGeom>
            <a:avLst/>
            <a:gdLst/>
            <a:ahLst/>
            <a:cxnLst/>
            <a:rect l="l" t="t" r="r" b="b"/>
            <a:pathLst>
              <a:path w="12851" h="4634" extrusionOk="0">
                <a:moveTo>
                  <a:pt x="4009" y="1"/>
                </a:moveTo>
                <a:cubicBezTo>
                  <a:pt x="4009" y="1"/>
                  <a:pt x="2512" y="56"/>
                  <a:pt x="1" y="260"/>
                </a:cubicBezTo>
                <a:cubicBezTo>
                  <a:pt x="1" y="260"/>
                  <a:pt x="6170" y="1893"/>
                  <a:pt x="10045" y="4634"/>
                </a:cubicBezTo>
                <a:cubicBezTo>
                  <a:pt x="10045" y="4634"/>
                  <a:pt x="12339" y="4213"/>
                  <a:pt x="12851" y="4119"/>
                </a:cubicBezTo>
                <a:cubicBezTo>
                  <a:pt x="12851" y="4119"/>
                  <a:pt x="9815" y="1556"/>
                  <a:pt x="4009"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8" name="Google Shape;1018;p33"/>
          <p:cNvSpPr/>
          <p:nvPr/>
        </p:nvSpPr>
        <p:spPr>
          <a:xfrm>
            <a:off x="5869601" y="5545734"/>
            <a:ext cx="3178824" cy="826021"/>
          </a:xfrm>
          <a:custGeom>
            <a:avLst/>
            <a:gdLst/>
            <a:ahLst/>
            <a:cxnLst/>
            <a:rect l="l" t="t" r="r" b="b"/>
            <a:pathLst>
              <a:path w="13285" h="4404" extrusionOk="0">
                <a:moveTo>
                  <a:pt x="3662" y="1"/>
                </a:moveTo>
                <a:cubicBezTo>
                  <a:pt x="3662" y="1"/>
                  <a:pt x="785" y="163"/>
                  <a:pt x="1" y="286"/>
                </a:cubicBezTo>
                <a:cubicBezTo>
                  <a:pt x="1" y="286"/>
                  <a:pt x="7197" y="2123"/>
                  <a:pt x="10249" y="4404"/>
                </a:cubicBezTo>
                <a:cubicBezTo>
                  <a:pt x="10249" y="4404"/>
                  <a:pt x="12773" y="4229"/>
                  <a:pt x="13285" y="4132"/>
                </a:cubicBezTo>
                <a:cubicBezTo>
                  <a:pt x="13285" y="4132"/>
                  <a:pt x="9465" y="1556"/>
                  <a:pt x="3662"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9" name="Google Shape;1019;p33"/>
          <p:cNvSpPr/>
          <p:nvPr/>
        </p:nvSpPr>
        <p:spPr>
          <a:xfrm>
            <a:off x="9742825" y="5343354"/>
            <a:ext cx="2500467" cy="982823"/>
          </a:xfrm>
          <a:custGeom>
            <a:avLst/>
            <a:gdLst/>
            <a:ahLst/>
            <a:cxnLst/>
            <a:rect l="l" t="t" r="r" b="b"/>
            <a:pathLst>
              <a:path w="10450" h="5240" extrusionOk="0">
                <a:moveTo>
                  <a:pt x="4566" y="1"/>
                </a:moveTo>
                <a:cubicBezTo>
                  <a:pt x="4566" y="1"/>
                  <a:pt x="2661" y="43"/>
                  <a:pt x="1" y="257"/>
                </a:cubicBezTo>
                <a:cubicBezTo>
                  <a:pt x="1" y="257"/>
                  <a:pt x="5227" y="1323"/>
                  <a:pt x="10450" y="5240"/>
                </a:cubicBezTo>
                <a:lnTo>
                  <a:pt x="9248" y="4307"/>
                </a:lnTo>
                <a:lnTo>
                  <a:pt x="10450" y="4443"/>
                </a:lnTo>
                <a:lnTo>
                  <a:pt x="10450" y="2593"/>
                </a:lnTo>
                <a:cubicBezTo>
                  <a:pt x="7482" y="743"/>
                  <a:pt x="4566" y="1"/>
                  <a:pt x="456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0" name="Google Shape;1020;p33"/>
          <p:cNvSpPr/>
          <p:nvPr/>
        </p:nvSpPr>
        <p:spPr>
          <a:xfrm>
            <a:off x="5385059" y="5285022"/>
            <a:ext cx="6858220" cy="385439"/>
          </a:xfrm>
          <a:custGeom>
            <a:avLst/>
            <a:gdLst/>
            <a:ahLst/>
            <a:cxnLst/>
            <a:rect l="l" t="t" r="r" b="b"/>
            <a:pathLst>
              <a:path w="28662" h="2055" extrusionOk="0">
                <a:moveTo>
                  <a:pt x="28662" y="1"/>
                </a:moveTo>
                <a:cubicBezTo>
                  <a:pt x="28662" y="1"/>
                  <a:pt x="21589" y="354"/>
                  <a:pt x="16486" y="678"/>
                </a:cubicBezTo>
                <a:cubicBezTo>
                  <a:pt x="11383" y="1002"/>
                  <a:pt x="908" y="1689"/>
                  <a:pt x="1" y="1838"/>
                </a:cubicBezTo>
                <a:cubicBezTo>
                  <a:pt x="1" y="1838"/>
                  <a:pt x="1122" y="2000"/>
                  <a:pt x="1488" y="2055"/>
                </a:cubicBezTo>
                <a:cubicBezTo>
                  <a:pt x="1488" y="2055"/>
                  <a:pt x="8360" y="1595"/>
                  <a:pt x="13071" y="1216"/>
                </a:cubicBezTo>
                <a:cubicBezTo>
                  <a:pt x="17782" y="840"/>
                  <a:pt x="28662" y="393"/>
                  <a:pt x="28662" y="393"/>
                </a:cubicBezTo>
                <a:lnTo>
                  <a:pt x="28662" y="1"/>
                </a:lnTo>
                <a:close/>
              </a:path>
            </a:pathLst>
          </a:custGeom>
          <a:solidFill>
            <a:srgbClr val="3D7D4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1" name="Google Shape;1021;p33"/>
          <p:cNvSpPr/>
          <p:nvPr/>
        </p:nvSpPr>
        <p:spPr>
          <a:xfrm>
            <a:off x="781" y="5440885"/>
            <a:ext cx="12242480" cy="1417027"/>
          </a:xfrm>
          <a:custGeom>
            <a:avLst/>
            <a:gdLst/>
            <a:ahLst/>
            <a:cxnLst/>
            <a:rect l="l" t="t" r="r" b="b"/>
            <a:pathLst>
              <a:path w="51164" h="7555" extrusionOk="0">
                <a:moveTo>
                  <a:pt x="7656" y="1"/>
                </a:moveTo>
                <a:cubicBezTo>
                  <a:pt x="2876" y="1"/>
                  <a:pt x="1" y="385"/>
                  <a:pt x="1" y="385"/>
                </a:cubicBezTo>
                <a:lnTo>
                  <a:pt x="1" y="7555"/>
                </a:lnTo>
                <a:lnTo>
                  <a:pt x="51164" y="7555"/>
                </a:lnTo>
                <a:lnTo>
                  <a:pt x="51164" y="3249"/>
                </a:lnTo>
                <a:cubicBezTo>
                  <a:pt x="49225" y="3578"/>
                  <a:pt x="47012" y="3826"/>
                  <a:pt x="44108" y="3826"/>
                </a:cubicBezTo>
                <a:cubicBezTo>
                  <a:pt x="39852" y="3826"/>
                  <a:pt x="34112" y="3292"/>
                  <a:pt x="25581" y="1694"/>
                </a:cubicBezTo>
                <a:cubicBezTo>
                  <a:pt x="18442" y="347"/>
                  <a:pt x="12191" y="1"/>
                  <a:pt x="7656"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2" name="Google Shape;1022;p33"/>
          <p:cNvSpPr/>
          <p:nvPr/>
        </p:nvSpPr>
        <p:spPr>
          <a:xfrm>
            <a:off x="781" y="5412190"/>
            <a:ext cx="12242480" cy="784569"/>
          </a:xfrm>
          <a:custGeom>
            <a:avLst/>
            <a:gdLst/>
            <a:ahLst/>
            <a:cxnLst/>
            <a:rect l="l" t="t" r="r" b="b"/>
            <a:pathLst>
              <a:path w="51164" h="4183" extrusionOk="0">
                <a:moveTo>
                  <a:pt x="7629" y="0"/>
                </a:moveTo>
                <a:cubicBezTo>
                  <a:pt x="4994" y="0"/>
                  <a:pt x="2508" y="145"/>
                  <a:pt x="1" y="431"/>
                </a:cubicBezTo>
                <a:lnTo>
                  <a:pt x="1" y="1105"/>
                </a:lnTo>
                <a:cubicBezTo>
                  <a:pt x="1" y="1105"/>
                  <a:pt x="4651" y="656"/>
                  <a:pt x="10046" y="656"/>
                </a:cubicBezTo>
                <a:cubicBezTo>
                  <a:pt x="12743" y="656"/>
                  <a:pt x="15627" y="768"/>
                  <a:pt x="18210" y="1105"/>
                </a:cubicBezTo>
                <a:cubicBezTo>
                  <a:pt x="24431" y="1920"/>
                  <a:pt x="37415" y="4183"/>
                  <a:pt x="45913" y="4183"/>
                </a:cubicBezTo>
                <a:cubicBezTo>
                  <a:pt x="47984" y="4183"/>
                  <a:pt x="49788" y="4049"/>
                  <a:pt x="51164" y="3726"/>
                </a:cubicBezTo>
                <a:lnTo>
                  <a:pt x="51164" y="3402"/>
                </a:lnTo>
                <a:cubicBezTo>
                  <a:pt x="51164" y="3402"/>
                  <a:pt x="49472" y="3778"/>
                  <a:pt x="45715" y="3778"/>
                </a:cubicBezTo>
                <a:cubicBezTo>
                  <a:pt x="42433" y="3778"/>
                  <a:pt x="37573" y="3491"/>
                  <a:pt x="30888" y="2414"/>
                </a:cubicBezTo>
                <a:cubicBezTo>
                  <a:pt x="20832" y="796"/>
                  <a:pt x="13818" y="0"/>
                  <a:pt x="7629" y="0"/>
                </a:cubicBezTo>
                <a:close/>
              </a:path>
            </a:pathLst>
          </a:custGeom>
          <a:solidFill>
            <a:srgbClr val="3D7D4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3" name="Google Shape;1023;p33"/>
          <p:cNvSpPr/>
          <p:nvPr/>
        </p:nvSpPr>
        <p:spPr>
          <a:xfrm>
            <a:off x="782" y="5452140"/>
            <a:ext cx="4661159" cy="1405773"/>
          </a:xfrm>
          <a:custGeom>
            <a:avLst/>
            <a:gdLst/>
            <a:ahLst/>
            <a:cxnLst/>
            <a:rect l="l" t="t" r="r" b="b"/>
            <a:pathLst>
              <a:path w="19480" h="7495" extrusionOk="0">
                <a:moveTo>
                  <a:pt x="13405" y="1"/>
                </a:moveTo>
                <a:cubicBezTo>
                  <a:pt x="4589" y="2282"/>
                  <a:pt x="1" y="7495"/>
                  <a:pt x="1" y="7495"/>
                </a:cubicBezTo>
                <a:lnTo>
                  <a:pt x="10058" y="7495"/>
                </a:lnTo>
                <a:cubicBezTo>
                  <a:pt x="13674" y="3121"/>
                  <a:pt x="19480" y="581"/>
                  <a:pt x="19480" y="581"/>
                </a:cubicBezTo>
                <a:cubicBezTo>
                  <a:pt x="17118" y="299"/>
                  <a:pt x="13405" y="1"/>
                  <a:pt x="13405"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4" name="Google Shape;1024;p33"/>
          <p:cNvSpPr/>
          <p:nvPr/>
        </p:nvSpPr>
        <p:spPr>
          <a:xfrm>
            <a:off x="4429137" y="5761430"/>
            <a:ext cx="3750940" cy="1096484"/>
          </a:xfrm>
          <a:custGeom>
            <a:avLst/>
            <a:gdLst/>
            <a:ahLst/>
            <a:cxnLst/>
            <a:rect l="l" t="t" r="r" b="b"/>
            <a:pathLst>
              <a:path w="15676" h="5846" extrusionOk="0">
                <a:moveTo>
                  <a:pt x="8843" y="1"/>
                </a:moveTo>
                <a:cubicBezTo>
                  <a:pt x="2849" y="2321"/>
                  <a:pt x="1" y="5846"/>
                  <a:pt x="1" y="5846"/>
                </a:cubicBezTo>
                <a:lnTo>
                  <a:pt x="10071" y="5846"/>
                </a:lnTo>
                <a:cubicBezTo>
                  <a:pt x="13677" y="1472"/>
                  <a:pt x="15676" y="1025"/>
                  <a:pt x="15676" y="1025"/>
                </a:cubicBezTo>
                <a:cubicBezTo>
                  <a:pt x="13327" y="756"/>
                  <a:pt x="8843" y="1"/>
                  <a:pt x="8843"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5" name="Google Shape;1025;p33"/>
          <p:cNvSpPr/>
          <p:nvPr/>
        </p:nvSpPr>
        <p:spPr>
          <a:xfrm>
            <a:off x="8512448" y="6082911"/>
            <a:ext cx="3443227" cy="775004"/>
          </a:xfrm>
          <a:custGeom>
            <a:avLst/>
            <a:gdLst/>
            <a:ahLst/>
            <a:cxnLst/>
            <a:rect l="l" t="t" r="r" b="b"/>
            <a:pathLst>
              <a:path w="14390" h="4132" extrusionOk="0">
                <a:moveTo>
                  <a:pt x="14390" y="1"/>
                </a:moveTo>
                <a:lnTo>
                  <a:pt x="14390" y="1"/>
                </a:lnTo>
                <a:cubicBezTo>
                  <a:pt x="13070" y="161"/>
                  <a:pt x="11559" y="209"/>
                  <a:pt x="10213" y="209"/>
                </a:cubicBezTo>
                <a:cubicBezTo>
                  <a:pt x="8146" y="209"/>
                  <a:pt x="6468" y="95"/>
                  <a:pt x="6468" y="95"/>
                </a:cubicBezTo>
                <a:cubicBezTo>
                  <a:pt x="2418" y="1647"/>
                  <a:pt x="1" y="4132"/>
                  <a:pt x="1" y="4132"/>
                </a:cubicBezTo>
                <a:lnTo>
                  <a:pt x="10058" y="4132"/>
                </a:lnTo>
                <a:cubicBezTo>
                  <a:pt x="12501" y="811"/>
                  <a:pt x="14389" y="1"/>
                  <a:pt x="14390"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6" name="Google Shape;1026;p33"/>
          <p:cNvSpPr/>
          <p:nvPr/>
        </p:nvSpPr>
        <p:spPr>
          <a:xfrm>
            <a:off x="8784991" y="1703500"/>
            <a:ext cx="4416152" cy="749489"/>
          </a:xfrm>
          <a:custGeom>
            <a:avLst/>
            <a:gdLst/>
            <a:ahLst/>
            <a:cxnLst/>
            <a:rect l="l" t="t" r="r" b="b"/>
            <a:pathLst>
              <a:path w="18456" h="3996" extrusionOk="0">
                <a:moveTo>
                  <a:pt x="18456" y="1"/>
                </a:moveTo>
                <a:cubicBezTo>
                  <a:pt x="18456" y="1"/>
                  <a:pt x="17944" y="202"/>
                  <a:pt x="17607" y="202"/>
                </a:cubicBezTo>
                <a:lnTo>
                  <a:pt x="17241" y="202"/>
                </a:lnTo>
                <a:cubicBezTo>
                  <a:pt x="16324" y="202"/>
                  <a:pt x="13907" y="215"/>
                  <a:pt x="12828" y="474"/>
                </a:cubicBezTo>
                <a:cubicBezTo>
                  <a:pt x="11477" y="782"/>
                  <a:pt x="12543" y="701"/>
                  <a:pt x="11221" y="905"/>
                </a:cubicBezTo>
                <a:cubicBezTo>
                  <a:pt x="9912" y="1093"/>
                  <a:pt x="10019" y="1135"/>
                  <a:pt x="9358" y="1297"/>
                </a:cubicBezTo>
                <a:cubicBezTo>
                  <a:pt x="8681" y="1446"/>
                  <a:pt x="7926" y="1365"/>
                  <a:pt x="7184" y="1446"/>
                </a:cubicBezTo>
                <a:cubicBezTo>
                  <a:pt x="6442" y="1527"/>
                  <a:pt x="6562" y="1608"/>
                  <a:pt x="5888" y="1689"/>
                </a:cubicBezTo>
                <a:cubicBezTo>
                  <a:pt x="5279" y="1754"/>
                  <a:pt x="4793" y="1890"/>
                  <a:pt x="4200" y="1890"/>
                </a:cubicBezTo>
                <a:cubicBezTo>
                  <a:pt x="4132" y="1890"/>
                  <a:pt x="4064" y="1877"/>
                  <a:pt x="3983" y="1877"/>
                </a:cubicBezTo>
                <a:cubicBezTo>
                  <a:pt x="3782" y="1864"/>
                  <a:pt x="3432" y="1864"/>
                  <a:pt x="3027" y="1864"/>
                </a:cubicBezTo>
                <a:cubicBezTo>
                  <a:pt x="2094" y="1864"/>
                  <a:pt x="947" y="1890"/>
                  <a:pt x="947" y="1890"/>
                </a:cubicBezTo>
                <a:cubicBezTo>
                  <a:pt x="947" y="1890"/>
                  <a:pt x="1" y="2078"/>
                  <a:pt x="163" y="2078"/>
                </a:cubicBezTo>
                <a:lnTo>
                  <a:pt x="244" y="2078"/>
                </a:lnTo>
                <a:cubicBezTo>
                  <a:pt x="273" y="2065"/>
                  <a:pt x="312" y="2065"/>
                  <a:pt x="367" y="2065"/>
                </a:cubicBezTo>
                <a:cubicBezTo>
                  <a:pt x="853" y="2065"/>
                  <a:pt x="1906" y="2240"/>
                  <a:pt x="3228" y="2350"/>
                </a:cubicBezTo>
                <a:cubicBezTo>
                  <a:pt x="4673" y="2457"/>
                  <a:pt x="5010" y="2389"/>
                  <a:pt x="6306" y="2538"/>
                </a:cubicBezTo>
                <a:cubicBezTo>
                  <a:pt x="6468" y="2564"/>
                  <a:pt x="6643" y="2564"/>
                  <a:pt x="6818" y="2564"/>
                </a:cubicBezTo>
                <a:cubicBezTo>
                  <a:pt x="7210" y="2564"/>
                  <a:pt x="7602" y="2525"/>
                  <a:pt x="7994" y="2483"/>
                </a:cubicBezTo>
                <a:cubicBezTo>
                  <a:pt x="8386" y="2444"/>
                  <a:pt x="8778" y="2402"/>
                  <a:pt x="9128" y="2402"/>
                </a:cubicBezTo>
                <a:cubicBezTo>
                  <a:pt x="9465" y="2402"/>
                  <a:pt x="9789" y="2431"/>
                  <a:pt x="10074" y="2538"/>
                </a:cubicBezTo>
                <a:cubicBezTo>
                  <a:pt x="11140" y="2930"/>
                  <a:pt x="8924" y="2823"/>
                  <a:pt x="8872" y="2969"/>
                </a:cubicBezTo>
                <a:cubicBezTo>
                  <a:pt x="8817" y="3131"/>
                  <a:pt x="9815" y="3131"/>
                  <a:pt x="10680" y="3280"/>
                </a:cubicBezTo>
                <a:cubicBezTo>
                  <a:pt x="11545" y="3442"/>
                  <a:pt x="13703" y="3241"/>
                  <a:pt x="13920" y="3523"/>
                </a:cubicBezTo>
                <a:lnTo>
                  <a:pt x="14137" y="3795"/>
                </a:lnTo>
                <a:cubicBezTo>
                  <a:pt x="14137" y="3795"/>
                  <a:pt x="14461" y="3727"/>
                  <a:pt x="14811" y="3727"/>
                </a:cubicBezTo>
                <a:cubicBezTo>
                  <a:pt x="14986" y="3727"/>
                  <a:pt x="15148" y="3740"/>
                  <a:pt x="15297" y="3795"/>
                </a:cubicBezTo>
                <a:cubicBezTo>
                  <a:pt x="15702" y="3941"/>
                  <a:pt x="15472" y="3941"/>
                  <a:pt x="16162" y="3983"/>
                </a:cubicBezTo>
                <a:cubicBezTo>
                  <a:pt x="16214" y="3996"/>
                  <a:pt x="16269" y="3996"/>
                  <a:pt x="16324" y="3996"/>
                </a:cubicBezTo>
                <a:cubicBezTo>
                  <a:pt x="16619" y="3996"/>
                  <a:pt x="16930" y="3957"/>
                  <a:pt x="17186" y="3915"/>
                </a:cubicBezTo>
                <a:cubicBezTo>
                  <a:pt x="17445" y="3876"/>
                  <a:pt x="17659" y="3821"/>
                  <a:pt x="17769" y="3821"/>
                </a:cubicBezTo>
                <a:cubicBezTo>
                  <a:pt x="17795" y="3821"/>
                  <a:pt x="17808" y="3834"/>
                  <a:pt x="17821" y="3834"/>
                </a:cubicBezTo>
                <a:cubicBezTo>
                  <a:pt x="18012" y="3876"/>
                  <a:pt x="18456" y="3996"/>
                  <a:pt x="18456" y="3996"/>
                </a:cubicBezTo>
                <a:lnTo>
                  <a:pt x="18456" y="1"/>
                </a:ln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7" name="Google Shape;1027;p33"/>
          <p:cNvSpPr txBox="1">
            <a:spLocks noGrp="1"/>
          </p:cNvSpPr>
          <p:nvPr>
            <p:ph type="title"/>
          </p:nvPr>
        </p:nvSpPr>
        <p:spPr>
          <a:xfrm>
            <a:off x="3399200" y="987033"/>
            <a:ext cx="5393600" cy="1785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800"/>
              <a:buNone/>
              <a:defRPr sz="128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1028" name="Google Shape;1028;p33"/>
          <p:cNvSpPr txBox="1">
            <a:spLocks noGrp="1"/>
          </p:cNvSpPr>
          <p:nvPr>
            <p:ph type="subTitle" idx="1"/>
          </p:nvPr>
        </p:nvSpPr>
        <p:spPr>
          <a:xfrm>
            <a:off x="3399200" y="2772233"/>
            <a:ext cx="5393600" cy="126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671030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1046"/>
        <p:cNvGrpSpPr/>
        <p:nvPr/>
      </p:nvGrpSpPr>
      <p:grpSpPr>
        <a:xfrm>
          <a:off x="0" y="0"/>
          <a:ext cx="0" cy="0"/>
          <a:chOff x="0" y="0"/>
          <a:chExt cx="0" cy="0"/>
        </a:xfrm>
      </p:grpSpPr>
      <p:sp>
        <p:nvSpPr>
          <p:cNvPr id="1047" name="Google Shape;1047;p35"/>
          <p:cNvSpPr/>
          <p:nvPr/>
        </p:nvSpPr>
        <p:spPr>
          <a:xfrm>
            <a:off x="10575134" y="632664"/>
            <a:ext cx="4209789" cy="2051293"/>
          </a:xfrm>
          <a:custGeom>
            <a:avLst/>
            <a:gdLst/>
            <a:ahLst/>
            <a:cxnLst/>
            <a:rect l="l" t="t" r="r" b="b"/>
            <a:pathLst>
              <a:path w="19522" h="11895" extrusionOk="0">
                <a:moveTo>
                  <a:pt x="10693" y="1"/>
                </a:moveTo>
                <a:cubicBezTo>
                  <a:pt x="8668" y="1"/>
                  <a:pt x="6967" y="1310"/>
                  <a:pt x="6361" y="3121"/>
                </a:cubicBezTo>
                <a:cubicBezTo>
                  <a:pt x="6251" y="3079"/>
                  <a:pt x="6144" y="3053"/>
                  <a:pt x="6024" y="3053"/>
                </a:cubicBezTo>
                <a:cubicBezTo>
                  <a:pt x="5807" y="3053"/>
                  <a:pt x="5619" y="3134"/>
                  <a:pt x="5470" y="3283"/>
                </a:cubicBezTo>
                <a:cubicBezTo>
                  <a:pt x="5321" y="3254"/>
                  <a:pt x="5159" y="3241"/>
                  <a:pt x="4984" y="3241"/>
                </a:cubicBezTo>
                <a:cubicBezTo>
                  <a:pt x="3646" y="3241"/>
                  <a:pt x="2567" y="4323"/>
                  <a:pt x="2567" y="5658"/>
                </a:cubicBezTo>
                <a:cubicBezTo>
                  <a:pt x="2567" y="5713"/>
                  <a:pt x="2567" y="5765"/>
                  <a:pt x="2580" y="5807"/>
                </a:cubicBezTo>
                <a:cubicBezTo>
                  <a:pt x="2298" y="5590"/>
                  <a:pt x="1958" y="5457"/>
                  <a:pt x="1569" y="5457"/>
                </a:cubicBezTo>
                <a:cubicBezTo>
                  <a:pt x="704" y="5457"/>
                  <a:pt x="1" y="6157"/>
                  <a:pt x="1" y="7022"/>
                </a:cubicBezTo>
                <a:cubicBezTo>
                  <a:pt x="1" y="7900"/>
                  <a:pt x="704" y="8600"/>
                  <a:pt x="1569" y="8600"/>
                </a:cubicBezTo>
                <a:cubicBezTo>
                  <a:pt x="2068" y="8600"/>
                  <a:pt x="2512" y="8373"/>
                  <a:pt x="2810" y="8007"/>
                </a:cubicBezTo>
                <a:cubicBezTo>
                  <a:pt x="2917" y="8049"/>
                  <a:pt x="3053" y="8075"/>
                  <a:pt x="3189" y="8075"/>
                </a:cubicBezTo>
                <a:cubicBezTo>
                  <a:pt x="3458" y="8075"/>
                  <a:pt x="3701" y="7968"/>
                  <a:pt x="3889" y="7806"/>
                </a:cubicBezTo>
                <a:cubicBezTo>
                  <a:pt x="4226" y="7981"/>
                  <a:pt x="4592" y="8075"/>
                  <a:pt x="4984" y="8075"/>
                </a:cubicBezTo>
                <a:cubicBezTo>
                  <a:pt x="5091" y="8075"/>
                  <a:pt x="5185" y="8062"/>
                  <a:pt x="5279" y="8049"/>
                </a:cubicBezTo>
                <a:lnTo>
                  <a:pt x="5279" y="8049"/>
                </a:lnTo>
                <a:cubicBezTo>
                  <a:pt x="5052" y="8357"/>
                  <a:pt x="4903" y="8736"/>
                  <a:pt x="4903" y="9141"/>
                </a:cubicBezTo>
                <a:cubicBezTo>
                  <a:pt x="4903" y="10113"/>
                  <a:pt x="5684" y="10910"/>
                  <a:pt x="6672" y="10910"/>
                </a:cubicBezTo>
                <a:cubicBezTo>
                  <a:pt x="7644" y="10910"/>
                  <a:pt x="8425" y="10113"/>
                  <a:pt x="8425" y="9141"/>
                </a:cubicBezTo>
                <a:lnTo>
                  <a:pt x="8425" y="9115"/>
                </a:lnTo>
                <a:cubicBezTo>
                  <a:pt x="8600" y="9034"/>
                  <a:pt x="8762" y="8924"/>
                  <a:pt x="8911" y="8791"/>
                </a:cubicBezTo>
                <a:cubicBezTo>
                  <a:pt x="9465" y="9021"/>
                  <a:pt x="10058" y="9141"/>
                  <a:pt x="10693" y="9141"/>
                </a:cubicBezTo>
                <a:cubicBezTo>
                  <a:pt x="10868" y="9141"/>
                  <a:pt x="11046" y="9128"/>
                  <a:pt x="11221" y="9115"/>
                </a:cubicBezTo>
                <a:lnTo>
                  <a:pt x="11221" y="9264"/>
                </a:lnTo>
                <a:cubicBezTo>
                  <a:pt x="11221" y="10722"/>
                  <a:pt x="12394" y="11895"/>
                  <a:pt x="13839" y="11895"/>
                </a:cubicBezTo>
                <a:cubicBezTo>
                  <a:pt x="14542" y="11895"/>
                  <a:pt x="15161" y="11613"/>
                  <a:pt x="15634" y="11179"/>
                </a:cubicBezTo>
                <a:lnTo>
                  <a:pt x="15744" y="11179"/>
                </a:lnTo>
                <a:cubicBezTo>
                  <a:pt x="16363" y="11179"/>
                  <a:pt x="16878" y="10667"/>
                  <a:pt x="16878" y="10032"/>
                </a:cubicBezTo>
                <a:cubicBezTo>
                  <a:pt x="16878" y="9815"/>
                  <a:pt x="16823" y="9614"/>
                  <a:pt x="16716" y="9452"/>
                </a:cubicBezTo>
                <a:cubicBezTo>
                  <a:pt x="18294" y="9290"/>
                  <a:pt x="19522" y="7968"/>
                  <a:pt x="19522" y="6348"/>
                </a:cubicBezTo>
                <a:cubicBezTo>
                  <a:pt x="19522" y="4631"/>
                  <a:pt x="18132" y="3241"/>
                  <a:pt x="16418" y="3241"/>
                </a:cubicBezTo>
                <a:cubicBezTo>
                  <a:pt x="16175" y="3241"/>
                  <a:pt x="15945" y="3270"/>
                  <a:pt x="15728" y="3309"/>
                </a:cubicBezTo>
                <a:cubicBezTo>
                  <a:pt x="15728" y="3254"/>
                  <a:pt x="15744" y="3189"/>
                  <a:pt x="15744" y="3121"/>
                </a:cubicBezTo>
                <a:cubicBezTo>
                  <a:pt x="15744" y="2175"/>
                  <a:pt x="14973" y="1407"/>
                  <a:pt x="14027" y="1407"/>
                </a:cubicBezTo>
                <a:lnTo>
                  <a:pt x="13988" y="1407"/>
                </a:lnTo>
                <a:cubicBezTo>
                  <a:pt x="13165" y="542"/>
                  <a:pt x="11989" y="1"/>
                  <a:pt x="10693" y="1"/>
                </a:cubicBezTo>
                <a:close/>
              </a:path>
            </a:pathLst>
          </a:custGeom>
          <a:solidFill>
            <a:srgbClr val="FFFFFF">
              <a:alpha val="758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8" name="Google Shape;1048;p35"/>
          <p:cNvSpPr/>
          <p:nvPr/>
        </p:nvSpPr>
        <p:spPr>
          <a:xfrm>
            <a:off x="-101575" y="5425674"/>
            <a:ext cx="12439612" cy="954023"/>
          </a:xfrm>
          <a:custGeom>
            <a:avLst/>
            <a:gdLst/>
            <a:ahLst/>
            <a:cxnLst/>
            <a:rect l="l" t="t" r="r" b="b"/>
            <a:pathLst>
              <a:path w="40501" h="7334" extrusionOk="0">
                <a:moveTo>
                  <a:pt x="24305" y="0"/>
                </a:moveTo>
                <a:cubicBezTo>
                  <a:pt x="24276" y="0"/>
                  <a:pt x="24248" y="1"/>
                  <a:pt x="24220" y="2"/>
                </a:cubicBezTo>
                <a:cubicBezTo>
                  <a:pt x="21521" y="112"/>
                  <a:pt x="16499" y="5296"/>
                  <a:pt x="15203" y="5672"/>
                </a:cubicBezTo>
                <a:cubicBezTo>
                  <a:pt x="15149" y="5687"/>
                  <a:pt x="15084" y="5695"/>
                  <a:pt x="15007" y="5695"/>
                </a:cubicBezTo>
                <a:cubicBezTo>
                  <a:pt x="14617" y="5695"/>
                  <a:pt x="13941" y="5504"/>
                  <a:pt x="13097" y="5199"/>
                </a:cubicBezTo>
                <a:cubicBezTo>
                  <a:pt x="11746" y="4687"/>
                  <a:pt x="9909" y="3903"/>
                  <a:pt x="8195" y="3190"/>
                </a:cubicBezTo>
                <a:cubicBezTo>
                  <a:pt x="6008" y="2244"/>
                  <a:pt x="4051" y="1392"/>
                  <a:pt x="3484" y="1366"/>
                </a:cubicBezTo>
                <a:lnTo>
                  <a:pt x="3429" y="1366"/>
                </a:lnTo>
                <a:cubicBezTo>
                  <a:pt x="2107" y="1379"/>
                  <a:pt x="1" y="4039"/>
                  <a:pt x="1" y="4039"/>
                </a:cubicBezTo>
                <a:lnTo>
                  <a:pt x="1" y="4619"/>
                </a:lnTo>
                <a:lnTo>
                  <a:pt x="1" y="4755"/>
                </a:lnTo>
                <a:lnTo>
                  <a:pt x="1" y="7292"/>
                </a:lnTo>
                <a:lnTo>
                  <a:pt x="529" y="7334"/>
                </a:lnTo>
                <a:lnTo>
                  <a:pt x="581" y="7292"/>
                </a:lnTo>
                <a:lnTo>
                  <a:pt x="40501" y="7292"/>
                </a:lnTo>
                <a:lnTo>
                  <a:pt x="40501" y="1029"/>
                </a:lnTo>
                <a:lnTo>
                  <a:pt x="40501" y="637"/>
                </a:lnTo>
                <a:lnTo>
                  <a:pt x="40501" y="355"/>
                </a:lnTo>
                <a:cubicBezTo>
                  <a:pt x="39069" y="650"/>
                  <a:pt x="39584" y="3971"/>
                  <a:pt x="36020" y="4405"/>
                </a:cubicBezTo>
                <a:cubicBezTo>
                  <a:pt x="35869" y="4423"/>
                  <a:pt x="35714" y="4432"/>
                  <a:pt x="35556" y="4432"/>
                </a:cubicBezTo>
                <a:cubicBezTo>
                  <a:pt x="34107" y="4432"/>
                  <a:pt x="32390" y="3688"/>
                  <a:pt x="30687" y="2811"/>
                </a:cubicBezTo>
                <a:cubicBezTo>
                  <a:pt x="29835" y="2338"/>
                  <a:pt x="28986" y="1865"/>
                  <a:pt x="28163" y="1447"/>
                </a:cubicBezTo>
                <a:cubicBezTo>
                  <a:pt x="26667" y="647"/>
                  <a:pt x="25297" y="0"/>
                  <a:pt x="24305"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9" name="Google Shape;1049;p35"/>
          <p:cNvSpPr/>
          <p:nvPr/>
        </p:nvSpPr>
        <p:spPr>
          <a:xfrm>
            <a:off x="5122958" y="6141837"/>
            <a:ext cx="70951" cy="2328"/>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0" name="Google Shape;1050;p35"/>
          <p:cNvSpPr/>
          <p:nvPr/>
        </p:nvSpPr>
        <p:spPr>
          <a:xfrm>
            <a:off x="9750394" y="5839905"/>
            <a:ext cx="597393" cy="15129"/>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1" name="Google Shape;1051;p35"/>
          <p:cNvSpPr/>
          <p:nvPr/>
        </p:nvSpPr>
        <p:spPr>
          <a:xfrm>
            <a:off x="-101566" y="5288268"/>
            <a:ext cx="12439612" cy="954021"/>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2" name="Google Shape;1052;p35"/>
          <p:cNvSpPr/>
          <p:nvPr/>
        </p:nvSpPr>
        <p:spPr>
          <a:xfrm>
            <a:off x="-101575" y="5610445"/>
            <a:ext cx="12439612" cy="953988"/>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3" name="Google Shape;1053;p35"/>
          <p:cNvSpPr/>
          <p:nvPr/>
        </p:nvSpPr>
        <p:spPr>
          <a:xfrm>
            <a:off x="4999834" y="5516334"/>
            <a:ext cx="7338209" cy="1367231"/>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4" name="Google Shape;1054;p35"/>
          <p:cNvSpPr/>
          <p:nvPr/>
        </p:nvSpPr>
        <p:spPr>
          <a:xfrm>
            <a:off x="-101566" y="5905091"/>
            <a:ext cx="12439612" cy="954013"/>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5" name="Google Shape;1055;p35"/>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56" name="Google Shape;1056;p35"/>
          <p:cNvSpPr txBox="1">
            <a:spLocks noGrp="1"/>
          </p:cNvSpPr>
          <p:nvPr>
            <p:ph type="subTitle" idx="1"/>
          </p:nvPr>
        </p:nvSpPr>
        <p:spPr>
          <a:xfrm>
            <a:off x="959167" y="4330064"/>
            <a:ext cx="3234000" cy="93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1057" name="Google Shape;1057;p35"/>
          <p:cNvSpPr txBox="1">
            <a:spLocks noGrp="1"/>
          </p:cNvSpPr>
          <p:nvPr>
            <p:ph type="title" idx="2"/>
          </p:nvPr>
        </p:nvSpPr>
        <p:spPr>
          <a:xfrm>
            <a:off x="1158300" y="3714767"/>
            <a:ext cx="2835600" cy="4968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1058" name="Google Shape;1058;p35"/>
          <p:cNvSpPr txBox="1">
            <a:spLocks noGrp="1"/>
          </p:cNvSpPr>
          <p:nvPr>
            <p:ph type="subTitle" idx="3"/>
          </p:nvPr>
        </p:nvSpPr>
        <p:spPr>
          <a:xfrm>
            <a:off x="7997999" y="4330064"/>
            <a:ext cx="3234000" cy="931600"/>
          </a:xfrm>
          <a:prstGeom prst="rect">
            <a:avLst/>
          </a:prstGeom>
        </p:spPr>
        <p:txBody>
          <a:bodyPr spcFirstLastPara="1" wrap="square" lIns="91425" tIns="91425" rIns="91425" bIns="91425" anchor="t" anchorCtr="0">
            <a:noAutofit/>
          </a:bodyPr>
          <a:lstStyle>
            <a:lvl1pPr marR="0"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1059" name="Google Shape;1059;p35"/>
          <p:cNvSpPr txBox="1">
            <a:spLocks noGrp="1"/>
          </p:cNvSpPr>
          <p:nvPr>
            <p:ph type="title" idx="4"/>
          </p:nvPr>
        </p:nvSpPr>
        <p:spPr>
          <a:xfrm>
            <a:off x="8196999" y="3714767"/>
            <a:ext cx="2836000" cy="4968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1060" name="Google Shape;1060;p35"/>
          <p:cNvSpPr txBox="1">
            <a:spLocks noGrp="1"/>
          </p:cNvSpPr>
          <p:nvPr>
            <p:ph type="subTitle" idx="5"/>
          </p:nvPr>
        </p:nvSpPr>
        <p:spPr>
          <a:xfrm>
            <a:off x="4478583" y="4330064"/>
            <a:ext cx="3234000" cy="931600"/>
          </a:xfrm>
          <a:prstGeom prst="rect">
            <a:avLst/>
          </a:prstGeom>
        </p:spPr>
        <p:txBody>
          <a:bodyPr spcFirstLastPara="1" wrap="square" lIns="91425" tIns="91425" rIns="91425" bIns="91425" anchor="t" anchorCtr="0">
            <a:noAutofit/>
          </a:bodyPr>
          <a:lstStyle>
            <a:lvl1pPr marR="0"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1061" name="Google Shape;1061;p35"/>
          <p:cNvSpPr txBox="1">
            <a:spLocks noGrp="1"/>
          </p:cNvSpPr>
          <p:nvPr>
            <p:ph type="title" idx="6"/>
          </p:nvPr>
        </p:nvSpPr>
        <p:spPr>
          <a:xfrm>
            <a:off x="4677449" y="3714767"/>
            <a:ext cx="2836000" cy="4968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Tree>
    <p:extLst>
      <p:ext uri="{BB962C8B-B14F-4D97-AF65-F5344CB8AC3E}">
        <p14:creationId xmlns:p14="http://schemas.microsoft.com/office/powerpoint/2010/main" val="10538879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
  <p:cSld name="Background ">
    <p:bg>
      <p:bgPr>
        <a:solidFill>
          <a:schemeClr val="accent4"/>
        </a:solidFill>
        <a:effectLst/>
      </p:bgPr>
    </p:bg>
    <p:spTree>
      <p:nvGrpSpPr>
        <p:cNvPr id="1" name="Shape 1076"/>
        <p:cNvGrpSpPr/>
        <p:nvPr/>
      </p:nvGrpSpPr>
      <p:grpSpPr>
        <a:xfrm>
          <a:off x="0" y="0"/>
          <a:ext cx="0" cy="0"/>
          <a:chOff x="0" y="0"/>
          <a:chExt cx="0" cy="0"/>
        </a:xfrm>
      </p:grpSpPr>
    </p:spTree>
    <p:extLst>
      <p:ext uri="{BB962C8B-B14F-4D97-AF65-F5344CB8AC3E}">
        <p14:creationId xmlns:p14="http://schemas.microsoft.com/office/powerpoint/2010/main" val="21773673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2"/>
        </a:solidFill>
        <a:effectLst/>
      </p:bgPr>
    </p:bg>
    <p:spTree>
      <p:nvGrpSpPr>
        <p:cNvPr id="1" name="Shape 1077"/>
        <p:cNvGrpSpPr/>
        <p:nvPr/>
      </p:nvGrpSpPr>
      <p:grpSpPr>
        <a:xfrm>
          <a:off x="0" y="0"/>
          <a:ext cx="0" cy="0"/>
          <a:chOff x="0" y="0"/>
          <a:chExt cx="0" cy="0"/>
        </a:xfrm>
      </p:grpSpPr>
      <p:sp>
        <p:nvSpPr>
          <p:cNvPr id="1078" name="Google Shape;1078;p38"/>
          <p:cNvSpPr/>
          <p:nvPr/>
        </p:nvSpPr>
        <p:spPr>
          <a:xfrm>
            <a:off x="4976902" y="6249298"/>
            <a:ext cx="70951" cy="2221"/>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9" name="Google Shape;1079;p38"/>
          <p:cNvSpPr/>
          <p:nvPr/>
        </p:nvSpPr>
        <p:spPr>
          <a:xfrm>
            <a:off x="9604340" y="5961175"/>
            <a:ext cx="597393" cy="14437"/>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0" name="Google Shape;1080;p38"/>
          <p:cNvSpPr/>
          <p:nvPr/>
        </p:nvSpPr>
        <p:spPr>
          <a:xfrm>
            <a:off x="17" y="5321402"/>
            <a:ext cx="12192016" cy="826665"/>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1" name="Google Shape;1081;p38"/>
          <p:cNvSpPr/>
          <p:nvPr/>
        </p:nvSpPr>
        <p:spPr>
          <a:xfrm>
            <a:off x="-16" y="5669032"/>
            <a:ext cx="12192016" cy="826673"/>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2" name="Google Shape;1082;p38"/>
          <p:cNvSpPr/>
          <p:nvPr/>
        </p:nvSpPr>
        <p:spPr>
          <a:xfrm>
            <a:off x="4853785" y="5500935"/>
            <a:ext cx="7338209" cy="1648471"/>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3" name="Google Shape;1083;p38"/>
          <p:cNvSpPr/>
          <p:nvPr/>
        </p:nvSpPr>
        <p:spPr>
          <a:xfrm>
            <a:off x="-15" y="6092424"/>
            <a:ext cx="11949201" cy="756421"/>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4" name="Google Shape;1084;p38"/>
          <p:cNvSpPr/>
          <p:nvPr/>
        </p:nvSpPr>
        <p:spPr>
          <a:xfrm>
            <a:off x="-16" y="6392956"/>
            <a:ext cx="12192016" cy="756440"/>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85" name="Google Shape;1085;p38"/>
          <p:cNvGrpSpPr/>
          <p:nvPr/>
        </p:nvGrpSpPr>
        <p:grpSpPr>
          <a:xfrm flipH="1">
            <a:off x="776280" y="5185306"/>
            <a:ext cx="3442029" cy="1169041"/>
            <a:chOff x="1260750" y="1341725"/>
            <a:chExt cx="438475" cy="148925"/>
          </a:xfrm>
        </p:grpSpPr>
        <p:sp>
          <p:nvSpPr>
            <p:cNvPr id="1086" name="Google Shape;1086;p38"/>
            <p:cNvSpPr/>
            <p:nvPr/>
          </p:nvSpPr>
          <p:spPr>
            <a:xfrm>
              <a:off x="1644550" y="1363050"/>
              <a:ext cx="33375" cy="121100"/>
            </a:xfrm>
            <a:custGeom>
              <a:avLst/>
              <a:gdLst/>
              <a:ahLst/>
              <a:cxnLst/>
              <a:rect l="l" t="t" r="r" b="b"/>
              <a:pathLst>
                <a:path w="1335" h="4844" extrusionOk="0">
                  <a:moveTo>
                    <a:pt x="0" y="0"/>
                  </a:moveTo>
                  <a:lnTo>
                    <a:pt x="0" y="4698"/>
                  </a:lnTo>
                  <a:lnTo>
                    <a:pt x="1335" y="4844"/>
                  </a:lnTo>
                  <a:lnTo>
                    <a:pt x="1335" y="0"/>
                  </a:lnTo>
                  <a:close/>
                </a:path>
              </a:pathLst>
            </a:custGeom>
            <a:solidFill>
              <a:srgbClr val="FFC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7" name="Google Shape;1087;p38"/>
            <p:cNvSpPr/>
            <p:nvPr/>
          </p:nvSpPr>
          <p:spPr>
            <a:xfrm>
              <a:off x="1643150" y="1341725"/>
              <a:ext cx="35825" cy="21350"/>
            </a:xfrm>
            <a:custGeom>
              <a:avLst/>
              <a:gdLst/>
              <a:ahLst/>
              <a:cxnLst/>
              <a:rect l="l" t="t" r="r" b="b"/>
              <a:pathLst>
                <a:path w="1433" h="854" extrusionOk="0">
                  <a:moveTo>
                    <a:pt x="717" y="1"/>
                  </a:moveTo>
                  <a:cubicBezTo>
                    <a:pt x="1" y="1"/>
                    <a:pt x="56" y="853"/>
                    <a:pt x="56" y="853"/>
                  </a:cubicBezTo>
                  <a:lnTo>
                    <a:pt x="1391" y="853"/>
                  </a:lnTo>
                  <a:cubicBezTo>
                    <a:pt x="1391" y="853"/>
                    <a:pt x="1433" y="1"/>
                    <a:pt x="717" y="1"/>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38"/>
            <p:cNvSpPr/>
            <p:nvPr/>
          </p:nvSpPr>
          <p:spPr>
            <a:xfrm>
              <a:off x="1663075" y="1424750"/>
              <a:ext cx="6425" cy="3125"/>
            </a:xfrm>
            <a:custGeom>
              <a:avLst/>
              <a:gdLst/>
              <a:ahLst/>
              <a:cxnLst/>
              <a:rect l="l" t="t" r="r" b="b"/>
              <a:pathLst>
                <a:path w="257" h="125" extrusionOk="0">
                  <a:moveTo>
                    <a:pt x="1" y="1"/>
                  </a:moveTo>
                  <a:lnTo>
                    <a:pt x="1" y="124"/>
                  </a:lnTo>
                  <a:lnTo>
                    <a:pt x="257" y="124"/>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9" name="Google Shape;1089;p38"/>
            <p:cNvSpPr/>
            <p:nvPr/>
          </p:nvSpPr>
          <p:spPr>
            <a:xfrm>
              <a:off x="1670875" y="1424750"/>
              <a:ext cx="6400" cy="3125"/>
            </a:xfrm>
            <a:custGeom>
              <a:avLst/>
              <a:gdLst/>
              <a:ahLst/>
              <a:cxnLst/>
              <a:rect l="l" t="t" r="r" b="b"/>
              <a:pathLst>
                <a:path w="256" h="125" extrusionOk="0">
                  <a:moveTo>
                    <a:pt x="0" y="1"/>
                  </a:moveTo>
                  <a:lnTo>
                    <a:pt x="0" y="124"/>
                  </a:lnTo>
                  <a:lnTo>
                    <a:pt x="256" y="124"/>
                  </a:lnTo>
                  <a:lnTo>
                    <a:pt x="256"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0" name="Google Shape;1090;p38"/>
            <p:cNvSpPr/>
            <p:nvPr/>
          </p:nvSpPr>
          <p:spPr>
            <a:xfrm>
              <a:off x="1666825" y="1429125"/>
              <a:ext cx="6725" cy="3425"/>
            </a:xfrm>
            <a:custGeom>
              <a:avLst/>
              <a:gdLst/>
              <a:ahLst/>
              <a:cxnLst/>
              <a:rect l="l" t="t" r="r" b="b"/>
              <a:pathLst>
                <a:path w="269" h="137" extrusionOk="0">
                  <a:moveTo>
                    <a:pt x="0" y="1"/>
                  </a:moveTo>
                  <a:lnTo>
                    <a:pt x="0" y="137"/>
                  </a:lnTo>
                  <a:lnTo>
                    <a:pt x="269" y="137"/>
                  </a:lnTo>
                  <a:lnTo>
                    <a:pt x="269"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1" name="Google Shape;1091;p38"/>
            <p:cNvSpPr/>
            <p:nvPr/>
          </p:nvSpPr>
          <p:spPr>
            <a:xfrm>
              <a:off x="1648275" y="1369125"/>
              <a:ext cx="6400" cy="3000"/>
            </a:xfrm>
            <a:custGeom>
              <a:avLst/>
              <a:gdLst/>
              <a:ahLst/>
              <a:cxnLst/>
              <a:rect l="l" t="t" r="r" b="b"/>
              <a:pathLst>
                <a:path w="256" h="120" extrusionOk="0">
                  <a:moveTo>
                    <a:pt x="0" y="0"/>
                  </a:moveTo>
                  <a:lnTo>
                    <a:pt x="0" y="120"/>
                  </a:lnTo>
                  <a:lnTo>
                    <a:pt x="256" y="120"/>
                  </a:lnTo>
                  <a:lnTo>
                    <a:pt x="256"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2" name="Google Shape;1092;p38"/>
            <p:cNvSpPr/>
            <p:nvPr/>
          </p:nvSpPr>
          <p:spPr>
            <a:xfrm>
              <a:off x="1655950" y="1369125"/>
              <a:ext cx="6525" cy="3000"/>
            </a:xfrm>
            <a:custGeom>
              <a:avLst/>
              <a:gdLst/>
              <a:ahLst/>
              <a:cxnLst/>
              <a:rect l="l" t="t" r="r" b="b"/>
              <a:pathLst>
                <a:path w="261" h="120" extrusionOk="0">
                  <a:moveTo>
                    <a:pt x="1" y="0"/>
                  </a:moveTo>
                  <a:lnTo>
                    <a:pt x="1" y="120"/>
                  </a:lnTo>
                  <a:lnTo>
                    <a:pt x="260" y="120"/>
                  </a:lnTo>
                  <a:lnTo>
                    <a:pt x="260"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3" name="Google Shape;1093;p38"/>
            <p:cNvSpPr/>
            <p:nvPr/>
          </p:nvSpPr>
          <p:spPr>
            <a:xfrm>
              <a:off x="1651900" y="1373500"/>
              <a:ext cx="6525" cy="3325"/>
            </a:xfrm>
            <a:custGeom>
              <a:avLst/>
              <a:gdLst/>
              <a:ahLst/>
              <a:cxnLst/>
              <a:rect l="l" t="t" r="r" b="b"/>
              <a:pathLst>
                <a:path w="261" h="133" extrusionOk="0">
                  <a:moveTo>
                    <a:pt x="1" y="0"/>
                  </a:moveTo>
                  <a:lnTo>
                    <a:pt x="1" y="133"/>
                  </a:lnTo>
                  <a:lnTo>
                    <a:pt x="260" y="133"/>
                  </a:lnTo>
                  <a:lnTo>
                    <a:pt x="260"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4" name="Google Shape;1094;p38"/>
            <p:cNvSpPr/>
            <p:nvPr/>
          </p:nvSpPr>
          <p:spPr>
            <a:xfrm>
              <a:off x="1667450" y="1390650"/>
              <a:ext cx="6425" cy="3425"/>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5" name="Google Shape;1095;p38"/>
            <p:cNvSpPr/>
            <p:nvPr/>
          </p:nvSpPr>
          <p:spPr>
            <a:xfrm>
              <a:off x="1659675" y="1390650"/>
              <a:ext cx="6425" cy="3425"/>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38"/>
            <p:cNvSpPr/>
            <p:nvPr/>
          </p:nvSpPr>
          <p:spPr>
            <a:xfrm>
              <a:off x="1663400" y="1386275"/>
              <a:ext cx="6750" cy="3125"/>
            </a:xfrm>
            <a:custGeom>
              <a:avLst/>
              <a:gdLst/>
              <a:ahLst/>
              <a:cxnLst/>
              <a:rect l="l" t="t" r="r" b="b"/>
              <a:pathLst>
                <a:path w="270" h="125" extrusionOk="0">
                  <a:moveTo>
                    <a:pt x="1" y="1"/>
                  </a:moveTo>
                  <a:lnTo>
                    <a:pt x="1" y="124"/>
                  </a:lnTo>
                  <a:lnTo>
                    <a:pt x="270" y="124"/>
                  </a:lnTo>
                  <a:lnTo>
                    <a:pt x="270"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7" name="Google Shape;1097;p38"/>
            <p:cNvSpPr/>
            <p:nvPr/>
          </p:nvSpPr>
          <p:spPr>
            <a:xfrm>
              <a:off x="1663075" y="1433500"/>
              <a:ext cx="6425" cy="3425"/>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8" name="Google Shape;1098;p38"/>
            <p:cNvSpPr/>
            <p:nvPr/>
          </p:nvSpPr>
          <p:spPr>
            <a:xfrm>
              <a:off x="1655300" y="1433500"/>
              <a:ext cx="6425" cy="3425"/>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38"/>
            <p:cNvSpPr/>
            <p:nvPr/>
          </p:nvSpPr>
          <p:spPr>
            <a:xfrm>
              <a:off x="1659350" y="1429125"/>
              <a:ext cx="6425" cy="3425"/>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0" name="Google Shape;1100;p38"/>
            <p:cNvSpPr/>
            <p:nvPr/>
          </p:nvSpPr>
          <p:spPr>
            <a:xfrm>
              <a:off x="1648900" y="1409200"/>
              <a:ext cx="6425" cy="3425"/>
            </a:xfrm>
            <a:custGeom>
              <a:avLst/>
              <a:gdLst/>
              <a:ahLst/>
              <a:cxnLst/>
              <a:rect l="l" t="t" r="r" b="b"/>
              <a:pathLst>
                <a:path w="257" h="137" extrusionOk="0">
                  <a:moveTo>
                    <a:pt x="1" y="1"/>
                  </a:moveTo>
                  <a:lnTo>
                    <a:pt x="1" y="137"/>
                  </a:lnTo>
                  <a:lnTo>
                    <a:pt x="257" y="137"/>
                  </a:lnTo>
                  <a:lnTo>
                    <a:pt x="257"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1" name="Google Shape;1101;p38"/>
            <p:cNvSpPr/>
            <p:nvPr/>
          </p:nvSpPr>
          <p:spPr>
            <a:xfrm>
              <a:off x="1656700" y="1409200"/>
              <a:ext cx="6400" cy="3425"/>
            </a:xfrm>
            <a:custGeom>
              <a:avLst/>
              <a:gdLst/>
              <a:ahLst/>
              <a:cxnLst/>
              <a:rect l="l" t="t" r="r" b="b"/>
              <a:pathLst>
                <a:path w="256" h="137" extrusionOk="0">
                  <a:moveTo>
                    <a:pt x="0" y="1"/>
                  </a:moveTo>
                  <a:lnTo>
                    <a:pt x="0" y="137"/>
                  </a:lnTo>
                  <a:lnTo>
                    <a:pt x="256" y="137"/>
                  </a:lnTo>
                  <a:lnTo>
                    <a:pt x="256"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2" name="Google Shape;1102;p38"/>
            <p:cNvSpPr/>
            <p:nvPr/>
          </p:nvSpPr>
          <p:spPr>
            <a:xfrm>
              <a:off x="1664050" y="1409200"/>
              <a:ext cx="6525" cy="3425"/>
            </a:xfrm>
            <a:custGeom>
              <a:avLst/>
              <a:gdLst/>
              <a:ahLst/>
              <a:cxnLst/>
              <a:rect l="l" t="t" r="r" b="b"/>
              <a:pathLst>
                <a:path w="261" h="137" extrusionOk="0">
                  <a:moveTo>
                    <a:pt x="1" y="1"/>
                  </a:moveTo>
                  <a:lnTo>
                    <a:pt x="1" y="137"/>
                  </a:lnTo>
                  <a:lnTo>
                    <a:pt x="260" y="137"/>
                  </a:lnTo>
                  <a:lnTo>
                    <a:pt x="260" y="1"/>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3" name="Google Shape;1103;p38"/>
            <p:cNvSpPr/>
            <p:nvPr/>
          </p:nvSpPr>
          <p:spPr>
            <a:xfrm>
              <a:off x="1652650" y="1413675"/>
              <a:ext cx="6400" cy="3325"/>
            </a:xfrm>
            <a:custGeom>
              <a:avLst/>
              <a:gdLst/>
              <a:ahLst/>
              <a:cxnLst/>
              <a:rect l="l" t="t" r="r" b="b"/>
              <a:pathLst>
                <a:path w="256" h="133" extrusionOk="0">
                  <a:moveTo>
                    <a:pt x="0" y="0"/>
                  </a:moveTo>
                  <a:lnTo>
                    <a:pt x="0" y="133"/>
                  </a:lnTo>
                  <a:lnTo>
                    <a:pt x="256" y="133"/>
                  </a:lnTo>
                  <a:lnTo>
                    <a:pt x="256"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4" name="Google Shape;1104;p38"/>
            <p:cNvSpPr/>
            <p:nvPr/>
          </p:nvSpPr>
          <p:spPr>
            <a:xfrm>
              <a:off x="1660000" y="1413675"/>
              <a:ext cx="6825" cy="3325"/>
            </a:xfrm>
            <a:custGeom>
              <a:avLst/>
              <a:gdLst/>
              <a:ahLst/>
              <a:cxnLst/>
              <a:rect l="l" t="t" r="r" b="b"/>
              <a:pathLst>
                <a:path w="273" h="133" extrusionOk="0">
                  <a:moveTo>
                    <a:pt x="1" y="0"/>
                  </a:moveTo>
                  <a:lnTo>
                    <a:pt x="1" y="133"/>
                  </a:lnTo>
                  <a:lnTo>
                    <a:pt x="273" y="133"/>
                  </a:lnTo>
                  <a:lnTo>
                    <a:pt x="273" y="0"/>
                  </a:lnTo>
                  <a:close/>
                </a:path>
              </a:pathLst>
            </a:custGeom>
            <a:solidFill>
              <a:srgbClr val="C456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5" name="Google Shape;1105;p38"/>
            <p:cNvSpPr/>
            <p:nvPr/>
          </p:nvSpPr>
          <p:spPr>
            <a:xfrm>
              <a:off x="1569300" y="1378825"/>
              <a:ext cx="34450" cy="102325"/>
            </a:xfrm>
            <a:custGeom>
              <a:avLst/>
              <a:gdLst/>
              <a:ahLst/>
              <a:cxnLst/>
              <a:rect l="l" t="t" r="r" b="b"/>
              <a:pathLst>
                <a:path w="1378" h="4093" extrusionOk="0">
                  <a:moveTo>
                    <a:pt x="606" y="367"/>
                  </a:moveTo>
                  <a:lnTo>
                    <a:pt x="606" y="1002"/>
                  </a:lnTo>
                  <a:lnTo>
                    <a:pt x="512" y="1002"/>
                  </a:lnTo>
                  <a:lnTo>
                    <a:pt x="606" y="367"/>
                  </a:lnTo>
                  <a:close/>
                  <a:moveTo>
                    <a:pt x="661" y="312"/>
                  </a:moveTo>
                  <a:lnTo>
                    <a:pt x="794" y="1002"/>
                  </a:lnTo>
                  <a:lnTo>
                    <a:pt x="661" y="1002"/>
                  </a:lnTo>
                  <a:lnTo>
                    <a:pt x="661" y="312"/>
                  </a:lnTo>
                  <a:close/>
                  <a:moveTo>
                    <a:pt x="606" y="1054"/>
                  </a:moveTo>
                  <a:lnTo>
                    <a:pt x="606" y="1663"/>
                  </a:lnTo>
                  <a:lnTo>
                    <a:pt x="418" y="1663"/>
                  </a:lnTo>
                  <a:lnTo>
                    <a:pt x="512" y="1054"/>
                  </a:lnTo>
                  <a:close/>
                  <a:moveTo>
                    <a:pt x="794" y="1054"/>
                  </a:moveTo>
                  <a:lnTo>
                    <a:pt x="904" y="1663"/>
                  </a:lnTo>
                  <a:lnTo>
                    <a:pt x="661" y="1663"/>
                  </a:lnTo>
                  <a:lnTo>
                    <a:pt x="661" y="1054"/>
                  </a:lnTo>
                  <a:close/>
                  <a:moveTo>
                    <a:pt x="606" y="1718"/>
                  </a:moveTo>
                  <a:lnTo>
                    <a:pt x="606" y="2499"/>
                  </a:lnTo>
                  <a:lnTo>
                    <a:pt x="282" y="2499"/>
                  </a:lnTo>
                  <a:lnTo>
                    <a:pt x="405" y="1718"/>
                  </a:lnTo>
                  <a:close/>
                  <a:moveTo>
                    <a:pt x="917" y="1718"/>
                  </a:moveTo>
                  <a:lnTo>
                    <a:pt x="1066" y="2499"/>
                  </a:lnTo>
                  <a:lnTo>
                    <a:pt x="661" y="2499"/>
                  </a:lnTo>
                  <a:lnTo>
                    <a:pt x="661" y="1718"/>
                  </a:lnTo>
                  <a:close/>
                  <a:moveTo>
                    <a:pt x="606" y="2554"/>
                  </a:moveTo>
                  <a:lnTo>
                    <a:pt x="606" y="4038"/>
                  </a:lnTo>
                  <a:lnTo>
                    <a:pt x="52" y="4038"/>
                  </a:lnTo>
                  <a:lnTo>
                    <a:pt x="282" y="2554"/>
                  </a:lnTo>
                  <a:close/>
                  <a:moveTo>
                    <a:pt x="606" y="1"/>
                  </a:moveTo>
                  <a:lnTo>
                    <a:pt x="0" y="4093"/>
                  </a:lnTo>
                  <a:lnTo>
                    <a:pt x="661" y="4093"/>
                  </a:lnTo>
                  <a:lnTo>
                    <a:pt x="661" y="2554"/>
                  </a:lnTo>
                  <a:lnTo>
                    <a:pt x="1066" y="2554"/>
                  </a:lnTo>
                  <a:lnTo>
                    <a:pt x="1322" y="3931"/>
                  </a:lnTo>
                  <a:lnTo>
                    <a:pt x="1377" y="3918"/>
                  </a:lnTo>
                  <a:lnTo>
                    <a:pt x="661" y="1"/>
                  </a:ln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6" name="Google Shape;1106;p38"/>
            <p:cNvSpPr/>
            <p:nvPr/>
          </p:nvSpPr>
          <p:spPr>
            <a:xfrm>
              <a:off x="1573975" y="1380525"/>
              <a:ext cx="10475" cy="10475"/>
            </a:xfrm>
            <a:custGeom>
              <a:avLst/>
              <a:gdLst/>
              <a:ahLst/>
              <a:cxnLst/>
              <a:rect l="l" t="t" r="r" b="b"/>
              <a:pathLst>
                <a:path w="419" h="419" extrusionOk="0">
                  <a:moveTo>
                    <a:pt x="364" y="1"/>
                  </a:moveTo>
                  <a:lnTo>
                    <a:pt x="1" y="205"/>
                  </a:lnTo>
                  <a:lnTo>
                    <a:pt x="69" y="312"/>
                  </a:lnTo>
                  <a:lnTo>
                    <a:pt x="299" y="124"/>
                  </a:lnTo>
                  <a:lnTo>
                    <a:pt x="95" y="338"/>
                  </a:lnTo>
                  <a:lnTo>
                    <a:pt x="202" y="419"/>
                  </a:lnTo>
                  <a:lnTo>
                    <a:pt x="419" y="56"/>
                  </a:lnTo>
                  <a:cubicBezTo>
                    <a:pt x="393" y="43"/>
                    <a:pt x="380" y="30"/>
                    <a:pt x="364" y="1"/>
                  </a:cubicBez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7" name="Google Shape;1107;p38"/>
            <p:cNvSpPr/>
            <p:nvPr/>
          </p:nvSpPr>
          <p:spPr>
            <a:xfrm>
              <a:off x="1572275" y="1366675"/>
              <a:ext cx="26350" cy="24750"/>
            </a:xfrm>
            <a:custGeom>
              <a:avLst/>
              <a:gdLst/>
              <a:ahLst/>
              <a:cxnLst/>
              <a:rect l="l" t="t" r="r" b="b"/>
              <a:pathLst>
                <a:path w="1054" h="990" extrusionOk="0">
                  <a:moveTo>
                    <a:pt x="529" y="419"/>
                  </a:moveTo>
                  <a:lnTo>
                    <a:pt x="529" y="422"/>
                  </a:lnTo>
                  <a:lnTo>
                    <a:pt x="529" y="419"/>
                  </a:lnTo>
                  <a:lnTo>
                    <a:pt x="529" y="419"/>
                  </a:lnTo>
                  <a:cubicBezTo>
                    <a:pt x="529" y="419"/>
                    <a:pt x="529" y="419"/>
                    <a:pt x="529" y="419"/>
                  </a:cubicBezTo>
                  <a:close/>
                  <a:moveTo>
                    <a:pt x="487" y="1"/>
                  </a:moveTo>
                  <a:lnTo>
                    <a:pt x="380" y="17"/>
                  </a:lnTo>
                  <a:lnTo>
                    <a:pt x="474" y="380"/>
                  </a:lnTo>
                  <a:lnTo>
                    <a:pt x="286" y="56"/>
                  </a:lnTo>
                  <a:lnTo>
                    <a:pt x="189" y="124"/>
                  </a:lnTo>
                  <a:lnTo>
                    <a:pt x="432" y="422"/>
                  </a:lnTo>
                  <a:lnTo>
                    <a:pt x="137" y="163"/>
                  </a:lnTo>
                  <a:lnTo>
                    <a:pt x="69" y="260"/>
                  </a:lnTo>
                  <a:lnTo>
                    <a:pt x="419" y="474"/>
                  </a:lnTo>
                  <a:lnTo>
                    <a:pt x="419" y="474"/>
                  </a:lnTo>
                  <a:lnTo>
                    <a:pt x="27" y="367"/>
                  </a:lnTo>
                  <a:lnTo>
                    <a:pt x="14" y="474"/>
                  </a:lnTo>
                  <a:lnTo>
                    <a:pt x="338" y="516"/>
                  </a:lnTo>
                  <a:lnTo>
                    <a:pt x="1" y="542"/>
                  </a:lnTo>
                  <a:lnTo>
                    <a:pt x="14" y="665"/>
                  </a:lnTo>
                  <a:lnTo>
                    <a:pt x="432" y="555"/>
                  </a:lnTo>
                  <a:cubicBezTo>
                    <a:pt x="432" y="542"/>
                    <a:pt x="419" y="542"/>
                    <a:pt x="419" y="529"/>
                  </a:cubicBezTo>
                  <a:cubicBezTo>
                    <a:pt x="419" y="474"/>
                    <a:pt x="448" y="422"/>
                    <a:pt x="500" y="422"/>
                  </a:cubicBezTo>
                  <a:cubicBezTo>
                    <a:pt x="508" y="420"/>
                    <a:pt x="516" y="419"/>
                    <a:pt x="524" y="419"/>
                  </a:cubicBezTo>
                  <a:cubicBezTo>
                    <a:pt x="526" y="419"/>
                    <a:pt x="527" y="419"/>
                    <a:pt x="529" y="419"/>
                  </a:cubicBezTo>
                  <a:lnTo>
                    <a:pt x="529" y="419"/>
                  </a:lnTo>
                  <a:lnTo>
                    <a:pt x="487" y="1"/>
                  </a:lnTo>
                  <a:close/>
                  <a:moveTo>
                    <a:pt x="568" y="1"/>
                  </a:moveTo>
                  <a:lnTo>
                    <a:pt x="529" y="419"/>
                  </a:lnTo>
                  <a:lnTo>
                    <a:pt x="529" y="419"/>
                  </a:lnTo>
                  <a:cubicBezTo>
                    <a:pt x="573" y="421"/>
                    <a:pt x="610" y="458"/>
                    <a:pt x="610" y="503"/>
                  </a:cubicBezTo>
                  <a:cubicBezTo>
                    <a:pt x="623" y="542"/>
                    <a:pt x="594" y="584"/>
                    <a:pt x="555" y="610"/>
                  </a:cubicBezTo>
                  <a:lnTo>
                    <a:pt x="772" y="989"/>
                  </a:lnTo>
                  <a:lnTo>
                    <a:pt x="866" y="921"/>
                  </a:lnTo>
                  <a:lnTo>
                    <a:pt x="649" y="649"/>
                  </a:lnTo>
                  <a:lnTo>
                    <a:pt x="905" y="866"/>
                  </a:lnTo>
                  <a:lnTo>
                    <a:pt x="973" y="772"/>
                  </a:lnTo>
                  <a:lnTo>
                    <a:pt x="636" y="568"/>
                  </a:lnTo>
                  <a:lnTo>
                    <a:pt x="1028" y="678"/>
                  </a:lnTo>
                  <a:lnTo>
                    <a:pt x="1054" y="555"/>
                  </a:lnTo>
                  <a:lnTo>
                    <a:pt x="649" y="516"/>
                  </a:lnTo>
                  <a:lnTo>
                    <a:pt x="1041" y="487"/>
                  </a:lnTo>
                  <a:lnTo>
                    <a:pt x="1015" y="367"/>
                  </a:lnTo>
                  <a:lnTo>
                    <a:pt x="662" y="461"/>
                  </a:lnTo>
                  <a:lnTo>
                    <a:pt x="662" y="461"/>
                  </a:lnTo>
                  <a:lnTo>
                    <a:pt x="986" y="286"/>
                  </a:lnTo>
                  <a:lnTo>
                    <a:pt x="918" y="179"/>
                  </a:lnTo>
                  <a:lnTo>
                    <a:pt x="594" y="448"/>
                  </a:lnTo>
                  <a:lnTo>
                    <a:pt x="866" y="137"/>
                  </a:lnTo>
                  <a:lnTo>
                    <a:pt x="772" y="56"/>
                  </a:lnTo>
                  <a:lnTo>
                    <a:pt x="581" y="367"/>
                  </a:lnTo>
                  <a:lnTo>
                    <a:pt x="691" y="30"/>
                  </a:lnTo>
                  <a:lnTo>
                    <a:pt x="568" y="1"/>
                  </a:ln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38"/>
            <p:cNvSpPr/>
            <p:nvPr/>
          </p:nvSpPr>
          <p:spPr>
            <a:xfrm>
              <a:off x="1581775" y="1381900"/>
              <a:ext cx="7050" cy="10800"/>
            </a:xfrm>
            <a:custGeom>
              <a:avLst/>
              <a:gdLst/>
              <a:ahLst/>
              <a:cxnLst/>
              <a:rect l="l" t="t" r="r" b="b"/>
              <a:pathLst>
                <a:path w="282" h="432" extrusionOk="0">
                  <a:moveTo>
                    <a:pt x="107" y="1"/>
                  </a:moveTo>
                  <a:lnTo>
                    <a:pt x="0" y="406"/>
                  </a:lnTo>
                  <a:lnTo>
                    <a:pt x="107" y="432"/>
                  </a:lnTo>
                  <a:lnTo>
                    <a:pt x="133" y="121"/>
                  </a:lnTo>
                  <a:lnTo>
                    <a:pt x="162" y="419"/>
                  </a:lnTo>
                  <a:lnTo>
                    <a:pt x="282" y="406"/>
                  </a:lnTo>
                  <a:lnTo>
                    <a:pt x="175" y="1"/>
                  </a:ln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9" name="Google Shape;1109;p38"/>
            <p:cNvSpPr/>
            <p:nvPr/>
          </p:nvSpPr>
          <p:spPr>
            <a:xfrm>
              <a:off x="1586125" y="1381600"/>
              <a:ext cx="25" cy="325"/>
            </a:xfrm>
            <a:custGeom>
              <a:avLst/>
              <a:gdLst/>
              <a:ahLst/>
              <a:cxnLst/>
              <a:rect l="l" t="t" r="r" b="b"/>
              <a:pathLst>
                <a:path w="1" h="13" extrusionOk="0">
                  <a:moveTo>
                    <a:pt x="1" y="13"/>
                  </a:moveTo>
                  <a:lnTo>
                    <a:pt x="1" y="13"/>
                  </a:lnTo>
                  <a:lnTo>
                    <a:pt x="1" y="0"/>
                  </a:ln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0" name="Google Shape;1110;p38"/>
            <p:cNvSpPr/>
            <p:nvPr/>
          </p:nvSpPr>
          <p:spPr>
            <a:xfrm>
              <a:off x="1619925" y="1424750"/>
              <a:ext cx="325" cy="1425"/>
            </a:xfrm>
            <a:custGeom>
              <a:avLst/>
              <a:gdLst/>
              <a:ahLst/>
              <a:cxnLst/>
              <a:rect l="l" t="t" r="r" b="b"/>
              <a:pathLst>
                <a:path w="13" h="57" extrusionOk="0">
                  <a:moveTo>
                    <a:pt x="0" y="56"/>
                  </a:moveTo>
                  <a:cubicBezTo>
                    <a:pt x="0" y="56"/>
                    <a:pt x="0" y="27"/>
                    <a:pt x="13" y="1"/>
                  </a:cubicBezTo>
                  <a:cubicBezTo>
                    <a:pt x="0" y="27"/>
                    <a:pt x="0" y="56"/>
                    <a:pt x="0" y="56"/>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1" name="Google Shape;1111;p38"/>
            <p:cNvSpPr/>
            <p:nvPr/>
          </p:nvSpPr>
          <p:spPr>
            <a:xfrm>
              <a:off x="1608825" y="1417725"/>
              <a:ext cx="23150" cy="17575"/>
            </a:xfrm>
            <a:custGeom>
              <a:avLst/>
              <a:gdLst/>
              <a:ahLst/>
              <a:cxnLst/>
              <a:rect l="l" t="t" r="r" b="b"/>
              <a:pathLst>
                <a:path w="926" h="703" extrusionOk="0">
                  <a:moveTo>
                    <a:pt x="347" y="175"/>
                  </a:moveTo>
                  <a:cubicBezTo>
                    <a:pt x="336" y="186"/>
                    <a:pt x="325" y="197"/>
                    <a:pt x="313" y="200"/>
                  </a:cubicBezTo>
                  <a:lnTo>
                    <a:pt x="313" y="200"/>
                  </a:lnTo>
                  <a:cubicBezTo>
                    <a:pt x="323" y="192"/>
                    <a:pt x="333" y="182"/>
                    <a:pt x="347" y="175"/>
                  </a:cubicBezTo>
                  <a:close/>
                  <a:moveTo>
                    <a:pt x="509" y="146"/>
                  </a:moveTo>
                  <a:cubicBezTo>
                    <a:pt x="537" y="186"/>
                    <a:pt x="586" y="251"/>
                    <a:pt x="615" y="279"/>
                  </a:cubicBezTo>
                  <a:lnTo>
                    <a:pt x="615" y="279"/>
                  </a:lnTo>
                  <a:cubicBezTo>
                    <a:pt x="573" y="240"/>
                    <a:pt x="508" y="188"/>
                    <a:pt x="483" y="175"/>
                  </a:cubicBezTo>
                  <a:lnTo>
                    <a:pt x="483" y="162"/>
                  </a:lnTo>
                  <a:cubicBezTo>
                    <a:pt x="496" y="175"/>
                    <a:pt x="525" y="175"/>
                    <a:pt x="525" y="188"/>
                  </a:cubicBezTo>
                  <a:cubicBezTo>
                    <a:pt x="527" y="190"/>
                    <a:pt x="529" y="191"/>
                    <a:pt x="530" y="191"/>
                  </a:cubicBezTo>
                  <a:cubicBezTo>
                    <a:pt x="533" y="191"/>
                    <a:pt x="522" y="170"/>
                    <a:pt x="509" y="146"/>
                  </a:cubicBezTo>
                  <a:close/>
                  <a:moveTo>
                    <a:pt x="428" y="162"/>
                  </a:moveTo>
                  <a:lnTo>
                    <a:pt x="428" y="162"/>
                  </a:lnTo>
                  <a:cubicBezTo>
                    <a:pt x="407" y="183"/>
                    <a:pt x="394" y="204"/>
                    <a:pt x="397" y="204"/>
                  </a:cubicBezTo>
                  <a:cubicBezTo>
                    <a:pt x="398" y="204"/>
                    <a:pt x="400" y="203"/>
                    <a:pt x="402" y="201"/>
                  </a:cubicBezTo>
                  <a:cubicBezTo>
                    <a:pt x="415" y="188"/>
                    <a:pt x="428" y="188"/>
                    <a:pt x="444" y="175"/>
                  </a:cubicBezTo>
                  <a:lnTo>
                    <a:pt x="444" y="188"/>
                  </a:lnTo>
                  <a:cubicBezTo>
                    <a:pt x="415" y="201"/>
                    <a:pt x="347" y="256"/>
                    <a:pt x="321" y="295"/>
                  </a:cubicBezTo>
                  <a:cubicBezTo>
                    <a:pt x="347" y="256"/>
                    <a:pt x="389" y="201"/>
                    <a:pt x="428" y="162"/>
                  </a:cubicBezTo>
                  <a:close/>
                  <a:moveTo>
                    <a:pt x="496" y="0"/>
                  </a:moveTo>
                  <a:cubicBezTo>
                    <a:pt x="496" y="0"/>
                    <a:pt x="201" y="146"/>
                    <a:pt x="240" y="146"/>
                  </a:cubicBezTo>
                  <a:cubicBezTo>
                    <a:pt x="244" y="146"/>
                    <a:pt x="247" y="146"/>
                    <a:pt x="249" y="145"/>
                  </a:cubicBezTo>
                  <a:lnTo>
                    <a:pt x="249" y="145"/>
                  </a:lnTo>
                  <a:cubicBezTo>
                    <a:pt x="194" y="185"/>
                    <a:pt x="107" y="227"/>
                    <a:pt x="133" y="227"/>
                  </a:cubicBezTo>
                  <a:cubicBezTo>
                    <a:pt x="185" y="214"/>
                    <a:pt x="214" y="201"/>
                    <a:pt x="214" y="201"/>
                  </a:cubicBezTo>
                  <a:lnTo>
                    <a:pt x="214" y="201"/>
                  </a:lnTo>
                  <a:cubicBezTo>
                    <a:pt x="214" y="201"/>
                    <a:pt x="52" y="308"/>
                    <a:pt x="78" y="308"/>
                  </a:cubicBezTo>
                  <a:cubicBezTo>
                    <a:pt x="104" y="295"/>
                    <a:pt x="308" y="146"/>
                    <a:pt x="308" y="146"/>
                  </a:cubicBezTo>
                  <a:lnTo>
                    <a:pt x="308" y="146"/>
                  </a:lnTo>
                  <a:cubicBezTo>
                    <a:pt x="308" y="146"/>
                    <a:pt x="257" y="219"/>
                    <a:pt x="271" y="219"/>
                  </a:cubicBezTo>
                  <a:cubicBezTo>
                    <a:pt x="273" y="219"/>
                    <a:pt x="277" y="218"/>
                    <a:pt x="282" y="214"/>
                  </a:cubicBezTo>
                  <a:cubicBezTo>
                    <a:pt x="287" y="214"/>
                    <a:pt x="291" y="213"/>
                    <a:pt x="294" y="212"/>
                  </a:cubicBezTo>
                  <a:lnTo>
                    <a:pt x="294" y="212"/>
                  </a:lnTo>
                  <a:cubicBezTo>
                    <a:pt x="228" y="265"/>
                    <a:pt x="148" y="324"/>
                    <a:pt x="172" y="324"/>
                  </a:cubicBezTo>
                  <a:cubicBezTo>
                    <a:pt x="198" y="314"/>
                    <a:pt x="223" y="300"/>
                    <a:pt x="241" y="288"/>
                  </a:cubicBezTo>
                  <a:lnTo>
                    <a:pt x="241" y="288"/>
                  </a:lnTo>
                  <a:cubicBezTo>
                    <a:pt x="173" y="346"/>
                    <a:pt x="1" y="512"/>
                    <a:pt x="20" y="512"/>
                  </a:cubicBezTo>
                  <a:cubicBezTo>
                    <a:pt x="21" y="512"/>
                    <a:pt x="22" y="512"/>
                    <a:pt x="23" y="512"/>
                  </a:cubicBezTo>
                  <a:cubicBezTo>
                    <a:pt x="52" y="499"/>
                    <a:pt x="253" y="308"/>
                    <a:pt x="253" y="308"/>
                  </a:cubicBezTo>
                  <a:lnTo>
                    <a:pt x="253" y="308"/>
                  </a:lnTo>
                  <a:cubicBezTo>
                    <a:pt x="253" y="308"/>
                    <a:pt x="167" y="445"/>
                    <a:pt x="182" y="445"/>
                  </a:cubicBezTo>
                  <a:cubicBezTo>
                    <a:pt x="183" y="445"/>
                    <a:pt x="184" y="444"/>
                    <a:pt x="185" y="444"/>
                  </a:cubicBezTo>
                  <a:cubicBezTo>
                    <a:pt x="201" y="418"/>
                    <a:pt x="266" y="337"/>
                    <a:pt x="295" y="295"/>
                  </a:cubicBezTo>
                  <a:lnTo>
                    <a:pt x="295" y="295"/>
                  </a:lnTo>
                  <a:cubicBezTo>
                    <a:pt x="295" y="308"/>
                    <a:pt x="282" y="324"/>
                    <a:pt x="282" y="324"/>
                  </a:cubicBezTo>
                  <a:lnTo>
                    <a:pt x="295" y="324"/>
                  </a:lnTo>
                  <a:cubicBezTo>
                    <a:pt x="308" y="324"/>
                    <a:pt x="363" y="269"/>
                    <a:pt x="363" y="269"/>
                  </a:cubicBezTo>
                  <a:lnTo>
                    <a:pt x="363" y="269"/>
                  </a:lnTo>
                  <a:cubicBezTo>
                    <a:pt x="363" y="269"/>
                    <a:pt x="208" y="538"/>
                    <a:pt x="238" y="538"/>
                  </a:cubicBezTo>
                  <a:cubicBezTo>
                    <a:pt x="238" y="538"/>
                    <a:pt x="239" y="538"/>
                    <a:pt x="240" y="538"/>
                  </a:cubicBezTo>
                  <a:cubicBezTo>
                    <a:pt x="253" y="512"/>
                    <a:pt x="295" y="457"/>
                    <a:pt x="321" y="418"/>
                  </a:cubicBezTo>
                  <a:lnTo>
                    <a:pt x="321" y="418"/>
                  </a:lnTo>
                  <a:cubicBezTo>
                    <a:pt x="269" y="506"/>
                    <a:pt x="161" y="703"/>
                    <a:pt x="169" y="703"/>
                  </a:cubicBezTo>
                  <a:cubicBezTo>
                    <a:pt x="169" y="703"/>
                    <a:pt x="170" y="702"/>
                    <a:pt x="172" y="700"/>
                  </a:cubicBezTo>
                  <a:cubicBezTo>
                    <a:pt x="214" y="661"/>
                    <a:pt x="402" y="308"/>
                    <a:pt x="402" y="308"/>
                  </a:cubicBezTo>
                  <a:lnTo>
                    <a:pt x="402" y="308"/>
                  </a:lnTo>
                  <a:cubicBezTo>
                    <a:pt x="402" y="308"/>
                    <a:pt x="367" y="406"/>
                    <a:pt x="374" y="406"/>
                  </a:cubicBezTo>
                  <a:cubicBezTo>
                    <a:pt x="375" y="406"/>
                    <a:pt x="375" y="406"/>
                    <a:pt x="376" y="405"/>
                  </a:cubicBezTo>
                  <a:cubicBezTo>
                    <a:pt x="389" y="389"/>
                    <a:pt x="428" y="308"/>
                    <a:pt x="457" y="269"/>
                  </a:cubicBezTo>
                  <a:lnTo>
                    <a:pt x="457" y="243"/>
                  </a:lnTo>
                  <a:lnTo>
                    <a:pt x="470" y="243"/>
                  </a:lnTo>
                  <a:lnTo>
                    <a:pt x="457" y="227"/>
                  </a:lnTo>
                  <a:cubicBezTo>
                    <a:pt x="470" y="227"/>
                    <a:pt x="470" y="227"/>
                    <a:pt x="470" y="214"/>
                  </a:cubicBezTo>
                  <a:lnTo>
                    <a:pt x="470" y="243"/>
                  </a:lnTo>
                  <a:cubicBezTo>
                    <a:pt x="470" y="256"/>
                    <a:pt x="457" y="256"/>
                    <a:pt x="457" y="269"/>
                  </a:cubicBezTo>
                  <a:lnTo>
                    <a:pt x="457" y="282"/>
                  </a:lnTo>
                  <a:cubicBezTo>
                    <a:pt x="457" y="269"/>
                    <a:pt x="457" y="256"/>
                    <a:pt x="470" y="256"/>
                  </a:cubicBezTo>
                  <a:cubicBezTo>
                    <a:pt x="496" y="295"/>
                    <a:pt x="538" y="376"/>
                    <a:pt x="551" y="389"/>
                  </a:cubicBezTo>
                  <a:cubicBezTo>
                    <a:pt x="552" y="390"/>
                    <a:pt x="552" y="390"/>
                    <a:pt x="553" y="390"/>
                  </a:cubicBezTo>
                  <a:cubicBezTo>
                    <a:pt x="559" y="390"/>
                    <a:pt x="525" y="295"/>
                    <a:pt x="525" y="295"/>
                  </a:cubicBezTo>
                  <a:lnTo>
                    <a:pt x="525" y="295"/>
                  </a:lnTo>
                  <a:cubicBezTo>
                    <a:pt x="525" y="295"/>
                    <a:pt x="713" y="648"/>
                    <a:pt x="752" y="687"/>
                  </a:cubicBezTo>
                  <a:cubicBezTo>
                    <a:pt x="753" y="688"/>
                    <a:pt x="755" y="689"/>
                    <a:pt x="755" y="689"/>
                  </a:cubicBezTo>
                  <a:cubicBezTo>
                    <a:pt x="767" y="689"/>
                    <a:pt x="655" y="494"/>
                    <a:pt x="606" y="405"/>
                  </a:cubicBezTo>
                  <a:lnTo>
                    <a:pt x="606" y="405"/>
                  </a:lnTo>
                  <a:cubicBezTo>
                    <a:pt x="632" y="444"/>
                    <a:pt x="671" y="512"/>
                    <a:pt x="700" y="525"/>
                  </a:cubicBezTo>
                  <a:cubicBezTo>
                    <a:pt x="701" y="526"/>
                    <a:pt x="702" y="527"/>
                    <a:pt x="702" y="527"/>
                  </a:cubicBezTo>
                  <a:cubicBezTo>
                    <a:pt x="713" y="527"/>
                    <a:pt x="564" y="256"/>
                    <a:pt x="564" y="256"/>
                  </a:cubicBezTo>
                  <a:lnTo>
                    <a:pt x="564" y="256"/>
                  </a:lnTo>
                  <a:cubicBezTo>
                    <a:pt x="564" y="256"/>
                    <a:pt x="619" y="308"/>
                    <a:pt x="645" y="324"/>
                  </a:cubicBezTo>
                  <a:lnTo>
                    <a:pt x="645" y="308"/>
                  </a:lnTo>
                  <a:cubicBezTo>
                    <a:pt x="645" y="308"/>
                    <a:pt x="645" y="304"/>
                    <a:pt x="643" y="299"/>
                  </a:cubicBezTo>
                  <a:lnTo>
                    <a:pt x="643" y="299"/>
                  </a:lnTo>
                  <a:cubicBezTo>
                    <a:pt x="674" y="346"/>
                    <a:pt x="729" y="420"/>
                    <a:pt x="752" y="431"/>
                  </a:cubicBezTo>
                  <a:cubicBezTo>
                    <a:pt x="753" y="432"/>
                    <a:pt x="753" y="432"/>
                    <a:pt x="753" y="432"/>
                  </a:cubicBezTo>
                  <a:cubicBezTo>
                    <a:pt x="759" y="432"/>
                    <a:pt x="671" y="308"/>
                    <a:pt x="671" y="308"/>
                  </a:cubicBezTo>
                  <a:lnTo>
                    <a:pt x="671" y="308"/>
                  </a:lnTo>
                  <a:cubicBezTo>
                    <a:pt x="671" y="308"/>
                    <a:pt x="875" y="486"/>
                    <a:pt x="901" y="499"/>
                  </a:cubicBezTo>
                  <a:cubicBezTo>
                    <a:pt x="902" y="499"/>
                    <a:pt x="903" y="500"/>
                    <a:pt x="904" y="500"/>
                  </a:cubicBezTo>
                  <a:cubicBezTo>
                    <a:pt x="926" y="500"/>
                    <a:pt x="751" y="339"/>
                    <a:pt x="690" y="278"/>
                  </a:cubicBezTo>
                  <a:lnTo>
                    <a:pt x="690" y="278"/>
                  </a:lnTo>
                  <a:cubicBezTo>
                    <a:pt x="706" y="289"/>
                    <a:pt x="729" y="300"/>
                    <a:pt x="752" y="308"/>
                  </a:cubicBezTo>
                  <a:cubicBezTo>
                    <a:pt x="756" y="309"/>
                    <a:pt x="758" y="310"/>
                    <a:pt x="760" y="310"/>
                  </a:cubicBezTo>
                  <a:cubicBezTo>
                    <a:pt x="775" y="310"/>
                    <a:pt x="681" y="239"/>
                    <a:pt x="619" y="201"/>
                  </a:cubicBezTo>
                  <a:lnTo>
                    <a:pt x="619" y="188"/>
                  </a:lnTo>
                  <a:cubicBezTo>
                    <a:pt x="619" y="201"/>
                    <a:pt x="632" y="201"/>
                    <a:pt x="645" y="201"/>
                  </a:cubicBezTo>
                  <a:cubicBezTo>
                    <a:pt x="652" y="204"/>
                    <a:pt x="656" y="205"/>
                    <a:pt x="659" y="205"/>
                  </a:cubicBezTo>
                  <a:cubicBezTo>
                    <a:pt x="682" y="205"/>
                    <a:pt x="619" y="133"/>
                    <a:pt x="619" y="133"/>
                  </a:cubicBezTo>
                  <a:lnTo>
                    <a:pt x="619" y="133"/>
                  </a:lnTo>
                  <a:cubicBezTo>
                    <a:pt x="619" y="133"/>
                    <a:pt x="820" y="282"/>
                    <a:pt x="849" y="295"/>
                  </a:cubicBezTo>
                  <a:cubicBezTo>
                    <a:pt x="875" y="295"/>
                    <a:pt x="713" y="188"/>
                    <a:pt x="713" y="188"/>
                  </a:cubicBezTo>
                  <a:lnTo>
                    <a:pt x="713" y="188"/>
                  </a:lnTo>
                  <a:lnTo>
                    <a:pt x="794" y="214"/>
                  </a:lnTo>
                  <a:cubicBezTo>
                    <a:pt x="820" y="214"/>
                    <a:pt x="713" y="162"/>
                    <a:pt x="658" y="133"/>
                  </a:cubicBezTo>
                  <a:lnTo>
                    <a:pt x="687" y="133"/>
                  </a:lnTo>
                  <a:cubicBezTo>
                    <a:pt x="726" y="133"/>
                    <a:pt x="496" y="0"/>
                    <a:pt x="496"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2" name="Google Shape;1112;p38"/>
            <p:cNvSpPr/>
            <p:nvPr/>
          </p:nvSpPr>
          <p:spPr>
            <a:xfrm>
              <a:off x="1620550" y="1424750"/>
              <a:ext cx="675" cy="1100"/>
            </a:xfrm>
            <a:custGeom>
              <a:avLst/>
              <a:gdLst/>
              <a:ahLst/>
              <a:cxnLst/>
              <a:rect l="l" t="t" r="r" b="b"/>
              <a:pathLst>
                <a:path w="27" h="44" extrusionOk="0">
                  <a:moveTo>
                    <a:pt x="1" y="1"/>
                  </a:moveTo>
                  <a:lnTo>
                    <a:pt x="1" y="1"/>
                  </a:lnTo>
                  <a:cubicBezTo>
                    <a:pt x="14" y="27"/>
                    <a:pt x="14" y="43"/>
                    <a:pt x="14" y="43"/>
                  </a:cubicBezTo>
                  <a:cubicBezTo>
                    <a:pt x="27" y="43"/>
                    <a:pt x="14" y="14"/>
                    <a:pt x="1"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38"/>
            <p:cNvSpPr/>
            <p:nvPr/>
          </p:nvSpPr>
          <p:spPr>
            <a:xfrm>
              <a:off x="1619500" y="1429450"/>
              <a:ext cx="750" cy="1400"/>
            </a:xfrm>
            <a:custGeom>
              <a:avLst/>
              <a:gdLst/>
              <a:ahLst/>
              <a:cxnLst/>
              <a:rect l="l" t="t" r="r" b="b"/>
              <a:pathLst>
                <a:path w="30" h="56" extrusionOk="0">
                  <a:moveTo>
                    <a:pt x="30" y="1"/>
                  </a:moveTo>
                  <a:cubicBezTo>
                    <a:pt x="17" y="30"/>
                    <a:pt x="1" y="56"/>
                    <a:pt x="1" y="56"/>
                  </a:cubicBezTo>
                  <a:cubicBezTo>
                    <a:pt x="17" y="56"/>
                    <a:pt x="17" y="30"/>
                    <a:pt x="3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38"/>
            <p:cNvSpPr/>
            <p:nvPr/>
          </p:nvSpPr>
          <p:spPr>
            <a:xfrm>
              <a:off x="1605700" y="1420375"/>
              <a:ext cx="29300" cy="22075"/>
            </a:xfrm>
            <a:custGeom>
              <a:avLst/>
              <a:gdLst/>
              <a:ahLst/>
              <a:cxnLst/>
              <a:rect l="l" t="t" r="r" b="b"/>
              <a:pathLst>
                <a:path w="1172" h="883" extrusionOk="0">
                  <a:moveTo>
                    <a:pt x="406" y="250"/>
                  </a:moveTo>
                  <a:cubicBezTo>
                    <a:pt x="403" y="252"/>
                    <a:pt x="401" y="254"/>
                    <a:pt x="398" y="255"/>
                  </a:cubicBezTo>
                  <a:lnTo>
                    <a:pt x="398" y="255"/>
                  </a:lnTo>
                  <a:cubicBezTo>
                    <a:pt x="401" y="254"/>
                    <a:pt x="403" y="252"/>
                    <a:pt x="406" y="250"/>
                  </a:cubicBezTo>
                  <a:close/>
                  <a:moveTo>
                    <a:pt x="595" y="312"/>
                  </a:moveTo>
                  <a:cubicBezTo>
                    <a:pt x="595" y="325"/>
                    <a:pt x="595" y="338"/>
                    <a:pt x="608" y="351"/>
                  </a:cubicBezTo>
                  <a:cubicBezTo>
                    <a:pt x="608" y="338"/>
                    <a:pt x="595" y="325"/>
                    <a:pt x="595" y="312"/>
                  </a:cubicBezTo>
                  <a:close/>
                  <a:moveTo>
                    <a:pt x="634" y="189"/>
                  </a:moveTo>
                  <a:lnTo>
                    <a:pt x="634" y="189"/>
                  </a:lnTo>
                  <a:cubicBezTo>
                    <a:pt x="689" y="244"/>
                    <a:pt x="744" y="312"/>
                    <a:pt x="783" y="351"/>
                  </a:cubicBezTo>
                  <a:cubicBezTo>
                    <a:pt x="731" y="312"/>
                    <a:pt x="650" y="231"/>
                    <a:pt x="621" y="218"/>
                  </a:cubicBezTo>
                  <a:lnTo>
                    <a:pt x="621" y="202"/>
                  </a:lnTo>
                  <a:cubicBezTo>
                    <a:pt x="634" y="218"/>
                    <a:pt x="663" y="231"/>
                    <a:pt x="676" y="244"/>
                  </a:cubicBezTo>
                  <a:cubicBezTo>
                    <a:pt x="676" y="244"/>
                    <a:pt x="663" y="218"/>
                    <a:pt x="634" y="189"/>
                  </a:cubicBezTo>
                  <a:close/>
                  <a:moveTo>
                    <a:pt x="540" y="202"/>
                  </a:moveTo>
                  <a:cubicBezTo>
                    <a:pt x="514" y="244"/>
                    <a:pt x="501" y="257"/>
                    <a:pt x="514" y="257"/>
                  </a:cubicBezTo>
                  <a:cubicBezTo>
                    <a:pt x="527" y="244"/>
                    <a:pt x="540" y="231"/>
                    <a:pt x="553" y="231"/>
                  </a:cubicBezTo>
                  <a:cubicBezTo>
                    <a:pt x="527" y="257"/>
                    <a:pt x="446" y="325"/>
                    <a:pt x="407" y="364"/>
                  </a:cubicBezTo>
                  <a:cubicBezTo>
                    <a:pt x="433" y="325"/>
                    <a:pt x="501" y="257"/>
                    <a:pt x="540" y="202"/>
                  </a:cubicBezTo>
                  <a:close/>
                  <a:moveTo>
                    <a:pt x="595" y="312"/>
                  </a:moveTo>
                  <a:lnTo>
                    <a:pt x="582" y="325"/>
                  </a:lnTo>
                  <a:lnTo>
                    <a:pt x="582" y="364"/>
                  </a:lnTo>
                  <a:cubicBezTo>
                    <a:pt x="582" y="338"/>
                    <a:pt x="582" y="325"/>
                    <a:pt x="595" y="312"/>
                  </a:cubicBezTo>
                  <a:close/>
                  <a:moveTo>
                    <a:pt x="621" y="1"/>
                  </a:moveTo>
                  <a:cubicBezTo>
                    <a:pt x="621" y="1"/>
                    <a:pt x="282" y="177"/>
                    <a:pt x="306" y="177"/>
                  </a:cubicBezTo>
                  <a:cubicBezTo>
                    <a:pt x="307" y="177"/>
                    <a:pt x="308" y="176"/>
                    <a:pt x="310" y="176"/>
                  </a:cubicBezTo>
                  <a:lnTo>
                    <a:pt x="339" y="176"/>
                  </a:lnTo>
                  <a:cubicBezTo>
                    <a:pt x="271" y="218"/>
                    <a:pt x="135" y="283"/>
                    <a:pt x="177" y="283"/>
                  </a:cubicBezTo>
                  <a:cubicBezTo>
                    <a:pt x="229" y="270"/>
                    <a:pt x="271" y="257"/>
                    <a:pt x="271" y="257"/>
                  </a:cubicBezTo>
                  <a:lnTo>
                    <a:pt x="271" y="257"/>
                  </a:lnTo>
                  <a:cubicBezTo>
                    <a:pt x="271" y="257"/>
                    <a:pt x="85" y="381"/>
                    <a:pt x="105" y="381"/>
                  </a:cubicBezTo>
                  <a:cubicBezTo>
                    <a:pt x="106" y="381"/>
                    <a:pt x="107" y="381"/>
                    <a:pt x="109" y="380"/>
                  </a:cubicBezTo>
                  <a:cubicBezTo>
                    <a:pt x="135" y="380"/>
                    <a:pt x="391" y="189"/>
                    <a:pt x="391" y="189"/>
                  </a:cubicBezTo>
                  <a:lnTo>
                    <a:pt x="391" y="189"/>
                  </a:lnTo>
                  <a:cubicBezTo>
                    <a:pt x="391" y="189"/>
                    <a:pt x="322" y="279"/>
                    <a:pt x="345" y="279"/>
                  </a:cubicBezTo>
                  <a:cubicBezTo>
                    <a:pt x="349" y="279"/>
                    <a:pt x="355" y="276"/>
                    <a:pt x="365" y="270"/>
                  </a:cubicBezTo>
                  <a:cubicBezTo>
                    <a:pt x="369" y="270"/>
                    <a:pt x="375" y="268"/>
                    <a:pt x="382" y="264"/>
                  </a:cubicBezTo>
                  <a:lnTo>
                    <a:pt x="382" y="264"/>
                  </a:lnTo>
                  <a:cubicBezTo>
                    <a:pt x="306" y="327"/>
                    <a:pt x="194" y="407"/>
                    <a:pt x="211" y="407"/>
                  </a:cubicBezTo>
                  <a:cubicBezTo>
                    <a:pt x="212" y="407"/>
                    <a:pt x="213" y="407"/>
                    <a:pt x="216" y="406"/>
                  </a:cubicBezTo>
                  <a:cubicBezTo>
                    <a:pt x="264" y="395"/>
                    <a:pt x="312" y="362"/>
                    <a:pt x="332" y="344"/>
                  </a:cubicBezTo>
                  <a:lnTo>
                    <a:pt x="332" y="344"/>
                  </a:lnTo>
                  <a:cubicBezTo>
                    <a:pt x="277" y="394"/>
                    <a:pt x="1" y="649"/>
                    <a:pt x="26" y="649"/>
                  </a:cubicBezTo>
                  <a:cubicBezTo>
                    <a:pt x="26" y="649"/>
                    <a:pt x="27" y="649"/>
                    <a:pt x="28" y="649"/>
                  </a:cubicBezTo>
                  <a:cubicBezTo>
                    <a:pt x="67" y="623"/>
                    <a:pt x="326" y="393"/>
                    <a:pt x="326" y="393"/>
                  </a:cubicBezTo>
                  <a:lnTo>
                    <a:pt x="326" y="393"/>
                  </a:lnTo>
                  <a:cubicBezTo>
                    <a:pt x="326" y="393"/>
                    <a:pt x="218" y="557"/>
                    <a:pt x="226" y="557"/>
                  </a:cubicBezTo>
                  <a:cubicBezTo>
                    <a:pt x="226" y="557"/>
                    <a:pt x="227" y="557"/>
                    <a:pt x="229" y="555"/>
                  </a:cubicBezTo>
                  <a:cubicBezTo>
                    <a:pt x="257" y="527"/>
                    <a:pt x="335" y="424"/>
                    <a:pt x="375" y="368"/>
                  </a:cubicBezTo>
                  <a:lnTo>
                    <a:pt x="375" y="368"/>
                  </a:lnTo>
                  <a:cubicBezTo>
                    <a:pt x="365" y="384"/>
                    <a:pt x="365" y="406"/>
                    <a:pt x="365" y="406"/>
                  </a:cubicBezTo>
                  <a:lnTo>
                    <a:pt x="365" y="419"/>
                  </a:lnTo>
                  <a:cubicBezTo>
                    <a:pt x="391" y="406"/>
                    <a:pt x="459" y="338"/>
                    <a:pt x="459" y="338"/>
                  </a:cubicBezTo>
                  <a:lnTo>
                    <a:pt x="459" y="338"/>
                  </a:lnTo>
                  <a:cubicBezTo>
                    <a:pt x="459" y="338"/>
                    <a:pt x="273" y="677"/>
                    <a:pt x="293" y="677"/>
                  </a:cubicBezTo>
                  <a:cubicBezTo>
                    <a:pt x="294" y="677"/>
                    <a:pt x="295" y="676"/>
                    <a:pt x="297" y="675"/>
                  </a:cubicBezTo>
                  <a:cubicBezTo>
                    <a:pt x="318" y="656"/>
                    <a:pt x="352" y="614"/>
                    <a:pt x="380" y="571"/>
                  </a:cubicBezTo>
                  <a:lnTo>
                    <a:pt x="380" y="571"/>
                  </a:lnTo>
                  <a:cubicBezTo>
                    <a:pt x="312" y="689"/>
                    <a:pt x="211" y="883"/>
                    <a:pt x="224" y="883"/>
                  </a:cubicBezTo>
                  <a:cubicBezTo>
                    <a:pt x="225" y="883"/>
                    <a:pt x="226" y="882"/>
                    <a:pt x="229" y="879"/>
                  </a:cubicBezTo>
                  <a:cubicBezTo>
                    <a:pt x="284" y="824"/>
                    <a:pt x="514" y="380"/>
                    <a:pt x="514" y="380"/>
                  </a:cubicBezTo>
                  <a:lnTo>
                    <a:pt x="514" y="380"/>
                  </a:lnTo>
                  <a:cubicBezTo>
                    <a:pt x="514" y="380"/>
                    <a:pt x="464" y="501"/>
                    <a:pt x="470" y="501"/>
                  </a:cubicBezTo>
                  <a:cubicBezTo>
                    <a:pt x="471" y="501"/>
                    <a:pt x="471" y="501"/>
                    <a:pt x="472" y="500"/>
                  </a:cubicBezTo>
                  <a:cubicBezTo>
                    <a:pt x="501" y="487"/>
                    <a:pt x="553" y="393"/>
                    <a:pt x="582" y="325"/>
                  </a:cubicBezTo>
                  <a:lnTo>
                    <a:pt x="582" y="299"/>
                  </a:lnTo>
                  <a:cubicBezTo>
                    <a:pt x="595" y="283"/>
                    <a:pt x="595" y="283"/>
                    <a:pt x="595" y="270"/>
                  </a:cubicBezTo>
                  <a:lnTo>
                    <a:pt x="595" y="299"/>
                  </a:lnTo>
                  <a:lnTo>
                    <a:pt x="595" y="312"/>
                  </a:lnTo>
                  <a:cubicBezTo>
                    <a:pt x="621" y="380"/>
                    <a:pt x="689" y="474"/>
                    <a:pt x="702" y="487"/>
                  </a:cubicBezTo>
                  <a:cubicBezTo>
                    <a:pt x="703" y="488"/>
                    <a:pt x="704" y="488"/>
                    <a:pt x="705" y="488"/>
                  </a:cubicBezTo>
                  <a:cubicBezTo>
                    <a:pt x="725" y="488"/>
                    <a:pt x="663" y="364"/>
                    <a:pt x="663" y="364"/>
                  </a:cubicBezTo>
                  <a:lnTo>
                    <a:pt x="663" y="364"/>
                  </a:lnTo>
                  <a:cubicBezTo>
                    <a:pt x="663" y="364"/>
                    <a:pt x="906" y="811"/>
                    <a:pt x="958" y="866"/>
                  </a:cubicBezTo>
                  <a:cubicBezTo>
                    <a:pt x="961" y="869"/>
                    <a:pt x="962" y="870"/>
                    <a:pt x="963" y="870"/>
                  </a:cubicBezTo>
                  <a:cubicBezTo>
                    <a:pt x="977" y="870"/>
                    <a:pt x="882" y="701"/>
                    <a:pt x="812" y="583"/>
                  </a:cubicBezTo>
                  <a:lnTo>
                    <a:pt x="812" y="583"/>
                  </a:lnTo>
                  <a:cubicBezTo>
                    <a:pt x="836" y="616"/>
                    <a:pt x="861" y="647"/>
                    <a:pt x="877" y="662"/>
                  </a:cubicBezTo>
                  <a:cubicBezTo>
                    <a:pt x="878" y="663"/>
                    <a:pt x="879" y="663"/>
                    <a:pt x="880" y="663"/>
                  </a:cubicBezTo>
                  <a:cubicBezTo>
                    <a:pt x="905" y="663"/>
                    <a:pt x="715" y="325"/>
                    <a:pt x="715" y="325"/>
                  </a:cubicBezTo>
                  <a:lnTo>
                    <a:pt x="715" y="325"/>
                  </a:lnTo>
                  <a:cubicBezTo>
                    <a:pt x="715" y="325"/>
                    <a:pt x="783" y="393"/>
                    <a:pt x="812" y="406"/>
                  </a:cubicBezTo>
                  <a:lnTo>
                    <a:pt x="812" y="393"/>
                  </a:lnTo>
                  <a:cubicBezTo>
                    <a:pt x="825" y="393"/>
                    <a:pt x="812" y="364"/>
                    <a:pt x="812" y="351"/>
                  </a:cubicBezTo>
                  <a:lnTo>
                    <a:pt x="812" y="351"/>
                  </a:lnTo>
                  <a:cubicBezTo>
                    <a:pt x="838" y="406"/>
                    <a:pt x="932" y="513"/>
                    <a:pt x="945" y="542"/>
                  </a:cubicBezTo>
                  <a:cubicBezTo>
                    <a:pt x="947" y="544"/>
                    <a:pt x="948" y="545"/>
                    <a:pt x="949" y="545"/>
                  </a:cubicBezTo>
                  <a:cubicBezTo>
                    <a:pt x="959" y="545"/>
                    <a:pt x="851" y="380"/>
                    <a:pt x="851" y="380"/>
                  </a:cubicBezTo>
                  <a:lnTo>
                    <a:pt x="851" y="380"/>
                  </a:lnTo>
                  <a:cubicBezTo>
                    <a:pt x="851" y="380"/>
                    <a:pt x="1107" y="607"/>
                    <a:pt x="1149" y="636"/>
                  </a:cubicBezTo>
                  <a:cubicBezTo>
                    <a:pt x="1150" y="636"/>
                    <a:pt x="1150" y="636"/>
                    <a:pt x="1151" y="636"/>
                  </a:cubicBezTo>
                  <a:cubicBezTo>
                    <a:pt x="1172" y="636"/>
                    <a:pt x="944" y="416"/>
                    <a:pt x="862" y="345"/>
                  </a:cubicBezTo>
                  <a:lnTo>
                    <a:pt x="862" y="345"/>
                  </a:lnTo>
                  <a:cubicBezTo>
                    <a:pt x="886" y="362"/>
                    <a:pt x="923" y="384"/>
                    <a:pt x="958" y="393"/>
                  </a:cubicBezTo>
                  <a:cubicBezTo>
                    <a:pt x="960" y="394"/>
                    <a:pt x="962" y="394"/>
                    <a:pt x="964" y="394"/>
                  </a:cubicBezTo>
                  <a:cubicBezTo>
                    <a:pt x="985" y="394"/>
                    <a:pt x="871" y="308"/>
                    <a:pt x="783" y="244"/>
                  </a:cubicBezTo>
                  <a:lnTo>
                    <a:pt x="783" y="231"/>
                  </a:lnTo>
                  <a:lnTo>
                    <a:pt x="812" y="257"/>
                  </a:lnTo>
                  <a:cubicBezTo>
                    <a:pt x="822" y="263"/>
                    <a:pt x="828" y="266"/>
                    <a:pt x="831" y="266"/>
                  </a:cubicBezTo>
                  <a:cubicBezTo>
                    <a:pt x="851" y="266"/>
                    <a:pt x="783" y="176"/>
                    <a:pt x="783" y="176"/>
                  </a:cubicBezTo>
                  <a:lnTo>
                    <a:pt x="783" y="176"/>
                  </a:lnTo>
                  <a:cubicBezTo>
                    <a:pt x="783" y="176"/>
                    <a:pt x="1039" y="364"/>
                    <a:pt x="1081" y="364"/>
                  </a:cubicBezTo>
                  <a:cubicBezTo>
                    <a:pt x="1082" y="365"/>
                    <a:pt x="1083" y="365"/>
                    <a:pt x="1083" y="365"/>
                  </a:cubicBezTo>
                  <a:cubicBezTo>
                    <a:pt x="1085" y="365"/>
                    <a:pt x="906" y="244"/>
                    <a:pt x="906" y="244"/>
                  </a:cubicBezTo>
                  <a:lnTo>
                    <a:pt x="906" y="244"/>
                  </a:lnTo>
                  <a:cubicBezTo>
                    <a:pt x="906" y="244"/>
                    <a:pt x="945" y="257"/>
                    <a:pt x="1000" y="270"/>
                  </a:cubicBezTo>
                  <a:cubicBezTo>
                    <a:pt x="1039" y="270"/>
                    <a:pt x="906" y="202"/>
                    <a:pt x="838" y="163"/>
                  </a:cubicBezTo>
                  <a:lnTo>
                    <a:pt x="877" y="163"/>
                  </a:lnTo>
                  <a:cubicBezTo>
                    <a:pt x="879" y="163"/>
                    <a:pt x="880" y="164"/>
                    <a:pt x="881" y="164"/>
                  </a:cubicBezTo>
                  <a:cubicBezTo>
                    <a:pt x="910" y="164"/>
                    <a:pt x="621" y="1"/>
                    <a:pt x="621"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5" name="Google Shape;1115;p38"/>
            <p:cNvSpPr/>
            <p:nvPr/>
          </p:nvSpPr>
          <p:spPr>
            <a:xfrm>
              <a:off x="1620875" y="1429125"/>
              <a:ext cx="350" cy="1400"/>
            </a:xfrm>
            <a:custGeom>
              <a:avLst/>
              <a:gdLst/>
              <a:ahLst/>
              <a:cxnLst/>
              <a:rect l="l" t="t" r="r" b="b"/>
              <a:pathLst>
                <a:path w="14" h="56" extrusionOk="0">
                  <a:moveTo>
                    <a:pt x="1" y="1"/>
                  </a:moveTo>
                  <a:cubicBezTo>
                    <a:pt x="1" y="30"/>
                    <a:pt x="14" y="56"/>
                    <a:pt x="14" y="56"/>
                  </a:cubicBezTo>
                  <a:cubicBezTo>
                    <a:pt x="14" y="56"/>
                    <a:pt x="1" y="30"/>
                    <a:pt x="1"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6" name="Google Shape;1116;p38"/>
            <p:cNvSpPr/>
            <p:nvPr/>
          </p:nvSpPr>
          <p:spPr>
            <a:xfrm>
              <a:off x="1619275" y="1436925"/>
              <a:ext cx="675" cy="1775"/>
            </a:xfrm>
            <a:custGeom>
              <a:avLst/>
              <a:gdLst/>
              <a:ahLst/>
              <a:cxnLst/>
              <a:rect l="l" t="t" r="r" b="b"/>
              <a:pathLst>
                <a:path w="27" h="71" extrusionOk="0">
                  <a:moveTo>
                    <a:pt x="26" y="0"/>
                  </a:moveTo>
                  <a:cubicBezTo>
                    <a:pt x="12" y="36"/>
                    <a:pt x="0" y="71"/>
                    <a:pt x="6" y="71"/>
                  </a:cubicBezTo>
                  <a:cubicBezTo>
                    <a:pt x="7" y="71"/>
                    <a:pt x="8" y="70"/>
                    <a:pt x="10" y="68"/>
                  </a:cubicBezTo>
                  <a:cubicBezTo>
                    <a:pt x="10" y="68"/>
                    <a:pt x="10" y="42"/>
                    <a:pt x="26"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38"/>
            <p:cNvSpPr/>
            <p:nvPr/>
          </p:nvSpPr>
          <p:spPr>
            <a:xfrm>
              <a:off x="1602425" y="1425825"/>
              <a:ext cx="35950" cy="27450"/>
            </a:xfrm>
            <a:custGeom>
              <a:avLst/>
              <a:gdLst/>
              <a:ahLst/>
              <a:cxnLst/>
              <a:rect l="l" t="t" r="r" b="b"/>
              <a:pathLst>
                <a:path w="1438" h="1098" extrusionOk="0">
                  <a:moveTo>
                    <a:pt x="713" y="363"/>
                  </a:moveTo>
                  <a:cubicBezTo>
                    <a:pt x="713" y="363"/>
                    <a:pt x="713" y="376"/>
                    <a:pt x="726" y="376"/>
                  </a:cubicBezTo>
                  <a:cubicBezTo>
                    <a:pt x="726" y="363"/>
                    <a:pt x="713" y="363"/>
                    <a:pt x="713" y="363"/>
                  </a:cubicBezTo>
                  <a:close/>
                  <a:moveTo>
                    <a:pt x="731" y="408"/>
                  </a:moveTo>
                  <a:cubicBezTo>
                    <a:pt x="733" y="411"/>
                    <a:pt x="736" y="415"/>
                    <a:pt x="739" y="418"/>
                  </a:cubicBezTo>
                  <a:lnTo>
                    <a:pt x="739" y="418"/>
                  </a:lnTo>
                  <a:cubicBezTo>
                    <a:pt x="739" y="418"/>
                    <a:pt x="735" y="414"/>
                    <a:pt x="731" y="408"/>
                  </a:cubicBezTo>
                  <a:close/>
                  <a:moveTo>
                    <a:pt x="781" y="227"/>
                  </a:moveTo>
                  <a:cubicBezTo>
                    <a:pt x="833" y="295"/>
                    <a:pt x="914" y="376"/>
                    <a:pt x="956" y="431"/>
                  </a:cubicBezTo>
                  <a:cubicBezTo>
                    <a:pt x="888" y="376"/>
                    <a:pt x="781" y="282"/>
                    <a:pt x="752" y="256"/>
                  </a:cubicBezTo>
                  <a:cubicBezTo>
                    <a:pt x="765" y="256"/>
                    <a:pt x="807" y="269"/>
                    <a:pt x="820" y="295"/>
                  </a:cubicBezTo>
                  <a:cubicBezTo>
                    <a:pt x="833" y="295"/>
                    <a:pt x="807" y="269"/>
                    <a:pt x="781" y="227"/>
                  </a:cubicBezTo>
                  <a:close/>
                  <a:moveTo>
                    <a:pt x="658" y="243"/>
                  </a:moveTo>
                  <a:lnTo>
                    <a:pt x="658" y="243"/>
                  </a:lnTo>
                  <a:cubicBezTo>
                    <a:pt x="636" y="276"/>
                    <a:pt x="612" y="311"/>
                    <a:pt x="615" y="311"/>
                  </a:cubicBezTo>
                  <a:cubicBezTo>
                    <a:pt x="615" y="311"/>
                    <a:pt x="617" y="310"/>
                    <a:pt x="619" y="308"/>
                  </a:cubicBezTo>
                  <a:cubicBezTo>
                    <a:pt x="632" y="295"/>
                    <a:pt x="658" y="282"/>
                    <a:pt x="671" y="269"/>
                  </a:cubicBezTo>
                  <a:lnTo>
                    <a:pt x="684" y="269"/>
                  </a:lnTo>
                  <a:cubicBezTo>
                    <a:pt x="645" y="308"/>
                    <a:pt x="538" y="389"/>
                    <a:pt x="483" y="457"/>
                  </a:cubicBezTo>
                  <a:cubicBezTo>
                    <a:pt x="522" y="405"/>
                    <a:pt x="590" y="308"/>
                    <a:pt x="658" y="243"/>
                  </a:cubicBezTo>
                  <a:close/>
                  <a:moveTo>
                    <a:pt x="765" y="0"/>
                  </a:moveTo>
                  <a:cubicBezTo>
                    <a:pt x="765" y="0"/>
                    <a:pt x="295" y="214"/>
                    <a:pt x="360" y="214"/>
                  </a:cubicBezTo>
                  <a:cubicBezTo>
                    <a:pt x="370" y="214"/>
                    <a:pt x="379" y="214"/>
                    <a:pt x="388" y="211"/>
                  </a:cubicBezTo>
                  <a:lnTo>
                    <a:pt x="388" y="211"/>
                  </a:lnTo>
                  <a:cubicBezTo>
                    <a:pt x="303" y="266"/>
                    <a:pt x="161" y="350"/>
                    <a:pt x="198" y="350"/>
                  </a:cubicBezTo>
                  <a:cubicBezTo>
                    <a:pt x="266" y="337"/>
                    <a:pt x="321" y="308"/>
                    <a:pt x="321" y="308"/>
                  </a:cubicBezTo>
                  <a:lnTo>
                    <a:pt x="321" y="308"/>
                  </a:lnTo>
                  <a:cubicBezTo>
                    <a:pt x="321" y="308"/>
                    <a:pt x="87" y="471"/>
                    <a:pt x="100" y="471"/>
                  </a:cubicBezTo>
                  <a:cubicBezTo>
                    <a:pt x="101" y="471"/>
                    <a:pt x="102" y="471"/>
                    <a:pt x="104" y="470"/>
                  </a:cubicBezTo>
                  <a:cubicBezTo>
                    <a:pt x="146" y="457"/>
                    <a:pt x="483" y="227"/>
                    <a:pt x="483" y="227"/>
                  </a:cubicBezTo>
                  <a:lnTo>
                    <a:pt x="483" y="227"/>
                  </a:lnTo>
                  <a:cubicBezTo>
                    <a:pt x="483" y="227"/>
                    <a:pt x="387" y="343"/>
                    <a:pt x="411" y="343"/>
                  </a:cubicBezTo>
                  <a:cubicBezTo>
                    <a:pt x="415" y="343"/>
                    <a:pt x="420" y="342"/>
                    <a:pt x="428" y="337"/>
                  </a:cubicBezTo>
                  <a:cubicBezTo>
                    <a:pt x="457" y="324"/>
                    <a:pt x="496" y="282"/>
                    <a:pt x="522" y="256"/>
                  </a:cubicBezTo>
                  <a:lnTo>
                    <a:pt x="522" y="256"/>
                  </a:lnTo>
                  <a:cubicBezTo>
                    <a:pt x="509" y="282"/>
                    <a:pt x="483" y="308"/>
                    <a:pt x="483" y="308"/>
                  </a:cubicBezTo>
                  <a:cubicBezTo>
                    <a:pt x="366" y="385"/>
                    <a:pt x="214" y="500"/>
                    <a:pt x="246" y="500"/>
                  </a:cubicBezTo>
                  <a:cubicBezTo>
                    <a:pt x="248" y="500"/>
                    <a:pt x="250" y="500"/>
                    <a:pt x="253" y="499"/>
                  </a:cubicBezTo>
                  <a:cubicBezTo>
                    <a:pt x="298" y="491"/>
                    <a:pt x="342" y="464"/>
                    <a:pt x="371" y="443"/>
                  </a:cubicBezTo>
                  <a:lnTo>
                    <a:pt x="371" y="443"/>
                  </a:lnTo>
                  <a:cubicBezTo>
                    <a:pt x="274" y="529"/>
                    <a:pt x="0" y="795"/>
                    <a:pt x="7" y="795"/>
                  </a:cubicBezTo>
                  <a:cubicBezTo>
                    <a:pt x="8" y="795"/>
                    <a:pt x="8" y="795"/>
                    <a:pt x="10" y="794"/>
                  </a:cubicBezTo>
                  <a:cubicBezTo>
                    <a:pt x="65" y="781"/>
                    <a:pt x="376" y="486"/>
                    <a:pt x="376" y="486"/>
                  </a:cubicBezTo>
                  <a:lnTo>
                    <a:pt x="376" y="486"/>
                  </a:lnTo>
                  <a:cubicBezTo>
                    <a:pt x="376" y="486"/>
                    <a:pt x="254" y="689"/>
                    <a:pt x="263" y="689"/>
                  </a:cubicBezTo>
                  <a:cubicBezTo>
                    <a:pt x="264" y="689"/>
                    <a:pt x="264" y="688"/>
                    <a:pt x="266" y="687"/>
                  </a:cubicBezTo>
                  <a:cubicBezTo>
                    <a:pt x="295" y="661"/>
                    <a:pt x="402" y="512"/>
                    <a:pt x="441" y="444"/>
                  </a:cubicBezTo>
                  <a:lnTo>
                    <a:pt x="441" y="444"/>
                  </a:lnTo>
                  <a:cubicBezTo>
                    <a:pt x="441" y="470"/>
                    <a:pt x="428" y="499"/>
                    <a:pt x="441" y="499"/>
                  </a:cubicBezTo>
                  <a:lnTo>
                    <a:pt x="441" y="512"/>
                  </a:lnTo>
                  <a:cubicBezTo>
                    <a:pt x="470" y="499"/>
                    <a:pt x="564" y="418"/>
                    <a:pt x="564" y="418"/>
                  </a:cubicBezTo>
                  <a:lnTo>
                    <a:pt x="564" y="418"/>
                  </a:lnTo>
                  <a:cubicBezTo>
                    <a:pt x="564" y="418"/>
                    <a:pt x="328" y="838"/>
                    <a:pt x="355" y="838"/>
                  </a:cubicBezTo>
                  <a:cubicBezTo>
                    <a:pt x="356" y="838"/>
                    <a:pt x="358" y="838"/>
                    <a:pt x="360" y="836"/>
                  </a:cubicBezTo>
                  <a:cubicBezTo>
                    <a:pt x="389" y="810"/>
                    <a:pt x="441" y="713"/>
                    <a:pt x="483" y="648"/>
                  </a:cubicBezTo>
                  <a:lnTo>
                    <a:pt x="483" y="648"/>
                  </a:lnTo>
                  <a:cubicBezTo>
                    <a:pt x="408" y="783"/>
                    <a:pt x="240" y="1098"/>
                    <a:pt x="258" y="1098"/>
                  </a:cubicBezTo>
                  <a:cubicBezTo>
                    <a:pt x="260" y="1098"/>
                    <a:pt x="262" y="1096"/>
                    <a:pt x="266" y="1092"/>
                  </a:cubicBezTo>
                  <a:cubicBezTo>
                    <a:pt x="321" y="1037"/>
                    <a:pt x="632" y="470"/>
                    <a:pt x="632" y="470"/>
                  </a:cubicBezTo>
                  <a:lnTo>
                    <a:pt x="632" y="470"/>
                  </a:lnTo>
                  <a:cubicBezTo>
                    <a:pt x="632" y="470"/>
                    <a:pt x="557" y="620"/>
                    <a:pt x="574" y="620"/>
                  </a:cubicBezTo>
                  <a:cubicBezTo>
                    <a:pt x="575" y="620"/>
                    <a:pt x="576" y="619"/>
                    <a:pt x="577" y="619"/>
                  </a:cubicBezTo>
                  <a:cubicBezTo>
                    <a:pt x="601" y="607"/>
                    <a:pt x="660" y="491"/>
                    <a:pt x="702" y="422"/>
                  </a:cubicBezTo>
                  <a:lnTo>
                    <a:pt x="702" y="422"/>
                  </a:lnTo>
                  <a:cubicBezTo>
                    <a:pt x="700" y="429"/>
                    <a:pt x="700" y="437"/>
                    <a:pt x="700" y="444"/>
                  </a:cubicBezTo>
                  <a:cubicBezTo>
                    <a:pt x="713" y="418"/>
                    <a:pt x="713" y="405"/>
                    <a:pt x="726" y="376"/>
                  </a:cubicBezTo>
                  <a:lnTo>
                    <a:pt x="726" y="376"/>
                  </a:lnTo>
                  <a:cubicBezTo>
                    <a:pt x="713" y="389"/>
                    <a:pt x="713" y="389"/>
                    <a:pt x="713" y="405"/>
                  </a:cubicBezTo>
                  <a:lnTo>
                    <a:pt x="713" y="363"/>
                  </a:lnTo>
                  <a:cubicBezTo>
                    <a:pt x="713" y="350"/>
                    <a:pt x="713" y="337"/>
                    <a:pt x="726" y="337"/>
                  </a:cubicBezTo>
                  <a:lnTo>
                    <a:pt x="726" y="363"/>
                  </a:lnTo>
                  <a:lnTo>
                    <a:pt x="726" y="376"/>
                  </a:lnTo>
                  <a:cubicBezTo>
                    <a:pt x="726" y="380"/>
                    <a:pt x="726" y="385"/>
                    <a:pt x="726" y="390"/>
                  </a:cubicBezTo>
                  <a:lnTo>
                    <a:pt x="726" y="390"/>
                  </a:lnTo>
                  <a:cubicBezTo>
                    <a:pt x="726" y="389"/>
                    <a:pt x="726" y="389"/>
                    <a:pt x="726" y="389"/>
                  </a:cubicBezTo>
                  <a:lnTo>
                    <a:pt x="726" y="389"/>
                  </a:lnTo>
                  <a:cubicBezTo>
                    <a:pt x="726" y="396"/>
                    <a:pt x="729" y="403"/>
                    <a:pt x="731" y="408"/>
                  </a:cubicBezTo>
                  <a:lnTo>
                    <a:pt x="731" y="408"/>
                  </a:lnTo>
                  <a:cubicBezTo>
                    <a:pt x="728" y="402"/>
                    <a:pt x="727" y="396"/>
                    <a:pt x="726" y="390"/>
                  </a:cubicBezTo>
                  <a:lnTo>
                    <a:pt x="726" y="390"/>
                  </a:lnTo>
                  <a:cubicBezTo>
                    <a:pt x="765" y="458"/>
                    <a:pt x="833" y="593"/>
                    <a:pt x="862" y="606"/>
                  </a:cubicBezTo>
                  <a:cubicBezTo>
                    <a:pt x="863" y="606"/>
                    <a:pt x="864" y="607"/>
                    <a:pt x="865" y="607"/>
                  </a:cubicBezTo>
                  <a:cubicBezTo>
                    <a:pt x="882" y="607"/>
                    <a:pt x="807" y="457"/>
                    <a:pt x="807" y="457"/>
                  </a:cubicBezTo>
                  <a:lnTo>
                    <a:pt x="807" y="457"/>
                  </a:lnTo>
                  <a:cubicBezTo>
                    <a:pt x="807" y="457"/>
                    <a:pt x="1105" y="1011"/>
                    <a:pt x="1170" y="1079"/>
                  </a:cubicBezTo>
                  <a:cubicBezTo>
                    <a:pt x="1173" y="1081"/>
                    <a:pt x="1175" y="1082"/>
                    <a:pt x="1177" y="1082"/>
                  </a:cubicBezTo>
                  <a:cubicBezTo>
                    <a:pt x="1200" y="1082"/>
                    <a:pt x="1095" y="880"/>
                    <a:pt x="1013" y="732"/>
                  </a:cubicBezTo>
                  <a:lnTo>
                    <a:pt x="1013" y="732"/>
                  </a:lnTo>
                  <a:cubicBezTo>
                    <a:pt x="1038" y="766"/>
                    <a:pt x="1062" y="795"/>
                    <a:pt x="1076" y="810"/>
                  </a:cubicBezTo>
                  <a:cubicBezTo>
                    <a:pt x="1078" y="812"/>
                    <a:pt x="1080" y="812"/>
                    <a:pt x="1081" y="812"/>
                  </a:cubicBezTo>
                  <a:cubicBezTo>
                    <a:pt x="1110" y="812"/>
                    <a:pt x="875" y="405"/>
                    <a:pt x="875" y="405"/>
                  </a:cubicBezTo>
                  <a:lnTo>
                    <a:pt x="875" y="405"/>
                  </a:lnTo>
                  <a:cubicBezTo>
                    <a:pt x="875" y="405"/>
                    <a:pt x="956" y="486"/>
                    <a:pt x="995" y="486"/>
                  </a:cubicBezTo>
                  <a:cubicBezTo>
                    <a:pt x="1008" y="486"/>
                    <a:pt x="995" y="457"/>
                    <a:pt x="995" y="431"/>
                  </a:cubicBezTo>
                  <a:lnTo>
                    <a:pt x="995" y="431"/>
                  </a:lnTo>
                  <a:cubicBezTo>
                    <a:pt x="1037" y="499"/>
                    <a:pt x="1144" y="632"/>
                    <a:pt x="1170" y="661"/>
                  </a:cubicBezTo>
                  <a:cubicBezTo>
                    <a:pt x="1171" y="662"/>
                    <a:pt x="1173" y="663"/>
                    <a:pt x="1173" y="663"/>
                  </a:cubicBezTo>
                  <a:cubicBezTo>
                    <a:pt x="1183" y="663"/>
                    <a:pt x="1050" y="470"/>
                    <a:pt x="1050" y="470"/>
                  </a:cubicBezTo>
                  <a:lnTo>
                    <a:pt x="1050" y="470"/>
                  </a:lnTo>
                  <a:cubicBezTo>
                    <a:pt x="1050" y="470"/>
                    <a:pt x="1374" y="755"/>
                    <a:pt x="1413" y="781"/>
                  </a:cubicBezTo>
                  <a:cubicBezTo>
                    <a:pt x="1415" y="782"/>
                    <a:pt x="1416" y="783"/>
                    <a:pt x="1417" y="783"/>
                  </a:cubicBezTo>
                  <a:cubicBezTo>
                    <a:pt x="1437" y="783"/>
                    <a:pt x="1142" y="495"/>
                    <a:pt x="1057" y="409"/>
                  </a:cubicBezTo>
                  <a:lnTo>
                    <a:pt x="1057" y="409"/>
                  </a:lnTo>
                  <a:cubicBezTo>
                    <a:pt x="1084" y="435"/>
                    <a:pt x="1135" y="474"/>
                    <a:pt x="1186" y="486"/>
                  </a:cubicBezTo>
                  <a:cubicBezTo>
                    <a:pt x="1225" y="486"/>
                    <a:pt x="1076" y="376"/>
                    <a:pt x="969" y="295"/>
                  </a:cubicBezTo>
                  <a:cubicBezTo>
                    <a:pt x="969" y="295"/>
                    <a:pt x="956" y="295"/>
                    <a:pt x="956" y="282"/>
                  </a:cubicBezTo>
                  <a:lnTo>
                    <a:pt x="956" y="282"/>
                  </a:lnTo>
                  <a:cubicBezTo>
                    <a:pt x="969" y="295"/>
                    <a:pt x="995" y="308"/>
                    <a:pt x="1008" y="308"/>
                  </a:cubicBezTo>
                  <a:cubicBezTo>
                    <a:pt x="1016" y="313"/>
                    <a:pt x="1022" y="315"/>
                    <a:pt x="1025" y="315"/>
                  </a:cubicBezTo>
                  <a:cubicBezTo>
                    <a:pt x="1048" y="315"/>
                    <a:pt x="956" y="201"/>
                    <a:pt x="956" y="201"/>
                  </a:cubicBezTo>
                  <a:lnTo>
                    <a:pt x="956" y="201"/>
                  </a:lnTo>
                  <a:cubicBezTo>
                    <a:pt x="956" y="201"/>
                    <a:pt x="1293" y="444"/>
                    <a:pt x="1332" y="457"/>
                  </a:cubicBezTo>
                  <a:cubicBezTo>
                    <a:pt x="1368" y="457"/>
                    <a:pt x="1187" y="330"/>
                    <a:pt x="1133" y="292"/>
                  </a:cubicBezTo>
                  <a:lnTo>
                    <a:pt x="1133" y="292"/>
                  </a:lnTo>
                  <a:cubicBezTo>
                    <a:pt x="1153" y="305"/>
                    <a:pt x="1192" y="324"/>
                    <a:pt x="1238" y="324"/>
                  </a:cubicBezTo>
                  <a:cubicBezTo>
                    <a:pt x="1241" y="325"/>
                    <a:pt x="1242" y="325"/>
                    <a:pt x="1244" y="325"/>
                  </a:cubicBezTo>
                  <a:cubicBezTo>
                    <a:pt x="1260" y="325"/>
                    <a:pt x="1113" y="240"/>
                    <a:pt x="1037" y="188"/>
                  </a:cubicBezTo>
                  <a:lnTo>
                    <a:pt x="1037" y="188"/>
                  </a:lnTo>
                  <a:cubicBezTo>
                    <a:pt x="1037" y="188"/>
                    <a:pt x="1063" y="201"/>
                    <a:pt x="1076" y="201"/>
                  </a:cubicBezTo>
                  <a:cubicBezTo>
                    <a:pt x="1144" y="201"/>
                    <a:pt x="765" y="0"/>
                    <a:pt x="765"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8" name="Google Shape;1118;p38"/>
            <p:cNvSpPr/>
            <p:nvPr/>
          </p:nvSpPr>
          <p:spPr>
            <a:xfrm>
              <a:off x="1620875" y="1436275"/>
              <a:ext cx="675" cy="2050"/>
            </a:xfrm>
            <a:custGeom>
              <a:avLst/>
              <a:gdLst/>
              <a:ahLst/>
              <a:cxnLst/>
              <a:rect l="l" t="t" r="r" b="b"/>
              <a:pathLst>
                <a:path w="27" h="82" extrusionOk="0">
                  <a:moveTo>
                    <a:pt x="1" y="0"/>
                  </a:moveTo>
                  <a:cubicBezTo>
                    <a:pt x="1" y="52"/>
                    <a:pt x="14" y="81"/>
                    <a:pt x="14" y="81"/>
                  </a:cubicBezTo>
                  <a:cubicBezTo>
                    <a:pt x="27" y="81"/>
                    <a:pt x="14" y="39"/>
                    <a:pt x="1"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9" name="Google Shape;1119;p38"/>
            <p:cNvSpPr/>
            <p:nvPr/>
          </p:nvSpPr>
          <p:spPr>
            <a:xfrm>
              <a:off x="1619175" y="1441600"/>
              <a:ext cx="775" cy="2125"/>
            </a:xfrm>
            <a:custGeom>
              <a:avLst/>
              <a:gdLst/>
              <a:ahLst/>
              <a:cxnLst/>
              <a:rect l="l" t="t" r="r" b="b"/>
              <a:pathLst>
                <a:path w="31" h="85" extrusionOk="0">
                  <a:moveTo>
                    <a:pt x="30" y="1"/>
                  </a:moveTo>
                  <a:cubicBezTo>
                    <a:pt x="18" y="32"/>
                    <a:pt x="8" y="70"/>
                    <a:pt x="3" y="81"/>
                  </a:cubicBezTo>
                  <a:lnTo>
                    <a:pt x="3" y="81"/>
                  </a:lnTo>
                  <a:cubicBezTo>
                    <a:pt x="14" y="76"/>
                    <a:pt x="15" y="40"/>
                    <a:pt x="30" y="1"/>
                  </a:cubicBezTo>
                  <a:close/>
                  <a:moveTo>
                    <a:pt x="3" y="81"/>
                  </a:moveTo>
                  <a:cubicBezTo>
                    <a:pt x="3" y="82"/>
                    <a:pt x="2" y="82"/>
                    <a:pt x="1" y="82"/>
                  </a:cubicBezTo>
                  <a:cubicBezTo>
                    <a:pt x="1" y="84"/>
                    <a:pt x="1" y="85"/>
                    <a:pt x="1" y="85"/>
                  </a:cubicBezTo>
                  <a:cubicBezTo>
                    <a:pt x="2" y="85"/>
                    <a:pt x="3" y="84"/>
                    <a:pt x="3" y="8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38"/>
            <p:cNvSpPr/>
            <p:nvPr/>
          </p:nvSpPr>
          <p:spPr>
            <a:xfrm>
              <a:off x="1599350" y="1428475"/>
              <a:ext cx="42125" cy="32225"/>
            </a:xfrm>
            <a:custGeom>
              <a:avLst/>
              <a:gdLst/>
              <a:ahLst/>
              <a:cxnLst/>
              <a:rect l="l" t="t" r="r" b="b"/>
              <a:pathLst>
                <a:path w="1685" h="1289" extrusionOk="0">
                  <a:moveTo>
                    <a:pt x="836" y="432"/>
                  </a:moveTo>
                  <a:cubicBezTo>
                    <a:pt x="836" y="432"/>
                    <a:pt x="836" y="445"/>
                    <a:pt x="849" y="445"/>
                  </a:cubicBezTo>
                  <a:cubicBezTo>
                    <a:pt x="849" y="432"/>
                    <a:pt x="836" y="432"/>
                    <a:pt x="836" y="432"/>
                  </a:cubicBezTo>
                  <a:close/>
                  <a:moveTo>
                    <a:pt x="849" y="406"/>
                  </a:moveTo>
                  <a:lnTo>
                    <a:pt x="849" y="432"/>
                  </a:lnTo>
                  <a:lnTo>
                    <a:pt x="849" y="445"/>
                  </a:lnTo>
                  <a:cubicBezTo>
                    <a:pt x="836" y="461"/>
                    <a:pt x="836" y="474"/>
                    <a:pt x="836" y="487"/>
                  </a:cubicBezTo>
                  <a:lnTo>
                    <a:pt x="836" y="432"/>
                  </a:lnTo>
                  <a:cubicBezTo>
                    <a:pt x="836" y="419"/>
                    <a:pt x="836" y="406"/>
                    <a:pt x="849" y="406"/>
                  </a:cubicBezTo>
                  <a:close/>
                  <a:moveTo>
                    <a:pt x="917" y="270"/>
                  </a:moveTo>
                  <a:lnTo>
                    <a:pt x="917" y="270"/>
                  </a:lnTo>
                  <a:cubicBezTo>
                    <a:pt x="985" y="351"/>
                    <a:pt x="1066" y="461"/>
                    <a:pt x="1118" y="513"/>
                  </a:cubicBezTo>
                  <a:cubicBezTo>
                    <a:pt x="1037" y="445"/>
                    <a:pt x="917" y="338"/>
                    <a:pt x="875" y="312"/>
                  </a:cubicBezTo>
                  <a:lnTo>
                    <a:pt x="888" y="299"/>
                  </a:lnTo>
                  <a:cubicBezTo>
                    <a:pt x="904" y="312"/>
                    <a:pt x="943" y="325"/>
                    <a:pt x="956" y="351"/>
                  </a:cubicBezTo>
                  <a:cubicBezTo>
                    <a:pt x="958" y="353"/>
                    <a:pt x="959" y="353"/>
                    <a:pt x="959" y="353"/>
                  </a:cubicBezTo>
                  <a:cubicBezTo>
                    <a:pt x="962" y="353"/>
                    <a:pt x="940" y="318"/>
                    <a:pt x="917" y="270"/>
                  </a:cubicBezTo>
                  <a:close/>
                  <a:moveTo>
                    <a:pt x="768" y="299"/>
                  </a:moveTo>
                  <a:lnTo>
                    <a:pt x="768" y="299"/>
                  </a:lnTo>
                  <a:cubicBezTo>
                    <a:pt x="746" y="332"/>
                    <a:pt x="722" y="367"/>
                    <a:pt x="723" y="367"/>
                  </a:cubicBezTo>
                  <a:cubicBezTo>
                    <a:pt x="723" y="367"/>
                    <a:pt x="724" y="366"/>
                    <a:pt x="726" y="364"/>
                  </a:cubicBezTo>
                  <a:cubicBezTo>
                    <a:pt x="742" y="351"/>
                    <a:pt x="768" y="338"/>
                    <a:pt x="794" y="325"/>
                  </a:cubicBezTo>
                  <a:lnTo>
                    <a:pt x="794" y="325"/>
                  </a:lnTo>
                  <a:cubicBezTo>
                    <a:pt x="755" y="364"/>
                    <a:pt x="632" y="474"/>
                    <a:pt x="564" y="542"/>
                  </a:cubicBezTo>
                  <a:cubicBezTo>
                    <a:pt x="619" y="474"/>
                    <a:pt x="700" y="380"/>
                    <a:pt x="768" y="299"/>
                  </a:cubicBezTo>
                  <a:close/>
                  <a:moveTo>
                    <a:pt x="888" y="1"/>
                  </a:moveTo>
                  <a:cubicBezTo>
                    <a:pt x="888" y="1"/>
                    <a:pt x="375" y="257"/>
                    <a:pt x="426" y="257"/>
                  </a:cubicBezTo>
                  <a:cubicBezTo>
                    <a:pt x="428" y="257"/>
                    <a:pt x="429" y="257"/>
                    <a:pt x="431" y="257"/>
                  </a:cubicBezTo>
                  <a:lnTo>
                    <a:pt x="483" y="257"/>
                  </a:lnTo>
                  <a:cubicBezTo>
                    <a:pt x="382" y="309"/>
                    <a:pt x="209" y="407"/>
                    <a:pt x="233" y="407"/>
                  </a:cubicBezTo>
                  <a:cubicBezTo>
                    <a:pt x="235" y="407"/>
                    <a:pt x="237" y="407"/>
                    <a:pt x="240" y="406"/>
                  </a:cubicBezTo>
                  <a:cubicBezTo>
                    <a:pt x="321" y="406"/>
                    <a:pt x="389" y="364"/>
                    <a:pt x="389" y="364"/>
                  </a:cubicBezTo>
                  <a:lnTo>
                    <a:pt x="389" y="364"/>
                  </a:lnTo>
                  <a:cubicBezTo>
                    <a:pt x="389" y="364"/>
                    <a:pt x="97" y="556"/>
                    <a:pt x="129" y="556"/>
                  </a:cubicBezTo>
                  <a:cubicBezTo>
                    <a:pt x="130" y="556"/>
                    <a:pt x="131" y="555"/>
                    <a:pt x="133" y="555"/>
                  </a:cubicBezTo>
                  <a:cubicBezTo>
                    <a:pt x="188" y="542"/>
                    <a:pt x="564" y="270"/>
                    <a:pt x="564" y="270"/>
                  </a:cubicBezTo>
                  <a:lnTo>
                    <a:pt x="564" y="270"/>
                  </a:lnTo>
                  <a:cubicBezTo>
                    <a:pt x="564" y="270"/>
                    <a:pt x="446" y="412"/>
                    <a:pt x="491" y="412"/>
                  </a:cubicBezTo>
                  <a:cubicBezTo>
                    <a:pt x="496" y="412"/>
                    <a:pt x="503" y="410"/>
                    <a:pt x="512" y="406"/>
                  </a:cubicBezTo>
                  <a:cubicBezTo>
                    <a:pt x="538" y="380"/>
                    <a:pt x="580" y="351"/>
                    <a:pt x="619" y="312"/>
                  </a:cubicBezTo>
                  <a:lnTo>
                    <a:pt x="619" y="312"/>
                  </a:lnTo>
                  <a:cubicBezTo>
                    <a:pt x="593" y="338"/>
                    <a:pt x="580" y="364"/>
                    <a:pt x="564" y="380"/>
                  </a:cubicBezTo>
                  <a:cubicBezTo>
                    <a:pt x="431" y="461"/>
                    <a:pt x="240" y="594"/>
                    <a:pt x="308" y="594"/>
                  </a:cubicBezTo>
                  <a:cubicBezTo>
                    <a:pt x="376" y="568"/>
                    <a:pt x="457" y="500"/>
                    <a:pt x="470" y="487"/>
                  </a:cubicBezTo>
                  <a:lnTo>
                    <a:pt x="470" y="487"/>
                  </a:lnTo>
                  <a:cubicBezTo>
                    <a:pt x="432" y="525"/>
                    <a:pt x="0" y="932"/>
                    <a:pt x="22" y="932"/>
                  </a:cubicBezTo>
                  <a:cubicBezTo>
                    <a:pt x="23" y="932"/>
                    <a:pt x="24" y="932"/>
                    <a:pt x="26" y="931"/>
                  </a:cubicBezTo>
                  <a:cubicBezTo>
                    <a:pt x="94" y="905"/>
                    <a:pt x="457" y="568"/>
                    <a:pt x="457" y="568"/>
                  </a:cubicBezTo>
                  <a:lnTo>
                    <a:pt x="457" y="568"/>
                  </a:lnTo>
                  <a:cubicBezTo>
                    <a:pt x="457" y="568"/>
                    <a:pt x="305" y="802"/>
                    <a:pt x="316" y="802"/>
                  </a:cubicBezTo>
                  <a:cubicBezTo>
                    <a:pt x="317" y="802"/>
                    <a:pt x="318" y="801"/>
                    <a:pt x="321" y="798"/>
                  </a:cubicBezTo>
                  <a:cubicBezTo>
                    <a:pt x="350" y="769"/>
                    <a:pt x="483" y="607"/>
                    <a:pt x="525" y="526"/>
                  </a:cubicBezTo>
                  <a:lnTo>
                    <a:pt x="525" y="526"/>
                  </a:lnTo>
                  <a:cubicBezTo>
                    <a:pt x="512" y="555"/>
                    <a:pt x="512" y="594"/>
                    <a:pt x="512" y="594"/>
                  </a:cubicBezTo>
                  <a:cubicBezTo>
                    <a:pt x="564" y="594"/>
                    <a:pt x="661" y="500"/>
                    <a:pt x="661" y="500"/>
                  </a:cubicBezTo>
                  <a:lnTo>
                    <a:pt x="661" y="500"/>
                  </a:lnTo>
                  <a:cubicBezTo>
                    <a:pt x="661" y="500"/>
                    <a:pt x="384" y="975"/>
                    <a:pt x="413" y="975"/>
                  </a:cubicBezTo>
                  <a:cubicBezTo>
                    <a:pt x="414" y="975"/>
                    <a:pt x="416" y="974"/>
                    <a:pt x="418" y="973"/>
                  </a:cubicBezTo>
                  <a:cubicBezTo>
                    <a:pt x="457" y="947"/>
                    <a:pt x="525" y="837"/>
                    <a:pt x="580" y="769"/>
                  </a:cubicBezTo>
                  <a:lnTo>
                    <a:pt x="580" y="769"/>
                  </a:lnTo>
                  <a:cubicBezTo>
                    <a:pt x="489" y="921"/>
                    <a:pt x="283" y="1289"/>
                    <a:pt x="302" y="1289"/>
                  </a:cubicBezTo>
                  <a:cubicBezTo>
                    <a:pt x="303" y="1289"/>
                    <a:pt x="305" y="1287"/>
                    <a:pt x="308" y="1284"/>
                  </a:cubicBezTo>
                  <a:cubicBezTo>
                    <a:pt x="389" y="1203"/>
                    <a:pt x="742" y="555"/>
                    <a:pt x="742" y="555"/>
                  </a:cubicBezTo>
                  <a:lnTo>
                    <a:pt x="742" y="555"/>
                  </a:lnTo>
                  <a:cubicBezTo>
                    <a:pt x="742" y="555"/>
                    <a:pt x="656" y="732"/>
                    <a:pt x="670" y="732"/>
                  </a:cubicBezTo>
                  <a:cubicBezTo>
                    <a:pt x="671" y="732"/>
                    <a:pt x="672" y="732"/>
                    <a:pt x="674" y="730"/>
                  </a:cubicBezTo>
                  <a:cubicBezTo>
                    <a:pt x="698" y="718"/>
                    <a:pt x="772" y="585"/>
                    <a:pt x="826" y="502"/>
                  </a:cubicBezTo>
                  <a:lnTo>
                    <a:pt x="826" y="502"/>
                  </a:lnTo>
                  <a:cubicBezTo>
                    <a:pt x="823" y="510"/>
                    <a:pt x="823" y="518"/>
                    <a:pt x="823" y="526"/>
                  </a:cubicBezTo>
                  <a:cubicBezTo>
                    <a:pt x="836" y="500"/>
                    <a:pt x="836" y="474"/>
                    <a:pt x="849" y="461"/>
                  </a:cubicBezTo>
                  <a:cubicBezTo>
                    <a:pt x="849" y="461"/>
                    <a:pt x="849" y="461"/>
                    <a:pt x="849" y="461"/>
                  </a:cubicBezTo>
                  <a:lnTo>
                    <a:pt x="849" y="461"/>
                  </a:lnTo>
                  <a:cubicBezTo>
                    <a:pt x="849" y="474"/>
                    <a:pt x="862" y="487"/>
                    <a:pt x="862" y="500"/>
                  </a:cubicBezTo>
                  <a:cubicBezTo>
                    <a:pt x="862" y="495"/>
                    <a:pt x="862" y="490"/>
                    <a:pt x="861" y="485"/>
                  </a:cubicBezTo>
                  <a:lnTo>
                    <a:pt x="861" y="485"/>
                  </a:lnTo>
                  <a:cubicBezTo>
                    <a:pt x="905" y="568"/>
                    <a:pt x="986" y="691"/>
                    <a:pt x="998" y="717"/>
                  </a:cubicBezTo>
                  <a:cubicBezTo>
                    <a:pt x="999" y="717"/>
                    <a:pt x="1000" y="718"/>
                    <a:pt x="1001" y="718"/>
                  </a:cubicBezTo>
                  <a:cubicBezTo>
                    <a:pt x="1031" y="718"/>
                    <a:pt x="943" y="542"/>
                    <a:pt x="943" y="542"/>
                  </a:cubicBezTo>
                  <a:lnTo>
                    <a:pt x="943" y="542"/>
                  </a:lnTo>
                  <a:cubicBezTo>
                    <a:pt x="943" y="542"/>
                    <a:pt x="1293" y="1190"/>
                    <a:pt x="1374" y="1255"/>
                  </a:cubicBezTo>
                  <a:cubicBezTo>
                    <a:pt x="1377" y="1258"/>
                    <a:pt x="1380" y="1260"/>
                    <a:pt x="1381" y="1260"/>
                  </a:cubicBezTo>
                  <a:cubicBezTo>
                    <a:pt x="1401" y="1260"/>
                    <a:pt x="1193" y="895"/>
                    <a:pt x="1105" y="743"/>
                  </a:cubicBezTo>
                  <a:lnTo>
                    <a:pt x="1105" y="743"/>
                  </a:lnTo>
                  <a:cubicBezTo>
                    <a:pt x="1147" y="811"/>
                    <a:pt x="1212" y="918"/>
                    <a:pt x="1254" y="960"/>
                  </a:cubicBezTo>
                  <a:cubicBezTo>
                    <a:pt x="1256" y="961"/>
                    <a:pt x="1258" y="962"/>
                    <a:pt x="1260" y="962"/>
                  </a:cubicBezTo>
                  <a:cubicBezTo>
                    <a:pt x="1301" y="962"/>
                    <a:pt x="1024" y="474"/>
                    <a:pt x="1024" y="474"/>
                  </a:cubicBezTo>
                  <a:lnTo>
                    <a:pt x="1024" y="474"/>
                  </a:lnTo>
                  <a:cubicBezTo>
                    <a:pt x="1024" y="474"/>
                    <a:pt x="1118" y="568"/>
                    <a:pt x="1160" y="581"/>
                  </a:cubicBezTo>
                  <a:lnTo>
                    <a:pt x="1173" y="568"/>
                  </a:lnTo>
                  <a:cubicBezTo>
                    <a:pt x="1173" y="568"/>
                    <a:pt x="1160" y="542"/>
                    <a:pt x="1160" y="513"/>
                  </a:cubicBezTo>
                  <a:lnTo>
                    <a:pt x="1160" y="513"/>
                  </a:lnTo>
                  <a:cubicBezTo>
                    <a:pt x="1199" y="581"/>
                    <a:pt x="1335" y="756"/>
                    <a:pt x="1361" y="785"/>
                  </a:cubicBezTo>
                  <a:cubicBezTo>
                    <a:pt x="1363" y="786"/>
                    <a:pt x="1364" y="787"/>
                    <a:pt x="1366" y="787"/>
                  </a:cubicBezTo>
                  <a:cubicBezTo>
                    <a:pt x="1387" y="787"/>
                    <a:pt x="1228" y="555"/>
                    <a:pt x="1228" y="555"/>
                  </a:cubicBezTo>
                  <a:lnTo>
                    <a:pt x="1228" y="555"/>
                  </a:lnTo>
                  <a:cubicBezTo>
                    <a:pt x="1228" y="555"/>
                    <a:pt x="1591" y="892"/>
                    <a:pt x="1659" y="918"/>
                  </a:cubicBezTo>
                  <a:cubicBezTo>
                    <a:pt x="1661" y="919"/>
                    <a:pt x="1662" y="919"/>
                    <a:pt x="1663" y="919"/>
                  </a:cubicBezTo>
                  <a:cubicBezTo>
                    <a:pt x="1685" y="919"/>
                    <a:pt x="1253" y="512"/>
                    <a:pt x="1212" y="474"/>
                  </a:cubicBezTo>
                  <a:lnTo>
                    <a:pt x="1212" y="474"/>
                  </a:lnTo>
                  <a:cubicBezTo>
                    <a:pt x="1228" y="487"/>
                    <a:pt x="1309" y="555"/>
                    <a:pt x="1374" y="568"/>
                  </a:cubicBezTo>
                  <a:cubicBezTo>
                    <a:pt x="1376" y="569"/>
                    <a:pt x="1378" y="569"/>
                    <a:pt x="1380" y="569"/>
                  </a:cubicBezTo>
                  <a:cubicBezTo>
                    <a:pt x="1413" y="569"/>
                    <a:pt x="1248" y="441"/>
                    <a:pt x="1131" y="364"/>
                  </a:cubicBezTo>
                  <a:cubicBezTo>
                    <a:pt x="1118" y="351"/>
                    <a:pt x="1118" y="351"/>
                    <a:pt x="1118" y="338"/>
                  </a:cubicBezTo>
                  <a:lnTo>
                    <a:pt x="1118" y="338"/>
                  </a:lnTo>
                  <a:cubicBezTo>
                    <a:pt x="1131" y="351"/>
                    <a:pt x="1160" y="364"/>
                    <a:pt x="1173" y="380"/>
                  </a:cubicBezTo>
                  <a:cubicBezTo>
                    <a:pt x="1182" y="384"/>
                    <a:pt x="1188" y="386"/>
                    <a:pt x="1192" y="386"/>
                  </a:cubicBezTo>
                  <a:cubicBezTo>
                    <a:pt x="1226" y="386"/>
                    <a:pt x="1118" y="257"/>
                    <a:pt x="1118" y="257"/>
                  </a:cubicBezTo>
                  <a:lnTo>
                    <a:pt x="1118" y="257"/>
                  </a:lnTo>
                  <a:cubicBezTo>
                    <a:pt x="1118" y="257"/>
                    <a:pt x="1497" y="526"/>
                    <a:pt x="1552" y="542"/>
                  </a:cubicBezTo>
                  <a:cubicBezTo>
                    <a:pt x="1553" y="542"/>
                    <a:pt x="1554" y="543"/>
                    <a:pt x="1555" y="543"/>
                  </a:cubicBezTo>
                  <a:cubicBezTo>
                    <a:pt x="1573" y="543"/>
                    <a:pt x="1293" y="351"/>
                    <a:pt x="1293" y="351"/>
                  </a:cubicBezTo>
                  <a:lnTo>
                    <a:pt x="1293" y="351"/>
                  </a:lnTo>
                  <a:cubicBezTo>
                    <a:pt x="1293" y="351"/>
                    <a:pt x="1361" y="380"/>
                    <a:pt x="1442" y="393"/>
                  </a:cubicBezTo>
                  <a:cubicBezTo>
                    <a:pt x="1445" y="394"/>
                    <a:pt x="1447" y="394"/>
                    <a:pt x="1449" y="394"/>
                  </a:cubicBezTo>
                  <a:cubicBezTo>
                    <a:pt x="1475" y="394"/>
                    <a:pt x="1319" y="305"/>
                    <a:pt x="1214" y="241"/>
                  </a:cubicBezTo>
                  <a:lnTo>
                    <a:pt x="1214" y="241"/>
                  </a:lnTo>
                  <a:cubicBezTo>
                    <a:pt x="1225" y="244"/>
                    <a:pt x="1237" y="244"/>
                    <a:pt x="1254" y="244"/>
                  </a:cubicBezTo>
                  <a:cubicBezTo>
                    <a:pt x="1335" y="244"/>
                    <a:pt x="888" y="1"/>
                    <a:pt x="888"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38"/>
            <p:cNvSpPr/>
            <p:nvPr/>
          </p:nvSpPr>
          <p:spPr>
            <a:xfrm>
              <a:off x="1620875" y="1440975"/>
              <a:ext cx="675" cy="2350"/>
            </a:xfrm>
            <a:custGeom>
              <a:avLst/>
              <a:gdLst/>
              <a:ahLst/>
              <a:cxnLst/>
              <a:rect l="l" t="t" r="r" b="b"/>
              <a:pathLst>
                <a:path w="27" h="94" extrusionOk="0">
                  <a:moveTo>
                    <a:pt x="1" y="0"/>
                  </a:moveTo>
                  <a:cubicBezTo>
                    <a:pt x="14" y="55"/>
                    <a:pt x="14" y="94"/>
                    <a:pt x="27" y="94"/>
                  </a:cubicBezTo>
                  <a:cubicBezTo>
                    <a:pt x="27" y="94"/>
                    <a:pt x="14" y="55"/>
                    <a:pt x="1"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2" name="Google Shape;1122;p38"/>
            <p:cNvSpPr/>
            <p:nvPr/>
          </p:nvSpPr>
          <p:spPr>
            <a:xfrm>
              <a:off x="1613425" y="1432525"/>
              <a:ext cx="16225" cy="30225"/>
            </a:xfrm>
            <a:custGeom>
              <a:avLst/>
              <a:gdLst/>
              <a:ahLst/>
              <a:cxnLst/>
              <a:rect l="l" t="t" r="r" b="b"/>
              <a:pathLst>
                <a:path w="649" h="1209" extrusionOk="0">
                  <a:moveTo>
                    <a:pt x="299" y="487"/>
                  </a:moveTo>
                  <a:cubicBezTo>
                    <a:pt x="299" y="487"/>
                    <a:pt x="299" y="487"/>
                    <a:pt x="299" y="487"/>
                  </a:cubicBezTo>
                  <a:cubicBezTo>
                    <a:pt x="299" y="487"/>
                    <a:pt x="299" y="487"/>
                    <a:pt x="298" y="487"/>
                  </a:cubicBezTo>
                  <a:lnTo>
                    <a:pt x="298" y="487"/>
                  </a:lnTo>
                  <a:cubicBezTo>
                    <a:pt x="299" y="487"/>
                    <a:pt x="299" y="487"/>
                    <a:pt x="299" y="487"/>
                  </a:cubicBezTo>
                  <a:close/>
                  <a:moveTo>
                    <a:pt x="260" y="1"/>
                  </a:moveTo>
                  <a:lnTo>
                    <a:pt x="163" y="338"/>
                  </a:lnTo>
                  <a:lnTo>
                    <a:pt x="1" y="1041"/>
                  </a:lnTo>
                  <a:lnTo>
                    <a:pt x="231" y="445"/>
                  </a:lnTo>
                  <a:lnTo>
                    <a:pt x="231" y="445"/>
                  </a:lnTo>
                  <a:cubicBezTo>
                    <a:pt x="231" y="445"/>
                    <a:pt x="150" y="730"/>
                    <a:pt x="150" y="850"/>
                  </a:cubicBezTo>
                  <a:cubicBezTo>
                    <a:pt x="150" y="863"/>
                    <a:pt x="152" y="869"/>
                    <a:pt x="155" y="869"/>
                  </a:cubicBezTo>
                  <a:cubicBezTo>
                    <a:pt x="179" y="869"/>
                    <a:pt x="282" y="530"/>
                    <a:pt x="297" y="490"/>
                  </a:cubicBezTo>
                  <a:lnTo>
                    <a:pt x="297" y="490"/>
                  </a:lnTo>
                  <a:cubicBezTo>
                    <a:pt x="282" y="544"/>
                    <a:pt x="225" y="1209"/>
                    <a:pt x="241" y="1209"/>
                  </a:cubicBezTo>
                  <a:cubicBezTo>
                    <a:pt x="242" y="1209"/>
                    <a:pt x="243" y="1207"/>
                    <a:pt x="244" y="1203"/>
                  </a:cubicBezTo>
                  <a:cubicBezTo>
                    <a:pt x="260" y="1122"/>
                    <a:pt x="312" y="542"/>
                    <a:pt x="312" y="542"/>
                  </a:cubicBezTo>
                  <a:cubicBezTo>
                    <a:pt x="312" y="542"/>
                    <a:pt x="422" y="905"/>
                    <a:pt x="448" y="931"/>
                  </a:cubicBezTo>
                  <a:cubicBezTo>
                    <a:pt x="449" y="932"/>
                    <a:pt x="450" y="932"/>
                    <a:pt x="450" y="932"/>
                  </a:cubicBezTo>
                  <a:cubicBezTo>
                    <a:pt x="468" y="932"/>
                    <a:pt x="380" y="526"/>
                    <a:pt x="380" y="526"/>
                  </a:cubicBezTo>
                  <a:lnTo>
                    <a:pt x="380" y="526"/>
                  </a:lnTo>
                  <a:cubicBezTo>
                    <a:pt x="380" y="526"/>
                    <a:pt x="610" y="1028"/>
                    <a:pt x="623" y="1028"/>
                  </a:cubicBezTo>
                  <a:cubicBezTo>
                    <a:pt x="649" y="1028"/>
                    <a:pt x="260" y="1"/>
                    <a:pt x="26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3" name="Google Shape;1123;p38"/>
            <p:cNvSpPr/>
            <p:nvPr/>
          </p:nvSpPr>
          <p:spPr>
            <a:xfrm>
              <a:off x="1615325" y="1414950"/>
              <a:ext cx="9950" cy="5625"/>
            </a:xfrm>
            <a:custGeom>
              <a:avLst/>
              <a:gdLst/>
              <a:ahLst/>
              <a:cxnLst/>
              <a:rect l="l" t="t" r="r" b="b"/>
              <a:pathLst>
                <a:path w="398" h="225" extrusionOk="0">
                  <a:moveTo>
                    <a:pt x="89" y="82"/>
                  </a:moveTo>
                  <a:cubicBezTo>
                    <a:pt x="88" y="82"/>
                    <a:pt x="87" y="82"/>
                    <a:pt x="87" y="82"/>
                  </a:cubicBezTo>
                  <a:cubicBezTo>
                    <a:pt x="86" y="83"/>
                    <a:pt x="86" y="83"/>
                    <a:pt x="86" y="83"/>
                  </a:cubicBezTo>
                  <a:cubicBezTo>
                    <a:pt x="86" y="83"/>
                    <a:pt x="87" y="83"/>
                    <a:pt x="89" y="82"/>
                  </a:cubicBezTo>
                  <a:close/>
                  <a:moveTo>
                    <a:pt x="210" y="1"/>
                  </a:moveTo>
                  <a:cubicBezTo>
                    <a:pt x="210" y="1"/>
                    <a:pt x="108" y="71"/>
                    <a:pt x="89" y="82"/>
                  </a:cubicBezTo>
                  <a:lnTo>
                    <a:pt x="89" y="82"/>
                  </a:lnTo>
                  <a:cubicBezTo>
                    <a:pt x="109" y="80"/>
                    <a:pt x="184" y="56"/>
                    <a:pt x="184" y="56"/>
                  </a:cubicBezTo>
                  <a:lnTo>
                    <a:pt x="184" y="56"/>
                  </a:lnTo>
                  <a:cubicBezTo>
                    <a:pt x="184" y="56"/>
                    <a:pt x="0" y="164"/>
                    <a:pt x="17" y="164"/>
                  </a:cubicBezTo>
                  <a:cubicBezTo>
                    <a:pt x="18" y="164"/>
                    <a:pt x="20" y="164"/>
                    <a:pt x="22" y="163"/>
                  </a:cubicBezTo>
                  <a:cubicBezTo>
                    <a:pt x="48" y="150"/>
                    <a:pt x="168" y="111"/>
                    <a:pt x="168" y="111"/>
                  </a:cubicBezTo>
                  <a:lnTo>
                    <a:pt x="168" y="111"/>
                  </a:lnTo>
                  <a:cubicBezTo>
                    <a:pt x="168" y="111"/>
                    <a:pt x="1" y="225"/>
                    <a:pt x="18" y="225"/>
                  </a:cubicBezTo>
                  <a:cubicBezTo>
                    <a:pt x="20" y="225"/>
                    <a:pt x="25" y="223"/>
                    <a:pt x="35" y="218"/>
                  </a:cubicBezTo>
                  <a:cubicBezTo>
                    <a:pt x="103" y="192"/>
                    <a:pt x="223" y="111"/>
                    <a:pt x="223" y="111"/>
                  </a:cubicBezTo>
                  <a:cubicBezTo>
                    <a:pt x="223" y="111"/>
                    <a:pt x="367" y="206"/>
                    <a:pt x="383" y="206"/>
                  </a:cubicBezTo>
                  <a:cubicBezTo>
                    <a:pt x="384" y="206"/>
                    <a:pt x="385" y="206"/>
                    <a:pt x="385" y="205"/>
                  </a:cubicBezTo>
                  <a:cubicBezTo>
                    <a:pt x="398" y="205"/>
                    <a:pt x="249" y="95"/>
                    <a:pt x="249" y="95"/>
                  </a:cubicBezTo>
                  <a:lnTo>
                    <a:pt x="249" y="95"/>
                  </a:lnTo>
                  <a:cubicBezTo>
                    <a:pt x="249" y="95"/>
                    <a:pt x="341" y="127"/>
                    <a:pt x="366" y="127"/>
                  </a:cubicBezTo>
                  <a:cubicBezTo>
                    <a:pt x="370" y="127"/>
                    <a:pt x="372" y="126"/>
                    <a:pt x="372" y="124"/>
                  </a:cubicBezTo>
                  <a:cubicBezTo>
                    <a:pt x="372" y="114"/>
                    <a:pt x="317" y="95"/>
                    <a:pt x="291" y="86"/>
                  </a:cubicBezTo>
                  <a:lnTo>
                    <a:pt x="291" y="86"/>
                  </a:lnTo>
                  <a:cubicBezTo>
                    <a:pt x="304" y="90"/>
                    <a:pt x="323" y="95"/>
                    <a:pt x="338" y="95"/>
                  </a:cubicBezTo>
                  <a:cubicBezTo>
                    <a:pt x="350" y="95"/>
                    <a:pt x="359" y="92"/>
                    <a:pt x="359" y="82"/>
                  </a:cubicBezTo>
                  <a:cubicBezTo>
                    <a:pt x="346" y="69"/>
                    <a:pt x="210" y="1"/>
                    <a:pt x="21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38"/>
            <p:cNvSpPr/>
            <p:nvPr/>
          </p:nvSpPr>
          <p:spPr>
            <a:xfrm>
              <a:off x="1588475" y="1442025"/>
              <a:ext cx="350" cy="1300"/>
            </a:xfrm>
            <a:custGeom>
              <a:avLst/>
              <a:gdLst/>
              <a:ahLst/>
              <a:cxnLst/>
              <a:rect l="l" t="t" r="r" b="b"/>
              <a:pathLst>
                <a:path w="14" h="52" extrusionOk="0">
                  <a:moveTo>
                    <a:pt x="1" y="52"/>
                  </a:moveTo>
                  <a:cubicBezTo>
                    <a:pt x="1" y="52"/>
                    <a:pt x="1" y="26"/>
                    <a:pt x="14" y="0"/>
                  </a:cubicBezTo>
                  <a:cubicBezTo>
                    <a:pt x="1" y="26"/>
                    <a:pt x="1" y="52"/>
                    <a:pt x="1" y="52"/>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5" name="Google Shape;1125;p38"/>
            <p:cNvSpPr/>
            <p:nvPr/>
          </p:nvSpPr>
          <p:spPr>
            <a:xfrm>
              <a:off x="1577800" y="1434875"/>
              <a:ext cx="22725" cy="17675"/>
            </a:xfrm>
            <a:custGeom>
              <a:avLst/>
              <a:gdLst/>
              <a:ahLst/>
              <a:cxnLst/>
              <a:rect l="l" t="t" r="r" b="b"/>
              <a:pathLst>
                <a:path w="909" h="707" extrusionOk="0">
                  <a:moveTo>
                    <a:pt x="334" y="176"/>
                  </a:moveTo>
                  <a:lnTo>
                    <a:pt x="334" y="176"/>
                  </a:lnTo>
                  <a:cubicBezTo>
                    <a:pt x="322" y="188"/>
                    <a:pt x="311" y="202"/>
                    <a:pt x="297" y="205"/>
                  </a:cubicBezTo>
                  <a:lnTo>
                    <a:pt x="297" y="205"/>
                  </a:lnTo>
                  <a:cubicBezTo>
                    <a:pt x="308" y="195"/>
                    <a:pt x="320" y="183"/>
                    <a:pt x="334" y="176"/>
                  </a:cubicBezTo>
                  <a:close/>
                  <a:moveTo>
                    <a:pt x="496" y="150"/>
                  </a:moveTo>
                  <a:cubicBezTo>
                    <a:pt x="522" y="189"/>
                    <a:pt x="577" y="257"/>
                    <a:pt x="603" y="286"/>
                  </a:cubicBezTo>
                  <a:cubicBezTo>
                    <a:pt x="564" y="244"/>
                    <a:pt x="496" y="189"/>
                    <a:pt x="470" y="176"/>
                  </a:cubicBezTo>
                  <a:lnTo>
                    <a:pt x="470" y="163"/>
                  </a:lnTo>
                  <a:cubicBezTo>
                    <a:pt x="483" y="176"/>
                    <a:pt x="509" y="176"/>
                    <a:pt x="509" y="189"/>
                  </a:cubicBezTo>
                  <a:cubicBezTo>
                    <a:pt x="512" y="192"/>
                    <a:pt x="513" y="194"/>
                    <a:pt x="514" y="194"/>
                  </a:cubicBezTo>
                  <a:cubicBezTo>
                    <a:pt x="517" y="194"/>
                    <a:pt x="506" y="171"/>
                    <a:pt x="496" y="150"/>
                  </a:cubicBezTo>
                  <a:close/>
                  <a:moveTo>
                    <a:pt x="415" y="163"/>
                  </a:moveTo>
                  <a:lnTo>
                    <a:pt x="415" y="163"/>
                  </a:lnTo>
                  <a:cubicBezTo>
                    <a:pt x="393" y="185"/>
                    <a:pt x="379" y="208"/>
                    <a:pt x="383" y="208"/>
                  </a:cubicBezTo>
                  <a:cubicBezTo>
                    <a:pt x="384" y="208"/>
                    <a:pt x="386" y="207"/>
                    <a:pt x="389" y="205"/>
                  </a:cubicBezTo>
                  <a:cubicBezTo>
                    <a:pt x="402" y="189"/>
                    <a:pt x="415" y="189"/>
                    <a:pt x="428" y="176"/>
                  </a:cubicBezTo>
                  <a:lnTo>
                    <a:pt x="428" y="189"/>
                  </a:lnTo>
                  <a:cubicBezTo>
                    <a:pt x="402" y="205"/>
                    <a:pt x="334" y="257"/>
                    <a:pt x="308" y="299"/>
                  </a:cubicBezTo>
                  <a:cubicBezTo>
                    <a:pt x="334" y="257"/>
                    <a:pt x="373" y="205"/>
                    <a:pt x="415" y="163"/>
                  </a:cubicBezTo>
                  <a:close/>
                  <a:moveTo>
                    <a:pt x="483" y="1"/>
                  </a:moveTo>
                  <a:cubicBezTo>
                    <a:pt x="483" y="1"/>
                    <a:pt x="185" y="150"/>
                    <a:pt x="227" y="150"/>
                  </a:cubicBezTo>
                  <a:cubicBezTo>
                    <a:pt x="230" y="150"/>
                    <a:pt x="232" y="150"/>
                    <a:pt x="234" y="150"/>
                  </a:cubicBezTo>
                  <a:lnTo>
                    <a:pt x="234" y="150"/>
                  </a:lnTo>
                  <a:cubicBezTo>
                    <a:pt x="177" y="187"/>
                    <a:pt x="95" y="231"/>
                    <a:pt x="130" y="231"/>
                  </a:cubicBezTo>
                  <a:cubicBezTo>
                    <a:pt x="172" y="218"/>
                    <a:pt x="198" y="205"/>
                    <a:pt x="198" y="205"/>
                  </a:cubicBezTo>
                  <a:lnTo>
                    <a:pt x="198" y="205"/>
                  </a:lnTo>
                  <a:cubicBezTo>
                    <a:pt x="198" y="205"/>
                    <a:pt x="36" y="312"/>
                    <a:pt x="65" y="312"/>
                  </a:cubicBezTo>
                  <a:cubicBezTo>
                    <a:pt x="91" y="299"/>
                    <a:pt x="292" y="150"/>
                    <a:pt x="292" y="150"/>
                  </a:cubicBezTo>
                  <a:lnTo>
                    <a:pt x="292" y="150"/>
                  </a:lnTo>
                  <a:cubicBezTo>
                    <a:pt x="292" y="150"/>
                    <a:pt x="242" y="223"/>
                    <a:pt x="256" y="223"/>
                  </a:cubicBezTo>
                  <a:cubicBezTo>
                    <a:pt x="258" y="223"/>
                    <a:pt x="261" y="221"/>
                    <a:pt x="266" y="218"/>
                  </a:cubicBezTo>
                  <a:cubicBezTo>
                    <a:pt x="270" y="218"/>
                    <a:pt x="274" y="217"/>
                    <a:pt x="278" y="216"/>
                  </a:cubicBezTo>
                  <a:lnTo>
                    <a:pt x="278" y="216"/>
                  </a:lnTo>
                  <a:cubicBezTo>
                    <a:pt x="215" y="266"/>
                    <a:pt x="132" y="325"/>
                    <a:pt x="159" y="325"/>
                  </a:cubicBezTo>
                  <a:cubicBezTo>
                    <a:pt x="194" y="313"/>
                    <a:pt x="231" y="292"/>
                    <a:pt x="248" y="276"/>
                  </a:cubicBezTo>
                  <a:lnTo>
                    <a:pt x="248" y="276"/>
                  </a:lnTo>
                  <a:cubicBezTo>
                    <a:pt x="205" y="320"/>
                    <a:pt x="1" y="514"/>
                    <a:pt x="8" y="514"/>
                  </a:cubicBezTo>
                  <a:cubicBezTo>
                    <a:pt x="9" y="514"/>
                    <a:pt x="9" y="513"/>
                    <a:pt x="10" y="513"/>
                  </a:cubicBezTo>
                  <a:cubicBezTo>
                    <a:pt x="36" y="500"/>
                    <a:pt x="240" y="312"/>
                    <a:pt x="240" y="312"/>
                  </a:cubicBezTo>
                  <a:lnTo>
                    <a:pt x="240" y="312"/>
                  </a:lnTo>
                  <a:cubicBezTo>
                    <a:pt x="240" y="312"/>
                    <a:pt x="154" y="449"/>
                    <a:pt x="169" y="449"/>
                  </a:cubicBezTo>
                  <a:cubicBezTo>
                    <a:pt x="170" y="449"/>
                    <a:pt x="171" y="449"/>
                    <a:pt x="172" y="448"/>
                  </a:cubicBezTo>
                  <a:cubicBezTo>
                    <a:pt x="185" y="419"/>
                    <a:pt x="253" y="338"/>
                    <a:pt x="279" y="299"/>
                  </a:cubicBezTo>
                  <a:lnTo>
                    <a:pt x="279" y="299"/>
                  </a:lnTo>
                  <a:cubicBezTo>
                    <a:pt x="279" y="312"/>
                    <a:pt x="266" y="325"/>
                    <a:pt x="266" y="325"/>
                  </a:cubicBezTo>
                  <a:lnTo>
                    <a:pt x="279" y="325"/>
                  </a:lnTo>
                  <a:cubicBezTo>
                    <a:pt x="292" y="325"/>
                    <a:pt x="347" y="270"/>
                    <a:pt x="347" y="270"/>
                  </a:cubicBezTo>
                  <a:lnTo>
                    <a:pt x="347" y="270"/>
                  </a:lnTo>
                  <a:cubicBezTo>
                    <a:pt x="347" y="270"/>
                    <a:pt x="192" y="542"/>
                    <a:pt x="225" y="542"/>
                  </a:cubicBezTo>
                  <a:cubicBezTo>
                    <a:pt x="225" y="542"/>
                    <a:pt x="226" y="542"/>
                    <a:pt x="227" y="542"/>
                  </a:cubicBezTo>
                  <a:cubicBezTo>
                    <a:pt x="240" y="513"/>
                    <a:pt x="279" y="461"/>
                    <a:pt x="308" y="419"/>
                  </a:cubicBezTo>
                  <a:lnTo>
                    <a:pt x="308" y="419"/>
                  </a:lnTo>
                  <a:cubicBezTo>
                    <a:pt x="256" y="508"/>
                    <a:pt x="143" y="706"/>
                    <a:pt x="156" y="706"/>
                  </a:cubicBezTo>
                  <a:cubicBezTo>
                    <a:pt x="156" y="706"/>
                    <a:pt x="157" y="705"/>
                    <a:pt x="159" y="704"/>
                  </a:cubicBezTo>
                  <a:cubicBezTo>
                    <a:pt x="198" y="662"/>
                    <a:pt x="389" y="312"/>
                    <a:pt x="389" y="312"/>
                  </a:cubicBezTo>
                  <a:lnTo>
                    <a:pt x="389" y="312"/>
                  </a:lnTo>
                  <a:cubicBezTo>
                    <a:pt x="389" y="312"/>
                    <a:pt x="352" y="407"/>
                    <a:pt x="358" y="407"/>
                  </a:cubicBezTo>
                  <a:cubicBezTo>
                    <a:pt x="359" y="407"/>
                    <a:pt x="359" y="407"/>
                    <a:pt x="360" y="406"/>
                  </a:cubicBezTo>
                  <a:cubicBezTo>
                    <a:pt x="373" y="393"/>
                    <a:pt x="415" y="312"/>
                    <a:pt x="441" y="270"/>
                  </a:cubicBezTo>
                  <a:lnTo>
                    <a:pt x="441" y="244"/>
                  </a:lnTo>
                  <a:cubicBezTo>
                    <a:pt x="454" y="231"/>
                    <a:pt x="454" y="231"/>
                    <a:pt x="454" y="218"/>
                  </a:cubicBezTo>
                  <a:lnTo>
                    <a:pt x="454" y="244"/>
                  </a:lnTo>
                  <a:cubicBezTo>
                    <a:pt x="454" y="257"/>
                    <a:pt x="441" y="257"/>
                    <a:pt x="441" y="270"/>
                  </a:cubicBezTo>
                  <a:lnTo>
                    <a:pt x="441" y="286"/>
                  </a:lnTo>
                  <a:cubicBezTo>
                    <a:pt x="441" y="270"/>
                    <a:pt x="454" y="257"/>
                    <a:pt x="454" y="257"/>
                  </a:cubicBezTo>
                  <a:cubicBezTo>
                    <a:pt x="483" y="299"/>
                    <a:pt x="522" y="380"/>
                    <a:pt x="535" y="393"/>
                  </a:cubicBezTo>
                  <a:cubicBezTo>
                    <a:pt x="536" y="394"/>
                    <a:pt x="537" y="394"/>
                    <a:pt x="537" y="394"/>
                  </a:cubicBezTo>
                  <a:cubicBezTo>
                    <a:pt x="546" y="394"/>
                    <a:pt x="509" y="299"/>
                    <a:pt x="509" y="299"/>
                  </a:cubicBezTo>
                  <a:lnTo>
                    <a:pt x="509" y="299"/>
                  </a:lnTo>
                  <a:cubicBezTo>
                    <a:pt x="509" y="299"/>
                    <a:pt x="697" y="649"/>
                    <a:pt x="739" y="691"/>
                  </a:cubicBezTo>
                  <a:cubicBezTo>
                    <a:pt x="740" y="693"/>
                    <a:pt x="741" y="693"/>
                    <a:pt x="742" y="693"/>
                  </a:cubicBezTo>
                  <a:cubicBezTo>
                    <a:pt x="750" y="693"/>
                    <a:pt x="680" y="564"/>
                    <a:pt x="632" y="468"/>
                  </a:cubicBezTo>
                  <a:lnTo>
                    <a:pt x="632" y="468"/>
                  </a:lnTo>
                  <a:cubicBezTo>
                    <a:pt x="649" y="495"/>
                    <a:pt x="669" y="520"/>
                    <a:pt x="684" y="529"/>
                  </a:cubicBezTo>
                  <a:cubicBezTo>
                    <a:pt x="685" y="530"/>
                    <a:pt x="686" y="531"/>
                    <a:pt x="687" y="531"/>
                  </a:cubicBezTo>
                  <a:cubicBezTo>
                    <a:pt x="700" y="531"/>
                    <a:pt x="551" y="257"/>
                    <a:pt x="551" y="257"/>
                  </a:cubicBezTo>
                  <a:lnTo>
                    <a:pt x="551" y="257"/>
                  </a:lnTo>
                  <a:cubicBezTo>
                    <a:pt x="551" y="257"/>
                    <a:pt x="603" y="312"/>
                    <a:pt x="632" y="325"/>
                  </a:cubicBezTo>
                  <a:lnTo>
                    <a:pt x="632" y="312"/>
                  </a:lnTo>
                  <a:cubicBezTo>
                    <a:pt x="632" y="312"/>
                    <a:pt x="632" y="310"/>
                    <a:pt x="631" y="306"/>
                  </a:cubicBezTo>
                  <a:lnTo>
                    <a:pt x="631" y="306"/>
                  </a:lnTo>
                  <a:cubicBezTo>
                    <a:pt x="664" y="351"/>
                    <a:pt x="717" y="421"/>
                    <a:pt x="739" y="432"/>
                  </a:cubicBezTo>
                  <a:cubicBezTo>
                    <a:pt x="740" y="433"/>
                    <a:pt x="740" y="433"/>
                    <a:pt x="740" y="433"/>
                  </a:cubicBezTo>
                  <a:cubicBezTo>
                    <a:pt x="742" y="433"/>
                    <a:pt x="658" y="312"/>
                    <a:pt x="658" y="312"/>
                  </a:cubicBezTo>
                  <a:lnTo>
                    <a:pt x="658" y="312"/>
                  </a:lnTo>
                  <a:cubicBezTo>
                    <a:pt x="658" y="312"/>
                    <a:pt x="859" y="487"/>
                    <a:pt x="888" y="500"/>
                  </a:cubicBezTo>
                  <a:cubicBezTo>
                    <a:pt x="889" y="500"/>
                    <a:pt x="890" y="500"/>
                    <a:pt x="891" y="500"/>
                  </a:cubicBezTo>
                  <a:cubicBezTo>
                    <a:pt x="908" y="500"/>
                    <a:pt x="761" y="367"/>
                    <a:pt x="692" y="296"/>
                  </a:cubicBezTo>
                  <a:lnTo>
                    <a:pt x="692" y="296"/>
                  </a:lnTo>
                  <a:cubicBezTo>
                    <a:pt x="706" y="305"/>
                    <a:pt x="722" y="312"/>
                    <a:pt x="739" y="312"/>
                  </a:cubicBezTo>
                  <a:cubicBezTo>
                    <a:pt x="742" y="313"/>
                    <a:pt x="744" y="313"/>
                    <a:pt x="745" y="313"/>
                  </a:cubicBezTo>
                  <a:cubicBezTo>
                    <a:pt x="762" y="313"/>
                    <a:pt x="666" y="241"/>
                    <a:pt x="603" y="205"/>
                  </a:cubicBezTo>
                  <a:lnTo>
                    <a:pt x="603" y="189"/>
                  </a:lnTo>
                  <a:cubicBezTo>
                    <a:pt x="603" y="205"/>
                    <a:pt x="616" y="205"/>
                    <a:pt x="632" y="218"/>
                  </a:cubicBezTo>
                  <a:cubicBezTo>
                    <a:pt x="635" y="219"/>
                    <a:pt x="638" y="219"/>
                    <a:pt x="640" y="219"/>
                  </a:cubicBezTo>
                  <a:cubicBezTo>
                    <a:pt x="674" y="219"/>
                    <a:pt x="603" y="137"/>
                    <a:pt x="603" y="137"/>
                  </a:cubicBezTo>
                  <a:lnTo>
                    <a:pt x="603" y="137"/>
                  </a:lnTo>
                  <a:cubicBezTo>
                    <a:pt x="603" y="137"/>
                    <a:pt x="807" y="286"/>
                    <a:pt x="833" y="299"/>
                  </a:cubicBezTo>
                  <a:cubicBezTo>
                    <a:pt x="858" y="299"/>
                    <a:pt x="705" y="195"/>
                    <a:pt x="697" y="189"/>
                  </a:cubicBezTo>
                  <a:lnTo>
                    <a:pt x="697" y="189"/>
                  </a:lnTo>
                  <a:cubicBezTo>
                    <a:pt x="701" y="192"/>
                    <a:pt x="741" y="218"/>
                    <a:pt x="778" y="218"/>
                  </a:cubicBezTo>
                  <a:cubicBezTo>
                    <a:pt x="807" y="218"/>
                    <a:pt x="697" y="163"/>
                    <a:pt x="645" y="137"/>
                  </a:cubicBezTo>
                  <a:lnTo>
                    <a:pt x="671" y="137"/>
                  </a:lnTo>
                  <a:cubicBezTo>
                    <a:pt x="713" y="137"/>
                    <a:pt x="483" y="1"/>
                    <a:pt x="483"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6" name="Google Shape;1126;p38"/>
            <p:cNvSpPr/>
            <p:nvPr/>
          </p:nvSpPr>
          <p:spPr>
            <a:xfrm>
              <a:off x="1589125" y="1442025"/>
              <a:ext cx="775" cy="975"/>
            </a:xfrm>
            <a:custGeom>
              <a:avLst/>
              <a:gdLst/>
              <a:ahLst/>
              <a:cxnLst/>
              <a:rect l="l" t="t" r="r" b="b"/>
              <a:pathLst>
                <a:path w="31" h="39" extrusionOk="0">
                  <a:moveTo>
                    <a:pt x="1" y="0"/>
                  </a:moveTo>
                  <a:lnTo>
                    <a:pt x="1" y="0"/>
                  </a:lnTo>
                  <a:cubicBezTo>
                    <a:pt x="17" y="26"/>
                    <a:pt x="17" y="39"/>
                    <a:pt x="17" y="39"/>
                  </a:cubicBezTo>
                  <a:cubicBezTo>
                    <a:pt x="30" y="39"/>
                    <a:pt x="17" y="13"/>
                    <a:pt x="1"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7" name="Google Shape;1127;p38"/>
            <p:cNvSpPr/>
            <p:nvPr/>
          </p:nvSpPr>
          <p:spPr>
            <a:xfrm>
              <a:off x="1588150" y="1446725"/>
              <a:ext cx="675" cy="1400"/>
            </a:xfrm>
            <a:custGeom>
              <a:avLst/>
              <a:gdLst/>
              <a:ahLst/>
              <a:cxnLst/>
              <a:rect l="l" t="t" r="r" b="b"/>
              <a:pathLst>
                <a:path w="27" h="56" extrusionOk="0">
                  <a:moveTo>
                    <a:pt x="27" y="0"/>
                  </a:moveTo>
                  <a:lnTo>
                    <a:pt x="27" y="0"/>
                  </a:lnTo>
                  <a:cubicBezTo>
                    <a:pt x="14" y="26"/>
                    <a:pt x="1" y="55"/>
                    <a:pt x="1" y="55"/>
                  </a:cubicBezTo>
                  <a:cubicBezTo>
                    <a:pt x="14" y="55"/>
                    <a:pt x="14" y="26"/>
                    <a:pt x="27"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38"/>
            <p:cNvSpPr/>
            <p:nvPr/>
          </p:nvSpPr>
          <p:spPr>
            <a:xfrm>
              <a:off x="1574400" y="1437550"/>
              <a:ext cx="29250" cy="22100"/>
            </a:xfrm>
            <a:custGeom>
              <a:avLst/>
              <a:gdLst/>
              <a:ahLst/>
              <a:cxnLst/>
              <a:rect l="l" t="t" r="r" b="b"/>
              <a:pathLst>
                <a:path w="1170" h="884" extrusionOk="0">
                  <a:moveTo>
                    <a:pt x="404" y="250"/>
                  </a:moveTo>
                  <a:lnTo>
                    <a:pt x="404" y="250"/>
                  </a:lnTo>
                  <a:cubicBezTo>
                    <a:pt x="399" y="255"/>
                    <a:pt x="395" y="259"/>
                    <a:pt x="391" y="260"/>
                  </a:cubicBezTo>
                  <a:lnTo>
                    <a:pt x="391" y="260"/>
                  </a:lnTo>
                  <a:cubicBezTo>
                    <a:pt x="395" y="257"/>
                    <a:pt x="399" y="254"/>
                    <a:pt x="404" y="250"/>
                  </a:cubicBezTo>
                  <a:close/>
                  <a:moveTo>
                    <a:pt x="590" y="312"/>
                  </a:moveTo>
                  <a:lnTo>
                    <a:pt x="590" y="312"/>
                  </a:lnTo>
                  <a:cubicBezTo>
                    <a:pt x="587" y="315"/>
                    <a:pt x="585" y="317"/>
                    <a:pt x="583" y="321"/>
                  </a:cubicBezTo>
                  <a:lnTo>
                    <a:pt x="583" y="321"/>
                  </a:lnTo>
                  <a:cubicBezTo>
                    <a:pt x="587" y="315"/>
                    <a:pt x="590" y="312"/>
                    <a:pt x="590" y="312"/>
                  </a:cubicBezTo>
                  <a:close/>
                  <a:moveTo>
                    <a:pt x="590" y="312"/>
                  </a:moveTo>
                  <a:cubicBezTo>
                    <a:pt x="590" y="325"/>
                    <a:pt x="590" y="341"/>
                    <a:pt x="606" y="354"/>
                  </a:cubicBezTo>
                  <a:cubicBezTo>
                    <a:pt x="606" y="341"/>
                    <a:pt x="590" y="325"/>
                    <a:pt x="590" y="312"/>
                  </a:cubicBezTo>
                  <a:close/>
                  <a:moveTo>
                    <a:pt x="632" y="192"/>
                  </a:moveTo>
                  <a:cubicBezTo>
                    <a:pt x="687" y="244"/>
                    <a:pt x="739" y="312"/>
                    <a:pt x="781" y="354"/>
                  </a:cubicBezTo>
                  <a:cubicBezTo>
                    <a:pt x="726" y="312"/>
                    <a:pt x="645" y="231"/>
                    <a:pt x="619" y="218"/>
                  </a:cubicBezTo>
                  <a:lnTo>
                    <a:pt x="619" y="205"/>
                  </a:lnTo>
                  <a:cubicBezTo>
                    <a:pt x="632" y="218"/>
                    <a:pt x="658" y="231"/>
                    <a:pt x="671" y="244"/>
                  </a:cubicBezTo>
                  <a:cubicBezTo>
                    <a:pt x="671" y="244"/>
                    <a:pt x="658" y="218"/>
                    <a:pt x="632" y="192"/>
                  </a:cubicBezTo>
                  <a:close/>
                  <a:moveTo>
                    <a:pt x="538" y="205"/>
                  </a:moveTo>
                  <a:cubicBezTo>
                    <a:pt x="509" y="244"/>
                    <a:pt x="496" y="260"/>
                    <a:pt x="509" y="260"/>
                  </a:cubicBezTo>
                  <a:cubicBezTo>
                    <a:pt x="525" y="244"/>
                    <a:pt x="538" y="231"/>
                    <a:pt x="551" y="231"/>
                  </a:cubicBezTo>
                  <a:cubicBezTo>
                    <a:pt x="525" y="260"/>
                    <a:pt x="444" y="325"/>
                    <a:pt x="402" y="367"/>
                  </a:cubicBezTo>
                  <a:cubicBezTo>
                    <a:pt x="428" y="325"/>
                    <a:pt x="496" y="260"/>
                    <a:pt x="538" y="205"/>
                  </a:cubicBezTo>
                  <a:close/>
                  <a:moveTo>
                    <a:pt x="583" y="321"/>
                  </a:moveTo>
                  <a:cubicBezTo>
                    <a:pt x="580" y="326"/>
                    <a:pt x="577" y="333"/>
                    <a:pt x="577" y="341"/>
                  </a:cubicBezTo>
                  <a:lnTo>
                    <a:pt x="577" y="367"/>
                  </a:lnTo>
                  <a:cubicBezTo>
                    <a:pt x="577" y="347"/>
                    <a:pt x="577" y="332"/>
                    <a:pt x="583" y="321"/>
                  </a:cubicBezTo>
                  <a:close/>
                  <a:moveTo>
                    <a:pt x="619" y="1"/>
                  </a:moveTo>
                  <a:cubicBezTo>
                    <a:pt x="619" y="1"/>
                    <a:pt x="277" y="180"/>
                    <a:pt x="304" y="180"/>
                  </a:cubicBezTo>
                  <a:cubicBezTo>
                    <a:pt x="305" y="180"/>
                    <a:pt x="306" y="179"/>
                    <a:pt x="308" y="179"/>
                  </a:cubicBezTo>
                  <a:lnTo>
                    <a:pt x="334" y="179"/>
                  </a:lnTo>
                  <a:cubicBezTo>
                    <a:pt x="266" y="218"/>
                    <a:pt x="133" y="286"/>
                    <a:pt x="172" y="286"/>
                  </a:cubicBezTo>
                  <a:cubicBezTo>
                    <a:pt x="227" y="273"/>
                    <a:pt x="266" y="260"/>
                    <a:pt x="266" y="260"/>
                  </a:cubicBezTo>
                  <a:lnTo>
                    <a:pt x="266" y="260"/>
                  </a:lnTo>
                  <a:cubicBezTo>
                    <a:pt x="266" y="260"/>
                    <a:pt x="83" y="381"/>
                    <a:pt x="100" y="381"/>
                  </a:cubicBezTo>
                  <a:cubicBezTo>
                    <a:pt x="101" y="381"/>
                    <a:pt x="102" y="381"/>
                    <a:pt x="104" y="380"/>
                  </a:cubicBezTo>
                  <a:cubicBezTo>
                    <a:pt x="133" y="380"/>
                    <a:pt x="389" y="192"/>
                    <a:pt x="389" y="192"/>
                  </a:cubicBezTo>
                  <a:lnTo>
                    <a:pt x="389" y="192"/>
                  </a:lnTo>
                  <a:cubicBezTo>
                    <a:pt x="389" y="192"/>
                    <a:pt x="319" y="281"/>
                    <a:pt x="343" y="281"/>
                  </a:cubicBezTo>
                  <a:cubicBezTo>
                    <a:pt x="347" y="281"/>
                    <a:pt x="354" y="278"/>
                    <a:pt x="363" y="273"/>
                  </a:cubicBezTo>
                  <a:cubicBezTo>
                    <a:pt x="367" y="273"/>
                    <a:pt x="375" y="270"/>
                    <a:pt x="384" y="264"/>
                  </a:cubicBezTo>
                  <a:lnTo>
                    <a:pt x="384" y="264"/>
                  </a:lnTo>
                  <a:cubicBezTo>
                    <a:pt x="308" y="324"/>
                    <a:pt x="192" y="408"/>
                    <a:pt x="207" y="408"/>
                  </a:cubicBezTo>
                  <a:cubicBezTo>
                    <a:pt x="209" y="408"/>
                    <a:pt x="211" y="407"/>
                    <a:pt x="214" y="406"/>
                  </a:cubicBezTo>
                  <a:cubicBezTo>
                    <a:pt x="266" y="393"/>
                    <a:pt x="321" y="354"/>
                    <a:pt x="334" y="341"/>
                  </a:cubicBezTo>
                  <a:lnTo>
                    <a:pt x="334" y="341"/>
                  </a:lnTo>
                  <a:cubicBezTo>
                    <a:pt x="309" y="366"/>
                    <a:pt x="1" y="650"/>
                    <a:pt x="21" y="650"/>
                  </a:cubicBezTo>
                  <a:cubicBezTo>
                    <a:pt x="21" y="650"/>
                    <a:pt x="22" y="649"/>
                    <a:pt x="23" y="649"/>
                  </a:cubicBezTo>
                  <a:cubicBezTo>
                    <a:pt x="65" y="623"/>
                    <a:pt x="321" y="393"/>
                    <a:pt x="321" y="393"/>
                  </a:cubicBezTo>
                  <a:lnTo>
                    <a:pt x="321" y="393"/>
                  </a:lnTo>
                  <a:cubicBezTo>
                    <a:pt x="321" y="393"/>
                    <a:pt x="217" y="558"/>
                    <a:pt x="224" y="558"/>
                  </a:cubicBezTo>
                  <a:cubicBezTo>
                    <a:pt x="224" y="558"/>
                    <a:pt x="225" y="557"/>
                    <a:pt x="227" y="555"/>
                  </a:cubicBezTo>
                  <a:cubicBezTo>
                    <a:pt x="252" y="530"/>
                    <a:pt x="328" y="430"/>
                    <a:pt x="371" y="373"/>
                  </a:cubicBezTo>
                  <a:lnTo>
                    <a:pt x="371" y="373"/>
                  </a:lnTo>
                  <a:cubicBezTo>
                    <a:pt x="363" y="387"/>
                    <a:pt x="363" y="406"/>
                    <a:pt x="363" y="406"/>
                  </a:cubicBezTo>
                  <a:lnTo>
                    <a:pt x="363" y="422"/>
                  </a:lnTo>
                  <a:cubicBezTo>
                    <a:pt x="389" y="406"/>
                    <a:pt x="457" y="341"/>
                    <a:pt x="457" y="341"/>
                  </a:cubicBezTo>
                  <a:lnTo>
                    <a:pt x="457" y="341"/>
                  </a:lnTo>
                  <a:cubicBezTo>
                    <a:pt x="457" y="341"/>
                    <a:pt x="267" y="679"/>
                    <a:pt x="292" y="679"/>
                  </a:cubicBezTo>
                  <a:cubicBezTo>
                    <a:pt x="292" y="679"/>
                    <a:pt x="294" y="679"/>
                    <a:pt x="295" y="678"/>
                  </a:cubicBezTo>
                  <a:cubicBezTo>
                    <a:pt x="311" y="660"/>
                    <a:pt x="340" y="627"/>
                    <a:pt x="365" y="591"/>
                  </a:cubicBezTo>
                  <a:lnTo>
                    <a:pt x="365" y="591"/>
                  </a:lnTo>
                  <a:cubicBezTo>
                    <a:pt x="297" y="708"/>
                    <a:pt x="207" y="883"/>
                    <a:pt x="221" y="883"/>
                  </a:cubicBezTo>
                  <a:cubicBezTo>
                    <a:pt x="222" y="883"/>
                    <a:pt x="224" y="882"/>
                    <a:pt x="227" y="879"/>
                  </a:cubicBezTo>
                  <a:cubicBezTo>
                    <a:pt x="282" y="827"/>
                    <a:pt x="509" y="380"/>
                    <a:pt x="509" y="380"/>
                  </a:cubicBezTo>
                  <a:lnTo>
                    <a:pt x="509" y="380"/>
                  </a:lnTo>
                  <a:cubicBezTo>
                    <a:pt x="509" y="380"/>
                    <a:pt x="462" y="504"/>
                    <a:pt x="469" y="504"/>
                  </a:cubicBezTo>
                  <a:cubicBezTo>
                    <a:pt x="469" y="504"/>
                    <a:pt x="469" y="504"/>
                    <a:pt x="470" y="503"/>
                  </a:cubicBezTo>
                  <a:cubicBezTo>
                    <a:pt x="496" y="503"/>
                    <a:pt x="551" y="393"/>
                    <a:pt x="577" y="341"/>
                  </a:cubicBezTo>
                  <a:lnTo>
                    <a:pt x="577" y="299"/>
                  </a:lnTo>
                  <a:cubicBezTo>
                    <a:pt x="590" y="286"/>
                    <a:pt x="590" y="286"/>
                    <a:pt x="590" y="273"/>
                  </a:cubicBezTo>
                  <a:lnTo>
                    <a:pt x="590" y="299"/>
                  </a:lnTo>
                  <a:lnTo>
                    <a:pt x="590" y="312"/>
                  </a:lnTo>
                  <a:cubicBezTo>
                    <a:pt x="619" y="380"/>
                    <a:pt x="687" y="474"/>
                    <a:pt x="700" y="487"/>
                  </a:cubicBezTo>
                  <a:cubicBezTo>
                    <a:pt x="701" y="488"/>
                    <a:pt x="703" y="488"/>
                    <a:pt x="704" y="488"/>
                  </a:cubicBezTo>
                  <a:cubicBezTo>
                    <a:pt x="718" y="488"/>
                    <a:pt x="658" y="367"/>
                    <a:pt x="658" y="367"/>
                  </a:cubicBezTo>
                  <a:lnTo>
                    <a:pt x="658" y="367"/>
                  </a:lnTo>
                  <a:cubicBezTo>
                    <a:pt x="658" y="367"/>
                    <a:pt x="901" y="811"/>
                    <a:pt x="956" y="866"/>
                  </a:cubicBezTo>
                  <a:cubicBezTo>
                    <a:pt x="959" y="869"/>
                    <a:pt x="960" y="870"/>
                    <a:pt x="961" y="870"/>
                  </a:cubicBezTo>
                  <a:cubicBezTo>
                    <a:pt x="972" y="870"/>
                    <a:pt x="865" y="680"/>
                    <a:pt x="797" y="564"/>
                  </a:cubicBezTo>
                  <a:lnTo>
                    <a:pt x="797" y="564"/>
                  </a:lnTo>
                  <a:cubicBezTo>
                    <a:pt x="824" y="604"/>
                    <a:pt x="857" y="644"/>
                    <a:pt x="875" y="665"/>
                  </a:cubicBezTo>
                  <a:cubicBezTo>
                    <a:pt x="876" y="666"/>
                    <a:pt x="877" y="666"/>
                    <a:pt x="878" y="666"/>
                  </a:cubicBezTo>
                  <a:cubicBezTo>
                    <a:pt x="900" y="666"/>
                    <a:pt x="713" y="325"/>
                    <a:pt x="713" y="325"/>
                  </a:cubicBezTo>
                  <a:lnTo>
                    <a:pt x="713" y="325"/>
                  </a:lnTo>
                  <a:cubicBezTo>
                    <a:pt x="713" y="325"/>
                    <a:pt x="781" y="393"/>
                    <a:pt x="807" y="406"/>
                  </a:cubicBezTo>
                  <a:lnTo>
                    <a:pt x="807" y="393"/>
                  </a:lnTo>
                  <a:cubicBezTo>
                    <a:pt x="820" y="393"/>
                    <a:pt x="807" y="367"/>
                    <a:pt x="807" y="354"/>
                  </a:cubicBezTo>
                  <a:lnTo>
                    <a:pt x="807" y="354"/>
                  </a:lnTo>
                  <a:cubicBezTo>
                    <a:pt x="833" y="406"/>
                    <a:pt x="930" y="516"/>
                    <a:pt x="943" y="542"/>
                  </a:cubicBezTo>
                  <a:cubicBezTo>
                    <a:pt x="945" y="544"/>
                    <a:pt x="946" y="544"/>
                    <a:pt x="946" y="544"/>
                  </a:cubicBezTo>
                  <a:cubicBezTo>
                    <a:pt x="954" y="544"/>
                    <a:pt x="849" y="380"/>
                    <a:pt x="849" y="380"/>
                  </a:cubicBezTo>
                  <a:lnTo>
                    <a:pt x="849" y="380"/>
                  </a:lnTo>
                  <a:cubicBezTo>
                    <a:pt x="849" y="380"/>
                    <a:pt x="1105" y="610"/>
                    <a:pt x="1144" y="636"/>
                  </a:cubicBezTo>
                  <a:cubicBezTo>
                    <a:pt x="1145" y="636"/>
                    <a:pt x="1146" y="636"/>
                    <a:pt x="1146" y="636"/>
                  </a:cubicBezTo>
                  <a:cubicBezTo>
                    <a:pt x="1169" y="636"/>
                    <a:pt x="944" y="420"/>
                    <a:pt x="859" y="347"/>
                  </a:cubicBezTo>
                  <a:lnTo>
                    <a:pt x="859" y="347"/>
                  </a:lnTo>
                  <a:cubicBezTo>
                    <a:pt x="884" y="364"/>
                    <a:pt x="919" y="384"/>
                    <a:pt x="956" y="393"/>
                  </a:cubicBezTo>
                  <a:cubicBezTo>
                    <a:pt x="958" y="394"/>
                    <a:pt x="960" y="394"/>
                    <a:pt x="961" y="394"/>
                  </a:cubicBezTo>
                  <a:cubicBezTo>
                    <a:pt x="980" y="394"/>
                    <a:pt x="869" y="308"/>
                    <a:pt x="781" y="244"/>
                  </a:cubicBezTo>
                  <a:lnTo>
                    <a:pt x="781" y="231"/>
                  </a:lnTo>
                  <a:lnTo>
                    <a:pt x="807" y="260"/>
                  </a:lnTo>
                  <a:cubicBezTo>
                    <a:pt x="816" y="265"/>
                    <a:pt x="823" y="268"/>
                    <a:pt x="827" y="268"/>
                  </a:cubicBezTo>
                  <a:cubicBezTo>
                    <a:pt x="851" y="268"/>
                    <a:pt x="781" y="179"/>
                    <a:pt x="781" y="179"/>
                  </a:cubicBezTo>
                  <a:lnTo>
                    <a:pt x="781" y="179"/>
                  </a:lnTo>
                  <a:cubicBezTo>
                    <a:pt x="781" y="179"/>
                    <a:pt x="1037" y="367"/>
                    <a:pt x="1076" y="367"/>
                  </a:cubicBezTo>
                  <a:cubicBezTo>
                    <a:pt x="1077" y="368"/>
                    <a:pt x="1078" y="368"/>
                    <a:pt x="1078" y="368"/>
                  </a:cubicBezTo>
                  <a:cubicBezTo>
                    <a:pt x="1087" y="368"/>
                    <a:pt x="901" y="244"/>
                    <a:pt x="901" y="244"/>
                  </a:cubicBezTo>
                  <a:lnTo>
                    <a:pt x="901" y="244"/>
                  </a:lnTo>
                  <a:cubicBezTo>
                    <a:pt x="901" y="244"/>
                    <a:pt x="943" y="260"/>
                    <a:pt x="995" y="273"/>
                  </a:cubicBezTo>
                  <a:cubicBezTo>
                    <a:pt x="1037" y="273"/>
                    <a:pt x="901" y="205"/>
                    <a:pt x="833" y="163"/>
                  </a:cubicBezTo>
                  <a:lnTo>
                    <a:pt x="875" y="163"/>
                  </a:lnTo>
                  <a:cubicBezTo>
                    <a:pt x="877" y="164"/>
                    <a:pt x="879" y="164"/>
                    <a:pt x="880" y="164"/>
                  </a:cubicBezTo>
                  <a:cubicBezTo>
                    <a:pt x="904" y="164"/>
                    <a:pt x="619" y="1"/>
                    <a:pt x="619"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9" name="Google Shape;1129;p38"/>
            <p:cNvSpPr/>
            <p:nvPr/>
          </p:nvSpPr>
          <p:spPr>
            <a:xfrm>
              <a:off x="1589550" y="1446400"/>
              <a:ext cx="350" cy="1300"/>
            </a:xfrm>
            <a:custGeom>
              <a:avLst/>
              <a:gdLst/>
              <a:ahLst/>
              <a:cxnLst/>
              <a:rect l="l" t="t" r="r" b="b"/>
              <a:pathLst>
                <a:path w="14" h="52" extrusionOk="0">
                  <a:moveTo>
                    <a:pt x="0" y="0"/>
                  </a:moveTo>
                  <a:cubicBezTo>
                    <a:pt x="0" y="26"/>
                    <a:pt x="13" y="52"/>
                    <a:pt x="13" y="52"/>
                  </a:cubicBezTo>
                  <a:cubicBezTo>
                    <a:pt x="13" y="52"/>
                    <a:pt x="0" y="26"/>
                    <a:pt x="0"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0" name="Google Shape;1130;p38"/>
            <p:cNvSpPr/>
            <p:nvPr/>
          </p:nvSpPr>
          <p:spPr>
            <a:xfrm>
              <a:off x="1587925" y="1454175"/>
              <a:ext cx="575" cy="1725"/>
            </a:xfrm>
            <a:custGeom>
              <a:avLst/>
              <a:gdLst/>
              <a:ahLst/>
              <a:cxnLst/>
              <a:rect l="l" t="t" r="r" b="b"/>
              <a:pathLst>
                <a:path w="23" h="69" extrusionOk="0">
                  <a:moveTo>
                    <a:pt x="23" y="0"/>
                  </a:moveTo>
                  <a:lnTo>
                    <a:pt x="23" y="0"/>
                  </a:lnTo>
                  <a:cubicBezTo>
                    <a:pt x="12" y="33"/>
                    <a:pt x="1" y="68"/>
                    <a:pt x="6" y="68"/>
                  </a:cubicBezTo>
                  <a:cubicBezTo>
                    <a:pt x="7" y="68"/>
                    <a:pt x="8" y="67"/>
                    <a:pt x="10" y="65"/>
                  </a:cubicBezTo>
                  <a:cubicBezTo>
                    <a:pt x="10" y="65"/>
                    <a:pt x="10" y="39"/>
                    <a:pt x="23"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1" name="Google Shape;1131;p38"/>
            <p:cNvSpPr/>
            <p:nvPr/>
          </p:nvSpPr>
          <p:spPr>
            <a:xfrm>
              <a:off x="1570925" y="1442975"/>
              <a:ext cx="36150" cy="27550"/>
            </a:xfrm>
            <a:custGeom>
              <a:avLst/>
              <a:gdLst/>
              <a:ahLst/>
              <a:cxnLst/>
              <a:rect l="l" t="t" r="r" b="b"/>
              <a:pathLst>
                <a:path w="1446" h="1102" extrusionOk="0">
                  <a:moveTo>
                    <a:pt x="716" y="367"/>
                  </a:moveTo>
                  <a:cubicBezTo>
                    <a:pt x="716" y="367"/>
                    <a:pt x="716" y="380"/>
                    <a:pt x="729" y="380"/>
                  </a:cubicBezTo>
                  <a:cubicBezTo>
                    <a:pt x="729" y="367"/>
                    <a:pt x="716" y="367"/>
                    <a:pt x="716" y="367"/>
                  </a:cubicBezTo>
                  <a:close/>
                  <a:moveTo>
                    <a:pt x="731" y="402"/>
                  </a:moveTo>
                  <a:cubicBezTo>
                    <a:pt x="733" y="410"/>
                    <a:pt x="737" y="420"/>
                    <a:pt x="745" y="432"/>
                  </a:cubicBezTo>
                  <a:cubicBezTo>
                    <a:pt x="745" y="422"/>
                    <a:pt x="736" y="412"/>
                    <a:pt x="731" y="402"/>
                  </a:cubicBezTo>
                  <a:close/>
                  <a:moveTo>
                    <a:pt x="784" y="231"/>
                  </a:moveTo>
                  <a:cubicBezTo>
                    <a:pt x="839" y="299"/>
                    <a:pt x="920" y="380"/>
                    <a:pt x="959" y="432"/>
                  </a:cubicBezTo>
                  <a:cubicBezTo>
                    <a:pt x="891" y="380"/>
                    <a:pt x="784" y="286"/>
                    <a:pt x="758" y="257"/>
                  </a:cubicBezTo>
                  <a:cubicBezTo>
                    <a:pt x="771" y="257"/>
                    <a:pt x="810" y="270"/>
                    <a:pt x="826" y="299"/>
                  </a:cubicBezTo>
                  <a:cubicBezTo>
                    <a:pt x="839" y="299"/>
                    <a:pt x="810" y="270"/>
                    <a:pt x="784" y="231"/>
                  </a:cubicBezTo>
                  <a:close/>
                  <a:moveTo>
                    <a:pt x="664" y="244"/>
                  </a:moveTo>
                  <a:lnTo>
                    <a:pt x="664" y="244"/>
                  </a:lnTo>
                  <a:cubicBezTo>
                    <a:pt x="639" y="280"/>
                    <a:pt x="616" y="315"/>
                    <a:pt x="619" y="315"/>
                  </a:cubicBezTo>
                  <a:cubicBezTo>
                    <a:pt x="619" y="315"/>
                    <a:pt x="620" y="314"/>
                    <a:pt x="622" y="312"/>
                  </a:cubicBezTo>
                  <a:cubicBezTo>
                    <a:pt x="635" y="299"/>
                    <a:pt x="664" y="286"/>
                    <a:pt x="677" y="270"/>
                  </a:cubicBezTo>
                  <a:lnTo>
                    <a:pt x="690" y="270"/>
                  </a:lnTo>
                  <a:cubicBezTo>
                    <a:pt x="648" y="312"/>
                    <a:pt x="541" y="393"/>
                    <a:pt x="486" y="461"/>
                  </a:cubicBezTo>
                  <a:cubicBezTo>
                    <a:pt x="528" y="406"/>
                    <a:pt x="596" y="312"/>
                    <a:pt x="664" y="244"/>
                  </a:cubicBezTo>
                  <a:close/>
                  <a:moveTo>
                    <a:pt x="1174" y="660"/>
                  </a:moveTo>
                  <a:lnTo>
                    <a:pt x="1174" y="660"/>
                  </a:lnTo>
                  <a:cubicBezTo>
                    <a:pt x="1177" y="665"/>
                    <a:pt x="1179" y="667"/>
                    <a:pt x="1179" y="667"/>
                  </a:cubicBezTo>
                  <a:cubicBezTo>
                    <a:pt x="1179" y="667"/>
                    <a:pt x="1178" y="665"/>
                    <a:pt x="1176" y="662"/>
                  </a:cubicBezTo>
                  <a:cubicBezTo>
                    <a:pt x="1175" y="661"/>
                    <a:pt x="1175" y="661"/>
                    <a:pt x="1174" y="660"/>
                  </a:cubicBezTo>
                  <a:close/>
                  <a:moveTo>
                    <a:pt x="771" y="1"/>
                  </a:moveTo>
                  <a:cubicBezTo>
                    <a:pt x="771" y="1"/>
                    <a:pt x="323" y="219"/>
                    <a:pt x="362" y="219"/>
                  </a:cubicBezTo>
                  <a:cubicBezTo>
                    <a:pt x="363" y="219"/>
                    <a:pt x="364" y="218"/>
                    <a:pt x="366" y="218"/>
                  </a:cubicBezTo>
                  <a:cubicBezTo>
                    <a:pt x="373" y="218"/>
                    <a:pt x="381" y="218"/>
                    <a:pt x="388" y="216"/>
                  </a:cubicBezTo>
                  <a:lnTo>
                    <a:pt x="388" y="216"/>
                  </a:lnTo>
                  <a:cubicBezTo>
                    <a:pt x="304" y="269"/>
                    <a:pt x="165" y="351"/>
                    <a:pt x="204" y="351"/>
                  </a:cubicBezTo>
                  <a:cubicBezTo>
                    <a:pt x="272" y="338"/>
                    <a:pt x="324" y="312"/>
                    <a:pt x="324" y="312"/>
                  </a:cubicBezTo>
                  <a:lnTo>
                    <a:pt x="324" y="312"/>
                  </a:lnTo>
                  <a:cubicBezTo>
                    <a:pt x="324" y="312"/>
                    <a:pt x="86" y="475"/>
                    <a:pt x="107" y="475"/>
                  </a:cubicBezTo>
                  <a:cubicBezTo>
                    <a:pt x="107" y="475"/>
                    <a:pt x="109" y="474"/>
                    <a:pt x="110" y="474"/>
                  </a:cubicBezTo>
                  <a:cubicBezTo>
                    <a:pt x="149" y="461"/>
                    <a:pt x="486" y="231"/>
                    <a:pt x="486" y="231"/>
                  </a:cubicBezTo>
                  <a:lnTo>
                    <a:pt x="486" y="231"/>
                  </a:lnTo>
                  <a:cubicBezTo>
                    <a:pt x="486" y="231"/>
                    <a:pt x="394" y="345"/>
                    <a:pt x="417" y="345"/>
                  </a:cubicBezTo>
                  <a:cubicBezTo>
                    <a:pt x="420" y="345"/>
                    <a:pt x="426" y="343"/>
                    <a:pt x="434" y="338"/>
                  </a:cubicBezTo>
                  <a:cubicBezTo>
                    <a:pt x="460" y="325"/>
                    <a:pt x="502" y="299"/>
                    <a:pt x="528" y="257"/>
                  </a:cubicBezTo>
                  <a:lnTo>
                    <a:pt x="528" y="257"/>
                  </a:lnTo>
                  <a:cubicBezTo>
                    <a:pt x="515" y="286"/>
                    <a:pt x="486" y="312"/>
                    <a:pt x="486" y="312"/>
                  </a:cubicBezTo>
                  <a:cubicBezTo>
                    <a:pt x="372" y="389"/>
                    <a:pt x="220" y="501"/>
                    <a:pt x="252" y="501"/>
                  </a:cubicBezTo>
                  <a:cubicBezTo>
                    <a:pt x="254" y="501"/>
                    <a:pt x="256" y="501"/>
                    <a:pt x="259" y="500"/>
                  </a:cubicBezTo>
                  <a:cubicBezTo>
                    <a:pt x="308" y="490"/>
                    <a:pt x="358" y="457"/>
                    <a:pt x="386" y="435"/>
                  </a:cubicBezTo>
                  <a:lnTo>
                    <a:pt x="386" y="435"/>
                  </a:lnTo>
                  <a:cubicBezTo>
                    <a:pt x="301" y="511"/>
                    <a:pt x="1" y="799"/>
                    <a:pt x="13" y="799"/>
                  </a:cubicBezTo>
                  <a:cubicBezTo>
                    <a:pt x="14" y="799"/>
                    <a:pt x="15" y="799"/>
                    <a:pt x="16" y="798"/>
                  </a:cubicBezTo>
                  <a:cubicBezTo>
                    <a:pt x="68" y="785"/>
                    <a:pt x="379" y="487"/>
                    <a:pt x="379" y="487"/>
                  </a:cubicBezTo>
                  <a:lnTo>
                    <a:pt x="379" y="487"/>
                  </a:lnTo>
                  <a:cubicBezTo>
                    <a:pt x="379" y="487"/>
                    <a:pt x="257" y="693"/>
                    <a:pt x="269" y="693"/>
                  </a:cubicBezTo>
                  <a:cubicBezTo>
                    <a:pt x="269" y="693"/>
                    <a:pt x="270" y="692"/>
                    <a:pt x="272" y="691"/>
                  </a:cubicBezTo>
                  <a:cubicBezTo>
                    <a:pt x="298" y="662"/>
                    <a:pt x="405" y="513"/>
                    <a:pt x="447" y="448"/>
                  </a:cubicBezTo>
                  <a:lnTo>
                    <a:pt x="447" y="448"/>
                  </a:lnTo>
                  <a:cubicBezTo>
                    <a:pt x="447" y="474"/>
                    <a:pt x="434" y="500"/>
                    <a:pt x="447" y="500"/>
                  </a:cubicBezTo>
                  <a:lnTo>
                    <a:pt x="447" y="513"/>
                  </a:lnTo>
                  <a:cubicBezTo>
                    <a:pt x="473" y="500"/>
                    <a:pt x="567" y="419"/>
                    <a:pt x="567" y="419"/>
                  </a:cubicBezTo>
                  <a:lnTo>
                    <a:pt x="567" y="419"/>
                  </a:lnTo>
                  <a:cubicBezTo>
                    <a:pt x="567" y="419"/>
                    <a:pt x="333" y="840"/>
                    <a:pt x="360" y="840"/>
                  </a:cubicBezTo>
                  <a:cubicBezTo>
                    <a:pt x="362" y="840"/>
                    <a:pt x="364" y="839"/>
                    <a:pt x="366" y="837"/>
                  </a:cubicBezTo>
                  <a:cubicBezTo>
                    <a:pt x="392" y="811"/>
                    <a:pt x="447" y="717"/>
                    <a:pt x="486" y="649"/>
                  </a:cubicBezTo>
                  <a:lnTo>
                    <a:pt x="486" y="649"/>
                  </a:lnTo>
                  <a:cubicBezTo>
                    <a:pt x="410" y="788"/>
                    <a:pt x="242" y="1101"/>
                    <a:pt x="264" y="1101"/>
                  </a:cubicBezTo>
                  <a:cubicBezTo>
                    <a:pt x="266" y="1101"/>
                    <a:pt x="268" y="1100"/>
                    <a:pt x="272" y="1096"/>
                  </a:cubicBezTo>
                  <a:cubicBezTo>
                    <a:pt x="324" y="1041"/>
                    <a:pt x="635" y="474"/>
                    <a:pt x="635" y="474"/>
                  </a:cubicBezTo>
                  <a:lnTo>
                    <a:pt x="635" y="474"/>
                  </a:lnTo>
                  <a:cubicBezTo>
                    <a:pt x="635" y="474"/>
                    <a:pt x="560" y="624"/>
                    <a:pt x="580" y="624"/>
                  </a:cubicBezTo>
                  <a:cubicBezTo>
                    <a:pt x="581" y="624"/>
                    <a:pt x="582" y="624"/>
                    <a:pt x="583" y="623"/>
                  </a:cubicBezTo>
                  <a:cubicBezTo>
                    <a:pt x="607" y="611"/>
                    <a:pt x="665" y="498"/>
                    <a:pt x="704" y="426"/>
                  </a:cubicBezTo>
                  <a:lnTo>
                    <a:pt x="704" y="426"/>
                  </a:lnTo>
                  <a:cubicBezTo>
                    <a:pt x="703" y="433"/>
                    <a:pt x="703" y="440"/>
                    <a:pt x="703" y="448"/>
                  </a:cubicBezTo>
                  <a:cubicBezTo>
                    <a:pt x="716" y="419"/>
                    <a:pt x="716" y="406"/>
                    <a:pt x="729" y="380"/>
                  </a:cubicBezTo>
                  <a:lnTo>
                    <a:pt x="729" y="380"/>
                  </a:lnTo>
                  <a:cubicBezTo>
                    <a:pt x="716" y="393"/>
                    <a:pt x="716" y="393"/>
                    <a:pt x="716" y="406"/>
                  </a:cubicBezTo>
                  <a:lnTo>
                    <a:pt x="716" y="367"/>
                  </a:lnTo>
                  <a:cubicBezTo>
                    <a:pt x="716" y="351"/>
                    <a:pt x="716" y="338"/>
                    <a:pt x="729" y="338"/>
                  </a:cubicBezTo>
                  <a:lnTo>
                    <a:pt x="729" y="367"/>
                  </a:lnTo>
                  <a:lnTo>
                    <a:pt x="729" y="380"/>
                  </a:lnTo>
                  <a:cubicBezTo>
                    <a:pt x="729" y="385"/>
                    <a:pt x="729" y="389"/>
                    <a:pt x="730" y="394"/>
                  </a:cubicBezTo>
                  <a:lnTo>
                    <a:pt x="730" y="394"/>
                  </a:lnTo>
                  <a:cubicBezTo>
                    <a:pt x="729" y="394"/>
                    <a:pt x="729" y="393"/>
                    <a:pt x="729" y="393"/>
                  </a:cubicBezTo>
                  <a:lnTo>
                    <a:pt x="729" y="393"/>
                  </a:lnTo>
                  <a:cubicBezTo>
                    <a:pt x="729" y="396"/>
                    <a:pt x="730" y="399"/>
                    <a:pt x="731" y="402"/>
                  </a:cubicBezTo>
                  <a:lnTo>
                    <a:pt x="731" y="402"/>
                  </a:lnTo>
                  <a:cubicBezTo>
                    <a:pt x="730" y="399"/>
                    <a:pt x="730" y="397"/>
                    <a:pt x="730" y="394"/>
                  </a:cubicBezTo>
                  <a:lnTo>
                    <a:pt x="730" y="394"/>
                  </a:lnTo>
                  <a:cubicBezTo>
                    <a:pt x="772" y="462"/>
                    <a:pt x="839" y="594"/>
                    <a:pt x="865" y="610"/>
                  </a:cubicBezTo>
                  <a:cubicBezTo>
                    <a:pt x="866" y="611"/>
                    <a:pt x="867" y="611"/>
                    <a:pt x="867" y="611"/>
                  </a:cubicBezTo>
                  <a:cubicBezTo>
                    <a:pt x="885" y="611"/>
                    <a:pt x="810" y="461"/>
                    <a:pt x="810" y="461"/>
                  </a:cubicBezTo>
                  <a:lnTo>
                    <a:pt x="810" y="461"/>
                  </a:lnTo>
                  <a:cubicBezTo>
                    <a:pt x="810" y="461"/>
                    <a:pt x="1108" y="1015"/>
                    <a:pt x="1176" y="1080"/>
                  </a:cubicBezTo>
                  <a:cubicBezTo>
                    <a:pt x="1179" y="1082"/>
                    <a:pt x="1181" y="1083"/>
                    <a:pt x="1183" y="1083"/>
                  </a:cubicBezTo>
                  <a:cubicBezTo>
                    <a:pt x="1204" y="1083"/>
                    <a:pt x="1105" y="894"/>
                    <a:pt x="1023" y="748"/>
                  </a:cubicBezTo>
                  <a:lnTo>
                    <a:pt x="1023" y="748"/>
                  </a:lnTo>
                  <a:cubicBezTo>
                    <a:pt x="1046" y="780"/>
                    <a:pt x="1068" y="805"/>
                    <a:pt x="1082" y="811"/>
                  </a:cubicBezTo>
                  <a:cubicBezTo>
                    <a:pt x="1084" y="813"/>
                    <a:pt x="1086" y="814"/>
                    <a:pt x="1087" y="814"/>
                  </a:cubicBezTo>
                  <a:cubicBezTo>
                    <a:pt x="1111" y="814"/>
                    <a:pt x="878" y="406"/>
                    <a:pt x="878" y="406"/>
                  </a:cubicBezTo>
                  <a:lnTo>
                    <a:pt x="878" y="406"/>
                  </a:lnTo>
                  <a:cubicBezTo>
                    <a:pt x="878" y="406"/>
                    <a:pt x="959" y="487"/>
                    <a:pt x="1001" y="487"/>
                  </a:cubicBezTo>
                  <a:cubicBezTo>
                    <a:pt x="1014" y="487"/>
                    <a:pt x="1001" y="461"/>
                    <a:pt x="1001" y="432"/>
                  </a:cubicBezTo>
                  <a:lnTo>
                    <a:pt x="1001" y="432"/>
                  </a:lnTo>
                  <a:cubicBezTo>
                    <a:pt x="1039" y="498"/>
                    <a:pt x="1145" y="630"/>
                    <a:pt x="1174" y="660"/>
                  </a:cubicBezTo>
                  <a:lnTo>
                    <a:pt x="1174" y="660"/>
                  </a:lnTo>
                  <a:cubicBezTo>
                    <a:pt x="1151" y="625"/>
                    <a:pt x="1053" y="474"/>
                    <a:pt x="1053" y="474"/>
                  </a:cubicBezTo>
                  <a:lnTo>
                    <a:pt x="1053" y="474"/>
                  </a:lnTo>
                  <a:cubicBezTo>
                    <a:pt x="1053" y="474"/>
                    <a:pt x="1377" y="756"/>
                    <a:pt x="1419" y="785"/>
                  </a:cubicBezTo>
                  <a:cubicBezTo>
                    <a:pt x="1421" y="786"/>
                    <a:pt x="1422" y="786"/>
                    <a:pt x="1423" y="786"/>
                  </a:cubicBezTo>
                  <a:cubicBezTo>
                    <a:pt x="1446" y="786"/>
                    <a:pt x="1154" y="501"/>
                    <a:pt x="1063" y="415"/>
                  </a:cubicBezTo>
                  <a:lnTo>
                    <a:pt x="1063" y="415"/>
                  </a:lnTo>
                  <a:cubicBezTo>
                    <a:pt x="1091" y="440"/>
                    <a:pt x="1140" y="478"/>
                    <a:pt x="1189" y="487"/>
                  </a:cubicBezTo>
                  <a:cubicBezTo>
                    <a:pt x="1231" y="487"/>
                    <a:pt x="1082" y="380"/>
                    <a:pt x="972" y="299"/>
                  </a:cubicBezTo>
                  <a:cubicBezTo>
                    <a:pt x="972" y="299"/>
                    <a:pt x="959" y="299"/>
                    <a:pt x="959" y="286"/>
                  </a:cubicBezTo>
                  <a:lnTo>
                    <a:pt x="959" y="286"/>
                  </a:lnTo>
                  <a:cubicBezTo>
                    <a:pt x="972" y="299"/>
                    <a:pt x="1001" y="312"/>
                    <a:pt x="1014" y="325"/>
                  </a:cubicBezTo>
                  <a:cubicBezTo>
                    <a:pt x="1020" y="327"/>
                    <a:pt x="1024" y="328"/>
                    <a:pt x="1027" y="328"/>
                  </a:cubicBezTo>
                  <a:cubicBezTo>
                    <a:pt x="1063" y="328"/>
                    <a:pt x="959" y="205"/>
                    <a:pt x="959" y="205"/>
                  </a:cubicBezTo>
                  <a:lnTo>
                    <a:pt x="959" y="205"/>
                  </a:lnTo>
                  <a:cubicBezTo>
                    <a:pt x="959" y="205"/>
                    <a:pt x="1296" y="448"/>
                    <a:pt x="1338" y="461"/>
                  </a:cubicBezTo>
                  <a:cubicBezTo>
                    <a:pt x="1339" y="461"/>
                    <a:pt x="1340" y="462"/>
                    <a:pt x="1341" y="462"/>
                  </a:cubicBezTo>
                  <a:cubicBezTo>
                    <a:pt x="1360" y="462"/>
                    <a:pt x="1121" y="286"/>
                    <a:pt x="1121" y="286"/>
                  </a:cubicBezTo>
                  <a:lnTo>
                    <a:pt x="1121" y="286"/>
                  </a:lnTo>
                  <a:cubicBezTo>
                    <a:pt x="1121" y="286"/>
                    <a:pt x="1176" y="325"/>
                    <a:pt x="1244" y="325"/>
                  </a:cubicBezTo>
                  <a:cubicBezTo>
                    <a:pt x="1246" y="326"/>
                    <a:pt x="1248" y="326"/>
                    <a:pt x="1249" y="326"/>
                  </a:cubicBezTo>
                  <a:cubicBezTo>
                    <a:pt x="1263" y="326"/>
                    <a:pt x="1116" y="240"/>
                    <a:pt x="1040" y="189"/>
                  </a:cubicBezTo>
                  <a:lnTo>
                    <a:pt x="1040" y="189"/>
                  </a:lnTo>
                  <a:cubicBezTo>
                    <a:pt x="1040" y="189"/>
                    <a:pt x="1069" y="205"/>
                    <a:pt x="1082" y="205"/>
                  </a:cubicBezTo>
                  <a:cubicBezTo>
                    <a:pt x="1150" y="205"/>
                    <a:pt x="771" y="1"/>
                    <a:pt x="771"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2" name="Google Shape;1132;p38"/>
            <p:cNvSpPr/>
            <p:nvPr/>
          </p:nvSpPr>
          <p:spPr>
            <a:xfrm>
              <a:off x="1589550" y="1453750"/>
              <a:ext cx="650" cy="1725"/>
            </a:xfrm>
            <a:custGeom>
              <a:avLst/>
              <a:gdLst/>
              <a:ahLst/>
              <a:cxnLst/>
              <a:rect l="l" t="t" r="r" b="b"/>
              <a:pathLst>
                <a:path w="26" h="69" extrusionOk="0">
                  <a:moveTo>
                    <a:pt x="0" y="1"/>
                  </a:moveTo>
                  <a:cubicBezTo>
                    <a:pt x="0" y="43"/>
                    <a:pt x="13" y="69"/>
                    <a:pt x="13" y="69"/>
                  </a:cubicBezTo>
                  <a:cubicBezTo>
                    <a:pt x="26" y="69"/>
                    <a:pt x="13" y="43"/>
                    <a:pt x="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3" name="Google Shape;1133;p38"/>
            <p:cNvSpPr/>
            <p:nvPr/>
          </p:nvSpPr>
          <p:spPr>
            <a:xfrm>
              <a:off x="1587850" y="1458850"/>
              <a:ext cx="650" cy="2100"/>
            </a:xfrm>
            <a:custGeom>
              <a:avLst/>
              <a:gdLst/>
              <a:ahLst/>
              <a:cxnLst/>
              <a:rect l="l" t="t" r="r" b="b"/>
              <a:pathLst>
                <a:path w="26" h="84" extrusionOk="0">
                  <a:moveTo>
                    <a:pt x="26" y="1"/>
                  </a:moveTo>
                  <a:cubicBezTo>
                    <a:pt x="16" y="32"/>
                    <a:pt x="6" y="72"/>
                    <a:pt x="2" y="82"/>
                  </a:cubicBezTo>
                  <a:lnTo>
                    <a:pt x="2" y="82"/>
                  </a:lnTo>
                  <a:cubicBezTo>
                    <a:pt x="13" y="80"/>
                    <a:pt x="14" y="54"/>
                    <a:pt x="26" y="1"/>
                  </a:cubicBezTo>
                  <a:close/>
                  <a:moveTo>
                    <a:pt x="2" y="82"/>
                  </a:moveTo>
                  <a:cubicBezTo>
                    <a:pt x="1" y="82"/>
                    <a:pt x="1" y="82"/>
                    <a:pt x="0" y="82"/>
                  </a:cubicBezTo>
                  <a:cubicBezTo>
                    <a:pt x="0" y="83"/>
                    <a:pt x="0" y="84"/>
                    <a:pt x="0" y="84"/>
                  </a:cubicBezTo>
                  <a:cubicBezTo>
                    <a:pt x="1" y="84"/>
                    <a:pt x="1" y="83"/>
                    <a:pt x="2" y="82"/>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4" name="Google Shape;1134;p38"/>
            <p:cNvSpPr/>
            <p:nvPr/>
          </p:nvSpPr>
          <p:spPr>
            <a:xfrm>
              <a:off x="1567950" y="1445650"/>
              <a:ext cx="42175" cy="32250"/>
            </a:xfrm>
            <a:custGeom>
              <a:avLst/>
              <a:gdLst/>
              <a:ahLst/>
              <a:cxnLst/>
              <a:rect l="l" t="t" r="r" b="b"/>
              <a:pathLst>
                <a:path w="1687" h="1290" extrusionOk="0">
                  <a:moveTo>
                    <a:pt x="835" y="435"/>
                  </a:moveTo>
                  <a:cubicBezTo>
                    <a:pt x="835" y="448"/>
                    <a:pt x="835" y="448"/>
                    <a:pt x="848" y="448"/>
                  </a:cubicBezTo>
                  <a:lnTo>
                    <a:pt x="835" y="435"/>
                  </a:lnTo>
                  <a:close/>
                  <a:moveTo>
                    <a:pt x="848" y="406"/>
                  </a:moveTo>
                  <a:lnTo>
                    <a:pt x="848" y="435"/>
                  </a:lnTo>
                  <a:lnTo>
                    <a:pt x="848" y="448"/>
                  </a:lnTo>
                  <a:cubicBezTo>
                    <a:pt x="835" y="461"/>
                    <a:pt x="835" y="474"/>
                    <a:pt x="835" y="487"/>
                  </a:cubicBezTo>
                  <a:lnTo>
                    <a:pt x="835" y="435"/>
                  </a:lnTo>
                  <a:cubicBezTo>
                    <a:pt x="835" y="422"/>
                    <a:pt x="835" y="406"/>
                    <a:pt x="848" y="406"/>
                  </a:cubicBezTo>
                  <a:close/>
                  <a:moveTo>
                    <a:pt x="916" y="273"/>
                  </a:moveTo>
                  <a:lnTo>
                    <a:pt x="916" y="273"/>
                  </a:lnTo>
                  <a:cubicBezTo>
                    <a:pt x="984" y="354"/>
                    <a:pt x="1065" y="461"/>
                    <a:pt x="1120" y="516"/>
                  </a:cubicBezTo>
                  <a:cubicBezTo>
                    <a:pt x="1039" y="448"/>
                    <a:pt x="916" y="341"/>
                    <a:pt x="877" y="312"/>
                  </a:cubicBezTo>
                  <a:lnTo>
                    <a:pt x="890" y="299"/>
                  </a:lnTo>
                  <a:cubicBezTo>
                    <a:pt x="903" y="312"/>
                    <a:pt x="945" y="325"/>
                    <a:pt x="958" y="354"/>
                  </a:cubicBezTo>
                  <a:cubicBezTo>
                    <a:pt x="960" y="356"/>
                    <a:pt x="961" y="356"/>
                    <a:pt x="961" y="356"/>
                  </a:cubicBezTo>
                  <a:cubicBezTo>
                    <a:pt x="964" y="356"/>
                    <a:pt x="941" y="318"/>
                    <a:pt x="916" y="273"/>
                  </a:cubicBezTo>
                  <a:close/>
                  <a:moveTo>
                    <a:pt x="767" y="299"/>
                  </a:moveTo>
                  <a:lnTo>
                    <a:pt x="767" y="299"/>
                  </a:lnTo>
                  <a:cubicBezTo>
                    <a:pt x="744" y="335"/>
                    <a:pt x="722" y="370"/>
                    <a:pt x="725" y="370"/>
                  </a:cubicBezTo>
                  <a:cubicBezTo>
                    <a:pt x="725" y="370"/>
                    <a:pt x="726" y="369"/>
                    <a:pt x="728" y="367"/>
                  </a:cubicBezTo>
                  <a:cubicBezTo>
                    <a:pt x="741" y="354"/>
                    <a:pt x="767" y="341"/>
                    <a:pt x="796" y="325"/>
                  </a:cubicBezTo>
                  <a:lnTo>
                    <a:pt x="796" y="325"/>
                  </a:lnTo>
                  <a:cubicBezTo>
                    <a:pt x="754" y="367"/>
                    <a:pt x="634" y="474"/>
                    <a:pt x="566" y="542"/>
                  </a:cubicBezTo>
                  <a:cubicBezTo>
                    <a:pt x="621" y="474"/>
                    <a:pt x="702" y="380"/>
                    <a:pt x="767" y="299"/>
                  </a:cubicBezTo>
                  <a:close/>
                  <a:moveTo>
                    <a:pt x="890" y="1"/>
                  </a:moveTo>
                  <a:cubicBezTo>
                    <a:pt x="890" y="1"/>
                    <a:pt x="349" y="273"/>
                    <a:pt x="430" y="273"/>
                  </a:cubicBezTo>
                  <a:cubicBezTo>
                    <a:pt x="443" y="260"/>
                    <a:pt x="472" y="260"/>
                    <a:pt x="485" y="260"/>
                  </a:cubicBezTo>
                  <a:cubicBezTo>
                    <a:pt x="385" y="308"/>
                    <a:pt x="212" y="407"/>
                    <a:pt x="234" y="407"/>
                  </a:cubicBezTo>
                  <a:cubicBezTo>
                    <a:pt x="236" y="407"/>
                    <a:pt x="238" y="407"/>
                    <a:pt x="242" y="406"/>
                  </a:cubicBezTo>
                  <a:cubicBezTo>
                    <a:pt x="323" y="406"/>
                    <a:pt x="391" y="367"/>
                    <a:pt x="391" y="367"/>
                  </a:cubicBezTo>
                  <a:lnTo>
                    <a:pt x="391" y="367"/>
                  </a:lnTo>
                  <a:cubicBezTo>
                    <a:pt x="391" y="367"/>
                    <a:pt x="99" y="556"/>
                    <a:pt x="131" y="556"/>
                  </a:cubicBezTo>
                  <a:cubicBezTo>
                    <a:pt x="132" y="556"/>
                    <a:pt x="133" y="555"/>
                    <a:pt x="135" y="555"/>
                  </a:cubicBezTo>
                  <a:cubicBezTo>
                    <a:pt x="187" y="542"/>
                    <a:pt x="566" y="273"/>
                    <a:pt x="566" y="273"/>
                  </a:cubicBezTo>
                  <a:lnTo>
                    <a:pt x="566" y="273"/>
                  </a:lnTo>
                  <a:cubicBezTo>
                    <a:pt x="566" y="273"/>
                    <a:pt x="447" y="412"/>
                    <a:pt x="489" y="412"/>
                  </a:cubicBezTo>
                  <a:cubicBezTo>
                    <a:pt x="494" y="412"/>
                    <a:pt x="501" y="410"/>
                    <a:pt x="511" y="406"/>
                  </a:cubicBezTo>
                  <a:cubicBezTo>
                    <a:pt x="540" y="380"/>
                    <a:pt x="579" y="354"/>
                    <a:pt x="621" y="312"/>
                  </a:cubicBezTo>
                  <a:lnTo>
                    <a:pt x="621" y="312"/>
                  </a:lnTo>
                  <a:cubicBezTo>
                    <a:pt x="592" y="341"/>
                    <a:pt x="579" y="367"/>
                    <a:pt x="566" y="380"/>
                  </a:cubicBezTo>
                  <a:cubicBezTo>
                    <a:pt x="430" y="461"/>
                    <a:pt x="242" y="597"/>
                    <a:pt x="310" y="597"/>
                  </a:cubicBezTo>
                  <a:cubicBezTo>
                    <a:pt x="366" y="573"/>
                    <a:pt x="430" y="525"/>
                    <a:pt x="459" y="500"/>
                  </a:cubicBezTo>
                  <a:lnTo>
                    <a:pt x="459" y="500"/>
                  </a:lnTo>
                  <a:cubicBezTo>
                    <a:pt x="376" y="582"/>
                    <a:pt x="0" y="948"/>
                    <a:pt x="22" y="948"/>
                  </a:cubicBezTo>
                  <a:cubicBezTo>
                    <a:pt x="22" y="948"/>
                    <a:pt x="23" y="948"/>
                    <a:pt x="25" y="947"/>
                  </a:cubicBezTo>
                  <a:cubicBezTo>
                    <a:pt x="93" y="908"/>
                    <a:pt x="459" y="568"/>
                    <a:pt x="459" y="568"/>
                  </a:cubicBezTo>
                  <a:lnTo>
                    <a:pt x="459" y="568"/>
                  </a:lnTo>
                  <a:cubicBezTo>
                    <a:pt x="459" y="568"/>
                    <a:pt x="306" y="802"/>
                    <a:pt x="317" y="802"/>
                  </a:cubicBezTo>
                  <a:cubicBezTo>
                    <a:pt x="318" y="802"/>
                    <a:pt x="320" y="801"/>
                    <a:pt x="323" y="798"/>
                  </a:cubicBezTo>
                  <a:cubicBezTo>
                    <a:pt x="349" y="772"/>
                    <a:pt x="483" y="612"/>
                    <a:pt x="523" y="531"/>
                  </a:cubicBezTo>
                  <a:lnTo>
                    <a:pt x="523" y="531"/>
                  </a:lnTo>
                  <a:cubicBezTo>
                    <a:pt x="511" y="557"/>
                    <a:pt x="511" y="597"/>
                    <a:pt x="511" y="597"/>
                  </a:cubicBezTo>
                  <a:cubicBezTo>
                    <a:pt x="566" y="597"/>
                    <a:pt x="660" y="503"/>
                    <a:pt x="660" y="503"/>
                  </a:cubicBezTo>
                  <a:lnTo>
                    <a:pt x="660" y="503"/>
                  </a:lnTo>
                  <a:cubicBezTo>
                    <a:pt x="660" y="503"/>
                    <a:pt x="385" y="975"/>
                    <a:pt x="412" y="975"/>
                  </a:cubicBezTo>
                  <a:cubicBezTo>
                    <a:pt x="413" y="975"/>
                    <a:pt x="415" y="975"/>
                    <a:pt x="417" y="973"/>
                  </a:cubicBezTo>
                  <a:cubicBezTo>
                    <a:pt x="459" y="947"/>
                    <a:pt x="524" y="840"/>
                    <a:pt x="579" y="772"/>
                  </a:cubicBezTo>
                  <a:lnTo>
                    <a:pt x="579" y="772"/>
                  </a:lnTo>
                  <a:cubicBezTo>
                    <a:pt x="491" y="924"/>
                    <a:pt x="283" y="1289"/>
                    <a:pt x="303" y="1289"/>
                  </a:cubicBezTo>
                  <a:cubicBezTo>
                    <a:pt x="304" y="1289"/>
                    <a:pt x="307" y="1287"/>
                    <a:pt x="310" y="1284"/>
                  </a:cubicBezTo>
                  <a:cubicBezTo>
                    <a:pt x="391" y="1203"/>
                    <a:pt x="741" y="555"/>
                    <a:pt x="741" y="555"/>
                  </a:cubicBezTo>
                  <a:lnTo>
                    <a:pt x="741" y="555"/>
                  </a:lnTo>
                  <a:cubicBezTo>
                    <a:pt x="741" y="555"/>
                    <a:pt x="659" y="733"/>
                    <a:pt x="669" y="733"/>
                  </a:cubicBezTo>
                  <a:cubicBezTo>
                    <a:pt x="670" y="733"/>
                    <a:pt x="671" y="732"/>
                    <a:pt x="673" y="730"/>
                  </a:cubicBezTo>
                  <a:cubicBezTo>
                    <a:pt x="701" y="718"/>
                    <a:pt x="775" y="582"/>
                    <a:pt x="827" y="500"/>
                  </a:cubicBezTo>
                  <a:lnTo>
                    <a:pt x="827" y="500"/>
                  </a:lnTo>
                  <a:cubicBezTo>
                    <a:pt x="822" y="510"/>
                    <a:pt x="822" y="520"/>
                    <a:pt x="822" y="529"/>
                  </a:cubicBezTo>
                  <a:cubicBezTo>
                    <a:pt x="835" y="503"/>
                    <a:pt x="835" y="474"/>
                    <a:pt x="848" y="461"/>
                  </a:cubicBezTo>
                  <a:cubicBezTo>
                    <a:pt x="848" y="461"/>
                    <a:pt x="848" y="461"/>
                    <a:pt x="848" y="461"/>
                  </a:cubicBezTo>
                  <a:lnTo>
                    <a:pt x="848" y="461"/>
                  </a:lnTo>
                  <a:cubicBezTo>
                    <a:pt x="848" y="474"/>
                    <a:pt x="864" y="487"/>
                    <a:pt x="864" y="503"/>
                  </a:cubicBezTo>
                  <a:cubicBezTo>
                    <a:pt x="864" y="499"/>
                    <a:pt x="864" y="494"/>
                    <a:pt x="864" y="490"/>
                  </a:cubicBezTo>
                  <a:lnTo>
                    <a:pt x="864" y="490"/>
                  </a:lnTo>
                  <a:cubicBezTo>
                    <a:pt x="910" y="574"/>
                    <a:pt x="985" y="694"/>
                    <a:pt x="997" y="717"/>
                  </a:cubicBezTo>
                  <a:cubicBezTo>
                    <a:pt x="998" y="717"/>
                    <a:pt x="1000" y="718"/>
                    <a:pt x="1001" y="718"/>
                  </a:cubicBezTo>
                  <a:cubicBezTo>
                    <a:pt x="1033" y="718"/>
                    <a:pt x="945" y="542"/>
                    <a:pt x="945" y="542"/>
                  </a:cubicBezTo>
                  <a:lnTo>
                    <a:pt x="945" y="542"/>
                  </a:lnTo>
                  <a:cubicBezTo>
                    <a:pt x="945" y="542"/>
                    <a:pt x="1295" y="1190"/>
                    <a:pt x="1376" y="1258"/>
                  </a:cubicBezTo>
                  <a:cubicBezTo>
                    <a:pt x="1379" y="1261"/>
                    <a:pt x="1382" y="1263"/>
                    <a:pt x="1383" y="1263"/>
                  </a:cubicBezTo>
                  <a:cubicBezTo>
                    <a:pt x="1403" y="1263"/>
                    <a:pt x="1195" y="898"/>
                    <a:pt x="1107" y="746"/>
                  </a:cubicBezTo>
                  <a:lnTo>
                    <a:pt x="1107" y="746"/>
                  </a:lnTo>
                  <a:cubicBezTo>
                    <a:pt x="1146" y="811"/>
                    <a:pt x="1214" y="921"/>
                    <a:pt x="1253" y="960"/>
                  </a:cubicBezTo>
                  <a:cubicBezTo>
                    <a:pt x="1255" y="962"/>
                    <a:pt x="1258" y="962"/>
                    <a:pt x="1259" y="962"/>
                  </a:cubicBezTo>
                  <a:cubicBezTo>
                    <a:pt x="1299" y="962"/>
                    <a:pt x="1026" y="474"/>
                    <a:pt x="1026" y="474"/>
                  </a:cubicBezTo>
                  <a:lnTo>
                    <a:pt x="1026" y="474"/>
                  </a:lnTo>
                  <a:cubicBezTo>
                    <a:pt x="1026" y="474"/>
                    <a:pt x="1120" y="568"/>
                    <a:pt x="1159" y="584"/>
                  </a:cubicBezTo>
                  <a:lnTo>
                    <a:pt x="1172" y="568"/>
                  </a:lnTo>
                  <a:cubicBezTo>
                    <a:pt x="1172" y="568"/>
                    <a:pt x="1159" y="542"/>
                    <a:pt x="1159" y="516"/>
                  </a:cubicBezTo>
                  <a:lnTo>
                    <a:pt x="1159" y="516"/>
                  </a:lnTo>
                  <a:cubicBezTo>
                    <a:pt x="1201" y="584"/>
                    <a:pt x="1334" y="759"/>
                    <a:pt x="1363" y="785"/>
                  </a:cubicBezTo>
                  <a:cubicBezTo>
                    <a:pt x="1365" y="786"/>
                    <a:pt x="1366" y="787"/>
                    <a:pt x="1367" y="787"/>
                  </a:cubicBezTo>
                  <a:cubicBezTo>
                    <a:pt x="1385" y="787"/>
                    <a:pt x="1227" y="555"/>
                    <a:pt x="1227" y="555"/>
                  </a:cubicBezTo>
                  <a:lnTo>
                    <a:pt x="1227" y="555"/>
                  </a:lnTo>
                  <a:cubicBezTo>
                    <a:pt x="1227" y="555"/>
                    <a:pt x="1593" y="892"/>
                    <a:pt x="1658" y="921"/>
                  </a:cubicBezTo>
                  <a:cubicBezTo>
                    <a:pt x="1659" y="922"/>
                    <a:pt x="1661" y="922"/>
                    <a:pt x="1661" y="922"/>
                  </a:cubicBezTo>
                  <a:cubicBezTo>
                    <a:pt x="1686" y="922"/>
                    <a:pt x="1252" y="515"/>
                    <a:pt x="1214" y="474"/>
                  </a:cubicBezTo>
                  <a:lnTo>
                    <a:pt x="1214" y="474"/>
                  </a:lnTo>
                  <a:cubicBezTo>
                    <a:pt x="1227" y="487"/>
                    <a:pt x="1308" y="555"/>
                    <a:pt x="1376" y="568"/>
                  </a:cubicBezTo>
                  <a:cubicBezTo>
                    <a:pt x="1379" y="569"/>
                    <a:pt x="1381" y="569"/>
                    <a:pt x="1383" y="569"/>
                  </a:cubicBezTo>
                  <a:cubicBezTo>
                    <a:pt x="1412" y="569"/>
                    <a:pt x="1246" y="444"/>
                    <a:pt x="1133" y="367"/>
                  </a:cubicBezTo>
                  <a:cubicBezTo>
                    <a:pt x="1120" y="354"/>
                    <a:pt x="1120" y="354"/>
                    <a:pt x="1120" y="341"/>
                  </a:cubicBezTo>
                  <a:lnTo>
                    <a:pt x="1120" y="341"/>
                  </a:lnTo>
                  <a:cubicBezTo>
                    <a:pt x="1133" y="354"/>
                    <a:pt x="1159" y="367"/>
                    <a:pt x="1172" y="380"/>
                  </a:cubicBezTo>
                  <a:cubicBezTo>
                    <a:pt x="1181" y="385"/>
                    <a:pt x="1188" y="387"/>
                    <a:pt x="1192" y="387"/>
                  </a:cubicBezTo>
                  <a:cubicBezTo>
                    <a:pt x="1224" y="387"/>
                    <a:pt x="1120" y="260"/>
                    <a:pt x="1120" y="260"/>
                  </a:cubicBezTo>
                  <a:lnTo>
                    <a:pt x="1120" y="260"/>
                  </a:lnTo>
                  <a:cubicBezTo>
                    <a:pt x="1120" y="260"/>
                    <a:pt x="1496" y="529"/>
                    <a:pt x="1551" y="542"/>
                  </a:cubicBezTo>
                  <a:cubicBezTo>
                    <a:pt x="1552" y="542"/>
                    <a:pt x="1553" y="543"/>
                    <a:pt x="1554" y="543"/>
                  </a:cubicBezTo>
                  <a:cubicBezTo>
                    <a:pt x="1575" y="543"/>
                    <a:pt x="1295" y="354"/>
                    <a:pt x="1295" y="354"/>
                  </a:cubicBezTo>
                  <a:lnTo>
                    <a:pt x="1295" y="354"/>
                  </a:lnTo>
                  <a:cubicBezTo>
                    <a:pt x="1295" y="354"/>
                    <a:pt x="1363" y="380"/>
                    <a:pt x="1444" y="393"/>
                  </a:cubicBezTo>
                  <a:cubicBezTo>
                    <a:pt x="1447" y="394"/>
                    <a:pt x="1449" y="394"/>
                    <a:pt x="1451" y="394"/>
                  </a:cubicBezTo>
                  <a:cubicBezTo>
                    <a:pt x="1474" y="394"/>
                    <a:pt x="1319" y="305"/>
                    <a:pt x="1217" y="241"/>
                  </a:cubicBezTo>
                  <a:lnTo>
                    <a:pt x="1217" y="241"/>
                  </a:lnTo>
                  <a:cubicBezTo>
                    <a:pt x="1226" y="244"/>
                    <a:pt x="1237" y="244"/>
                    <a:pt x="1253" y="244"/>
                  </a:cubicBezTo>
                  <a:cubicBezTo>
                    <a:pt x="1334" y="244"/>
                    <a:pt x="890" y="1"/>
                    <a:pt x="890"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38"/>
            <p:cNvSpPr/>
            <p:nvPr/>
          </p:nvSpPr>
          <p:spPr>
            <a:xfrm>
              <a:off x="1589550" y="1458225"/>
              <a:ext cx="650" cy="2375"/>
            </a:xfrm>
            <a:custGeom>
              <a:avLst/>
              <a:gdLst/>
              <a:ahLst/>
              <a:cxnLst/>
              <a:rect l="l" t="t" r="r" b="b"/>
              <a:pathLst>
                <a:path w="26" h="95" extrusionOk="0">
                  <a:moveTo>
                    <a:pt x="0" y="0"/>
                  </a:moveTo>
                  <a:lnTo>
                    <a:pt x="0" y="0"/>
                  </a:lnTo>
                  <a:cubicBezTo>
                    <a:pt x="13" y="52"/>
                    <a:pt x="13" y="94"/>
                    <a:pt x="26" y="94"/>
                  </a:cubicBezTo>
                  <a:cubicBezTo>
                    <a:pt x="26" y="94"/>
                    <a:pt x="13" y="52"/>
                    <a:pt x="0"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6" name="Google Shape;1136;p38"/>
            <p:cNvSpPr/>
            <p:nvPr/>
          </p:nvSpPr>
          <p:spPr>
            <a:xfrm>
              <a:off x="1582075" y="1449700"/>
              <a:ext cx="16225" cy="30225"/>
            </a:xfrm>
            <a:custGeom>
              <a:avLst/>
              <a:gdLst/>
              <a:ahLst/>
              <a:cxnLst/>
              <a:rect l="l" t="t" r="r" b="b"/>
              <a:pathLst>
                <a:path w="649" h="1209" extrusionOk="0">
                  <a:moveTo>
                    <a:pt x="257" y="1"/>
                  </a:moveTo>
                  <a:lnTo>
                    <a:pt x="163" y="341"/>
                  </a:lnTo>
                  <a:lnTo>
                    <a:pt x="1" y="1041"/>
                  </a:lnTo>
                  <a:lnTo>
                    <a:pt x="231" y="448"/>
                  </a:lnTo>
                  <a:lnTo>
                    <a:pt x="231" y="448"/>
                  </a:lnTo>
                  <a:cubicBezTo>
                    <a:pt x="231" y="448"/>
                    <a:pt x="150" y="730"/>
                    <a:pt x="150" y="853"/>
                  </a:cubicBezTo>
                  <a:cubicBezTo>
                    <a:pt x="150" y="866"/>
                    <a:pt x="152" y="872"/>
                    <a:pt x="155" y="872"/>
                  </a:cubicBezTo>
                  <a:cubicBezTo>
                    <a:pt x="181" y="872"/>
                    <a:pt x="299" y="487"/>
                    <a:pt x="299" y="487"/>
                  </a:cubicBezTo>
                  <a:lnTo>
                    <a:pt x="299" y="487"/>
                  </a:lnTo>
                  <a:cubicBezTo>
                    <a:pt x="299" y="487"/>
                    <a:pt x="226" y="1209"/>
                    <a:pt x="241" y="1209"/>
                  </a:cubicBezTo>
                  <a:cubicBezTo>
                    <a:pt x="242" y="1209"/>
                    <a:pt x="243" y="1207"/>
                    <a:pt x="244" y="1203"/>
                  </a:cubicBezTo>
                  <a:cubicBezTo>
                    <a:pt x="257" y="1122"/>
                    <a:pt x="312" y="542"/>
                    <a:pt x="312" y="542"/>
                  </a:cubicBezTo>
                  <a:cubicBezTo>
                    <a:pt x="312" y="542"/>
                    <a:pt x="419" y="908"/>
                    <a:pt x="445" y="934"/>
                  </a:cubicBezTo>
                  <a:cubicBezTo>
                    <a:pt x="446" y="935"/>
                    <a:pt x="446" y="935"/>
                    <a:pt x="447" y="935"/>
                  </a:cubicBezTo>
                  <a:cubicBezTo>
                    <a:pt x="469" y="935"/>
                    <a:pt x="380" y="529"/>
                    <a:pt x="380" y="529"/>
                  </a:cubicBezTo>
                  <a:lnTo>
                    <a:pt x="380" y="529"/>
                  </a:lnTo>
                  <a:cubicBezTo>
                    <a:pt x="380" y="529"/>
                    <a:pt x="607" y="1028"/>
                    <a:pt x="623" y="1028"/>
                  </a:cubicBezTo>
                  <a:cubicBezTo>
                    <a:pt x="649" y="1028"/>
                    <a:pt x="257" y="1"/>
                    <a:pt x="257"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7" name="Google Shape;1137;p38"/>
            <p:cNvSpPr/>
            <p:nvPr/>
          </p:nvSpPr>
          <p:spPr>
            <a:xfrm>
              <a:off x="1583950" y="1432225"/>
              <a:ext cx="9975" cy="5550"/>
            </a:xfrm>
            <a:custGeom>
              <a:avLst/>
              <a:gdLst/>
              <a:ahLst/>
              <a:cxnLst/>
              <a:rect l="l" t="t" r="r" b="b"/>
              <a:pathLst>
                <a:path w="399" h="222" extrusionOk="0">
                  <a:moveTo>
                    <a:pt x="90" y="81"/>
                  </a:moveTo>
                  <a:cubicBezTo>
                    <a:pt x="89" y="81"/>
                    <a:pt x="89" y="81"/>
                    <a:pt x="88" y="81"/>
                  </a:cubicBezTo>
                  <a:cubicBezTo>
                    <a:pt x="87" y="82"/>
                    <a:pt x="87" y="82"/>
                    <a:pt x="87" y="82"/>
                  </a:cubicBezTo>
                  <a:cubicBezTo>
                    <a:pt x="88" y="82"/>
                    <a:pt x="89" y="82"/>
                    <a:pt x="90" y="81"/>
                  </a:cubicBezTo>
                  <a:close/>
                  <a:moveTo>
                    <a:pt x="208" y="0"/>
                  </a:moveTo>
                  <a:cubicBezTo>
                    <a:pt x="208" y="0"/>
                    <a:pt x="109" y="70"/>
                    <a:pt x="90" y="81"/>
                  </a:cubicBezTo>
                  <a:lnTo>
                    <a:pt x="90" y="81"/>
                  </a:lnTo>
                  <a:cubicBezTo>
                    <a:pt x="108" y="78"/>
                    <a:pt x="182" y="52"/>
                    <a:pt x="182" y="52"/>
                  </a:cubicBezTo>
                  <a:lnTo>
                    <a:pt x="182" y="52"/>
                  </a:lnTo>
                  <a:cubicBezTo>
                    <a:pt x="182" y="52"/>
                    <a:pt x="1" y="163"/>
                    <a:pt x="16" y="163"/>
                  </a:cubicBezTo>
                  <a:cubicBezTo>
                    <a:pt x="17" y="163"/>
                    <a:pt x="18" y="163"/>
                    <a:pt x="20" y="162"/>
                  </a:cubicBezTo>
                  <a:cubicBezTo>
                    <a:pt x="46" y="149"/>
                    <a:pt x="169" y="107"/>
                    <a:pt x="169" y="107"/>
                  </a:cubicBezTo>
                  <a:lnTo>
                    <a:pt x="169" y="107"/>
                  </a:lnTo>
                  <a:cubicBezTo>
                    <a:pt x="169" y="107"/>
                    <a:pt x="2" y="221"/>
                    <a:pt x="16" y="221"/>
                  </a:cubicBezTo>
                  <a:cubicBezTo>
                    <a:pt x="17" y="221"/>
                    <a:pt x="23" y="219"/>
                    <a:pt x="33" y="214"/>
                  </a:cubicBezTo>
                  <a:cubicBezTo>
                    <a:pt x="101" y="188"/>
                    <a:pt x="224" y="107"/>
                    <a:pt x="224" y="107"/>
                  </a:cubicBezTo>
                  <a:cubicBezTo>
                    <a:pt x="224" y="107"/>
                    <a:pt x="368" y="202"/>
                    <a:pt x="385" y="202"/>
                  </a:cubicBezTo>
                  <a:cubicBezTo>
                    <a:pt x="386" y="202"/>
                    <a:pt x="386" y="202"/>
                    <a:pt x="386" y="201"/>
                  </a:cubicBezTo>
                  <a:cubicBezTo>
                    <a:pt x="399" y="201"/>
                    <a:pt x="250" y="94"/>
                    <a:pt x="250" y="94"/>
                  </a:cubicBezTo>
                  <a:lnTo>
                    <a:pt x="250" y="94"/>
                  </a:lnTo>
                  <a:cubicBezTo>
                    <a:pt x="250" y="94"/>
                    <a:pt x="338" y="123"/>
                    <a:pt x="363" y="123"/>
                  </a:cubicBezTo>
                  <a:cubicBezTo>
                    <a:pt x="367" y="123"/>
                    <a:pt x="370" y="122"/>
                    <a:pt x="370" y="120"/>
                  </a:cubicBezTo>
                  <a:cubicBezTo>
                    <a:pt x="370" y="110"/>
                    <a:pt x="314" y="92"/>
                    <a:pt x="288" y="85"/>
                  </a:cubicBezTo>
                  <a:lnTo>
                    <a:pt x="288" y="85"/>
                  </a:lnTo>
                  <a:cubicBezTo>
                    <a:pt x="301" y="88"/>
                    <a:pt x="321" y="93"/>
                    <a:pt x="336" y="93"/>
                  </a:cubicBezTo>
                  <a:cubicBezTo>
                    <a:pt x="348" y="93"/>
                    <a:pt x="357" y="90"/>
                    <a:pt x="357" y="81"/>
                  </a:cubicBezTo>
                  <a:cubicBezTo>
                    <a:pt x="344" y="68"/>
                    <a:pt x="208" y="0"/>
                    <a:pt x="208" y="0"/>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8" name="Google Shape;1138;p38"/>
            <p:cNvSpPr/>
            <p:nvPr/>
          </p:nvSpPr>
          <p:spPr>
            <a:xfrm>
              <a:off x="1553725" y="1481950"/>
              <a:ext cx="138500" cy="5650"/>
            </a:xfrm>
            <a:custGeom>
              <a:avLst/>
              <a:gdLst/>
              <a:ahLst/>
              <a:cxnLst/>
              <a:rect l="l" t="t" r="r" b="b"/>
              <a:pathLst>
                <a:path w="5540" h="226" extrusionOk="0">
                  <a:moveTo>
                    <a:pt x="4403" y="0"/>
                  </a:moveTo>
                  <a:cubicBezTo>
                    <a:pt x="3103" y="0"/>
                    <a:pt x="1148" y="36"/>
                    <a:pt x="1148" y="36"/>
                  </a:cubicBezTo>
                  <a:cubicBezTo>
                    <a:pt x="1148" y="36"/>
                    <a:pt x="1" y="88"/>
                    <a:pt x="69" y="130"/>
                  </a:cubicBezTo>
                  <a:cubicBezTo>
                    <a:pt x="92" y="143"/>
                    <a:pt x="212" y="147"/>
                    <a:pt x="361" y="147"/>
                  </a:cubicBezTo>
                  <a:cubicBezTo>
                    <a:pt x="644" y="147"/>
                    <a:pt x="1033" y="132"/>
                    <a:pt x="1076" y="130"/>
                  </a:cubicBezTo>
                  <a:lnTo>
                    <a:pt x="1076" y="130"/>
                  </a:lnTo>
                  <a:cubicBezTo>
                    <a:pt x="1037" y="132"/>
                    <a:pt x="734" y="146"/>
                    <a:pt x="798" y="198"/>
                  </a:cubicBezTo>
                  <a:cubicBezTo>
                    <a:pt x="822" y="218"/>
                    <a:pt x="1237" y="225"/>
                    <a:pt x="1809" y="225"/>
                  </a:cubicBezTo>
                  <a:cubicBezTo>
                    <a:pt x="3172" y="225"/>
                    <a:pt x="5428" y="185"/>
                    <a:pt x="5428" y="185"/>
                  </a:cubicBezTo>
                  <a:cubicBezTo>
                    <a:pt x="5428" y="185"/>
                    <a:pt x="4592" y="117"/>
                    <a:pt x="4754" y="88"/>
                  </a:cubicBezTo>
                  <a:cubicBezTo>
                    <a:pt x="4784" y="83"/>
                    <a:pt x="4828" y="82"/>
                    <a:pt x="4881" y="82"/>
                  </a:cubicBezTo>
                  <a:cubicBezTo>
                    <a:pt x="4986" y="82"/>
                    <a:pt x="5124" y="88"/>
                    <a:pt x="5246" y="88"/>
                  </a:cubicBezTo>
                  <a:cubicBezTo>
                    <a:pt x="5397" y="88"/>
                    <a:pt x="5523" y="78"/>
                    <a:pt x="5535" y="36"/>
                  </a:cubicBezTo>
                  <a:cubicBezTo>
                    <a:pt x="5539" y="9"/>
                    <a:pt x="5053" y="0"/>
                    <a:pt x="4403" y="0"/>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38"/>
            <p:cNvSpPr/>
            <p:nvPr/>
          </p:nvSpPr>
          <p:spPr>
            <a:xfrm>
              <a:off x="1566200" y="1460875"/>
              <a:ext cx="18250" cy="23275"/>
            </a:xfrm>
            <a:custGeom>
              <a:avLst/>
              <a:gdLst/>
              <a:ahLst/>
              <a:cxnLst/>
              <a:rect l="l" t="t" r="r" b="b"/>
              <a:pathLst>
                <a:path w="730" h="931" extrusionOk="0">
                  <a:moveTo>
                    <a:pt x="270" y="1"/>
                  </a:moveTo>
                  <a:cubicBezTo>
                    <a:pt x="270" y="1"/>
                    <a:pt x="56" y="137"/>
                    <a:pt x="1" y="432"/>
                  </a:cubicBezTo>
                  <a:lnTo>
                    <a:pt x="1" y="931"/>
                  </a:lnTo>
                  <a:lnTo>
                    <a:pt x="730" y="931"/>
                  </a:lnTo>
                  <a:lnTo>
                    <a:pt x="730" y="351"/>
                  </a:lnTo>
                  <a:cubicBezTo>
                    <a:pt x="662" y="244"/>
                    <a:pt x="474" y="1"/>
                    <a:pt x="270" y="1"/>
                  </a:cubicBez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38"/>
            <p:cNvSpPr/>
            <p:nvPr/>
          </p:nvSpPr>
          <p:spPr>
            <a:xfrm>
              <a:off x="1584425" y="1469625"/>
              <a:ext cx="675" cy="14525"/>
            </a:xfrm>
            <a:custGeom>
              <a:avLst/>
              <a:gdLst/>
              <a:ahLst/>
              <a:cxnLst/>
              <a:rect l="l" t="t" r="r" b="b"/>
              <a:pathLst>
                <a:path w="27" h="581" extrusionOk="0">
                  <a:moveTo>
                    <a:pt x="1" y="1"/>
                  </a:moveTo>
                  <a:lnTo>
                    <a:pt x="1" y="581"/>
                  </a:lnTo>
                  <a:lnTo>
                    <a:pt x="27" y="581"/>
                  </a:lnTo>
                  <a:lnTo>
                    <a:pt x="27" y="43"/>
                  </a:lnTo>
                  <a:cubicBezTo>
                    <a:pt x="27" y="43"/>
                    <a:pt x="27" y="30"/>
                    <a:pt x="1" y="1"/>
                  </a:cubicBezTo>
                  <a:close/>
                </a:path>
              </a:pathLst>
            </a:custGeom>
            <a:solidFill>
              <a:srgbClr val="C5C6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38"/>
            <p:cNvSpPr/>
            <p:nvPr/>
          </p:nvSpPr>
          <p:spPr>
            <a:xfrm>
              <a:off x="1585075" y="1466650"/>
              <a:ext cx="23675" cy="17500"/>
            </a:xfrm>
            <a:custGeom>
              <a:avLst/>
              <a:gdLst/>
              <a:ahLst/>
              <a:cxnLst/>
              <a:rect l="l" t="t" r="r" b="b"/>
              <a:pathLst>
                <a:path w="947" h="700" extrusionOk="0">
                  <a:moveTo>
                    <a:pt x="380" y="0"/>
                  </a:moveTo>
                  <a:lnTo>
                    <a:pt x="1" y="133"/>
                  </a:lnTo>
                  <a:lnTo>
                    <a:pt x="1" y="700"/>
                  </a:lnTo>
                  <a:lnTo>
                    <a:pt x="947" y="700"/>
                  </a:lnTo>
                  <a:lnTo>
                    <a:pt x="947" y="201"/>
                  </a:lnTo>
                  <a:lnTo>
                    <a:pt x="380" y="0"/>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38"/>
            <p:cNvSpPr/>
            <p:nvPr/>
          </p:nvSpPr>
          <p:spPr>
            <a:xfrm>
              <a:off x="1566200" y="1460250"/>
              <a:ext cx="43200" cy="11425"/>
            </a:xfrm>
            <a:custGeom>
              <a:avLst/>
              <a:gdLst/>
              <a:ahLst/>
              <a:cxnLst/>
              <a:rect l="l" t="t" r="r" b="b"/>
              <a:pathLst>
                <a:path w="1728" h="457" extrusionOk="0">
                  <a:moveTo>
                    <a:pt x="312" y="0"/>
                  </a:moveTo>
                  <a:cubicBezTo>
                    <a:pt x="312" y="0"/>
                    <a:pt x="56" y="120"/>
                    <a:pt x="1" y="457"/>
                  </a:cubicBezTo>
                  <a:cubicBezTo>
                    <a:pt x="1" y="457"/>
                    <a:pt x="108" y="81"/>
                    <a:pt x="312" y="39"/>
                  </a:cubicBezTo>
                  <a:cubicBezTo>
                    <a:pt x="312" y="39"/>
                    <a:pt x="380" y="39"/>
                    <a:pt x="461" y="94"/>
                  </a:cubicBezTo>
                  <a:cubicBezTo>
                    <a:pt x="513" y="120"/>
                    <a:pt x="581" y="175"/>
                    <a:pt x="623" y="256"/>
                  </a:cubicBezTo>
                  <a:cubicBezTo>
                    <a:pt x="662" y="308"/>
                    <a:pt x="691" y="376"/>
                    <a:pt x="704" y="457"/>
                  </a:cubicBezTo>
                  <a:lnTo>
                    <a:pt x="1728" y="457"/>
                  </a:lnTo>
                  <a:cubicBezTo>
                    <a:pt x="1728" y="457"/>
                    <a:pt x="1728" y="363"/>
                    <a:pt x="1676" y="256"/>
                  </a:cubicBezTo>
                  <a:cubicBezTo>
                    <a:pt x="1663" y="201"/>
                    <a:pt x="1621" y="146"/>
                    <a:pt x="1566" y="107"/>
                  </a:cubicBezTo>
                  <a:cubicBezTo>
                    <a:pt x="1540" y="65"/>
                    <a:pt x="1485" y="39"/>
                    <a:pt x="1433" y="26"/>
                  </a:cubicBezTo>
                  <a:lnTo>
                    <a:pt x="312" y="0"/>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38"/>
            <p:cNvSpPr/>
            <p:nvPr/>
          </p:nvSpPr>
          <p:spPr>
            <a:xfrm>
              <a:off x="1569925" y="1476775"/>
              <a:ext cx="8775" cy="7375"/>
            </a:xfrm>
            <a:custGeom>
              <a:avLst/>
              <a:gdLst/>
              <a:ahLst/>
              <a:cxnLst/>
              <a:rect l="l" t="t" r="r" b="b"/>
              <a:pathLst>
                <a:path w="351" h="295" extrusionOk="0">
                  <a:moveTo>
                    <a:pt x="1" y="0"/>
                  </a:moveTo>
                  <a:lnTo>
                    <a:pt x="1" y="295"/>
                  </a:lnTo>
                  <a:lnTo>
                    <a:pt x="351" y="295"/>
                  </a:lnTo>
                  <a:lnTo>
                    <a:pt x="351" y="0"/>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38"/>
            <p:cNvSpPr/>
            <p:nvPr/>
          </p:nvSpPr>
          <p:spPr>
            <a:xfrm>
              <a:off x="1573675" y="1476775"/>
              <a:ext cx="325" cy="7375"/>
            </a:xfrm>
            <a:custGeom>
              <a:avLst/>
              <a:gdLst/>
              <a:ahLst/>
              <a:cxnLst/>
              <a:rect l="l" t="t" r="r" b="b"/>
              <a:pathLst>
                <a:path w="13" h="295" extrusionOk="0">
                  <a:moveTo>
                    <a:pt x="0" y="0"/>
                  </a:moveTo>
                  <a:lnTo>
                    <a:pt x="0" y="295"/>
                  </a:lnTo>
                  <a:lnTo>
                    <a:pt x="13" y="295"/>
                  </a:lnTo>
                  <a:lnTo>
                    <a:pt x="13" y="0"/>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38"/>
            <p:cNvSpPr/>
            <p:nvPr/>
          </p:nvSpPr>
          <p:spPr>
            <a:xfrm>
              <a:off x="1600300" y="1438925"/>
              <a:ext cx="35425" cy="45225"/>
            </a:xfrm>
            <a:custGeom>
              <a:avLst/>
              <a:gdLst/>
              <a:ahLst/>
              <a:cxnLst/>
              <a:rect l="l" t="t" r="r" b="b"/>
              <a:pathLst>
                <a:path w="1417" h="1809" extrusionOk="0">
                  <a:moveTo>
                    <a:pt x="528" y="1"/>
                  </a:moveTo>
                  <a:cubicBezTo>
                    <a:pt x="523" y="1"/>
                    <a:pt x="518" y="1"/>
                    <a:pt x="513" y="1"/>
                  </a:cubicBezTo>
                  <a:cubicBezTo>
                    <a:pt x="513" y="1"/>
                    <a:pt x="95" y="270"/>
                    <a:pt x="1" y="853"/>
                  </a:cubicBezTo>
                  <a:lnTo>
                    <a:pt x="1" y="1809"/>
                  </a:lnTo>
                  <a:lnTo>
                    <a:pt x="1417" y="1809"/>
                  </a:lnTo>
                  <a:lnTo>
                    <a:pt x="1417" y="691"/>
                  </a:lnTo>
                  <a:cubicBezTo>
                    <a:pt x="1286" y="490"/>
                    <a:pt x="915" y="1"/>
                    <a:pt x="528" y="1"/>
                  </a:cubicBez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38"/>
            <p:cNvSpPr/>
            <p:nvPr/>
          </p:nvSpPr>
          <p:spPr>
            <a:xfrm>
              <a:off x="1635700" y="1456200"/>
              <a:ext cx="1400" cy="27950"/>
            </a:xfrm>
            <a:custGeom>
              <a:avLst/>
              <a:gdLst/>
              <a:ahLst/>
              <a:cxnLst/>
              <a:rect l="l" t="t" r="r" b="b"/>
              <a:pathLst>
                <a:path w="56" h="1118" extrusionOk="0">
                  <a:moveTo>
                    <a:pt x="1" y="0"/>
                  </a:moveTo>
                  <a:lnTo>
                    <a:pt x="1" y="1118"/>
                  </a:lnTo>
                  <a:lnTo>
                    <a:pt x="56" y="1118"/>
                  </a:lnTo>
                  <a:lnTo>
                    <a:pt x="56" y="65"/>
                  </a:lnTo>
                  <a:cubicBezTo>
                    <a:pt x="56" y="65"/>
                    <a:pt x="43" y="39"/>
                    <a:pt x="1" y="0"/>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38"/>
            <p:cNvSpPr/>
            <p:nvPr/>
          </p:nvSpPr>
          <p:spPr>
            <a:xfrm>
              <a:off x="1637075" y="1450125"/>
              <a:ext cx="45650" cy="34025"/>
            </a:xfrm>
            <a:custGeom>
              <a:avLst/>
              <a:gdLst/>
              <a:ahLst/>
              <a:cxnLst/>
              <a:rect l="l" t="t" r="r" b="b"/>
              <a:pathLst>
                <a:path w="1826" h="1361" extrusionOk="0">
                  <a:moveTo>
                    <a:pt x="743" y="0"/>
                  </a:moveTo>
                  <a:lnTo>
                    <a:pt x="1" y="282"/>
                  </a:lnTo>
                  <a:lnTo>
                    <a:pt x="1" y="1361"/>
                  </a:lnTo>
                  <a:lnTo>
                    <a:pt x="1825" y="1361"/>
                  </a:lnTo>
                  <a:lnTo>
                    <a:pt x="1825" y="405"/>
                  </a:lnTo>
                  <a:lnTo>
                    <a:pt x="743" y="0"/>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38"/>
            <p:cNvSpPr/>
            <p:nvPr/>
          </p:nvSpPr>
          <p:spPr>
            <a:xfrm>
              <a:off x="1599675" y="1437550"/>
              <a:ext cx="84650" cy="22725"/>
            </a:xfrm>
            <a:custGeom>
              <a:avLst/>
              <a:gdLst/>
              <a:ahLst/>
              <a:cxnLst/>
              <a:rect l="l" t="t" r="r" b="b"/>
              <a:pathLst>
                <a:path w="3386" h="909" extrusionOk="0">
                  <a:moveTo>
                    <a:pt x="606" y="1"/>
                  </a:moveTo>
                  <a:cubicBezTo>
                    <a:pt x="606" y="1"/>
                    <a:pt x="133" y="244"/>
                    <a:pt x="0" y="908"/>
                  </a:cubicBezTo>
                  <a:lnTo>
                    <a:pt x="26" y="908"/>
                  </a:lnTo>
                  <a:cubicBezTo>
                    <a:pt x="26" y="908"/>
                    <a:pt x="214" y="163"/>
                    <a:pt x="606" y="82"/>
                  </a:cubicBezTo>
                  <a:cubicBezTo>
                    <a:pt x="606" y="82"/>
                    <a:pt x="742" y="82"/>
                    <a:pt x="917" y="179"/>
                  </a:cubicBezTo>
                  <a:cubicBezTo>
                    <a:pt x="1024" y="244"/>
                    <a:pt x="1134" y="341"/>
                    <a:pt x="1228" y="503"/>
                  </a:cubicBezTo>
                  <a:cubicBezTo>
                    <a:pt x="1296" y="610"/>
                    <a:pt x="1348" y="746"/>
                    <a:pt x="1390" y="908"/>
                  </a:cubicBezTo>
                  <a:lnTo>
                    <a:pt x="3373" y="908"/>
                  </a:lnTo>
                  <a:cubicBezTo>
                    <a:pt x="3373" y="908"/>
                    <a:pt x="3386" y="717"/>
                    <a:pt x="3292" y="516"/>
                  </a:cubicBezTo>
                  <a:cubicBezTo>
                    <a:pt x="3240" y="406"/>
                    <a:pt x="3172" y="312"/>
                    <a:pt x="3078" y="218"/>
                  </a:cubicBezTo>
                  <a:cubicBezTo>
                    <a:pt x="3010" y="150"/>
                    <a:pt x="2916" y="98"/>
                    <a:pt x="2819" y="56"/>
                  </a:cubicBezTo>
                  <a:lnTo>
                    <a:pt x="606" y="1"/>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38"/>
            <p:cNvSpPr/>
            <p:nvPr/>
          </p:nvSpPr>
          <p:spPr>
            <a:xfrm>
              <a:off x="1607025" y="1469950"/>
              <a:ext cx="17275" cy="14200"/>
            </a:xfrm>
            <a:custGeom>
              <a:avLst/>
              <a:gdLst/>
              <a:ahLst/>
              <a:cxnLst/>
              <a:rect l="l" t="t" r="r" b="b"/>
              <a:pathLst>
                <a:path w="691" h="568" extrusionOk="0">
                  <a:moveTo>
                    <a:pt x="1" y="1"/>
                  </a:moveTo>
                  <a:lnTo>
                    <a:pt x="1" y="568"/>
                  </a:lnTo>
                  <a:lnTo>
                    <a:pt x="691" y="568"/>
                  </a:lnTo>
                  <a:lnTo>
                    <a:pt x="691" y="1"/>
                  </a:ln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0" name="Google Shape;1150;p38"/>
            <p:cNvSpPr/>
            <p:nvPr/>
          </p:nvSpPr>
          <p:spPr>
            <a:xfrm>
              <a:off x="1614800" y="1469950"/>
              <a:ext cx="350" cy="14200"/>
            </a:xfrm>
            <a:custGeom>
              <a:avLst/>
              <a:gdLst/>
              <a:ahLst/>
              <a:cxnLst/>
              <a:rect l="l" t="t" r="r" b="b"/>
              <a:pathLst>
                <a:path w="14" h="568" extrusionOk="0">
                  <a:moveTo>
                    <a:pt x="1" y="1"/>
                  </a:moveTo>
                  <a:lnTo>
                    <a:pt x="1" y="568"/>
                  </a:lnTo>
                  <a:lnTo>
                    <a:pt x="14" y="568"/>
                  </a:lnTo>
                  <a:lnTo>
                    <a:pt x="14"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38"/>
            <p:cNvSpPr/>
            <p:nvPr/>
          </p:nvSpPr>
          <p:spPr>
            <a:xfrm>
              <a:off x="1676625" y="1463550"/>
              <a:ext cx="22600" cy="27100"/>
            </a:xfrm>
            <a:custGeom>
              <a:avLst/>
              <a:gdLst/>
              <a:ahLst/>
              <a:cxnLst/>
              <a:rect l="l" t="t" r="r" b="b"/>
              <a:pathLst>
                <a:path w="904" h="1084" extrusionOk="0">
                  <a:moveTo>
                    <a:pt x="862" y="338"/>
                  </a:moveTo>
                  <a:cubicBezTo>
                    <a:pt x="836" y="338"/>
                    <a:pt x="810" y="367"/>
                    <a:pt x="810" y="393"/>
                  </a:cubicBezTo>
                  <a:cubicBezTo>
                    <a:pt x="810" y="406"/>
                    <a:pt x="823" y="419"/>
                    <a:pt x="836" y="435"/>
                  </a:cubicBezTo>
                  <a:lnTo>
                    <a:pt x="862" y="435"/>
                  </a:lnTo>
                  <a:cubicBezTo>
                    <a:pt x="891" y="435"/>
                    <a:pt x="904" y="419"/>
                    <a:pt x="904" y="393"/>
                  </a:cubicBezTo>
                  <a:cubicBezTo>
                    <a:pt x="904" y="367"/>
                    <a:pt x="891" y="338"/>
                    <a:pt x="862" y="338"/>
                  </a:cubicBezTo>
                  <a:close/>
                  <a:moveTo>
                    <a:pt x="486" y="1"/>
                  </a:moveTo>
                  <a:cubicBezTo>
                    <a:pt x="350" y="1"/>
                    <a:pt x="227" y="124"/>
                    <a:pt x="227" y="273"/>
                  </a:cubicBezTo>
                  <a:cubicBezTo>
                    <a:pt x="227" y="406"/>
                    <a:pt x="324" y="516"/>
                    <a:pt x="457" y="529"/>
                  </a:cubicBezTo>
                  <a:lnTo>
                    <a:pt x="457" y="678"/>
                  </a:lnTo>
                  <a:lnTo>
                    <a:pt x="405" y="623"/>
                  </a:lnTo>
                  <a:lnTo>
                    <a:pt x="405" y="568"/>
                  </a:lnTo>
                  <a:lnTo>
                    <a:pt x="389" y="568"/>
                  </a:lnTo>
                  <a:lnTo>
                    <a:pt x="389" y="662"/>
                  </a:lnTo>
                  <a:lnTo>
                    <a:pt x="282" y="555"/>
                  </a:lnTo>
                  <a:lnTo>
                    <a:pt x="282" y="529"/>
                  </a:lnTo>
                  <a:cubicBezTo>
                    <a:pt x="282" y="461"/>
                    <a:pt x="243" y="419"/>
                    <a:pt x="188" y="419"/>
                  </a:cubicBezTo>
                  <a:cubicBezTo>
                    <a:pt x="146" y="419"/>
                    <a:pt x="107" y="448"/>
                    <a:pt x="94" y="474"/>
                  </a:cubicBezTo>
                  <a:lnTo>
                    <a:pt x="65" y="474"/>
                  </a:lnTo>
                  <a:cubicBezTo>
                    <a:pt x="26" y="474"/>
                    <a:pt x="0" y="500"/>
                    <a:pt x="0" y="542"/>
                  </a:cubicBezTo>
                  <a:cubicBezTo>
                    <a:pt x="0" y="581"/>
                    <a:pt x="26" y="623"/>
                    <a:pt x="65" y="623"/>
                  </a:cubicBezTo>
                  <a:cubicBezTo>
                    <a:pt x="94" y="623"/>
                    <a:pt x="107" y="610"/>
                    <a:pt x="120" y="597"/>
                  </a:cubicBezTo>
                  <a:cubicBezTo>
                    <a:pt x="133" y="610"/>
                    <a:pt x="162" y="623"/>
                    <a:pt x="188" y="623"/>
                  </a:cubicBezTo>
                  <a:cubicBezTo>
                    <a:pt x="214" y="623"/>
                    <a:pt x="243" y="610"/>
                    <a:pt x="269" y="581"/>
                  </a:cubicBezTo>
                  <a:lnTo>
                    <a:pt x="457" y="730"/>
                  </a:lnTo>
                  <a:lnTo>
                    <a:pt x="457" y="1083"/>
                  </a:lnTo>
                  <a:lnTo>
                    <a:pt x="525" y="1083"/>
                  </a:lnTo>
                  <a:lnTo>
                    <a:pt x="525" y="691"/>
                  </a:lnTo>
                  <a:lnTo>
                    <a:pt x="567" y="678"/>
                  </a:lnTo>
                  <a:lnTo>
                    <a:pt x="606" y="691"/>
                  </a:lnTo>
                  <a:lnTo>
                    <a:pt x="619" y="678"/>
                  </a:lnTo>
                  <a:lnTo>
                    <a:pt x="593" y="662"/>
                  </a:lnTo>
                  <a:lnTo>
                    <a:pt x="742" y="581"/>
                  </a:lnTo>
                  <a:cubicBezTo>
                    <a:pt x="755" y="610"/>
                    <a:pt x="781" y="623"/>
                    <a:pt x="810" y="623"/>
                  </a:cubicBezTo>
                  <a:cubicBezTo>
                    <a:pt x="862" y="623"/>
                    <a:pt x="904" y="581"/>
                    <a:pt x="904" y="529"/>
                  </a:cubicBezTo>
                  <a:cubicBezTo>
                    <a:pt x="904" y="487"/>
                    <a:pt x="875" y="448"/>
                    <a:pt x="836" y="435"/>
                  </a:cubicBezTo>
                  <a:lnTo>
                    <a:pt x="810" y="435"/>
                  </a:lnTo>
                  <a:cubicBezTo>
                    <a:pt x="768" y="435"/>
                    <a:pt x="729" y="474"/>
                    <a:pt x="729" y="529"/>
                  </a:cubicBezTo>
                  <a:lnTo>
                    <a:pt x="729" y="555"/>
                  </a:lnTo>
                  <a:lnTo>
                    <a:pt x="619" y="610"/>
                  </a:lnTo>
                  <a:lnTo>
                    <a:pt x="632" y="542"/>
                  </a:lnTo>
                  <a:lnTo>
                    <a:pt x="606" y="542"/>
                  </a:lnTo>
                  <a:lnTo>
                    <a:pt x="606" y="610"/>
                  </a:lnTo>
                  <a:lnTo>
                    <a:pt x="525" y="636"/>
                  </a:lnTo>
                  <a:lnTo>
                    <a:pt x="525" y="529"/>
                  </a:lnTo>
                  <a:cubicBezTo>
                    <a:pt x="661" y="500"/>
                    <a:pt x="755" y="393"/>
                    <a:pt x="755" y="273"/>
                  </a:cubicBezTo>
                  <a:cubicBezTo>
                    <a:pt x="755" y="124"/>
                    <a:pt x="632" y="1"/>
                    <a:pt x="486" y="1"/>
                  </a:cubicBezTo>
                  <a:close/>
                </a:path>
              </a:pathLst>
            </a:custGeom>
            <a:solidFill>
              <a:srgbClr val="0C55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38"/>
            <p:cNvSpPr/>
            <p:nvPr/>
          </p:nvSpPr>
          <p:spPr>
            <a:xfrm>
              <a:off x="1260750" y="1482850"/>
              <a:ext cx="282875" cy="3750"/>
            </a:xfrm>
            <a:custGeom>
              <a:avLst/>
              <a:gdLst/>
              <a:ahLst/>
              <a:cxnLst/>
              <a:rect l="l" t="t" r="r" b="b"/>
              <a:pathLst>
                <a:path w="11315" h="150" extrusionOk="0">
                  <a:moveTo>
                    <a:pt x="892" y="0"/>
                  </a:moveTo>
                  <a:lnTo>
                    <a:pt x="1" y="149"/>
                  </a:lnTo>
                  <a:lnTo>
                    <a:pt x="10787" y="149"/>
                  </a:lnTo>
                  <a:lnTo>
                    <a:pt x="11315" y="0"/>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38"/>
            <p:cNvSpPr/>
            <p:nvPr/>
          </p:nvSpPr>
          <p:spPr>
            <a:xfrm>
              <a:off x="1287400" y="1477075"/>
              <a:ext cx="271800" cy="3775"/>
            </a:xfrm>
            <a:custGeom>
              <a:avLst/>
              <a:gdLst/>
              <a:ahLst/>
              <a:cxnLst/>
              <a:rect l="l" t="t" r="r" b="b"/>
              <a:pathLst>
                <a:path w="10872" h="151" extrusionOk="0">
                  <a:moveTo>
                    <a:pt x="908" y="1"/>
                  </a:moveTo>
                  <a:lnTo>
                    <a:pt x="1" y="150"/>
                  </a:lnTo>
                  <a:lnTo>
                    <a:pt x="10343" y="150"/>
                  </a:lnTo>
                  <a:lnTo>
                    <a:pt x="10871" y="1"/>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38"/>
            <p:cNvSpPr/>
            <p:nvPr/>
          </p:nvSpPr>
          <p:spPr>
            <a:xfrm>
              <a:off x="163472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8"/>
            <p:cNvSpPr/>
            <p:nvPr/>
          </p:nvSpPr>
          <p:spPr>
            <a:xfrm>
              <a:off x="163302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38"/>
            <p:cNvSpPr/>
            <p:nvPr/>
          </p:nvSpPr>
          <p:spPr>
            <a:xfrm>
              <a:off x="1631325"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8"/>
            <p:cNvSpPr/>
            <p:nvPr/>
          </p:nvSpPr>
          <p:spPr>
            <a:xfrm>
              <a:off x="1629625" y="1484875"/>
              <a:ext cx="750" cy="3000"/>
            </a:xfrm>
            <a:custGeom>
              <a:avLst/>
              <a:gdLst/>
              <a:ahLst/>
              <a:cxnLst/>
              <a:rect l="l" t="t" r="r" b="b"/>
              <a:pathLst>
                <a:path w="30"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38"/>
            <p:cNvSpPr/>
            <p:nvPr/>
          </p:nvSpPr>
          <p:spPr>
            <a:xfrm>
              <a:off x="162802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38"/>
            <p:cNvSpPr/>
            <p:nvPr/>
          </p:nvSpPr>
          <p:spPr>
            <a:xfrm>
              <a:off x="162662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38"/>
            <p:cNvSpPr/>
            <p:nvPr/>
          </p:nvSpPr>
          <p:spPr>
            <a:xfrm>
              <a:off x="162492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38"/>
            <p:cNvSpPr/>
            <p:nvPr/>
          </p:nvSpPr>
          <p:spPr>
            <a:xfrm>
              <a:off x="162322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38"/>
            <p:cNvSpPr/>
            <p:nvPr/>
          </p:nvSpPr>
          <p:spPr>
            <a:xfrm>
              <a:off x="1621525" y="1484875"/>
              <a:ext cx="450" cy="3000"/>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8"/>
            <p:cNvSpPr/>
            <p:nvPr/>
          </p:nvSpPr>
          <p:spPr>
            <a:xfrm>
              <a:off x="1619925" y="1484875"/>
              <a:ext cx="325" cy="3000"/>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38"/>
            <p:cNvSpPr/>
            <p:nvPr/>
          </p:nvSpPr>
          <p:spPr>
            <a:xfrm>
              <a:off x="161822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5" name="Google Shape;1165;p38"/>
            <p:cNvSpPr/>
            <p:nvPr/>
          </p:nvSpPr>
          <p:spPr>
            <a:xfrm>
              <a:off x="161650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8"/>
            <p:cNvSpPr/>
            <p:nvPr/>
          </p:nvSpPr>
          <p:spPr>
            <a:xfrm>
              <a:off x="161480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8"/>
            <p:cNvSpPr/>
            <p:nvPr/>
          </p:nvSpPr>
          <p:spPr>
            <a:xfrm>
              <a:off x="1613100"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38"/>
            <p:cNvSpPr/>
            <p:nvPr/>
          </p:nvSpPr>
          <p:spPr>
            <a:xfrm>
              <a:off x="1611400" y="1484875"/>
              <a:ext cx="750" cy="3000"/>
            </a:xfrm>
            <a:custGeom>
              <a:avLst/>
              <a:gdLst/>
              <a:ahLst/>
              <a:cxnLst/>
              <a:rect l="l" t="t" r="r" b="b"/>
              <a:pathLst>
                <a:path w="30"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38"/>
            <p:cNvSpPr/>
            <p:nvPr/>
          </p:nvSpPr>
          <p:spPr>
            <a:xfrm>
              <a:off x="1610125"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8"/>
            <p:cNvSpPr/>
            <p:nvPr/>
          </p:nvSpPr>
          <p:spPr>
            <a:xfrm>
              <a:off x="160840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8"/>
            <p:cNvSpPr/>
            <p:nvPr/>
          </p:nvSpPr>
          <p:spPr>
            <a:xfrm>
              <a:off x="160670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8"/>
            <p:cNvSpPr/>
            <p:nvPr/>
          </p:nvSpPr>
          <p:spPr>
            <a:xfrm>
              <a:off x="160500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38"/>
            <p:cNvSpPr/>
            <p:nvPr/>
          </p:nvSpPr>
          <p:spPr>
            <a:xfrm>
              <a:off x="1603300" y="1484875"/>
              <a:ext cx="450" cy="3000"/>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4" name="Google Shape;1174;p38"/>
            <p:cNvSpPr/>
            <p:nvPr/>
          </p:nvSpPr>
          <p:spPr>
            <a:xfrm>
              <a:off x="160170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38"/>
            <p:cNvSpPr/>
            <p:nvPr/>
          </p:nvSpPr>
          <p:spPr>
            <a:xfrm>
              <a:off x="160000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38"/>
            <p:cNvSpPr/>
            <p:nvPr/>
          </p:nvSpPr>
          <p:spPr>
            <a:xfrm>
              <a:off x="159827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8"/>
            <p:cNvSpPr/>
            <p:nvPr/>
          </p:nvSpPr>
          <p:spPr>
            <a:xfrm>
              <a:off x="159657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38"/>
            <p:cNvSpPr/>
            <p:nvPr/>
          </p:nvSpPr>
          <p:spPr>
            <a:xfrm>
              <a:off x="1595200"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38"/>
            <p:cNvSpPr/>
            <p:nvPr/>
          </p:nvSpPr>
          <p:spPr>
            <a:xfrm>
              <a:off x="1593600" y="1484875"/>
              <a:ext cx="350" cy="3000"/>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38"/>
            <p:cNvSpPr/>
            <p:nvPr/>
          </p:nvSpPr>
          <p:spPr>
            <a:xfrm>
              <a:off x="1591900"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38"/>
            <p:cNvSpPr/>
            <p:nvPr/>
          </p:nvSpPr>
          <p:spPr>
            <a:xfrm>
              <a:off x="159017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2" name="Google Shape;1182;p38"/>
            <p:cNvSpPr/>
            <p:nvPr/>
          </p:nvSpPr>
          <p:spPr>
            <a:xfrm>
              <a:off x="158847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3" name="Google Shape;1183;p38"/>
            <p:cNvSpPr/>
            <p:nvPr/>
          </p:nvSpPr>
          <p:spPr>
            <a:xfrm>
              <a:off x="1586775"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4" name="Google Shape;1184;p38"/>
            <p:cNvSpPr/>
            <p:nvPr/>
          </p:nvSpPr>
          <p:spPr>
            <a:xfrm>
              <a:off x="1585075"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38"/>
            <p:cNvSpPr/>
            <p:nvPr/>
          </p:nvSpPr>
          <p:spPr>
            <a:xfrm>
              <a:off x="158347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38"/>
            <p:cNvSpPr/>
            <p:nvPr/>
          </p:nvSpPr>
          <p:spPr>
            <a:xfrm>
              <a:off x="158177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8"/>
            <p:cNvSpPr/>
            <p:nvPr/>
          </p:nvSpPr>
          <p:spPr>
            <a:xfrm>
              <a:off x="158037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8"/>
            <p:cNvSpPr/>
            <p:nvPr/>
          </p:nvSpPr>
          <p:spPr>
            <a:xfrm>
              <a:off x="157867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8"/>
            <p:cNvSpPr/>
            <p:nvPr/>
          </p:nvSpPr>
          <p:spPr>
            <a:xfrm>
              <a:off x="1576975"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8"/>
            <p:cNvSpPr/>
            <p:nvPr/>
          </p:nvSpPr>
          <p:spPr>
            <a:xfrm>
              <a:off x="1575375" y="1484875"/>
              <a:ext cx="350" cy="3000"/>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38"/>
            <p:cNvSpPr/>
            <p:nvPr/>
          </p:nvSpPr>
          <p:spPr>
            <a:xfrm>
              <a:off x="1573675" y="1484875"/>
              <a:ext cx="325" cy="3000"/>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38"/>
            <p:cNvSpPr/>
            <p:nvPr/>
          </p:nvSpPr>
          <p:spPr>
            <a:xfrm>
              <a:off x="157195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38"/>
            <p:cNvSpPr/>
            <p:nvPr/>
          </p:nvSpPr>
          <p:spPr>
            <a:xfrm>
              <a:off x="157025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38"/>
            <p:cNvSpPr/>
            <p:nvPr/>
          </p:nvSpPr>
          <p:spPr>
            <a:xfrm>
              <a:off x="1568550"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38"/>
            <p:cNvSpPr/>
            <p:nvPr/>
          </p:nvSpPr>
          <p:spPr>
            <a:xfrm>
              <a:off x="1566850"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38"/>
            <p:cNvSpPr/>
            <p:nvPr/>
          </p:nvSpPr>
          <p:spPr>
            <a:xfrm>
              <a:off x="156525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38"/>
            <p:cNvSpPr/>
            <p:nvPr/>
          </p:nvSpPr>
          <p:spPr>
            <a:xfrm>
              <a:off x="156385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38"/>
            <p:cNvSpPr/>
            <p:nvPr/>
          </p:nvSpPr>
          <p:spPr>
            <a:xfrm>
              <a:off x="156215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38"/>
            <p:cNvSpPr/>
            <p:nvPr/>
          </p:nvSpPr>
          <p:spPr>
            <a:xfrm>
              <a:off x="156045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38"/>
            <p:cNvSpPr/>
            <p:nvPr/>
          </p:nvSpPr>
          <p:spPr>
            <a:xfrm>
              <a:off x="1558750" y="1484875"/>
              <a:ext cx="450" cy="3000"/>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1" name="Google Shape;1201;p38"/>
            <p:cNvSpPr/>
            <p:nvPr/>
          </p:nvSpPr>
          <p:spPr>
            <a:xfrm>
              <a:off x="1557150" y="1484875"/>
              <a:ext cx="350" cy="3000"/>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2" name="Google Shape;1202;p38"/>
            <p:cNvSpPr/>
            <p:nvPr/>
          </p:nvSpPr>
          <p:spPr>
            <a:xfrm>
              <a:off x="155545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3" name="Google Shape;1203;p38"/>
            <p:cNvSpPr/>
            <p:nvPr/>
          </p:nvSpPr>
          <p:spPr>
            <a:xfrm>
              <a:off x="155372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4" name="Google Shape;1204;p38"/>
            <p:cNvSpPr/>
            <p:nvPr/>
          </p:nvSpPr>
          <p:spPr>
            <a:xfrm>
              <a:off x="155202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8"/>
            <p:cNvSpPr/>
            <p:nvPr/>
          </p:nvSpPr>
          <p:spPr>
            <a:xfrm>
              <a:off x="1550325"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8"/>
            <p:cNvSpPr/>
            <p:nvPr/>
          </p:nvSpPr>
          <p:spPr>
            <a:xfrm>
              <a:off x="1549050" y="1484875"/>
              <a:ext cx="350" cy="3000"/>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8"/>
            <p:cNvSpPr/>
            <p:nvPr/>
          </p:nvSpPr>
          <p:spPr>
            <a:xfrm>
              <a:off x="1547350"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8"/>
            <p:cNvSpPr/>
            <p:nvPr/>
          </p:nvSpPr>
          <p:spPr>
            <a:xfrm>
              <a:off x="154562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8"/>
            <p:cNvSpPr/>
            <p:nvPr/>
          </p:nvSpPr>
          <p:spPr>
            <a:xfrm>
              <a:off x="154392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8"/>
            <p:cNvSpPr/>
            <p:nvPr/>
          </p:nvSpPr>
          <p:spPr>
            <a:xfrm>
              <a:off x="154222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8"/>
            <p:cNvSpPr/>
            <p:nvPr/>
          </p:nvSpPr>
          <p:spPr>
            <a:xfrm>
              <a:off x="1540525"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38"/>
            <p:cNvSpPr/>
            <p:nvPr/>
          </p:nvSpPr>
          <p:spPr>
            <a:xfrm>
              <a:off x="153892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38"/>
            <p:cNvSpPr/>
            <p:nvPr/>
          </p:nvSpPr>
          <p:spPr>
            <a:xfrm>
              <a:off x="153722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38"/>
            <p:cNvSpPr/>
            <p:nvPr/>
          </p:nvSpPr>
          <p:spPr>
            <a:xfrm>
              <a:off x="153550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8"/>
            <p:cNvSpPr/>
            <p:nvPr/>
          </p:nvSpPr>
          <p:spPr>
            <a:xfrm>
              <a:off x="153380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8"/>
            <p:cNvSpPr/>
            <p:nvPr/>
          </p:nvSpPr>
          <p:spPr>
            <a:xfrm>
              <a:off x="1532425"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8"/>
            <p:cNvSpPr/>
            <p:nvPr/>
          </p:nvSpPr>
          <p:spPr>
            <a:xfrm>
              <a:off x="1530825" y="1484875"/>
              <a:ext cx="350" cy="3000"/>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8"/>
            <p:cNvSpPr/>
            <p:nvPr/>
          </p:nvSpPr>
          <p:spPr>
            <a:xfrm>
              <a:off x="1529125"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8"/>
            <p:cNvSpPr/>
            <p:nvPr/>
          </p:nvSpPr>
          <p:spPr>
            <a:xfrm>
              <a:off x="152740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8"/>
            <p:cNvSpPr/>
            <p:nvPr/>
          </p:nvSpPr>
          <p:spPr>
            <a:xfrm>
              <a:off x="152570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8"/>
            <p:cNvSpPr/>
            <p:nvPr/>
          </p:nvSpPr>
          <p:spPr>
            <a:xfrm>
              <a:off x="1524000"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8"/>
            <p:cNvSpPr/>
            <p:nvPr/>
          </p:nvSpPr>
          <p:spPr>
            <a:xfrm>
              <a:off x="1522300"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8"/>
            <p:cNvSpPr/>
            <p:nvPr/>
          </p:nvSpPr>
          <p:spPr>
            <a:xfrm>
              <a:off x="152070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8"/>
            <p:cNvSpPr/>
            <p:nvPr/>
          </p:nvSpPr>
          <p:spPr>
            <a:xfrm>
              <a:off x="151900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8"/>
            <p:cNvSpPr/>
            <p:nvPr/>
          </p:nvSpPr>
          <p:spPr>
            <a:xfrm>
              <a:off x="151760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6" name="Google Shape;1226;p38"/>
            <p:cNvSpPr/>
            <p:nvPr/>
          </p:nvSpPr>
          <p:spPr>
            <a:xfrm>
              <a:off x="151590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7" name="Google Shape;1227;p38"/>
            <p:cNvSpPr/>
            <p:nvPr/>
          </p:nvSpPr>
          <p:spPr>
            <a:xfrm>
              <a:off x="1514200"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38"/>
            <p:cNvSpPr/>
            <p:nvPr/>
          </p:nvSpPr>
          <p:spPr>
            <a:xfrm>
              <a:off x="1512600" y="1484875"/>
              <a:ext cx="350" cy="3000"/>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38"/>
            <p:cNvSpPr/>
            <p:nvPr/>
          </p:nvSpPr>
          <p:spPr>
            <a:xfrm>
              <a:off x="1510900" y="1484875"/>
              <a:ext cx="325" cy="3000"/>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8"/>
            <p:cNvSpPr/>
            <p:nvPr/>
          </p:nvSpPr>
          <p:spPr>
            <a:xfrm>
              <a:off x="150917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1" name="Google Shape;1231;p38"/>
            <p:cNvSpPr/>
            <p:nvPr/>
          </p:nvSpPr>
          <p:spPr>
            <a:xfrm>
              <a:off x="150747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38"/>
            <p:cNvSpPr/>
            <p:nvPr/>
          </p:nvSpPr>
          <p:spPr>
            <a:xfrm>
              <a:off x="1505775"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38"/>
            <p:cNvSpPr/>
            <p:nvPr/>
          </p:nvSpPr>
          <p:spPr>
            <a:xfrm>
              <a:off x="1504075"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38"/>
            <p:cNvSpPr/>
            <p:nvPr/>
          </p:nvSpPr>
          <p:spPr>
            <a:xfrm>
              <a:off x="150247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38"/>
            <p:cNvSpPr/>
            <p:nvPr/>
          </p:nvSpPr>
          <p:spPr>
            <a:xfrm>
              <a:off x="150107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8"/>
            <p:cNvSpPr/>
            <p:nvPr/>
          </p:nvSpPr>
          <p:spPr>
            <a:xfrm>
              <a:off x="149937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38"/>
            <p:cNvSpPr/>
            <p:nvPr/>
          </p:nvSpPr>
          <p:spPr>
            <a:xfrm>
              <a:off x="149767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38"/>
            <p:cNvSpPr/>
            <p:nvPr/>
          </p:nvSpPr>
          <p:spPr>
            <a:xfrm>
              <a:off x="1495975" y="1484875"/>
              <a:ext cx="450" cy="3000"/>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38"/>
            <p:cNvSpPr/>
            <p:nvPr/>
          </p:nvSpPr>
          <p:spPr>
            <a:xfrm>
              <a:off x="1494375" y="1484875"/>
              <a:ext cx="350" cy="3000"/>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38"/>
            <p:cNvSpPr/>
            <p:nvPr/>
          </p:nvSpPr>
          <p:spPr>
            <a:xfrm>
              <a:off x="149267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38"/>
            <p:cNvSpPr/>
            <p:nvPr/>
          </p:nvSpPr>
          <p:spPr>
            <a:xfrm>
              <a:off x="149095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38"/>
            <p:cNvSpPr/>
            <p:nvPr/>
          </p:nvSpPr>
          <p:spPr>
            <a:xfrm>
              <a:off x="148925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38"/>
            <p:cNvSpPr/>
            <p:nvPr/>
          </p:nvSpPr>
          <p:spPr>
            <a:xfrm>
              <a:off x="1487550"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38"/>
            <p:cNvSpPr/>
            <p:nvPr/>
          </p:nvSpPr>
          <p:spPr>
            <a:xfrm>
              <a:off x="1486275" y="1484875"/>
              <a:ext cx="350" cy="3000"/>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38"/>
            <p:cNvSpPr/>
            <p:nvPr/>
          </p:nvSpPr>
          <p:spPr>
            <a:xfrm>
              <a:off x="1484575"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8"/>
            <p:cNvSpPr/>
            <p:nvPr/>
          </p:nvSpPr>
          <p:spPr>
            <a:xfrm>
              <a:off x="148285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38"/>
            <p:cNvSpPr/>
            <p:nvPr/>
          </p:nvSpPr>
          <p:spPr>
            <a:xfrm>
              <a:off x="148115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38"/>
            <p:cNvSpPr/>
            <p:nvPr/>
          </p:nvSpPr>
          <p:spPr>
            <a:xfrm>
              <a:off x="147945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38"/>
            <p:cNvSpPr/>
            <p:nvPr/>
          </p:nvSpPr>
          <p:spPr>
            <a:xfrm>
              <a:off x="1477750"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0" name="Google Shape;1250;p38"/>
            <p:cNvSpPr/>
            <p:nvPr/>
          </p:nvSpPr>
          <p:spPr>
            <a:xfrm>
              <a:off x="147615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1" name="Google Shape;1251;p38"/>
            <p:cNvSpPr/>
            <p:nvPr/>
          </p:nvSpPr>
          <p:spPr>
            <a:xfrm>
              <a:off x="147445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38"/>
            <p:cNvSpPr/>
            <p:nvPr/>
          </p:nvSpPr>
          <p:spPr>
            <a:xfrm>
              <a:off x="147272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38"/>
            <p:cNvSpPr/>
            <p:nvPr/>
          </p:nvSpPr>
          <p:spPr>
            <a:xfrm>
              <a:off x="147102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4" name="Google Shape;1254;p38"/>
            <p:cNvSpPr/>
            <p:nvPr/>
          </p:nvSpPr>
          <p:spPr>
            <a:xfrm>
              <a:off x="1469650"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38"/>
            <p:cNvSpPr/>
            <p:nvPr/>
          </p:nvSpPr>
          <p:spPr>
            <a:xfrm>
              <a:off x="1468050" y="1484875"/>
              <a:ext cx="350" cy="3000"/>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38"/>
            <p:cNvSpPr/>
            <p:nvPr/>
          </p:nvSpPr>
          <p:spPr>
            <a:xfrm>
              <a:off x="1466350" y="1484875"/>
              <a:ext cx="325" cy="3000"/>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38"/>
            <p:cNvSpPr/>
            <p:nvPr/>
          </p:nvSpPr>
          <p:spPr>
            <a:xfrm>
              <a:off x="146462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38"/>
            <p:cNvSpPr/>
            <p:nvPr/>
          </p:nvSpPr>
          <p:spPr>
            <a:xfrm>
              <a:off x="146292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9" name="Google Shape;1259;p38"/>
            <p:cNvSpPr/>
            <p:nvPr/>
          </p:nvSpPr>
          <p:spPr>
            <a:xfrm>
              <a:off x="1461225"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0" name="Google Shape;1260;p38"/>
            <p:cNvSpPr/>
            <p:nvPr/>
          </p:nvSpPr>
          <p:spPr>
            <a:xfrm>
              <a:off x="1459525"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38"/>
            <p:cNvSpPr/>
            <p:nvPr/>
          </p:nvSpPr>
          <p:spPr>
            <a:xfrm>
              <a:off x="145792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2" name="Google Shape;1262;p38"/>
            <p:cNvSpPr/>
            <p:nvPr/>
          </p:nvSpPr>
          <p:spPr>
            <a:xfrm>
              <a:off x="145622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3" name="Google Shape;1263;p38"/>
            <p:cNvSpPr/>
            <p:nvPr/>
          </p:nvSpPr>
          <p:spPr>
            <a:xfrm>
              <a:off x="145482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4" name="Google Shape;1264;p38"/>
            <p:cNvSpPr/>
            <p:nvPr/>
          </p:nvSpPr>
          <p:spPr>
            <a:xfrm>
              <a:off x="145312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38"/>
            <p:cNvSpPr/>
            <p:nvPr/>
          </p:nvSpPr>
          <p:spPr>
            <a:xfrm>
              <a:off x="1451425"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38"/>
            <p:cNvSpPr/>
            <p:nvPr/>
          </p:nvSpPr>
          <p:spPr>
            <a:xfrm>
              <a:off x="1449825" y="1484875"/>
              <a:ext cx="350" cy="3000"/>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38"/>
            <p:cNvSpPr/>
            <p:nvPr/>
          </p:nvSpPr>
          <p:spPr>
            <a:xfrm>
              <a:off x="1448125" y="1484875"/>
              <a:ext cx="325" cy="3000"/>
            </a:xfrm>
            <a:custGeom>
              <a:avLst/>
              <a:gdLst/>
              <a:ahLst/>
              <a:cxnLst/>
              <a:rect l="l" t="t" r="r" b="b"/>
              <a:pathLst>
                <a:path w="13"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8" name="Google Shape;1268;p38"/>
            <p:cNvSpPr/>
            <p:nvPr/>
          </p:nvSpPr>
          <p:spPr>
            <a:xfrm>
              <a:off x="144640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9" name="Google Shape;1269;p38"/>
            <p:cNvSpPr/>
            <p:nvPr/>
          </p:nvSpPr>
          <p:spPr>
            <a:xfrm>
              <a:off x="144470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0" name="Google Shape;1270;p38"/>
            <p:cNvSpPr/>
            <p:nvPr/>
          </p:nvSpPr>
          <p:spPr>
            <a:xfrm>
              <a:off x="1443000"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1" name="Google Shape;1271;p38"/>
            <p:cNvSpPr/>
            <p:nvPr/>
          </p:nvSpPr>
          <p:spPr>
            <a:xfrm>
              <a:off x="1441300"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38"/>
            <p:cNvSpPr/>
            <p:nvPr/>
          </p:nvSpPr>
          <p:spPr>
            <a:xfrm>
              <a:off x="1440025"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38"/>
            <p:cNvSpPr/>
            <p:nvPr/>
          </p:nvSpPr>
          <p:spPr>
            <a:xfrm>
              <a:off x="143830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4" name="Google Shape;1274;p38"/>
            <p:cNvSpPr/>
            <p:nvPr/>
          </p:nvSpPr>
          <p:spPr>
            <a:xfrm>
              <a:off x="1436600"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5" name="Google Shape;1275;p38"/>
            <p:cNvSpPr/>
            <p:nvPr/>
          </p:nvSpPr>
          <p:spPr>
            <a:xfrm>
              <a:off x="1434900"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6" name="Google Shape;1276;p38"/>
            <p:cNvSpPr/>
            <p:nvPr/>
          </p:nvSpPr>
          <p:spPr>
            <a:xfrm>
              <a:off x="1433200" y="1484875"/>
              <a:ext cx="450" cy="3000"/>
            </a:xfrm>
            <a:custGeom>
              <a:avLst/>
              <a:gdLst/>
              <a:ahLst/>
              <a:cxnLst/>
              <a:rect l="l" t="t" r="r" b="b"/>
              <a:pathLst>
                <a:path w="18" h="120" extrusionOk="0">
                  <a:moveTo>
                    <a:pt x="17" y="0"/>
                  </a:moveTo>
                  <a:lnTo>
                    <a:pt x="1" y="13"/>
                  </a:lnTo>
                  <a:lnTo>
                    <a:pt x="1" y="120"/>
                  </a:lnTo>
                  <a:lnTo>
                    <a:pt x="17" y="120"/>
                  </a:lnTo>
                  <a:lnTo>
                    <a:pt x="17"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7" name="Google Shape;1277;p38"/>
            <p:cNvSpPr/>
            <p:nvPr/>
          </p:nvSpPr>
          <p:spPr>
            <a:xfrm>
              <a:off x="1431600" y="1484875"/>
              <a:ext cx="350" cy="3000"/>
            </a:xfrm>
            <a:custGeom>
              <a:avLst/>
              <a:gdLst/>
              <a:ahLst/>
              <a:cxnLst/>
              <a:rect l="l" t="t" r="r" b="b"/>
              <a:pathLst>
                <a:path w="14" h="120" extrusionOk="0">
                  <a:moveTo>
                    <a:pt x="13" y="0"/>
                  </a:moveTo>
                  <a:lnTo>
                    <a:pt x="0" y="13"/>
                  </a:lnTo>
                  <a:lnTo>
                    <a:pt x="0" y="120"/>
                  </a:lnTo>
                  <a:lnTo>
                    <a:pt x="13" y="120"/>
                  </a:lnTo>
                  <a:lnTo>
                    <a:pt x="13"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38"/>
            <p:cNvSpPr/>
            <p:nvPr/>
          </p:nvSpPr>
          <p:spPr>
            <a:xfrm>
              <a:off x="1429900"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38"/>
            <p:cNvSpPr/>
            <p:nvPr/>
          </p:nvSpPr>
          <p:spPr>
            <a:xfrm>
              <a:off x="142817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38"/>
            <p:cNvSpPr/>
            <p:nvPr/>
          </p:nvSpPr>
          <p:spPr>
            <a:xfrm>
              <a:off x="1426475"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38"/>
            <p:cNvSpPr/>
            <p:nvPr/>
          </p:nvSpPr>
          <p:spPr>
            <a:xfrm>
              <a:off x="1424775" y="1484875"/>
              <a:ext cx="775" cy="3000"/>
            </a:xfrm>
            <a:custGeom>
              <a:avLst/>
              <a:gdLst/>
              <a:ahLst/>
              <a:cxnLst/>
              <a:rect l="l" t="t" r="r" b="b"/>
              <a:pathLst>
                <a:path w="31" h="120" extrusionOk="0">
                  <a:moveTo>
                    <a:pt x="14" y="0"/>
                  </a:moveTo>
                  <a:lnTo>
                    <a:pt x="1" y="13"/>
                  </a:lnTo>
                  <a:lnTo>
                    <a:pt x="1" y="120"/>
                  </a:lnTo>
                  <a:lnTo>
                    <a:pt x="30" y="120"/>
                  </a:lnTo>
                  <a:lnTo>
                    <a:pt x="30"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38"/>
            <p:cNvSpPr/>
            <p:nvPr/>
          </p:nvSpPr>
          <p:spPr>
            <a:xfrm>
              <a:off x="1423500" y="1484875"/>
              <a:ext cx="350" cy="3000"/>
            </a:xfrm>
            <a:custGeom>
              <a:avLst/>
              <a:gdLst/>
              <a:ahLst/>
              <a:cxnLst/>
              <a:rect l="l" t="t" r="r" b="b"/>
              <a:pathLst>
                <a:path w="14"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38"/>
            <p:cNvSpPr/>
            <p:nvPr/>
          </p:nvSpPr>
          <p:spPr>
            <a:xfrm>
              <a:off x="1421800" y="1484875"/>
              <a:ext cx="325" cy="3000"/>
            </a:xfrm>
            <a:custGeom>
              <a:avLst/>
              <a:gdLst/>
              <a:ahLst/>
              <a:cxnLst/>
              <a:rect l="l" t="t" r="r" b="b"/>
              <a:pathLst>
                <a:path w="13" h="120" extrusionOk="0">
                  <a:moveTo>
                    <a:pt x="0" y="0"/>
                  </a:moveTo>
                  <a:lnTo>
                    <a:pt x="0" y="13"/>
                  </a:lnTo>
                  <a:lnTo>
                    <a:pt x="0" y="120"/>
                  </a:lnTo>
                  <a:lnTo>
                    <a:pt x="13" y="120"/>
                  </a:lnTo>
                  <a:lnTo>
                    <a:pt x="13" y="1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4" name="Google Shape;1284;p38"/>
            <p:cNvSpPr/>
            <p:nvPr/>
          </p:nvSpPr>
          <p:spPr>
            <a:xfrm>
              <a:off x="142007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5" name="Google Shape;1285;p38"/>
            <p:cNvSpPr/>
            <p:nvPr/>
          </p:nvSpPr>
          <p:spPr>
            <a:xfrm>
              <a:off x="141837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38"/>
            <p:cNvSpPr/>
            <p:nvPr/>
          </p:nvSpPr>
          <p:spPr>
            <a:xfrm>
              <a:off x="1416675" y="1484875"/>
              <a:ext cx="350" cy="3000"/>
            </a:xfrm>
            <a:custGeom>
              <a:avLst/>
              <a:gdLst/>
              <a:ahLst/>
              <a:cxnLst/>
              <a:rect l="l" t="t" r="r" b="b"/>
              <a:pathLst>
                <a:path w="14" h="120" extrusionOk="0">
                  <a:moveTo>
                    <a:pt x="14" y="0"/>
                  </a:moveTo>
                  <a:lnTo>
                    <a:pt x="1" y="13"/>
                  </a:lnTo>
                  <a:lnTo>
                    <a:pt x="1" y="120"/>
                  </a:lnTo>
                  <a:lnTo>
                    <a:pt x="14" y="120"/>
                  </a:lnTo>
                  <a:lnTo>
                    <a:pt x="14"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38"/>
            <p:cNvSpPr/>
            <p:nvPr/>
          </p:nvSpPr>
          <p:spPr>
            <a:xfrm>
              <a:off x="1414975" y="1484875"/>
              <a:ext cx="775" cy="3000"/>
            </a:xfrm>
            <a:custGeom>
              <a:avLst/>
              <a:gdLst/>
              <a:ahLst/>
              <a:cxnLst/>
              <a:rect l="l" t="t" r="r" b="b"/>
              <a:pathLst>
                <a:path w="31" h="120" extrusionOk="0">
                  <a:moveTo>
                    <a:pt x="17" y="0"/>
                  </a:moveTo>
                  <a:lnTo>
                    <a:pt x="1" y="13"/>
                  </a:lnTo>
                  <a:lnTo>
                    <a:pt x="1" y="120"/>
                  </a:lnTo>
                  <a:lnTo>
                    <a:pt x="30" y="120"/>
                  </a:lnTo>
                  <a:lnTo>
                    <a:pt x="30" y="13"/>
                  </a:lnTo>
                  <a:lnTo>
                    <a:pt x="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38"/>
            <p:cNvSpPr/>
            <p:nvPr/>
          </p:nvSpPr>
          <p:spPr>
            <a:xfrm>
              <a:off x="141337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38"/>
            <p:cNvSpPr/>
            <p:nvPr/>
          </p:nvSpPr>
          <p:spPr>
            <a:xfrm>
              <a:off x="1411675" y="1484875"/>
              <a:ext cx="650" cy="3000"/>
            </a:xfrm>
            <a:custGeom>
              <a:avLst/>
              <a:gdLst/>
              <a:ahLst/>
              <a:cxnLst/>
              <a:rect l="l" t="t" r="r" b="b"/>
              <a:pathLst>
                <a:path w="26" h="120" extrusionOk="0">
                  <a:moveTo>
                    <a:pt x="13" y="0"/>
                  </a:moveTo>
                  <a:lnTo>
                    <a:pt x="0" y="13"/>
                  </a:lnTo>
                  <a:lnTo>
                    <a:pt x="0" y="120"/>
                  </a:lnTo>
                  <a:lnTo>
                    <a:pt x="26" y="120"/>
                  </a:lnTo>
                  <a:lnTo>
                    <a:pt x="26" y="13"/>
                  </a:lnTo>
                  <a:lnTo>
                    <a:pt x="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0" name="Google Shape;1290;p38"/>
            <p:cNvSpPr/>
            <p:nvPr/>
          </p:nvSpPr>
          <p:spPr>
            <a:xfrm>
              <a:off x="1409950" y="1484875"/>
              <a:ext cx="675" cy="3000"/>
            </a:xfrm>
            <a:custGeom>
              <a:avLst/>
              <a:gdLst/>
              <a:ahLst/>
              <a:cxnLst/>
              <a:rect l="l" t="t" r="r" b="b"/>
              <a:pathLst>
                <a:path w="27" h="120" extrusionOk="0">
                  <a:moveTo>
                    <a:pt x="14" y="0"/>
                  </a:moveTo>
                  <a:lnTo>
                    <a:pt x="1" y="13"/>
                  </a:lnTo>
                  <a:lnTo>
                    <a:pt x="1" y="120"/>
                  </a:lnTo>
                  <a:lnTo>
                    <a:pt x="27" y="120"/>
                  </a:lnTo>
                  <a:lnTo>
                    <a:pt x="27" y="13"/>
                  </a:lnTo>
                  <a:lnTo>
                    <a:pt x="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1" name="Google Shape;1291;p38"/>
            <p:cNvSpPr/>
            <p:nvPr/>
          </p:nvSpPr>
          <p:spPr>
            <a:xfrm>
              <a:off x="1408575" y="1484875"/>
              <a:ext cx="350" cy="3000"/>
            </a:xfrm>
            <a:custGeom>
              <a:avLst/>
              <a:gdLst/>
              <a:ahLst/>
              <a:cxnLst/>
              <a:rect l="l" t="t" r="r" b="b"/>
              <a:pathLst>
                <a:path w="14" h="120" extrusionOk="0">
                  <a:moveTo>
                    <a:pt x="1" y="0"/>
                  </a:moveTo>
                  <a:lnTo>
                    <a:pt x="1" y="13"/>
                  </a:lnTo>
                  <a:lnTo>
                    <a:pt x="1" y="120"/>
                  </a:lnTo>
                  <a:lnTo>
                    <a:pt x="14" y="120"/>
                  </a:lnTo>
                  <a:lnTo>
                    <a:pt x="14"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2" name="Google Shape;1292;p38"/>
            <p:cNvSpPr/>
            <p:nvPr/>
          </p:nvSpPr>
          <p:spPr>
            <a:xfrm>
              <a:off x="1406875" y="1484875"/>
              <a:ext cx="450" cy="3000"/>
            </a:xfrm>
            <a:custGeom>
              <a:avLst/>
              <a:gdLst/>
              <a:ahLst/>
              <a:cxnLst/>
              <a:rect l="l" t="t" r="r" b="b"/>
              <a:pathLst>
                <a:path w="18" h="120" extrusionOk="0">
                  <a:moveTo>
                    <a:pt x="1" y="0"/>
                  </a:moveTo>
                  <a:lnTo>
                    <a:pt x="1" y="13"/>
                  </a:lnTo>
                  <a:lnTo>
                    <a:pt x="1" y="120"/>
                  </a:lnTo>
                  <a:lnTo>
                    <a:pt x="17" y="120"/>
                  </a:lnTo>
                  <a:lnTo>
                    <a:pt x="17" y="13"/>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549186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dk2"/>
        </a:solidFill>
        <a:effectLst/>
      </p:bgPr>
    </p:bg>
    <p:spTree>
      <p:nvGrpSpPr>
        <p:cNvPr id="1" name="Shape 1293"/>
        <p:cNvGrpSpPr/>
        <p:nvPr/>
      </p:nvGrpSpPr>
      <p:grpSpPr>
        <a:xfrm>
          <a:off x="0" y="0"/>
          <a:ext cx="0" cy="0"/>
          <a:chOff x="0" y="0"/>
          <a:chExt cx="0" cy="0"/>
        </a:xfrm>
      </p:grpSpPr>
      <p:grpSp>
        <p:nvGrpSpPr>
          <p:cNvPr id="1294" name="Google Shape;1294;p39"/>
          <p:cNvGrpSpPr/>
          <p:nvPr/>
        </p:nvGrpSpPr>
        <p:grpSpPr>
          <a:xfrm flipH="1">
            <a:off x="367" y="3974106"/>
            <a:ext cx="12223208" cy="2720188"/>
            <a:chOff x="271" y="2964551"/>
            <a:chExt cx="9167406" cy="2193229"/>
          </a:xfrm>
        </p:grpSpPr>
        <p:sp>
          <p:nvSpPr>
            <p:cNvPr id="1295" name="Google Shape;1295;p39"/>
            <p:cNvSpPr/>
            <p:nvPr/>
          </p:nvSpPr>
          <p:spPr>
            <a:xfrm>
              <a:off x="275" y="3538374"/>
              <a:ext cx="9167398" cy="1619406"/>
            </a:xfrm>
            <a:custGeom>
              <a:avLst/>
              <a:gdLst/>
              <a:ahLst/>
              <a:cxnLst/>
              <a:rect l="l" t="t" r="r" b="b"/>
              <a:pathLst>
                <a:path w="43860" h="10974" extrusionOk="0">
                  <a:moveTo>
                    <a:pt x="0" y="0"/>
                  </a:moveTo>
                  <a:lnTo>
                    <a:pt x="0" y="10974"/>
                  </a:lnTo>
                  <a:lnTo>
                    <a:pt x="43860" y="10974"/>
                  </a:lnTo>
                  <a:lnTo>
                    <a:pt x="43860" y="0"/>
                  </a:ln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6" name="Google Shape;1296;p39"/>
            <p:cNvSpPr/>
            <p:nvPr/>
          </p:nvSpPr>
          <p:spPr>
            <a:xfrm>
              <a:off x="1413430" y="2964551"/>
              <a:ext cx="7754247" cy="680775"/>
            </a:xfrm>
            <a:custGeom>
              <a:avLst/>
              <a:gdLst/>
              <a:ahLst/>
              <a:cxnLst/>
              <a:rect l="l" t="t" r="r" b="b"/>
              <a:pathLst>
                <a:path w="37099" h="4687" extrusionOk="0">
                  <a:moveTo>
                    <a:pt x="29289" y="0"/>
                  </a:moveTo>
                  <a:cubicBezTo>
                    <a:pt x="28606" y="0"/>
                    <a:pt x="27911" y="10"/>
                    <a:pt x="27217" y="28"/>
                  </a:cubicBezTo>
                  <a:cubicBezTo>
                    <a:pt x="18981" y="245"/>
                    <a:pt x="8493" y="2688"/>
                    <a:pt x="1" y="4687"/>
                  </a:cubicBezTo>
                  <a:lnTo>
                    <a:pt x="37099" y="4687"/>
                  </a:lnTo>
                  <a:lnTo>
                    <a:pt x="37099" y="731"/>
                  </a:lnTo>
                  <a:cubicBezTo>
                    <a:pt x="35742" y="225"/>
                    <a:pt x="32651" y="0"/>
                    <a:pt x="292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7" name="Google Shape;1297;p39"/>
            <p:cNvSpPr/>
            <p:nvPr/>
          </p:nvSpPr>
          <p:spPr>
            <a:xfrm>
              <a:off x="271" y="3209866"/>
              <a:ext cx="4762825" cy="666541"/>
            </a:xfrm>
            <a:custGeom>
              <a:avLst/>
              <a:gdLst/>
              <a:ahLst/>
              <a:cxnLst/>
              <a:rect l="l" t="t" r="r" b="b"/>
              <a:pathLst>
                <a:path w="22787" h="4589" extrusionOk="0">
                  <a:moveTo>
                    <a:pt x="3161" y="1"/>
                  </a:moveTo>
                  <a:cubicBezTo>
                    <a:pt x="1090" y="1"/>
                    <a:pt x="0" y="199"/>
                    <a:pt x="0" y="199"/>
                  </a:cubicBezTo>
                  <a:lnTo>
                    <a:pt x="0" y="4589"/>
                  </a:lnTo>
                  <a:lnTo>
                    <a:pt x="22787" y="4589"/>
                  </a:lnTo>
                  <a:cubicBezTo>
                    <a:pt x="22787" y="4589"/>
                    <a:pt x="18128" y="2036"/>
                    <a:pt x="11029" y="766"/>
                  </a:cubicBezTo>
                  <a:cubicBezTo>
                    <a:pt x="7669" y="160"/>
                    <a:pt x="5020" y="1"/>
                    <a:pt x="3161"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8" name="Google Shape;1298;p39"/>
            <p:cNvSpPr/>
            <p:nvPr/>
          </p:nvSpPr>
          <p:spPr>
            <a:xfrm>
              <a:off x="271" y="3612551"/>
              <a:ext cx="9167398" cy="362393"/>
            </a:xfrm>
            <a:custGeom>
              <a:avLst/>
              <a:gdLst/>
              <a:ahLst/>
              <a:cxnLst/>
              <a:rect l="l" t="t" r="r" b="b"/>
              <a:pathLst>
                <a:path w="43860" h="2495" extrusionOk="0">
                  <a:moveTo>
                    <a:pt x="0" y="0"/>
                  </a:moveTo>
                  <a:lnTo>
                    <a:pt x="0" y="512"/>
                  </a:lnTo>
                  <a:cubicBezTo>
                    <a:pt x="18857" y="538"/>
                    <a:pt x="31655" y="810"/>
                    <a:pt x="43860" y="2495"/>
                  </a:cubicBezTo>
                  <a:lnTo>
                    <a:pt x="438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99" name="Google Shape;1299;p39"/>
          <p:cNvSpPr/>
          <p:nvPr/>
        </p:nvSpPr>
        <p:spPr>
          <a:xfrm>
            <a:off x="5137994" y="6066798"/>
            <a:ext cx="70951" cy="2221"/>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0" name="Google Shape;1300;p39"/>
          <p:cNvSpPr/>
          <p:nvPr/>
        </p:nvSpPr>
        <p:spPr>
          <a:xfrm>
            <a:off x="9765432" y="5778675"/>
            <a:ext cx="597393" cy="14437"/>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1" name="Google Shape;1301;p39"/>
          <p:cNvSpPr/>
          <p:nvPr/>
        </p:nvSpPr>
        <p:spPr>
          <a:xfrm>
            <a:off x="5014868" y="4976499"/>
            <a:ext cx="7338209" cy="1926275"/>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2" name="Google Shape;1302;p39"/>
          <p:cNvSpPr/>
          <p:nvPr/>
        </p:nvSpPr>
        <p:spPr>
          <a:xfrm>
            <a:off x="-86533" y="5599739"/>
            <a:ext cx="12191948" cy="1066627"/>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3" name="Google Shape;1303;p39"/>
          <p:cNvSpPr/>
          <p:nvPr/>
        </p:nvSpPr>
        <p:spPr>
          <a:xfrm>
            <a:off x="-86533" y="5900264"/>
            <a:ext cx="12439612" cy="1066637"/>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04" name="Google Shape;1304;p39"/>
          <p:cNvGrpSpPr/>
          <p:nvPr/>
        </p:nvGrpSpPr>
        <p:grpSpPr>
          <a:xfrm>
            <a:off x="1501458" y="3234544"/>
            <a:ext cx="2333073" cy="1027912"/>
            <a:chOff x="-1936407" y="2490071"/>
            <a:chExt cx="1749805" cy="770934"/>
          </a:xfrm>
        </p:grpSpPr>
        <p:sp>
          <p:nvSpPr>
            <p:cNvPr id="1305" name="Google Shape;1305;p39"/>
            <p:cNvSpPr/>
            <p:nvPr/>
          </p:nvSpPr>
          <p:spPr>
            <a:xfrm>
              <a:off x="-1580450" y="2835407"/>
              <a:ext cx="651196" cy="254069"/>
            </a:xfrm>
            <a:custGeom>
              <a:avLst/>
              <a:gdLst/>
              <a:ahLst/>
              <a:cxnLst/>
              <a:rect l="l" t="t" r="r" b="b"/>
              <a:pathLst>
                <a:path w="3432" h="1339" extrusionOk="0">
                  <a:moveTo>
                    <a:pt x="1" y="1"/>
                  </a:moveTo>
                  <a:lnTo>
                    <a:pt x="1" y="1339"/>
                  </a:lnTo>
                  <a:lnTo>
                    <a:pt x="3432" y="1339"/>
                  </a:lnTo>
                  <a:lnTo>
                    <a:pt x="3432" y="1"/>
                  </a:ln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6" name="Google Shape;1306;p39"/>
            <p:cNvSpPr/>
            <p:nvPr/>
          </p:nvSpPr>
          <p:spPr>
            <a:xfrm>
              <a:off x="-1170417" y="2853812"/>
              <a:ext cx="266398" cy="235663"/>
            </a:xfrm>
            <a:custGeom>
              <a:avLst/>
              <a:gdLst/>
              <a:ahLst/>
              <a:cxnLst/>
              <a:rect l="l" t="t" r="r" b="b"/>
              <a:pathLst>
                <a:path w="1404" h="1242" extrusionOk="0">
                  <a:moveTo>
                    <a:pt x="1" y="1"/>
                  </a:moveTo>
                  <a:lnTo>
                    <a:pt x="1" y="1242"/>
                  </a:lnTo>
                  <a:lnTo>
                    <a:pt x="1404" y="1242"/>
                  </a:lnTo>
                  <a:lnTo>
                    <a:pt x="1404"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7" name="Google Shape;1307;p39"/>
            <p:cNvSpPr/>
            <p:nvPr/>
          </p:nvSpPr>
          <p:spPr>
            <a:xfrm>
              <a:off x="-1375149" y="2490071"/>
              <a:ext cx="471131" cy="363931"/>
            </a:xfrm>
            <a:custGeom>
              <a:avLst/>
              <a:gdLst/>
              <a:ahLst/>
              <a:cxnLst/>
              <a:rect l="l" t="t" r="r" b="b"/>
              <a:pathLst>
                <a:path w="2483" h="1918" extrusionOk="0">
                  <a:moveTo>
                    <a:pt x="934" y="0"/>
                  </a:moveTo>
                  <a:cubicBezTo>
                    <a:pt x="486" y="0"/>
                    <a:pt x="1" y="55"/>
                    <a:pt x="1" y="55"/>
                  </a:cubicBezTo>
                  <a:lnTo>
                    <a:pt x="837" y="1918"/>
                  </a:lnTo>
                  <a:lnTo>
                    <a:pt x="2483" y="1918"/>
                  </a:lnTo>
                  <a:cubicBezTo>
                    <a:pt x="2483" y="1918"/>
                    <a:pt x="1929" y="175"/>
                    <a:pt x="1511" y="55"/>
                  </a:cubicBezTo>
                  <a:cubicBezTo>
                    <a:pt x="1371" y="14"/>
                    <a:pt x="1157" y="0"/>
                    <a:pt x="934" y="0"/>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8" name="Google Shape;1308;p39"/>
            <p:cNvSpPr/>
            <p:nvPr/>
          </p:nvSpPr>
          <p:spPr>
            <a:xfrm>
              <a:off x="-1603220" y="2499748"/>
              <a:ext cx="455761" cy="354254"/>
            </a:xfrm>
            <a:custGeom>
              <a:avLst/>
              <a:gdLst/>
              <a:ahLst/>
              <a:cxnLst/>
              <a:rect l="l" t="t" r="r" b="b"/>
              <a:pathLst>
                <a:path w="2402" h="1867" extrusionOk="0">
                  <a:moveTo>
                    <a:pt x="1211" y="1"/>
                  </a:moveTo>
                  <a:cubicBezTo>
                    <a:pt x="855" y="1"/>
                    <a:pt x="441" y="467"/>
                    <a:pt x="1" y="1867"/>
                  </a:cubicBezTo>
                  <a:lnTo>
                    <a:pt x="2402" y="1867"/>
                  </a:lnTo>
                  <a:cubicBezTo>
                    <a:pt x="2402" y="1867"/>
                    <a:pt x="1922" y="1"/>
                    <a:pt x="1211" y="1"/>
                  </a:cubicBezTo>
                  <a:close/>
                </a:path>
              </a:pathLst>
            </a:custGeom>
            <a:solidFill>
              <a:srgbClr val="FFE9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9" name="Google Shape;1309;p39"/>
            <p:cNvSpPr/>
            <p:nvPr/>
          </p:nvSpPr>
          <p:spPr>
            <a:xfrm>
              <a:off x="-1580450" y="2537317"/>
              <a:ext cx="410223" cy="332054"/>
            </a:xfrm>
            <a:custGeom>
              <a:avLst/>
              <a:gdLst/>
              <a:ahLst/>
              <a:cxnLst/>
              <a:rect l="l" t="t" r="r" b="b"/>
              <a:pathLst>
                <a:path w="2162" h="1750" extrusionOk="0">
                  <a:moveTo>
                    <a:pt x="1078" y="0"/>
                  </a:moveTo>
                  <a:cubicBezTo>
                    <a:pt x="758" y="0"/>
                    <a:pt x="388" y="417"/>
                    <a:pt x="1" y="1669"/>
                  </a:cubicBezTo>
                  <a:lnTo>
                    <a:pt x="1015" y="1750"/>
                  </a:lnTo>
                  <a:lnTo>
                    <a:pt x="2162" y="1669"/>
                  </a:lnTo>
                  <a:cubicBezTo>
                    <a:pt x="2162" y="1669"/>
                    <a:pt x="1718" y="0"/>
                    <a:pt x="1078" y="0"/>
                  </a:cubicBez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0" name="Google Shape;1310;p39"/>
            <p:cNvSpPr/>
            <p:nvPr/>
          </p:nvSpPr>
          <p:spPr>
            <a:xfrm>
              <a:off x="-1493169" y="2907320"/>
              <a:ext cx="195055" cy="182155"/>
            </a:xfrm>
            <a:custGeom>
              <a:avLst/>
              <a:gdLst/>
              <a:ahLst/>
              <a:cxnLst/>
              <a:rect l="l" t="t" r="r" b="b"/>
              <a:pathLst>
                <a:path w="1028" h="960" extrusionOk="0">
                  <a:moveTo>
                    <a:pt x="1" y="1"/>
                  </a:moveTo>
                  <a:lnTo>
                    <a:pt x="1" y="960"/>
                  </a:lnTo>
                  <a:lnTo>
                    <a:pt x="1028" y="960"/>
                  </a:lnTo>
                  <a:lnTo>
                    <a:pt x="1028" y="1"/>
                  </a:lnTo>
                  <a:close/>
                </a:path>
              </a:pathLst>
            </a:custGeom>
            <a:solidFill>
              <a:srgbClr val="FFE9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1" name="Google Shape;1311;p39"/>
            <p:cNvSpPr/>
            <p:nvPr/>
          </p:nvSpPr>
          <p:spPr>
            <a:xfrm>
              <a:off x="-1467364" y="2925156"/>
              <a:ext cx="145912" cy="164319"/>
            </a:xfrm>
            <a:custGeom>
              <a:avLst/>
              <a:gdLst/>
              <a:ahLst/>
              <a:cxnLst/>
              <a:rect l="l" t="t" r="r" b="b"/>
              <a:pathLst>
                <a:path w="769" h="866" extrusionOk="0">
                  <a:moveTo>
                    <a:pt x="1" y="1"/>
                  </a:moveTo>
                  <a:lnTo>
                    <a:pt x="1" y="866"/>
                  </a:lnTo>
                  <a:lnTo>
                    <a:pt x="769" y="866"/>
                  </a:lnTo>
                  <a:lnTo>
                    <a:pt x="769" y="1"/>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2" name="Google Shape;1312;p39"/>
            <p:cNvSpPr/>
            <p:nvPr/>
          </p:nvSpPr>
          <p:spPr>
            <a:xfrm>
              <a:off x="-1449528" y="2925156"/>
              <a:ext cx="128076" cy="164319"/>
            </a:xfrm>
            <a:custGeom>
              <a:avLst/>
              <a:gdLst/>
              <a:ahLst/>
              <a:cxnLst/>
              <a:rect l="l" t="t" r="r" b="b"/>
              <a:pathLst>
                <a:path w="675" h="866" extrusionOk="0">
                  <a:moveTo>
                    <a:pt x="1" y="1"/>
                  </a:moveTo>
                  <a:lnTo>
                    <a:pt x="1" y="866"/>
                  </a:lnTo>
                  <a:lnTo>
                    <a:pt x="675" y="866"/>
                  </a:lnTo>
                  <a:lnTo>
                    <a:pt x="675"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3" name="Google Shape;1313;p39"/>
            <p:cNvSpPr/>
            <p:nvPr/>
          </p:nvSpPr>
          <p:spPr>
            <a:xfrm>
              <a:off x="-1439662" y="2676780"/>
              <a:ext cx="107774" cy="89939"/>
            </a:xfrm>
            <a:custGeom>
              <a:avLst/>
              <a:gdLst/>
              <a:ahLst/>
              <a:cxnLst/>
              <a:rect l="l" t="t" r="r" b="b"/>
              <a:pathLst>
                <a:path w="568" h="474" extrusionOk="0">
                  <a:moveTo>
                    <a:pt x="1" y="1"/>
                  </a:moveTo>
                  <a:lnTo>
                    <a:pt x="1" y="474"/>
                  </a:lnTo>
                  <a:lnTo>
                    <a:pt x="568" y="474"/>
                  </a:lnTo>
                  <a:lnTo>
                    <a:pt x="568" y="1"/>
                  </a:lnTo>
                  <a:close/>
                </a:path>
              </a:pathLst>
            </a:custGeom>
            <a:solidFill>
              <a:srgbClr val="FFE9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4" name="Google Shape;1314;p39"/>
            <p:cNvSpPr/>
            <p:nvPr/>
          </p:nvSpPr>
          <p:spPr>
            <a:xfrm>
              <a:off x="-1424292" y="2684749"/>
              <a:ext cx="80071" cy="81970"/>
            </a:xfrm>
            <a:custGeom>
              <a:avLst/>
              <a:gdLst/>
              <a:ahLst/>
              <a:cxnLst/>
              <a:rect l="l" t="t" r="r" b="b"/>
              <a:pathLst>
                <a:path w="422" h="432" extrusionOk="0">
                  <a:moveTo>
                    <a:pt x="1" y="1"/>
                  </a:moveTo>
                  <a:lnTo>
                    <a:pt x="1" y="432"/>
                  </a:lnTo>
                  <a:lnTo>
                    <a:pt x="422" y="432"/>
                  </a:lnTo>
                  <a:lnTo>
                    <a:pt x="422" y="1"/>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5" name="Google Shape;1315;p39"/>
            <p:cNvSpPr/>
            <p:nvPr/>
          </p:nvSpPr>
          <p:spPr>
            <a:xfrm>
              <a:off x="-1413857" y="2684749"/>
              <a:ext cx="69635" cy="81970"/>
            </a:xfrm>
            <a:custGeom>
              <a:avLst/>
              <a:gdLst/>
              <a:ahLst/>
              <a:cxnLst/>
              <a:rect l="l" t="t" r="r" b="b"/>
              <a:pathLst>
                <a:path w="367" h="432" extrusionOk="0">
                  <a:moveTo>
                    <a:pt x="1" y="1"/>
                  </a:moveTo>
                  <a:lnTo>
                    <a:pt x="1" y="432"/>
                  </a:lnTo>
                  <a:lnTo>
                    <a:pt x="367" y="432"/>
                  </a:lnTo>
                  <a:lnTo>
                    <a:pt x="36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6" name="Google Shape;1316;p39"/>
            <p:cNvSpPr/>
            <p:nvPr/>
          </p:nvSpPr>
          <p:spPr>
            <a:xfrm>
              <a:off x="-1730727" y="3021547"/>
              <a:ext cx="22579" cy="44590"/>
            </a:xfrm>
            <a:custGeom>
              <a:avLst/>
              <a:gdLst/>
              <a:ahLst/>
              <a:cxnLst/>
              <a:rect l="l" t="t" r="r" b="b"/>
              <a:pathLst>
                <a:path w="119" h="235" extrusionOk="0">
                  <a:moveTo>
                    <a:pt x="70" y="1"/>
                  </a:moveTo>
                  <a:cubicBezTo>
                    <a:pt x="36" y="1"/>
                    <a:pt x="0" y="24"/>
                    <a:pt x="25" y="47"/>
                  </a:cubicBezTo>
                  <a:cubicBezTo>
                    <a:pt x="64" y="102"/>
                    <a:pt x="51" y="235"/>
                    <a:pt x="51" y="235"/>
                  </a:cubicBezTo>
                  <a:lnTo>
                    <a:pt x="93" y="235"/>
                  </a:lnTo>
                  <a:cubicBezTo>
                    <a:pt x="93" y="102"/>
                    <a:pt x="119" y="47"/>
                    <a:pt x="119" y="47"/>
                  </a:cubicBezTo>
                  <a:cubicBezTo>
                    <a:pt x="119" y="13"/>
                    <a:pt x="95" y="1"/>
                    <a:pt x="70"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7" name="Google Shape;1317;p39"/>
            <p:cNvSpPr/>
            <p:nvPr/>
          </p:nvSpPr>
          <p:spPr>
            <a:xfrm>
              <a:off x="-1759378" y="2747175"/>
              <a:ext cx="83676" cy="300366"/>
            </a:xfrm>
            <a:custGeom>
              <a:avLst/>
              <a:gdLst/>
              <a:ahLst/>
              <a:cxnLst/>
              <a:rect l="l" t="t" r="r" b="b"/>
              <a:pathLst>
                <a:path w="441" h="1583" extrusionOk="0">
                  <a:moveTo>
                    <a:pt x="225" y="1"/>
                  </a:moveTo>
                  <a:cubicBezTo>
                    <a:pt x="203" y="1"/>
                    <a:pt x="182" y="48"/>
                    <a:pt x="163" y="158"/>
                  </a:cubicBezTo>
                  <a:cubicBezTo>
                    <a:pt x="163" y="158"/>
                    <a:pt x="1" y="1438"/>
                    <a:pt x="108" y="1535"/>
                  </a:cubicBezTo>
                  <a:cubicBezTo>
                    <a:pt x="140" y="1563"/>
                    <a:pt x="186" y="1583"/>
                    <a:pt x="233" y="1583"/>
                  </a:cubicBezTo>
                  <a:cubicBezTo>
                    <a:pt x="320" y="1583"/>
                    <a:pt x="410" y="1512"/>
                    <a:pt x="419" y="1292"/>
                  </a:cubicBezTo>
                  <a:cubicBezTo>
                    <a:pt x="440" y="1002"/>
                    <a:pt x="326" y="1"/>
                    <a:pt x="225"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8" name="Google Shape;1318;p39"/>
            <p:cNvSpPr/>
            <p:nvPr/>
          </p:nvSpPr>
          <p:spPr>
            <a:xfrm>
              <a:off x="-1762414" y="2747934"/>
              <a:ext cx="51800" cy="295433"/>
            </a:xfrm>
            <a:custGeom>
              <a:avLst/>
              <a:gdLst/>
              <a:ahLst/>
              <a:cxnLst/>
              <a:rect l="l" t="t" r="r" b="b"/>
              <a:pathLst>
                <a:path w="273" h="1557" extrusionOk="0">
                  <a:moveTo>
                    <a:pt x="242" y="0"/>
                  </a:moveTo>
                  <a:cubicBezTo>
                    <a:pt x="217" y="0"/>
                    <a:pt x="198" y="45"/>
                    <a:pt x="179" y="154"/>
                  </a:cubicBezTo>
                  <a:cubicBezTo>
                    <a:pt x="179" y="154"/>
                    <a:pt x="1" y="1353"/>
                    <a:pt x="124" y="1531"/>
                  </a:cubicBezTo>
                  <a:cubicBezTo>
                    <a:pt x="137" y="1544"/>
                    <a:pt x="150" y="1544"/>
                    <a:pt x="163" y="1557"/>
                  </a:cubicBezTo>
                  <a:cubicBezTo>
                    <a:pt x="98" y="1301"/>
                    <a:pt x="205" y="154"/>
                    <a:pt x="205" y="154"/>
                  </a:cubicBezTo>
                  <a:cubicBezTo>
                    <a:pt x="218" y="5"/>
                    <a:pt x="260" y="44"/>
                    <a:pt x="273" y="18"/>
                  </a:cubicBezTo>
                  <a:cubicBezTo>
                    <a:pt x="261" y="7"/>
                    <a:pt x="251" y="0"/>
                    <a:pt x="242"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9" name="Google Shape;1319;p39"/>
            <p:cNvSpPr/>
            <p:nvPr/>
          </p:nvSpPr>
          <p:spPr>
            <a:xfrm>
              <a:off x="-853357" y="3021547"/>
              <a:ext cx="23718" cy="44590"/>
            </a:xfrm>
            <a:custGeom>
              <a:avLst/>
              <a:gdLst/>
              <a:ahLst/>
              <a:cxnLst/>
              <a:rect l="l" t="t" r="r" b="b"/>
              <a:pathLst>
                <a:path w="125" h="235" extrusionOk="0">
                  <a:moveTo>
                    <a:pt x="75" y="1"/>
                  </a:moveTo>
                  <a:cubicBezTo>
                    <a:pt x="40" y="1"/>
                    <a:pt x="1" y="24"/>
                    <a:pt x="18" y="47"/>
                  </a:cubicBezTo>
                  <a:cubicBezTo>
                    <a:pt x="70" y="102"/>
                    <a:pt x="57" y="235"/>
                    <a:pt x="57" y="235"/>
                  </a:cubicBezTo>
                  <a:lnTo>
                    <a:pt x="99" y="235"/>
                  </a:lnTo>
                  <a:cubicBezTo>
                    <a:pt x="99" y="102"/>
                    <a:pt x="125" y="47"/>
                    <a:pt x="125" y="47"/>
                  </a:cubicBezTo>
                  <a:cubicBezTo>
                    <a:pt x="125" y="13"/>
                    <a:pt x="101" y="1"/>
                    <a:pt x="75"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0" name="Google Shape;1320;p39"/>
            <p:cNvSpPr/>
            <p:nvPr/>
          </p:nvSpPr>
          <p:spPr>
            <a:xfrm>
              <a:off x="-880870" y="2747175"/>
              <a:ext cx="83676" cy="300366"/>
            </a:xfrm>
            <a:custGeom>
              <a:avLst/>
              <a:gdLst/>
              <a:ahLst/>
              <a:cxnLst/>
              <a:rect l="l" t="t" r="r" b="b"/>
              <a:pathLst>
                <a:path w="441" h="1583" extrusionOk="0">
                  <a:moveTo>
                    <a:pt x="225" y="1"/>
                  </a:moveTo>
                  <a:cubicBezTo>
                    <a:pt x="203" y="1"/>
                    <a:pt x="182" y="48"/>
                    <a:pt x="163" y="158"/>
                  </a:cubicBezTo>
                  <a:cubicBezTo>
                    <a:pt x="163" y="158"/>
                    <a:pt x="1" y="1438"/>
                    <a:pt x="108" y="1535"/>
                  </a:cubicBezTo>
                  <a:cubicBezTo>
                    <a:pt x="140" y="1563"/>
                    <a:pt x="186" y="1583"/>
                    <a:pt x="233" y="1583"/>
                  </a:cubicBezTo>
                  <a:cubicBezTo>
                    <a:pt x="320" y="1583"/>
                    <a:pt x="410" y="1512"/>
                    <a:pt x="419" y="1292"/>
                  </a:cubicBezTo>
                  <a:cubicBezTo>
                    <a:pt x="440" y="1002"/>
                    <a:pt x="326" y="1"/>
                    <a:pt x="225"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1" name="Google Shape;1321;p39"/>
            <p:cNvSpPr/>
            <p:nvPr/>
          </p:nvSpPr>
          <p:spPr>
            <a:xfrm>
              <a:off x="-883337" y="2747934"/>
              <a:ext cx="48764" cy="295433"/>
            </a:xfrm>
            <a:custGeom>
              <a:avLst/>
              <a:gdLst/>
              <a:ahLst/>
              <a:cxnLst/>
              <a:rect l="l" t="t" r="r" b="b"/>
              <a:pathLst>
                <a:path w="257" h="1557" extrusionOk="0">
                  <a:moveTo>
                    <a:pt x="234" y="0"/>
                  </a:moveTo>
                  <a:cubicBezTo>
                    <a:pt x="214" y="0"/>
                    <a:pt x="195" y="45"/>
                    <a:pt x="176" y="154"/>
                  </a:cubicBezTo>
                  <a:cubicBezTo>
                    <a:pt x="176" y="154"/>
                    <a:pt x="1" y="1353"/>
                    <a:pt x="121" y="1531"/>
                  </a:cubicBezTo>
                  <a:cubicBezTo>
                    <a:pt x="134" y="1544"/>
                    <a:pt x="147" y="1544"/>
                    <a:pt x="163" y="1557"/>
                  </a:cubicBezTo>
                  <a:cubicBezTo>
                    <a:pt x="95" y="1301"/>
                    <a:pt x="202" y="154"/>
                    <a:pt x="202" y="154"/>
                  </a:cubicBezTo>
                  <a:cubicBezTo>
                    <a:pt x="215" y="5"/>
                    <a:pt x="257" y="44"/>
                    <a:pt x="257" y="18"/>
                  </a:cubicBezTo>
                  <a:cubicBezTo>
                    <a:pt x="249" y="7"/>
                    <a:pt x="241" y="0"/>
                    <a:pt x="234"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2" name="Google Shape;1322;p39"/>
            <p:cNvSpPr/>
            <p:nvPr/>
          </p:nvSpPr>
          <p:spPr>
            <a:xfrm>
              <a:off x="-1811367" y="3021547"/>
              <a:ext cx="23908" cy="44590"/>
            </a:xfrm>
            <a:custGeom>
              <a:avLst/>
              <a:gdLst/>
              <a:ahLst/>
              <a:cxnLst/>
              <a:rect l="l" t="t" r="r" b="b"/>
              <a:pathLst>
                <a:path w="126" h="235" extrusionOk="0">
                  <a:moveTo>
                    <a:pt x="71" y="1"/>
                  </a:moveTo>
                  <a:cubicBezTo>
                    <a:pt x="36" y="1"/>
                    <a:pt x="1" y="24"/>
                    <a:pt x="16" y="47"/>
                  </a:cubicBezTo>
                  <a:cubicBezTo>
                    <a:pt x="58" y="102"/>
                    <a:pt x="45" y="235"/>
                    <a:pt x="45" y="235"/>
                  </a:cubicBezTo>
                  <a:lnTo>
                    <a:pt x="97" y="235"/>
                  </a:lnTo>
                  <a:cubicBezTo>
                    <a:pt x="84" y="102"/>
                    <a:pt x="126" y="47"/>
                    <a:pt x="126" y="47"/>
                  </a:cubicBezTo>
                  <a:cubicBezTo>
                    <a:pt x="120" y="13"/>
                    <a:pt x="96" y="1"/>
                    <a:pt x="71"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3" name="Google Shape;1323;p39"/>
            <p:cNvSpPr/>
            <p:nvPr/>
          </p:nvSpPr>
          <p:spPr>
            <a:xfrm>
              <a:off x="-1839259" y="2747175"/>
              <a:ext cx="82159" cy="300366"/>
            </a:xfrm>
            <a:custGeom>
              <a:avLst/>
              <a:gdLst/>
              <a:ahLst/>
              <a:cxnLst/>
              <a:rect l="l" t="t" r="r" b="b"/>
              <a:pathLst>
                <a:path w="433" h="1583" extrusionOk="0">
                  <a:moveTo>
                    <a:pt x="218" y="1"/>
                  </a:moveTo>
                  <a:cubicBezTo>
                    <a:pt x="195" y="1"/>
                    <a:pt x="172" y="48"/>
                    <a:pt x="150" y="158"/>
                  </a:cubicBezTo>
                  <a:cubicBezTo>
                    <a:pt x="150" y="158"/>
                    <a:pt x="1" y="1438"/>
                    <a:pt x="111" y="1535"/>
                  </a:cubicBezTo>
                  <a:cubicBezTo>
                    <a:pt x="139" y="1563"/>
                    <a:pt x="183" y="1583"/>
                    <a:pt x="229" y="1583"/>
                  </a:cubicBezTo>
                  <a:cubicBezTo>
                    <a:pt x="316" y="1583"/>
                    <a:pt x="411" y="1512"/>
                    <a:pt x="422" y="1292"/>
                  </a:cubicBezTo>
                  <a:cubicBezTo>
                    <a:pt x="433" y="1002"/>
                    <a:pt x="325" y="1"/>
                    <a:pt x="218"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4" name="Google Shape;1324;p39"/>
            <p:cNvSpPr/>
            <p:nvPr/>
          </p:nvSpPr>
          <p:spPr>
            <a:xfrm>
              <a:off x="-1844193" y="2747934"/>
              <a:ext cx="51230" cy="295433"/>
            </a:xfrm>
            <a:custGeom>
              <a:avLst/>
              <a:gdLst/>
              <a:ahLst/>
              <a:cxnLst/>
              <a:rect l="l" t="t" r="r" b="b"/>
              <a:pathLst>
                <a:path w="270" h="1557" extrusionOk="0">
                  <a:moveTo>
                    <a:pt x="246" y="0"/>
                  </a:moveTo>
                  <a:cubicBezTo>
                    <a:pt x="223" y="0"/>
                    <a:pt x="197" y="45"/>
                    <a:pt x="176" y="154"/>
                  </a:cubicBezTo>
                  <a:cubicBezTo>
                    <a:pt x="176" y="154"/>
                    <a:pt x="1" y="1353"/>
                    <a:pt x="137" y="1531"/>
                  </a:cubicBezTo>
                  <a:cubicBezTo>
                    <a:pt x="137" y="1544"/>
                    <a:pt x="150" y="1544"/>
                    <a:pt x="163" y="1557"/>
                  </a:cubicBezTo>
                  <a:cubicBezTo>
                    <a:pt x="108" y="1301"/>
                    <a:pt x="205" y="154"/>
                    <a:pt x="205" y="154"/>
                  </a:cubicBezTo>
                  <a:cubicBezTo>
                    <a:pt x="218" y="5"/>
                    <a:pt x="257" y="44"/>
                    <a:pt x="270" y="18"/>
                  </a:cubicBezTo>
                  <a:cubicBezTo>
                    <a:pt x="263" y="7"/>
                    <a:pt x="255" y="0"/>
                    <a:pt x="246"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5" name="Google Shape;1325;p39"/>
            <p:cNvSpPr/>
            <p:nvPr/>
          </p:nvSpPr>
          <p:spPr>
            <a:xfrm>
              <a:off x="-1904910" y="3021547"/>
              <a:ext cx="25236" cy="44590"/>
            </a:xfrm>
            <a:custGeom>
              <a:avLst/>
              <a:gdLst/>
              <a:ahLst/>
              <a:cxnLst/>
              <a:rect l="l" t="t" r="r" b="b"/>
              <a:pathLst>
                <a:path w="133" h="235" extrusionOk="0">
                  <a:moveTo>
                    <a:pt x="74" y="1"/>
                  </a:moveTo>
                  <a:cubicBezTo>
                    <a:pt x="37" y="1"/>
                    <a:pt x="0" y="24"/>
                    <a:pt x="23" y="47"/>
                  </a:cubicBezTo>
                  <a:cubicBezTo>
                    <a:pt x="65" y="102"/>
                    <a:pt x="52" y="235"/>
                    <a:pt x="52" y="235"/>
                  </a:cubicBezTo>
                  <a:lnTo>
                    <a:pt x="104" y="235"/>
                  </a:lnTo>
                  <a:cubicBezTo>
                    <a:pt x="91" y="102"/>
                    <a:pt x="133" y="47"/>
                    <a:pt x="133" y="47"/>
                  </a:cubicBezTo>
                  <a:cubicBezTo>
                    <a:pt x="127" y="13"/>
                    <a:pt x="100" y="1"/>
                    <a:pt x="74"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6" name="Google Shape;1326;p39"/>
            <p:cNvSpPr/>
            <p:nvPr/>
          </p:nvSpPr>
          <p:spPr>
            <a:xfrm>
              <a:off x="-1933941" y="2747175"/>
              <a:ext cx="84625" cy="300366"/>
            </a:xfrm>
            <a:custGeom>
              <a:avLst/>
              <a:gdLst/>
              <a:ahLst/>
              <a:cxnLst/>
              <a:rect l="l" t="t" r="r" b="b"/>
              <a:pathLst>
                <a:path w="446" h="1583" extrusionOk="0">
                  <a:moveTo>
                    <a:pt x="231" y="1"/>
                  </a:moveTo>
                  <a:cubicBezTo>
                    <a:pt x="208" y="1"/>
                    <a:pt x="185" y="48"/>
                    <a:pt x="163" y="158"/>
                  </a:cubicBezTo>
                  <a:cubicBezTo>
                    <a:pt x="163" y="158"/>
                    <a:pt x="1" y="1438"/>
                    <a:pt x="111" y="1535"/>
                  </a:cubicBezTo>
                  <a:cubicBezTo>
                    <a:pt x="143" y="1563"/>
                    <a:pt x="189" y="1583"/>
                    <a:pt x="235" y="1583"/>
                  </a:cubicBezTo>
                  <a:cubicBezTo>
                    <a:pt x="323" y="1583"/>
                    <a:pt x="416" y="1512"/>
                    <a:pt x="435" y="1292"/>
                  </a:cubicBezTo>
                  <a:cubicBezTo>
                    <a:pt x="446" y="1002"/>
                    <a:pt x="338" y="1"/>
                    <a:pt x="231"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7" name="Google Shape;1327;p39"/>
            <p:cNvSpPr/>
            <p:nvPr/>
          </p:nvSpPr>
          <p:spPr>
            <a:xfrm>
              <a:off x="-1936407" y="2747934"/>
              <a:ext cx="51230" cy="295433"/>
            </a:xfrm>
            <a:custGeom>
              <a:avLst/>
              <a:gdLst/>
              <a:ahLst/>
              <a:cxnLst/>
              <a:rect l="l" t="t" r="r" b="b"/>
              <a:pathLst>
                <a:path w="270" h="1557" extrusionOk="0">
                  <a:moveTo>
                    <a:pt x="241" y="0"/>
                  </a:moveTo>
                  <a:cubicBezTo>
                    <a:pt x="217" y="0"/>
                    <a:pt x="197" y="45"/>
                    <a:pt x="176" y="154"/>
                  </a:cubicBezTo>
                  <a:cubicBezTo>
                    <a:pt x="176" y="154"/>
                    <a:pt x="1" y="1353"/>
                    <a:pt x="124" y="1531"/>
                  </a:cubicBezTo>
                  <a:cubicBezTo>
                    <a:pt x="137" y="1544"/>
                    <a:pt x="150" y="1544"/>
                    <a:pt x="163" y="1557"/>
                  </a:cubicBezTo>
                  <a:cubicBezTo>
                    <a:pt x="95" y="1301"/>
                    <a:pt x="205" y="154"/>
                    <a:pt x="205" y="154"/>
                  </a:cubicBezTo>
                  <a:cubicBezTo>
                    <a:pt x="218" y="5"/>
                    <a:pt x="257" y="44"/>
                    <a:pt x="270" y="18"/>
                  </a:cubicBezTo>
                  <a:cubicBezTo>
                    <a:pt x="259" y="7"/>
                    <a:pt x="250" y="0"/>
                    <a:pt x="241"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8" name="Google Shape;1328;p39"/>
            <p:cNvSpPr/>
            <p:nvPr/>
          </p:nvSpPr>
          <p:spPr>
            <a:xfrm>
              <a:off x="-1890300" y="3191938"/>
              <a:ext cx="333378" cy="7590"/>
            </a:xfrm>
            <a:custGeom>
              <a:avLst/>
              <a:gdLst/>
              <a:ahLst/>
              <a:cxnLst/>
              <a:rect l="l" t="t" r="r" b="b"/>
              <a:pathLst>
                <a:path w="1757" h="40" extrusionOk="0">
                  <a:moveTo>
                    <a:pt x="1" y="1"/>
                  </a:moveTo>
                  <a:lnTo>
                    <a:pt x="1" y="40"/>
                  </a:lnTo>
                  <a:lnTo>
                    <a:pt x="1757" y="40"/>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9" name="Google Shape;1329;p39"/>
            <p:cNvSpPr/>
            <p:nvPr/>
          </p:nvSpPr>
          <p:spPr>
            <a:xfrm>
              <a:off x="-1890300" y="3214707"/>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0" name="Google Shape;1330;p39"/>
            <p:cNvSpPr/>
            <p:nvPr/>
          </p:nvSpPr>
          <p:spPr>
            <a:xfrm>
              <a:off x="-1890300" y="3235010"/>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1" name="Google Shape;1331;p39"/>
            <p:cNvSpPr/>
            <p:nvPr/>
          </p:nvSpPr>
          <p:spPr>
            <a:xfrm>
              <a:off x="-1882331" y="3179035"/>
              <a:ext cx="12523" cy="81970"/>
            </a:xfrm>
            <a:custGeom>
              <a:avLst/>
              <a:gdLst/>
              <a:ahLst/>
              <a:cxnLst/>
              <a:rect l="l" t="t" r="r" b="b"/>
              <a:pathLst>
                <a:path w="66" h="432" extrusionOk="0">
                  <a:moveTo>
                    <a:pt x="1" y="1"/>
                  </a:moveTo>
                  <a:lnTo>
                    <a:pt x="1" y="432"/>
                  </a:lnTo>
                  <a:lnTo>
                    <a:pt x="66" y="432"/>
                  </a:lnTo>
                  <a:lnTo>
                    <a:pt x="66"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2" name="Google Shape;1332;p39"/>
            <p:cNvSpPr/>
            <p:nvPr/>
          </p:nvSpPr>
          <p:spPr>
            <a:xfrm>
              <a:off x="-1823890" y="3179035"/>
              <a:ext cx="10626" cy="81970"/>
            </a:xfrm>
            <a:custGeom>
              <a:avLst/>
              <a:gdLst/>
              <a:ahLst/>
              <a:cxnLst/>
              <a:rect l="l" t="t" r="r" b="b"/>
              <a:pathLst>
                <a:path w="56" h="432" extrusionOk="0">
                  <a:moveTo>
                    <a:pt x="1" y="1"/>
                  </a:moveTo>
                  <a:lnTo>
                    <a:pt x="1" y="432"/>
                  </a:lnTo>
                  <a:lnTo>
                    <a:pt x="56" y="432"/>
                  </a:lnTo>
                  <a:lnTo>
                    <a:pt x="56"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3" name="Google Shape;1333;p39"/>
            <p:cNvSpPr/>
            <p:nvPr/>
          </p:nvSpPr>
          <p:spPr>
            <a:xfrm>
              <a:off x="-1767347"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4" name="Google Shape;1334;p39"/>
            <p:cNvSpPr/>
            <p:nvPr/>
          </p:nvSpPr>
          <p:spPr>
            <a:xfrm>
              <a:off x="-1705870"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5" name="Google Shape;1335;p39"/>
            <p:cNvSpPr/>
            <p:nvPr/>
          </p:nvSpPr>
          <p:spPr>
            <a:xfrm>
              <a:off x="-1644394" y="3176568"/>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6" name="Google Shape;1336;p39"/>
            <p:cNvSpPr/>
            <p:nvPr/>
          </p:nvSpPr>
          <p:spPr>
            <a:xfrm>
              <a:off x="-1580450"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7" name="Google Shape;1337;p39"/>
            <p:cNvSpPr/>
            <p:nvPr/>
          </p:nvSpPr>
          <p:spPr>
            <a:xfrm>
              <a:off x="-519980" y="3040711"/>
              <a:ext cx="333378" cy="5123"/>
            </a:xfrm>
            <a:custGeom>
              <a:avLst/>
              <a:gdLst/>
              <a:ahLst/>
              <a:cxnLst/>
              <a:rect l="l" t="t" r="r" b="b"/>
              <a:pathLst>
                <a:path w="1757" h="27" extrusionOk="0">
                  <a:moveTo>
                    <a:pt x="1" y="1"/>
                  </a:moveTo>
                  <a:lnTo>
                    <a:pt x="1" y="27"/>
                  </a:lnTo>
                  <a:lnTo>
                    <a:pt x="1757" y="27"/>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8" name="Google Shape;1338;p39"/>
            <p:cNvSpPr/>
            <p:nvPr/>
          </p:nvSpPr>
          <p:spPr>
            <a:xfrm>
              <a:off x="-519980" y="3063480"/>
              <a:ext cx="333378" cy="5692"/>
            </a:xfrm>
            <a:custGeom>
              <a:avLst/>
              <a:gdLst/>
              <a:ahLst/>
              <a:cxnLst/>
              <a:rect l="l" t="t" r="r" b="b"/>
              <a:pathLst>
                <a:path w="1757" h="30" extrusionOk="0">
                  <a:moveTo>
                    <a:pt x="1" y="1"/>
                  </a:moveTo>
                  <a:lnTo>
                    <a:pt x="1" y="30"/>
                  </a:lnTo>
                  <a:lnTo>
                    <a:pt x="1757" y="30"/>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9" name="Google Shape;1339;p39"/>
            <p:cNvSpPr/>
            <p:nvPr/>
          </p:nvSpPr>
          <p:spPr>
            <a:xfrm>
              <a:off x="-519980" y="3084352"/>
              <a:ext cx="333378" cy="5123"/>
            </a:xfrm>
            <a:custGeom>
              <a:avLst/>
              <a:gdLst/>
              <a:ahLst/>
              <a:cxnLst/>
              <a:rect l="l" t="t" r="r" b="b"/>
              <a:pathLst>
                <a:path w="1757" h="27" extrusionOk="0">
                  <a:moveTo>
                    <a:pt x="1" y="1"/>
                  </a:moveTo>
                  <a:lnTo>
                    <a:pt x="1" y="27"/>
                  </a:lnTo>
                  <a:lnTo>
                    <a:pt x="1757" y="27"/>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0" name="Google Shape;1340;p39"/>
            <p:cNvSpPr/>
            <p:nvPr/>
          </p:nvSpPr>
          <p:spPr>
            <a:xfrm>
              <a:off x="-512010"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1" name="Google Shape;1341;p39"/>
            <p:cNvSpPr/>
            <p:nvPr/>
          </p:nvSpPr>
          <p:spPr>
            <a:xfrm>
              <a:off x="-453001" y="3025341"/>
              <a:ext cx="10056" cy="81970"/>
            </a:xfrm>
            <a:custGeom>
              <a:avLst/>
              <a:gdLst/>
              <a:ahLst/>
              <a:cxnLst/>
              <a:rect l="l" t="t" r="r" b="b"/>
              <a:pathLst>
                <a:path w="53" h="432" extrusionOk="0">
                  <a:moveTo>
                    <a:pt x="1" y="1"/>
                  </a:moveTo>
                  <a:lnTo>
                    <a:pt x="1" y="432"/>
                  </a:lnTo>
                  <a:lnTo>
                    <a:pt x="53" y="432"/>
                  </a:lnTo>
                  <a:lnTo>
                    <a:pt x="53"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2" name="Google Shape;1342;p39"/>
            <p:cNvSpPr/>
            <p:nvPr/>
          </p:nvSpPr>
          <p:spPr>
            <a:xfrm>
              <a:off x="-397026"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3" name="Google Shape;1343;p39"/>
            <p:cNvSpPr/>
            <p:nvPr/>
          </p:nvSpPr>
          <p:spPr>
            <a:xfrm>
              <a:off x="-335550"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4" name="Google Shape;1344;p39"/>
            <p:cNvSpPr/>
            <p:nvPr/>
          </p:nvSpPr>
          <p:spPr>
            <a:xfrm>
              <a:off x="-274073"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5" name="Google Shape;1345;p39"/>
            <p:cNvSpPr/>
            <p:nvPr/>
          </p:nvSpPr>
          <p:spPr>
            <a:xfrm>
              <a:off x="-210130"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6" name="Google Shape;1346;p39"/>
            <p:cNvSpPr/>
            <p:nvPr/>
          </p:nvSpPr>
          <p:spPr>
            <a:xfrm>
              <a:off x="-1488236" y="3191938"/>
              <a:ext cx="333378" cy="7590"/>
            </a:xfrm>
            <a:custGeom>
              <a:avLst/>
              <a:gdLst/>
              <a:ahLst/>
              <a:cxnLst/>
              <a:rect l="l" t="t" r="r" b="b"/>
              <a:pathLst>
                <a:path w="1757" h="40" extrusionOk="0">
                  <a:moveTo>
                    <a:pt x="1" y="1"/>
                  </a:moveTo>
                  <a:lnTo>
                    <a:pt x="1" y="40"/>
                  </a:lnTo>
                  <a:lnTo>
                    <a:pt x="1757" y="40"/>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7" name="Google Shape;1347;p39"/>
            <p:cNvSpPr/>
            <p:nvPr/>
          </p:nvSpPr>
          <p:spPr>
            <a:xfrm>
              <a:off x="-1488236" y="3214707"/>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8" name="Google Shape;1348;p39"/>
            <p:cNvSpPr/>
            <p:nvPr/>
          </p:nvSpPr>
          <p:spPr>
            <a:xfrm>
              <a:off x="-1488236" y="3235010"/>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9" name="Google Shape;1349;p39"/>
            <p:cNvSpPr/>
            <p:nvPr/>
          </p:nvSpPr>
          <p:spPr>
            <a:xfrm>
              <a:off x="-1477800"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0" name="Google Shape;1350;p39"/>
            <p:cNvSpPr/>
            <p:nvPr/>
          </p:nvSpPr>
          <p:spPr>
            <a:xfrm>
              <a:off x="-1421256" y="3179035"/>
              <a:ext cx="12523" cy="81970"/>
            </a:xfrm>
            <a:custGeom>
              <a:avLst/>
              <a:gdLst/>
              <a:ahLst/>
              <a:cxnLst/>
              <a:rect l="l" t="t" r="r" b="b"/>
              <a:pathLst>
                <a:path w="66" h="432" extrusionOk="0">
                  <a:moveTo>
                    <a:pt x="1" y="1"/>
                  </a:moveTo>
                  <a:lnTo>
                    <a:pt x="1" y="432"/>
                  </a:lnTo>
                  <a:lnTo>
                    <a:pt x="66" y="432"/>
                  </a:lnTo>
                  <a:lnTo>
                    <a:pt x="66"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1" name="Google Shape;1351;p39"/>
            <p:cNvSpPr/>
            <p:nvPr/>
          </p:nvSpPr>
          <p:spPr>
            <a:xfrm>
              <a:off x="-1362816"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2" name="Google Shape;1352;p39"/>
            <p:cNvSpPr/>
            <p:nvPr/>
          </p:nvSpPr>
          <p:spPr>
            <a:xfrm>
              <a:off x="-1303806"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3" name="Google Shape;1353;p39"/>
            <p:cNvSpPr/>
            <p:nvPr/>
          </p:nvSpPr>
          <p:spPr>
            <a:xfrm>
              <a:off x="-1239863" y="3176568"/>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4" name="Google Shape;1354;p39"/>
            <p:cNvSpPr/>
            <p:nvPr/>
          </p:nvSpPr>
          <p:spPr>
            <a:xfrm>
              <a:off x="-1178386"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3617044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AB3E8-68B9-7C20-842C-3AD10C4A1F1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77EBF30-D42B-9069-83C7-7EC254D3E45A}"/>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B42BDD-6876-88E7-6D8D-3A27EB937833}"/>
              </a:ext>
            </a:extLst>
          </p:cNvPr>
          <p:cNvSpPr>
            <a:spLocks noGrp="1"/>
          </p:cNvSpPr>
          <p:nvPr>
            <p:ph type="dt" sz="half" idx="10"/>
          </p:nvPr>
        </p:nvSpPr>
        <p:spPr>
          <a:xfrm>
            <a:off x="838200" y="6356350"/>
            <a:ext cx="2743200" cy="365125"/>
          </a:xfrm>
          <a:prstGeom prst="rect">
            <a:avLst/>
          </a:prstGeom>
        </p:spPr>
        <p:txBody>
          <a:bodyPr/>
          <a:lstStyle/>
          <a:p>
            <a:fld id="{F9BC2D4B-9FDE-4B74-AAC6-3F7C589A3D05}" type="datetimeFigureOut">
              <a:rPr lang="en-US" smtClean="0"/>
              <a:t>03/09/2024</a:t>
            </a:fld>
            <a:endParaRPr lang="en-US"/>
          </a:p>
        </p:txBody>
      </p:sp>
      <p:sp>
        <p:nvSpPr>
          <p:cNvPr id="5" name="Footer Placeholder 4">
            <a:extLst>
              <a:ext uri="{FF2B5EF4-FFF2-40B4-BE49-F238E27FC236}">
                <a16:creationId xmlns:a16="http://schemas.microsoft.com/office/drawing/2014/main" id="{32C9A569-36F5-C920-5E70-687DCE8ECF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0F59833-5E82-B011-9B9D-A0C9D7F5DB1D}"/>
              </a:ext>
            </a:extLst>
          </p:cNvPr>
          <p:cNvSpPr>
            <a:spLocks noGrp="1"/>
          </p:cNvSpPr>
          <p:nvPr>
            <p:ph type="sldNum" sz="quarter" idx="12"/>
          </p:nvPr>
        </p:nvSpPr>
        <p:spPr>
          <a:xfrm>
            <a:off x="8610600" y="6356350"/>
            <a:ext cx="2743200" cy="365125"/>
          </a:xfrm>
          <a:prstGeom prst="rect">
            <a:avLst/>
          </a:prstGeom>
        </p:spPr>
        <p:txBody>
          <a:bodyPr/>
          <a:lstStyle/>
          <a:p>
            <a:fld id="{9C77213E-2203-48A1-A87C-6140CEC8C673}" type="slidenum">
              <a:rPr lang="en-US" smtClean="0"/>
              <a:t>‹#›</a:t>
            </a:fld>
            <a:endParaRPr lang="en-US"/>
          </a:p>
        </p:txBody>
      </p:sp>
    </p:spTree>
    <p:extLst>
      <p:ext uri="{BB962C8B-B14F-4D97-AF65-F5344CB8AC3E}">
        <p14:creationId xmlns:p14="http://schemas.microsoft.com/office/powerpoint/2010/main" val="8559170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80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66"/>
        <p:cNvGrpSpPr/>
        <p:nvPr/>
      </p:nvGrpSpPr>
      <p:grpSpPr>
        <a:xfrm>
          <a:off x="0" y="0"/>
          <a:ext cx="0" cy="0"/>
          <a:chOff x="0" y="0"/>
          <a:chExt cx="0" cy="0"/>
        </a:xfrm>
      </p:grpSpPr>
      <p:sp>
        <p:nvSpPr>
          <p:cNvPr id="267" name="Google Shape;267;p5"/>
          <p:cNvSpPr/>
          <p:nvPr/>
        </p:nvSpPr>
        <p:spPr>
          <a:xfrm>
            <a:off x="-1574334" y="719334"/>
            <a:ext cx="4479511" cy="1661797"/>
          </a:xfrm>
          <a:custGeom>
            <a:avLst/>
            <a:gdLst/>
            <a:ahLst/>
            <a:cxnLst/>
            <a:rect l="l" t="t" r="r" b="b"/>
            <a:pathLst>
              <a:path w="14823" h="5499" extrusionOk="0">
                <a:moveTo>
                  <a:pt x="4461" y="1"/>
                </a:moveTo>
                <a:cubicBezTo>
                  <a:pt x="4182" y="1"/>
                  <a:pt x="3903" y="52"/>
                  <a:pt x="3645" y="152"/>
                </a:cubicBezTo>
                <a:cubicBezTo>
                  <a:pt x="3253" y="301"/>
                  <a:pt x="2874" y="612"/>
                  <a:pt x="2835" y="1030"/>
                </a:cubicBezTo>
                <a:cubicBezTo>
                  <a:pt x="2602" y="909"/>
                  <a:pt x="2348" y="802"/>
                  <a:pt x="2087" y="802"/>
                </a:cubicBezTo>
                <a:cubicBezTo>
                  <a:pt x="1999" y="802"/>
                  <a:pt x="1910" y="814"/>
                  <a:pt x="1821" y="842"/>
                </a:cubicBezTo>
                <a:cubicBezTo>
                  <a:pt x="1458" y="949"/>
                  <a:pt x="1134" y="1328"/>
                  <a:pt x="1202" y="1704"/>
                </a:cubicBezTo>
                <a:cubicBezTo>
                  <a:pt x="1072" y="1585"/>
                  <a:pt x="895" y="1525"/>
                  <a:pt x="716" y="1525"/>
                </a:cubicBezTo>
                <a:cubicBezTo>
                  <a:pt x="614" y="1525"/>
                  <a:pt x="511" y="1545"/>
                  <a:pt x="418" y="1584"/>
                </a:cubicBezTo>
                <a:cubicBezTo>
                  <a:pt x="201" y="1678"/>
                  <a:pt x="39" y="1895"/>
                  <a:pt x="0" y="2109"/>
                </a:cubicBezTo>
                <a:lnTo>
                  <a:pt x="0" y="5255"/>
                </a:lnTo>
                <a:cubicBezTo>
                  <a:pt x="162" y="5365"/>
                  <a:pt x="350" y="5417"/>
                  <a:pt x="541" y="5417"/>
                </a:cubicBezTo>
                <a:cubicBezTo>
                  <a:pt x="946" y="5417"/>
                  <a:pt x="1322" y="5135"/>
                  <a:pt x="1445" y="4756"/>
                </a:cubicBezTo>
                <a:cubicBezTo>
                  <a:pt x="1615" y="4991"/>
                  <a:pt x="1908" y="5114"/>
                  <a:pt x="2201" y="5114"/>
                </a:cubicBezTo>
                <a:cubicBezTo>
                  <a:pt x="2446" y="5114"/>
                  <a:pt x="2690" y="5028"/>
                  <a:pt x="2861" y="4850"/>
                </a:cubicBezTo>
                <a:cubicBezTo>
                  <a:pt x="2974" y="4936"/>
                  <a:pt x="3114" y="4977"/>
                  <a:pt x="3255" y="4977"/>
                </a:cubicBezTo>
                <a:cubicBezTo>
                  <a:pt x="3470" y="4977"/>
                  <a:pt x="3689" y="4881"/>
                  <a:pt x="3820" y="4701"/>
                </a:cubicBezTo>
                <a:cubicBezTo>
                  <a:pt x="4008" y="5041"/>
                  <a:pt x="4400" y="5268"/>
                  <a:pt x="4792" y="5284"/>
                </a:cubicBezTo>
                <a:cubicBezTo>
                  <a:pt x="4803" y="5284"/>
                  <a:pt x="4814" y="5285"/>
                  <a:pt x="4825" y="5285"/>
                </a:cubicBezTo>
                <a:cubicBezTo>
                  <a:pt x="5207" y="5285"/>
                  <a:pt x="5595" y="5071"/>
                  <a:pt x="5806" y="4756"/>
                </a:cubicBezTo>
                <a:cubicBezTo>
                  <a:pt x="6093" y="5129"/>
                  <a:pt x="6566" y="5319"/>
                  <a:pt x="7036" y="5319"/>
                </a:cubicBezTo>
                <a:cubicBezTo>
                  <a:pt x="7468" y="5319"/>
                  <a:pt x="7897" y="5159"/>
                  <a:pt x="8181" y="4837"/>
                </a:cubicBezTo>
                <a:cubicBezTo>
                  <a:pt x="8256" y="5037"/>
                  <a:pt x="8457" y="5190"/>
                  <a:pt x="8668" y="5190"/>
                </a:cubicBezTo>
                <a:cubicBezTo>
                  <a:pt x="8686" y="5190"/>
                  <a:pt x="8704" y="5189"/>
                  <a:pt x="8722" y="5187"/>
                </a:cubicBezTo>
                <a:cubicBezTo>
                  <a:pt x="8949" y="5161"/>
                  <a:pt x="9153" y="4960"/>
                  <a:pt x="9179" y="4730"/>
                </a:cubicBezTo>
                <a:cubicBezTo>
                  <a:pt x="9311" y="4887"/>
                  <a:pt x="9512" y="4965"/>
                  <a:pt x="9711" y="4965"/>
                </a:cubicBezTo>
                <a:cubicBezTo>
                  <a:pt x="9924" y="4965"/>
                  <a:pt x="10136" y="4876"/>
                  <a:pt x="10261" y="4701"/>
                </a:cubicBezTo>
                <a:cubicBezTo>
                  <a:pt x="10411" y="5147"/>
                  <a:pt x="10883" y="5416"/>
                  <a:pt x="11343" y="5416"/>
                </a:cubicBezTo>
                <a:cubicBezTo>
                  <a:pt x="11582" y="5416"/>
                  <a:pt x="11816" y="5344"/>
                  <a:pt x="12001" y="5187"/>
                </a:cubicBezTo>
                <a:cubicBezTo>
                  <a:pt x="12074" y="5388"/>
                  <a:pt x="12283" y="5499"/>
                  <a:pt x="12490" y="5499"/>
                </a:cubicBezTo>
                <a:cubicBezTo>
                  <a:pt x="12632" y="5499"/>
                  <a:pt x="12772" y="5447"/>
                  <a:pt x="12866" y="5336"/>
                </a:cubicBezTo>
                <a:cubicBezTo>
                  <a:pt x="12937" y="5426"/>
                  <a:pt x="13052" y="5470"/>
                  <a:pt x="13169" y="5470"/>
                </a:cubicBezTo>
                <a:cubicBezTo>
                  <a:pt x="13298" y="5470"/>
                  <a:pt x="13429" y="5416"/>
                  <a:pt x="13501" y="5310"/>
                </a:cubicBezTo>
                <a:cubicBezTo>
                  <a:pt x="13684" y="5355"/>
                  <a:pt x="13874" y="5379"/>
                  <a:pt x="14065" y="5379"/>
                </a:cubicBezTo>
                <a:cubicBezTo>
                  <a:pt x="14323" y="5379"/>
                  <a:pt x="14582" y="5335"/>
                  <a:pt x="14823" y="5242"/>
                </a:cubicBezTo>
                <a:cubicBezTo>
                  <a:pt x="14682" y="5186"/>
                  <a:pt x="14529" y="5156"/>
                  <a:pt x="14377" y="5156"/>
                </a:cubicBezTo>
                <a:cubicBezTo>
                  <a:pt x="14309" y="5156"/>
                  <a:pt x="14242" y="5162"/>
                  <a:pt x="14175" y="5174"/>
                </a:cubicBezTo>
                <a:cubicBezTo>
                  <a:pt x="14091" y="4958"/>
                  <a:pt x="13855" y="4835"/>
                  <a:pt x="13625" y="4835"/>
                </a:cubicBezTo>
                <a:cubicBezTo>
                  <a:pt x="13482" y="4835"/>
                  <a:pt x="13341" y="4883"/>
                  <a:pt x="13242" y="4986"/>
                </a:cubicBezTo>
                <a:cubicBezTo>
                  <a:pt x="13265" y="4789"/>
                  <a:pt x="13075" y="4618"/>
                  <a:pt x="12895" y="4618"/>
                </a:cubicBezTo>
                <a:cubicBezTo>
                  <a:pt x="12852" y="4618"/>
                  <a:pt x="12811" y="4628"/>
                  <a:pt x="12772" y="4649"/>
                </a:cubicBezTo>
                <a:cubicBezTo>
                  <a:pt x="12837" y="4432"/>
                  <a:pt x="12636" y="4202"/>
                  <a:pt x="12419" y="4150"/>
                </a:cubicBezTo>
                <a:cubicBezTo>
                  <a:pt x="12353" y="4134"/>
                  <a:pt x="12287" y="4127"/>
                  <a:pt x="12221" y="4127"/>
                </a:cubicBezTo>
                <a:cubicBezTo>
                  <a:pt x="12059" y="4127"/>
                  <a:pt x="11900" y="4169"/>
                  <a:pt x="11745" y="4215"/>
                </a:cubicBezTo>
                <a:cubicBezTo>
                  <a:pt x="11865" y="4121"/>
                  <a:pt x="11894" y="3920"/>
                  <a:pt x="11784" y="3797"/>
                </a:cubicBezTo>
                <a:cubicBezTo>
                  <a:pt x="11734" y="3733"/>
                  <a:pt x="11654" y="3703"/>
                  <a:pt x="11572" y="3703"/>
                </a:cubicBezTo>
                <a:cubicBezTo>
                  <a:pt x="11499" y="3703"/>
                  <a:pt x="11424" y="3727"/>
                  <a:pt x="11366" y="3771"/>
                </a:cubicBezTo>
                <a:cubicBezTo>
                  <a:pt x="11353" y="3379"/>
                  <a:pt x="11204" y="2974"/>
                  <a:pt x="10867" y="2757"/>
                </a:cubicBezTo>
                <a:cubicBezTo>
                  <a:pt x="10762" y="2691"/>
                  <a:pt x="10633" y="2660"/>
                  <a:pt x="10504" y="2660"/>
                </a:cubicBezTo>
                <a:cubicBezTo>
                  <a:pt x="10237" y="2660"/>
                  <a:pt x="9967" y="2795"/>
                  <a:pt x="9895" y="3042"/>
                </a:cubicBezTo>
                <a:cubicBezTo>
                  <a:pt x="9895" y="2935"/>
                  <a:pt x="9776" y="2850"/>
                  <a:pt x="9670" y="2850"/>
                </a:cubicBezTo>
                <a:cubicBezTo>
                  <a:pt x="9628" y="2850"/>
                  <a:pt x="9588" y="2863"/>
                  <a:pt x="9558" y="2893"/>
                </a:cubicBezTo>
                <a:cubicBezTo>
                  <a:pt x="9626" y="2731"/>
                  <a:pt x="9626" y="2514"/>
                  <a:pt x="9503" y="2381"/>
                </a:cubicBezTo>
                <a:cubicBezTo>
                  <a:pt x="9444" y="2314"/>
                  <a:pt x="9353" y="2280"/>
                  <a:pt x="9264" y="2280"/>
                </a:cubicBezTo>
                <a:cubicBezTo>
                  <a:pt x="9171" y="2280"/>
                  <a:pt x="9080" y="2318"/>
                  <a:pt x="9030" y="2394"/>
                </a:cubicBezTo>
                <a:cubicBezTo>
                  <a:pt x="9017" y="2015"/>
                  <a:pt x="8693" y="1678"/>
                  <a:pt x="8317" y="1652"/>
                </a:cubicBezTo>
                <a:cubicBezTo>
                  <a:pt x="8301" y="1651"/>
                  <a:pt x="8284" y="1650"/>
                  <a:pt x="8267" y="1650"/>
                </a:cubicBezTo>
                <a:cubicBezTo>
                  <a:pt x="7906" y="1650"/>
                  <a:pt x="7557" y="1950"/>
                  <a:pt x="7507" y="2300"/>
                </a:cubicBezTo>
                <a:cubicBezTo>
                  <a:pt x="7406" y="1976"/>
                  <a:pt x="7065" y="1759"/>
                  <a:pt x="6725" y="1759"/>
                </a:cubicBezTo>
                <a:cubicBezTo>
                  <a:pt x="6609" y="1759"/>
                  <a:pt x="6493" y="1785"/>
                  <a:pt x="6386" y="1840"/>
                </a:cubicBezTo>
                <a:cubicBezTo>
                  <a:pt x="6425" y="1205"/>
                  <a:pt x="6049" y="586"/>
                  <a:pt x="5495" y="262"/>
                </a:cubicBezTo>
                <a:cubicBezTo>
                  <a:pt x="5182" y="86"/>
                  <a:pt x="4822" y="1"/>
                  <a:pt x="4461" y="1"/>
                </a:cubicBezTo>
                <a:close/>
              </a:path>
            </a:pathLst>
          </a:custGeom>
          <a:solidFill>
            <a:srgbClr val="FFFFFF">
              <a:alpha val="553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8" name="Google Shape;268;p5"/>
          <p:cNvSpPr/>
          <p:nvPr/>
        </p:nvSpPr>
        <p:spPr>
          <a:xfrm>
            <a:off x="-412167" y="1543974"/>
            <a:ext cx="2945241" cy="1889959"/>
          </a:xfrm>
          <a:custGeom>
            <a:avLst/>
            <a:gdLst/>
            <a:ahLst/>
            <a:cxnLst/>
            <a:rect l="l" t="t" r="r" b="b"/>
            <a:pathLst>
              <a:path w="9746" h="6254" extrusionOk="0">
                <a:moveTo>
                  <a:pt x="0" y="1"/>
                </a:moveTo>
                <a:lnTo>
                  <a:pt x="0" y="6092"/>
                </a:lnTo>
                <a:cubicBezTo>
                  <a:pt x="39" y="6131"/>
                  <a:pt x="94" y="6157"/>
                  <a:pt x="162" y="6186"/>
                </a:cubicBezTo>
                <a:cubicBezTo>
                  <a:pt x="282" y="6238"/>
                  <a:pt x="405" y="6254"/>
                  <a:pt x="541" y="6254"/>
                </a:cubicBezTo>
                <a:cubicBezTo>
                  <a:pt x="849" y="6254"/>
                  <a:pt x="1160" y="6092"/>
                  <a:pt x="1335" y="5833"/>
                </a:cubicBezTo>
                <a:cubicBezTo>
                  <a:pt x="1371" y="6021"/>
                  <a:pt x="1570" y="6139"/>
                  <a:pt x="1763" y="6139"/>
                </a:cubicBezTo>
                <a:cubicBezTo>
                  <a:pt x="1792" y="6139"/>
                  <a:pt x="1822" y="6136"/>
                  <a:pt x="1850" y="6131"/>
                </a:cubicBezTo>
                <a:cubicBezTo>
                  <a:pt x="2064" y="6076"/>
                  <a:pt x="2242" y="5930"/>
                  <a:pt x="2388" y="5781"/>
                </a:cubicBezTo>
                <a:cubicBezTo>
                  <a:pt x="2709" y="6054"/>
                  <a:pt x="3132" y="6222"/>
                  <a:pt x="3560" y="6222"/>
                </a:cubicBezTo>
                <a:cubicBezTo>
                  <a:pt x="3619" y="6222"/>
                  <a:pt x="3679" y="6219"/>
                  <a:pt x="3739" y="6212"/>
                </a:cubicBezTo>
                <a:cubicBezTo>
                  <a:pt x="4225" y="6173"/>
                  <a:pt x="4685" y="5930"/>
                  <a:pt x="4980" y="5551"/>
                </a:cubicBezTo>
                <a:cubicBezTo>
                  <a:pt x="5085" y="5759"/>
                  <a:pt x="5328" y="5857"/>
                  <a:pt x="5556" y="5857"/>
                </a:cubicBezTo>
                <a:cubicBezTo>
                  <a:pt x="5595" y="5857"/>
                  <a:pt x="5633" y="5855"/>
                  <a:pt x="5670" y="5849"/>
                </a:cubicBezTo>
                <a:cubicBezTo>
                  <a:pt x="5939" y="5807"/>
                  <a:pt x="6169" y="5658"/>
                  <a:pt x="6399" y="5509"/>
                </a:cubicBezTo>
                <a:cubicBezTo>
                  <a:pt x="6464" y="5683"/>
                  <a:pt x="6653" y="5781"/>
                  <a:pt x="6838" y="5781"/>
                </a:cubicBezTo>
                <a:cubicBezTo>
                  <a:pt x="6955" y="5781"/>
                  <a:pt x="7071" y="5742"/>
                  <a:pt x="7154" y="5658"/>
                </a:cubicBezTo>
                <a:cubicBezTo>
                  <a:pt x="7291" y="5764"/>
                  <a:pt x="7465" y="5815"/>
                  <a:pt x="7640" y="5815"/>
                </a:cubicBezTo>
                <a:cubicBezTo>
                  <a:pt x="7844" y="5815"/>
                  <a:pt x="8049" y="5744"/>
                  <a:pt x="8194" y="5606"/>
                </a:cubicBezTo>
                <a:cubicBezTo>
                  <a:pt x="8274" y="5684"/>
                  <a:pt x="8385" y="5725"/>
                  <a:pt x="8496" y="5725"/>
                </a:cubicBezTo>
                <a:cubicBezTo>
                  <a:pt x="8591" y="5725"/>
                  <a:pt x="8686" y="5695"/>
                  <a:pt x="8761" y="5632"/>
                </a:cubicBezTo>
                <a:cubicBezTo>
                  <a:pt x="8798" y="5704"/>
                  <a:pt x="8883" y="5727"/>
                  <a:pt x="8971" y="5727"/>
                </a:cubicBezTo>
                <a:cubicBezTo>
                  <a:pt x="9014" y="5727"/>
                  <a:pt x="9058" y="5721"/>
                  <a:pt x="9098" y="5713"/>
                </a:cubicBezTo>
                <a:cubicBezTo>
                  <a:pt x="9260" y="5700"/>
                  <a:pt x="9435" y="5671"/>
                  <a:pt x="9597" y="5645"/>
                </a:cubicBezTo>
                <a:cubicBezTo>
                  <a:pt x="9626" y="5645"/>
                  <a:pt x="9652" y="5632"/>
                  <a:pt x="9678" y="5619"/>
                </a:cubicBezTo>
                <a:cubicBezTo>
                  <a:pt x="9746" y="5551"/>
                  <a:pt x="9626" y="5457"/>
                  <a:pt x="9532" y="5457"/>
                </a:cubicBezTo>
                <a:cubicBezTo>
                  <a:pt x="9435" y="5457"/>
                  <a:pt x="9328" y="5483"/>
                  <a:pt x="9247" y="5538"/>
                </a:cubicBezTo>
                <a:cubicBezTo>
                  <a:pt x="9227" y="5452"/>
                  <a:pt x="9148" y="5402"/>
                  <a:pt x="9070" y="5402"/>
                </a:cubicBezTo>
                <a:cubicBezTo>
                  <a:pt x="9047" y="5402"/>
                  <a:pt x="9025" y="5406"/>
                  <a:pt x="9004" y="5415"/>
                </a:cubicBezTo>
                <a:cubicBezTo>
                  <a:pt x="8978" y="5444"/>
                  <a:pt x="8949" y="5457"/>
                  <a:pt x="8923" y="5470"/>
                </a:cubicBezTo>
                <a:cubicBezTo>
                  <a:pt x="8916" y="5471"/>
                  <a:pt x="8910" y="5472"/>
                  <a:pt x="8903" y="5472"/>
                </a:cubicBezTo>
                <a:cubicBezTo>
                  <a:pt x="8833" y="5472"/>
                  <a:pt x="8783" y="5410"/>
                  <a:pt x="8735" y="5363"/>
                </a:cubicBezTo>
                <a:cubicBezTo>
                  <a:pt x="8599" y="5201"/>
                  <a:pt x="8437" y="5065"/>
                  <a:pt x="8236" y="5010"/>
                </a:cubicBezTo>
                <a:cubicBezTo>
                  <a:pt x="8180" y="4996"/>
                  <a:pt x="8123" y="4988"/>
                  <a:pt x="8066" y="4988"/>
                </a:cubicBezTo>
                <a:cubicBezTo>
                  <a:pt x="7913" y="4988"/>
                  <a:pt x="7761" y="5041"/>
                  <a:pt x="7653" y="5159"/>
                </a:cubicBezTo>
                <a:cubicBezTo>
                  <a:pt x="7721" y="5078"/>
                  <a:pt x="7303" y="4848"/>
                  <a:pt x="7248" y="4835"/>
                </a:cubicBezTo>
                <a:cubicBezTo>
                  <a:pt x="7178" y="4810"/>
                  <a:pt x="7108" y="4795"/>
                  <a:pt x="7040" y="4795"/>
                </a:cubicBezTo>
                <a:cubicBezTo>
                  <a:pt x="6927" y="4795"/>
                  <a:pt x="6821" y="4835"/>
                  <a:pt x="6736" y="4929"/>
                </a:cubicBezTo>
                <a:cubicBezTo>
                  <a:pt x="6655" y="4537"/>
                  <a:pt x="6344" y="4200"/>
                  <a:pt x="5952" y="4106"/>
                </a:cubicBezTo>
                <a:cubicBezTo>
                  <a:pt x="5874" y="4087"/>
                  <a:pt x="5794" y="4078"/>
                  <a:pt x="5714" y="4078"/>
                </a:cubicBezTo>
                <a:cubicBezTo>
                  <a:pt x="5392" y="4078"/>
                  <a:pt x="5067" y="4223"/>
                  <a:pt x="4873" y="4472"/>
                </a:cubicBezTo>
                <a:cubicBezTo>
                  <a:pt x="4873" y="4275"/>
                  <a:pt x="4674" y="4135"/>
                  <a:pt x="4483" y="4135"/>
                </a:cubicBezTo>
                <a:cubicBezTo>
                  <a:pt x="4410" y="4135"/>
                  <a:pt x="4339" y="4155"/>
                  <a:pt x="4280" y="4200"/>
                </a:cubicBezTo>
                <a:cubicBezTo>
                  <a:pt x="4307" y="3976"/>
                  <a:pt x="4076" y="3810"/>
                  <a:pt x="3865" y="3810"/>
                </a:cubicBezTo>
                <a:cubicBezTo>
                  <a:pt x="3771" y="3810"/>
                  <a:pt x="3681" y="3843"/>
                  <a:pt x="3619" y="3918"/>
                </a:cubicBezTo>
                <a:cubicBezTo>
                  <a:pt x="3765" y="3458"/>
                  <a:pt x="3551" y="2904"/>
                  <a:pt x="3133" y="2690"/>
                </a:cubicBezTo>
                <a:cubicBezTo>
                  <a:pt x="2993" y="2620"/>
                  <a:pt x="2838" y="2587"/>
                  <a:pt x="2683" y="2587"/>
                </a:cubicBezTo>
                <a:cubicBezTo>
                  <a:pt x="2358" y="2587"/>
                  <a:pt x="2032" y="2734"/>
                  <a:pt x="1850" y="2998"/>
                </a:cubicBezTo>
                <a:cubicBezTo>
                  <a:pt x="1837" y="2674"/>
                  <a:pt x="1837" y="2337"/>
                  <a:pt x="1675" y="2055"/>
                </a:cubicBezTo>
                <a:cubicBezTo>
                  <a:pt x="1540" y="1839"/>
                  <a:pt x="1299" y="1679"/>
                  <a:pt x="1060" y="1679"/>
                </a:cubicBezTo>
                <a:cubicBezTo>
                  <a:pt x="984" y="1679"/>
                  <a:pt x="908" y="1695"/>
                  <a:pt x="836" y="1731"/>
                </a:cubicBezTo>
                <a:cubicBezTo>
                  <a:pt x="983" y="1498"/>
                  <a:pt x="753" y="1153"/>
                  <a:pt x="486" y="1153"/>
                </a:cubicBezTo>
                <a:cubicBezTo>
                  <a:pt x="459" y="1153"/>
                  <a:pt x="432" y="1157"/>
                  <a:pt x="405" y="1164"/>
                </a:cubicBezTo>
                <a:cubicBezTo>
                  <a:pt x="593" y="1109"/>
                  <a:pt x="486" y="584"/>
                  <a:pt x="431" y="474"/>
                </a:cubicBezTo>
                <a:cubicBezTo>
                  <a:pt x="350" y="260"/>
                  <a:pt x="188" y="98"/>
                  <a:pt x="0"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9" name="Google Shape;269;p5"/>
          <p:cNvSpPr/>
          <p:nvPr/>
        </p:nvSpPr>
        <p:spPr>
          <a:xfrm>
            <a:off x="8579326" y="3868752"/>
            <a:ext cx="4035276" cy="1851277"/>
          </a:xfrm>
          <a:custGeom>
            <a:avLst/>
            <a:gdLst/>
            <a:ahLst/>
            <a:cxnLst/>
            <a:rect l="l" t="t" r="r" b="b"/>
            <a:pathLst>
              <a:path w="13353" h="6126" extrusionOk="0">
                <a:moveTo>
                  <a:pt x="13095" y="1"/>
                </a:moveTo>
                <a:cubicBezTo>
                  <a:pt x="13024" y="1"/>
                  <a:pt x="12953" y="8"/>
                  <a:pt x="12880" y="21"/>
                </a:cubicBezTo>
                <a:cubicBezTo>
                  <a:pt x="12313" y="102"/>
                  <a:pt x="11921" y="588"/>
                  <a:pt x="11840" y="1139"/>
                </a:cubicBezTo>
                <a:cubicBezTo>
                  <a:pt x="11652" y="925"/>
                  <a:pt x="11302" y="750"/>
                  <a:pt x="11017" y="750"/>
                </a:cubicBezTo>
                <a:cubicBezTo>
                  <a:pt x="11003" y="749"/>
                  <a:pt x="10989" y="748"/>
                  <a:pt x="10975" y="748"/>
                </a:cubicBezTo>
                <a:cubicBezTo>
                  <a:pt x="10799" y="748"/>
                  <a:pt x="10615" y="841"/>
                  <a:pt x="10492" y="964"/>
                </a:cubicBezTo>
                <a:cubicBezTo>
                  <a:pt x="10343" y="1113"/>
                  <a:pt x="10275" y="1317"/>
                  <a:pt x="10288" y="1518"/>
                </a:cubicBezTo>
                <a:cubicBezTo>
                  <a:pt x="10211" y="1506"/>
                  <a:pt x="10129" y="1493"/>
                  <a:pt x="10048" y="1493"/>
                </a:cubicBezTo>
                <a:cubicBezTo>
                  <a:pt x="9957" y="1493"/>
                  <a:pt x="9868" y="1509"/>
                  <a:pt x="9789" y="1560"/>
                </a:cubicBezTo>
                <a:cubicBezTo>
                  <a:pt x="9666" y="1654"/>
                  <a:pt x="9614" y="1816"/>
                  <a:pt x="9666" y="1965"/>
                </a:cubicBezTo>
                <a:cubicBezTo>
                  <a:pt x="9465" y="1774"/>
                  <a:pt x="9180" y="1654"/>
                  <a:pt x="8911" y="1654"/>
                </a:cubicBezTo>
                <a:cubicBezTo>
                  <a:pt x="8629" y="1654"/>
                  <a:pt x="8344" y="1803"/>
                  <a:pt x="8195" y="2030"/>
                </a:cubicBezTo>
                <a:cubicBezTo>
                  <a:pt x="8114" y="2153"/>
                  <a:pt x="8075" y="2302"/>
                  <a:pt x="8033" y="2451"/>
                </a:cubicBezTo>
                <a:cubicBezTo>
                  <a:pt x="7981" y="2678"/>
                  <a:pt x="8020" y="2882"/>
                  <a:pt x="8007" y="3112"/>
                </a:cubicBezTo>
                <a:cubicBezTo>
                  <a:pt x="7888" y="3061"/>
                  <a:pt x="7763" y="3015"/>
                  <a:pt x="7636" y="3015"/>
                </a:cubicBezTo>
                <a:cubicBezTo>
                  <a:pt x="7562" y="3015"/>
                  <a:pt x="7488" y="3030"/>
                  <a:pt x="7414" y="3070"/>
                </a:cubicBezTo>
                <a:cubicBezTo>
                  <a:pt x="7210" y="3164"/>
                  <a:pt x="7090" y="3368"/>
                  <a:pt x="7074" y="3585"/>
                </a:cubicBezTo>
                <a:cubicBezTo>
                  <a:pt x="6891" y="3395"/>
                  <a:pt x="6691" y="3317"/>
                  <a:pt x="6491" y="3317"/>
                </a:cubicBezTo>
                <a:cubicBezTo>
                  <a:pt x="5877" y="3317"/>
                  <a:pt x="5255" y="4053"/>
                  <a:pt x="5091" y="4583"/>
                </a:cubicBezTo>
                <a:cubicBezTo>
                  <a:pt x="4916" y="4366"/>
                  <a:pt x="4699" y="4152"/>
                  <a:pt x="4417" y="4110"/>
                </a:cubicBezTo>
                <a:cubicBezTo>
                  <a:pt x="4396" y="4107"/>
                  <a:pt x="4374" y="4106"/>
                  <a:pt x="4352" y="4106"/>
                </a:cubicBezTo>
                <a:cubicBezTo>
                  <a:pt x="4085" y="4106"/>
                  <a:pt x="3813" y="4319"/>
                  <a:pt x="3876" y="4583"/>
                </a:cubicBezTo>
                <a:cubicBezTo>
                  <a:pt x="3687" y="4484"/>
                  <a:pt x="3490" y="4393"/>
                  <a:pt x="3289" y="4393"/>
                </a:cubicBezTo>
                <a:cubicBezTo>
                  <a:pt x="3273" y="4393"/>
                  <a:pt x="3257" y="4394"/>
                  <a:pt x="3241" y="4395"/>
                </a:cubicBezTo>
                <a:cubicBezTo>
                  <a:pt x="2972" y="4421"/>
                  <a:pt x="2849" y="4609"/>
                  <a:pt x="2755" y="4826"/>
                </a:cubicBezTo>
                <a:cubicBezTo>
                  <a:pt x="2679" y="4710"/>
                  <a:pt x="2540" y="4643"/>
                  <a:pt x="2403" y="4643"/>
                </a:cubicBezTo>
                <a:cubicBezTo>
                  <a:pt x="2348" y="4643"/>
                  <a:pt x="2293" y="4654"/>
                  <a:pt x="2243" y="4677"/>
                </a:cubicBezTo>
                <a:cubicBezTo>
                  <a:pt x="2052" y="4745"/>
                  <a:pt x="1932" y="4933"/>
                  <a:pt x="1919" y="5137"/>
                </a:cubicBezTo>
                <a:cubicBezTo>
                  <a:pt x="1878" y="5027"/>
                  <a:pt x="1766" y="4961"/>
                  <a:pt x="1650" y="4961"/>
                </a:cubicBezTo>
                <a:cubicBezTo>
                  <a:pt x="1608" y="4961"/>
                  <a:pt x="1566" y="4970"/>
                  <a:pt x="1527" y="4988"/>
                </a:cubicBezTo>
                <a:cubicBezTo>
                  <a:pt x="1378" y="5043"/>
                  <a:pt x="1297" y="5189"/>
                  <a:pt x="1271" y="5351"/>
                </a:cubicBezTo>
                <a:cubicBezTo>
                  <a:pt x="1189" y="5294"/>
                  <a:pt x="1103" y="5258"/>
                  <a:pt x="1015" y="5258"/>
                </a:cubicBezTo>
                <a:cubicBezTo>
                  <a:pt x="956" y="5258"/>
                  <a:pt x="897" y="5274"/>
                  <a:pt x="837" y="5312"/>
                </a:cubicBezTo>
                <a:cubicBezTo>
                  <a:pt x="798" y="5351"/>
                  <a:pt x="743" y="5406"/>
                  <a:pt x="691" y="5432"/>
                </a:cubicBezTo>
                <a:cubicBezTo>
                  <a:pt x="623" y="5461"/>
                  <a:pt x="542" y="5461"/>
                  <a:pt x="474" y="5461"/>
                </a:cubicBezTo>
                <a:lnTo>
                  <a:pt x="43" y="5461"/>
                </a:lnTo>
                <a:cubicBezTo>
                  <a:pt x="1" y="5513"/>
                  <a:pt x="69" y="5581"/>
                  <a:pt x="137" y="5610"/>
                </a:cubicBezTo>
                <a:cubicBezTo>
                  <a:pt x="284" y="5676"/>
                  <a:pt x="459" y="5710"/>
                  <a:pt x="636" y="5710"/>
                </a:cubicBezTo>
                <a:cubicBezTo>
                  <a:pt x="813" y="5710"/>
                  <a:pt x="992" y="5676"/>
                  <a:pt x="1148" y="5610"/>
                </a:cubicBezTo>
                <a:cubicBezTo>
                  <a:pt x="1221" y="5677"/>
                  <a:pt x="1320" y="5708"/>
                  <a:pt x="1422" y="5708"/>
                </a:cubicBezTo>
                <a:cubicBezTo>
                  <a:pt x="1588" y="5708"/>
                  <a:pt x="1762" y="5625"/>
                  <a:pt x="1838" y="5474"/>
                </a:cubicBezTo>
                <a:cubicBezTo>
                  <a:pt x="1917" y="5516"/>
                  <a:pt x="2010" y="5537"/>
                  <a:pt x="2104" y="5537"/>
                </a:cubicBezTo>
                <a:cubicBezTo>
                  <a:pt x="2219" y="5537"/>
                  <a:pt x="2335" y="5507"/>
                  <a:pt x="2431" y="5448"/>
                </a:cubicBezTo>
                <a:cubicBezTo>
                  <a:pt x="2623" y="5738"/>
                  <a:pt x="2969" y="5948"/>
                  <a:pt x="3307" y="5948"/>
                </a:cubicBezTo>
                <a:cubicBezTo>
                  <a:pt x="3517" y="5948"/>
                  <a:pt x="3724" y="5867"/>
                  <a:pt x="3889" y="5675"/>
                </a:cubicBezTo>
                <a:cubicBezTo>
                  <a:pt x="3955" y="5950"/>
                  <a:pt x="4250" y="6126"/>
                  <a:pt x="4540" y="6126"/>
                </a:cubicBezTo>
                <a:cubicBezTo>
                  <a:pt x="4608" y="6126"/>
                  <a:pt x="4676" y="6116"/>
                  <a:pt x="4741" y="6096"/>
                </a:cubicBezTo>
                <a:cubicBezTo>
                  <a:pt x="5078" y="5999"/>
                  <a:pt x="5308" y="5662"/>
                  <a:pt x="5373" y="5325"/>
                </a:cubicBezTo>
                <a:lnTo>
                  <a:pt x="5373" y="5325"/>
                </a:lnTo>
                <a:cubicBezTo>
                  <a:pt x="5334" y="5529"/>
                  <a:pt x="6037" y="5756"/>
                  <a:pt x="6157" y="5785"/>
                </a:cubicBezTo>
                <a:cubicBezTo>
                  <a:pt x="6211" y="5792"/>
                  <a:pt x="6262" y="5796"/>
                  <a:pt x="6313" y="5796"/>
                </a:cubicBezTo>
                <a:cubicBezTo>
                  <a:pt x="6617" y="5796"/>
                  <a:pt x="6866" y="5672"/>
                  <a:pt x="7155" y="5555"/>
                </a:cubicBezTo>
                <a:cubicBezTo>
                  <a:pt x="7171" y="5662"/>
                  <a:pt x="7252" y="5772"/>
                  <a:pt x="7359" y="5798"/>
                </a:cubicBezTo>
                <a:cubicBezTo>
                  <a:pt x="7381" y="5803"/>
                  <a:pt x="7403" y="5806"/>
                  <a:pt x="7426" y="5806"/>
                </a:cubicBezTo>
                <a:cubicBezTo>
                  <a:pt x="7514" y="5806"/>
                  <a:pt x="7603" y="5766"/>
                  <a:pt x="7657" y="5691"/>
                </a:cubicBezTo>
                <a:cubicBezTo>
                  <a:pt x="7777" y="5853"/>
                  <a:pt x="7981" y="5947"/>
                  <a:pt x="8182" y="5973"/>
                </a:cubicBezTo>
                <a:cubicBezTo>
                  <a:pt x="8219" y="5978"/>
                  <a:pt x="8255" y="5980"/>
                  <a:pt x="8293" y="5980"/>
                </a:cubicBezTo>
                <a:cubicBezTo>
                  <a:pt x="8462" y="5980"/>
                  <a:pt x="8634" y="5935"/>
                  <a:pt x="8791" y="5879"/>
                </a:cubicBezTo>
                <a:cubicBezTo>
                  <a:pt x="9128" y="5772"/>
                  <a:pt x="9504" y="5568"/>
                  <a:pt x="9763" y="5325"/>
                </a:cubicBezTo>
                <a:cubicBezTo>
                  <a:pt x="9883" y="5662"/>
                  <a:pt x="10233" y="5905"/>
                  <a:pt x="10599" y="5905"/>
                </a:cubicBezTo>
                <a:cubicBezTo>
                  <a:pt x="10608" y="5905"/>
                  <a:pt x="10617" y="5905"/>
                  <a:pt x="10627" y="5905"/>
                </a:cubicBezTo>
                <a:cubicBezTo>
                  <a:pt x="10980" y="5905"/>
                  <a:pt x="11331" y="5666"/>
                  <a:pt x="11464" y="5338"/>
                </a:cubicBezTo>
                <a:cubicBezTo>
                  <a:pt x="11477" y="5649"/>
                  <a:pt x="11720" y="5934"/>
                  <a:pt x="12015" y="5999"/>
                </a:cubicBezTo>
                <a:cubicBezTo>
                  <a:pt x="12055" y="6006"/>
                  <a:pt x="12097" y="6009"/>
                  <a:pt x="12138" y="6009"/>
                </a:cubicBezTo>
                <a:cubicBezTo>
                  <a:pt x="12411" y="6009"/>
                  <a:pt x="12681" y="5855"/>
                  <a:pt x="12799" y="5610"/>
                </a:cubicBezTo>
                <a:cubicBezTo>
                  <a:pt x="12922" y="5811"/>
                  <a:pt x="13123" y="5960"/>
                  <a:pt x="13353" y="6054"/>
                </a:cubicBezTo>
                <a:lnTo>
                  <a:pt x="13353" y="34"/>
                </a:lnTo>
                <a:cubicBezTo>
                  <a:pt x="13265" y="11"/>
                  <a:pt x="13180" y="1"/>
                  <a:pt x="13095" y="1"/>
                </a:cubicBez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0" name="Google Shape;270;p5"/>
          <p:cNvSpPr/>
          <p:nvPr/>
        </p:nvSpPr>
        <p:spPr>
          <a:xfrm>
            <a:off x="5120476" y="5840075"/>
            <a:ext cx="69539" cy="3304"/>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1" name="Google Shape;271;p5"/>
          <p:cNvSpPr/>
          <p:nvPr/>
        </p:nvSpPr>
        <p:spPr>
          <a:xfrm>
            <a:off x="9655822" y="5411579"/>
            <a:ext cx="585505" cy="21472"/>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2" name="Google Shape;272;p5"/>
          <p:cNvSpPr/>
          <p:nvPr/>
        </p:nvSpPr>
        <p:spPr>
          <a:xfrm>
            <a:off x="-75" y="4865040"/>
            <a:ext cx="12192064" cy="1574781"/>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3" name="Google Shape;273;p5"/>
          <p:cNvSpPr/>
          <p:nvPr/>
        </p:nvSpPr>
        <p:spPr>
          <a:xfrm>
            <a:off x="4999803" y="4713997"/>
            <a:ext cx="7192180" cy="1940324"/>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4" name="Google Shape;274;p5"/>
          <p:cNvSpPr/>
          <p:nvPr/>
        </p:nvSpPr>
        <p:spPr>
          <a:xfrm>
            <a:off x="-75" y="5504090"/>
            <a:ext cx="12192064" cy="1353911"/>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5" name="Google Shape;275;p5"/>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6" name="Google Shape;276;p5"/>
          <p:cNvSpPr txBox="1">
            <a:spLocks noGrp="1"/>
          </p:cNvSpPr>
          <p:nvPr>
            <p:ph type="subTitle" idx="1"/>
          </p:nvPr>
        </p:nvSpPr>
        <p:spPr>
          <a:xfrm>
            <a:off x="1824200" y="3782300"/>
            <a:ext cx="3407600" cy="117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277" name="Google Shape;277;p5"/>
          <p:cNvSpPr txBox="1">
            <a:spLocks noGrp="1"/>
          </p:cNvSpPr>
          <p:nvPr>
            <p:ph type="title" idx="2"/>
          </p:nvPr>
        </p:nvSpPr>
        <p:spPr>
          <a:xfrm>
            <a:off x="1824200" y="3151000"/>
            <a:ext cx="3407600" cy="5560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278" name="Google Shape;278;p5"/>
          <p:cNvSpPr txBox="1">
            <a:spLocks noGrp="1"/>
          </p:cNvSpPr>
          <p:nvPr>
            <p:ph type="subTitle" idx="3"/>
          </p:nvPr>
        </p:nvSpPr>
        <p:spPr>
          <a:xfrm>
            <a:off x="6960200" y="3782300"/>
            <a:ext cx="3407600" cy="117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279" name="Google Shape;279;p5"/>
          <p:cNvSpPr txBox="1">
            <a:spLocks noGrp="1"/>
          </p:cNvSpPr>
          <p:nvPr>
            <p:ph type="title" idx="4"/>
          </p:nvPr>
        </p:nvSpPr>
        <p:spPr>
          <a:xfrm>
            <a:off x="6960200" y="3151000"/>
            <a:ext cx="3407600" cy="5560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Tree>
    <p:extLst>
      <p:ext uri="{BB962C8B-B14F-4D97-AF65-F5344CB8AC3E}">
        <p14:creationId xmlns:p14="http://schemas.microsoft.com/office/powerpoint/2010/main" val="4161786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80"/>
        <p:cNvGrpSpPr/>
        <p:nvPr/>
      </p:nvGrpSpPr>
      <p:grpSpPr>
        <a:xfrm>
          <a:off x="0" y="0"/>
          <a:ext cx="0" cy="0"/>
          <a:chOff x="0" y="0"/>
          <a:chExt cx="0" cy="0"/>
        </a:xfrm>
      </p:grpSpPr>
      <p:sp>
        <p:nvSpPr>
          <p:cNvPr id="281" name="Google Shape;281;p6"/>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82" name="Google Shape;282;p6"/>
          <p:cNvSpPr/>
          <p:nvPr/>
        </p:nvSpPr>
        <p:spPr>
          <a:xfrm>
            <a:off x="2834733" y="5198367"/>
            <a:ext cx="6522528" cy="1659635"/>
          </a:xfrm>
          <a:custGeom>
            <a:avLst/>
            <a:gdLst/>
            <a:ahLst/>
            <a:cxnLst/>
            <a:rect l="l" t="t" r="r" b="b"/>
            <a:pathLst>
              <a:path w="31630" h="2270" extrusionOk="0">
                <a:moveTo>
                  <a:pt x="15211" y="0"/>
                </a:moveTo>
                <a:cubicBezTo>
                  <a:pt x="9192" y="0"/>
                  <a:pt x="1" y="2270"/>
                  <a:pt x="1" y="2270"/>
                </a:cubicBezTo>
                <a:lnTo>
                  <a:pt x="31523" y="2270"/>
                </a:lnTo>
                <a:cubicBezTo>
                  <a:pt x="31630" y="2121"/>
                  <a:pt x="21641" y="70"/>
                  <a:pt x="15472" y="2"/>
                </a:cubicBezTo>
                <a:cubicBezTo>
                  <a:pt x="15386" y="1"/>
                  <a:pt x="15299" y="0"/>
                  <a:pt x="1521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3" name="Google Shape;283;p6"/>
          <p:cNvSpPr/>
          <p:nvPr/>
        </p:nvSpPr>
        <p:spPr>
          <a:xfrm>
            <a:off x="-2103499" y="1195594"/>
            <a:ext cx="5112172" cy="1175101"/>
          </a:xfrm>
          <a:custGeom>
            <a:avLst/>
            <a:gdLst/>
            <a:ahLst/>
            <a:cxnLst/>
            <a:rect l="l" t="t" r="r" b="b"/>
            <a:pathLst>
              <a:path w="21317" h="4900" extrusionOk="0">
                <a:moveTo>
                  <a:pt x="1" y="1"/>
                </a:moveTo>
                <a:lnTo>
                  <a:pt x="1" y="4900"/>
                </a:lnTo>
                <a:cubicBezTo>
                  <a:pt x="876" y="4806"/>
                  <a:pt x="3225" y="4712"/>
                  <a:pt x="3889" y="4469"/>
                </a:cubicBezTo>
                <a:cubicBezTo>
                  <a:pt x="4550" y="4226"/>
                  <a:pt x="5995" y="4375"/>
                  <a:pt x="7194" y="4281"/>
                </a:cubicBezTo>
                <a:cubicBezTo>
                  <a:pt x="8396" y="4171"/>
                  <a:pt x="9504" y="3795"/>
                  <a:pt x="10327" y="3740"/>
                </a:cubicBezTo>
                <a:lnTo>
                  <a:pt x="10596" y="3740"/>
                </a:lnTo>
                <a:cubicBezTo>
                  <a:pt x="10813" y="3740"/>
                  <a:pt x="11001" y="3753"/>
                  <a:pt x="11205" y="3766"/>
                </a:cubicBezTo>
                <a:cubicBezTo>
                  <a:pt x="11406" y="3782"/>
                  <a:pt x="11636" y="3795"/>
                  <a:pt x="11921" y="3795"/>
                </a:cubicBezTo>
                <a:cubicBezTo>
                  <a:pt x="12190" y="3795"/>
                  <a:pt x="12514" y="3782"/>
                  <a:pt x="12945" y="3740"/>
                </a:cubicBezTo>
                <a:cubicBezTo>
                  <a:pt x="14458" y="3604"/>
                  <a:pt x="18129" y="3552"/>
                  <a:pt x="19049" y="3552"/>
                </a:cubicBezTo>
                <a:cubicBezTo>
                  <a:pt x="19979" y="3552"/>
                  <a:pt x="21317" y="3024"/>
                  <a:pt x="20303" y="2972"/>
                </a:cubicBezTo>
                <a:cubicBezTo>
                  <a:pt x="19305" y="2930"/>
                  <a:pt x="19305" y="2972"/>
                  <a:pt x="18482" y="2742"/>
                </a:cubicBezTo>
                <a:cubicBezTo>
                  <a:pt x="18226" y="2661"/>
                  <a:pt x="17886" y="2632"/>
                  <a:pt x="17523" y="2632"/>
                </a:cubicBezTo>
                <a:cubicBezTo>
                  <a:pt x="17131" y="2632"/>
                  <a:pt x="16713" y="2661"/>
                  <a:pt x="16308" y="2687"/>
                </a:cubicBezTo>
                <a:cubicBezTo>
                  <a:pt x="15903" y="2713"/>
                  <a:pt x="15511" y="2742"/>
                  <a:pt x="15187" y="2742"/>
                </a:cubicBezTo>
                <a:lnTo>
                  <a:pt x="14944" y="2742"/>
                </a:lnTo>
                <a:cubicBezTo>
                  <a:pt x="14014" y="2687"/>
                  <a:pt x="13447" y="2350"/>
                  <a:pt x="13690" y="2175"/>
                </a:cubicBezTo>
                <a:cubicBezTo>
                  <a:pt x="13946" y="1984"/>
                  <a:pt x="16538" y="1822"/>
                  <a:pt x="17549" y="1770"/>
                </a:cubicBezTo>
                <a:cubicBezTo>
                  <a:pt x="18550" y="1728"/>
                  <a:pt x="19386" y="1242"/>
                  <a:pt x="19911" y="1148"/>
                </a:cubicBezTo>
                <a:cubicBezTo>
                  <a:pt x="20141" y="1109"/>
                  <a:pt x="19927" y="1093"/>
                  <a:pt x="19603" y="1093"/>
                </a:cubicBezTo>
                <a:cubicBezTo>
                  <a:pt x="19182" y="1093"/>
                  <a:pt x="18563" y="1122"/>
                  <a:pt x="18482" y="1148"/>
                </a:cubicBezTo>
                <a:lnTo>
                  <a:pt x="18440" y="1148"/>
                </a:lnTo>
                <a:cubicBezTo>
                  <a:pt x="18184" y="1148"/>
                  <a:pt x="16833" y="717"/>
                  <a:pt x="16010" y="704"/>
                </a:cubicBezTo>
                <a:lnTo>
                  <a:pt x="15971" y="704"/>
                </a:lnTo>
                <a:cubicBezTo>
                  <a:pt x="15579" y="704"/>
                  <a:pt x="15323" y="769"/>
                  <a:pt x="15012" y="837"/>
                </a:cubicBezTo>
                <a:cubicBezTo>
                  <a:pt x="14701" y="905"/>
                  <a:pt x="14322" y="960"/>
                  <a:pt x="13690" y="960"/>
                </a:cubicBezTo>
                <a:lnTo>
                  <a:pt x="13366" y="960"/>
                </a:lnTo>
                <a:cubicBezTo>
                  <a:pt x="11772" y="905"/>
                  <a:pt x="12433" y="866"/>
                  <a:pt x="11772" y="730"/>
                </a:cubicBezTo>
                <a:cubicBezTo>
                  <a:pt x="11422" y="649"/>
                  <a:pt x="10962" y="623"/>
                  <a:pt x="10489" y="623"/>
                </a:cubicBezTo>
                <a:cubicBezTo>
                  <a:pt x="10084" y="623"/>
                  <a:pt x="9653" y="649"/>
                  <a:pt x="9261" y="704"/>
                </a:cubicBezTo>
                <a:cubicBezTo>
                  <a:pt x="9193" y="717"/>
                  <a:pt x="9112" y="730"/>
                  <a:pt x="9031" y="730"/>
                </a:cubicBezTo>
                <a:cubicBezTo>
                  <a:pt x="8315" y="730"/>
                  <a:pt x="7696" y="189"/>
                  <a:pt x="6345" y="189"/>
                </a:cubicBezTo>
                <a:cubicBezTo>
                  <a:pt x="4861" y="189"/>
                  <a:pt x="1" y="1"/>
                  <a:pt x="1" y="1"/>
                </a:cubicBezTo>
                <a:close/>
              </a:path>
            </a:pathLst>
          </a:custGeom>
          <a:solidFill>
            <a:srgbClr val="FFFFFF">
              <a:alpha val="691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4" name="Google Shape;284;p6"/>
          <p:cNvSpPr/>
          <p:nvPr/>
        </p:nvSpPr>
        <p:spPr>
          <a:xfrm>
            <a:off x="7821396" y="111234"/>
            <a:ext cx="4426056" cy="958308"/>
          </a:xfrm>
          <a:custGeom>
            <a:avLst/>
            <a:gdLst/>
            <a:ahLst/>
            <a:cxnLst/>
            <a:rect l="l" t="t" r="r" b="b"/>
            <a:pathLst>
              <a:path w="18456" h="3996" extrusionOk="0">
                <a:moveTo>
                  <a:pt x="18456" y="1"/>
                </a:moveTo>
                <a:cubicBezTo>
                  <a:pt x="18456" y="1"/>
                  <a:pt x="17944" y="202"/>
                  <a:pt x="17607" y="202"/>
                </a:cubicBezTo>
                <a:lnTo>
                  <a:pt x="17241" y="202"/>
                </a:lnTo>
                <a:cubicBezTo>
                  <a:pt x="16324" y="202"/>
                  <a:pt x="13907" y="215"/>
                  <a:pt x="12828" y="474"/>
                </a:cubicBezTo>
                <a:cubicBezTo>
                  <a:pt x="11477" y="782"/>
                  <a:pt x="12543" y="701"/>
                  <a:pt x="11221" y="905"/>
                </a:cubicBezTo>
                <a:cubicBezTo>
                  <a:pt x="9912" y="1093"/>
                  <a:pt x="10019" y="1135"/>
                  <a:pt x="9358" y="1297"/>
                </a:cubicBezTo>
                <a:cubicBezTo>
                  <a:pt x="8681" y="1446"/>
                  <a:pt x="7926" y="1365"/>
                  <a:pt x="7184" y="1446"/>
                </a:cubicBezTo>
                <a:cubicBezTo>
                  <a:pt x="6442" y="1527"/>
                  <a:pt x="6562" y="1608"/>
                  <a:pt x="5888" y="1689"/>
                </a:cubicBezTo>
                <a:cubicBezTo>
                  <a:pt x="5279" y="1754"/>
                  <a:pt x="4793" y="1890"/>
                  <a:pt x="4200" y="1890"/>
                </a:cubicBezTo>
                <a:cubicBezTo>
                  <a:pt x="4132" y="1890"/>
                  <a:pt x="4064" y="1877"/>
                  <a:pt x="3983" y="1877"/>
                </a:cubicBezTo>
                <a:cubicBezTo>
                  <a:pt x="3782" y="1864"/>
                  <a:pt x="3432" y="1864"/>
                  <a:pt x="3027" y="1864"/>
                </a:cubicBezTo>
                <a:cubicBezTo>
                  <a:pt x="2094" y="1864"/>
                  <a:pt x="947" y="1890"/>
                  <a:pt x="947" y="1890"/>
                </a:cubicBezTo>
                <a:cubicBezTo>
                  <a:pt x="947" y="1890"/>
                  <a:pt x="1" y="2078"/>
                  <a:pt x="163" y="2078"/>
                </a:cubicBezTo>
                <a:lnTo>
                  <a:pt x="244" y="2078"/>
                </a:lnTo>
                <a:cubicBezTo>
                  <a:pt x="273" y="2065"/>
                  <a:pt x="312" y="2065"/>
                  <a:pt x="367" y="2065"/>
                </a:cubicBezTo>
                <a:cubicBezTo>
                  <a:pt x="853" y="2065"/>
                  <a:pt x="1906" y="2240"/>
                  <a:pt x="3228" y="2350"/>
                </a:cubicBezTo>
                <a:cubicBezTo>
                  <a:pt x="4673" y="2457"/>
                  <a:pt x="5010" y="2389"/>
                  <a:pt x="6306" y="2538"/>
                </a:cubicBezTo>
                <a:cubicBezTo>
                  <a:pt x="6468" y="2564"/>
                  <a:pt x="6643" y="2564"/>
                  <a:pt x="6818" y="2564"/>
                </a:cubicBezTo>
                <a:cubicBezTo>
                  <a:pt x="7210" y="2564"/>
                  <a:pt x="7602" y="2525"/>
                  <a:pt x="7994" y="2483"/>
                </a:cubicBezTo>
                <a:cubicBezTo>
                  <a:pt x="8386" y="2444"/>
                  <a:pt x="8778" y="2402"/>
                  <a:pt x="9128" y="2402"/>
                </a:cubicBezTo>
                <a:cubicBezTo>
                  <a:pt x="9465" y="2402"/>
                  <a:pt x="9789" y="2431"/>
                  <a:pt x="10074" y="2538"/>
                </a:cubicBezTo>
                <a:cubicBezTo>
                  <a:pt x="11140" y="2930"/>
                  <a:pt x="8924" y="2823"/>
                  <a:pt x="8872" y="2969"/>
                </a:cubicBezTo>
                <a:cubicBezTo>
                  <a:pt x="8817" y="3131"/>
                  <a:pt x="9815" y="3131"/>
                  <a:pt x="10680" y="3280"/>
                </a:cubicBezTo>
                <a:cubicBezTo>
                  <a:pt x="11545" y="3442"/>
                  <a:pt x="13703" y="3241"/>
                  <a:pt x="13920" y="3523"/>
                </a:cubicBezTo>
                <a:lnTo>
                  <a:pt x="14137" y="3795"/>
                </a:lnTo>
                <a:cubicBezTo>
                  <a:pt x="14137" y="3795"/>
                  <a:pt x="14461" y="3727"/>
                  <a:pt x="14811" y="3727"/>
                </a:cubicBezTo>
                <a:cubicBezTo>
                  <a:pt x="14986" y="3727"/>
                  <a:pt x="15148" y="3740"/>
                  <a:pt x="15297" y="3795"/>
                </a:cubicBezTo>
                <a:cubicBezTo>
                  <a:pt x="15702" y="3941"/>
                  <a:pt x="15472" y="3941"/>
                  <a:pt x="16162" y="3983"/>
                </a:cubicBezTo>
                <a:cubicBezTo>
                  <a:pt x="16214" y="3996"/>
                  <a:pt x="16269" y="3996"/>
                  <a:pt x="16324" y="3996"/>
                </a:cubicBezTo>
                <a:cubicBezTo>
                  <a:pt x="16619" y="3996"/>
                  <a:pt x="16930" y="3957"/>
                  <a:pt x="17186" y="3915"/>
                </a:cubicBezTo>
                <a:cubicBezTo>
                  <a:pt x="17445" y="3876"/>
                  <a:pt x="17659" y="3821"/>
                  <a:pt x="17769" y="3821"/>
                </a:cubicBezTo>
                <a:cubicBezTo>
                  <a:pt x="17795" y="3821"/>
                  <a:pt x="17808" y="3834"/>
                  <a:pt x="17821" y="3834"/>
                </a:cubicBezTo>
                <a:cubicBezTo>
                  <a:pt x="18012" y="3876"/>
                  <a:pt x="18456" y="3996"/>
                  <a:pt x="18456" y="3996"/>
                </a:cubicBezTo>
                <a:lnTo>
                  <a:pt x="18456" y="1"/>
                </a:lnTo>
                <a:close/>
              </a:path>
            </a:pathLst>
          </a:custGeom>
          <a:solidFill>
            <a:srgbClr val="FFFFFF">
              <a:alpha val="691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83306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5"/>
        <p:cNvGrpSpPr/>
        <p:nvPr/>
      </p:nvGrpSpPr>
      <p:grpSpPr>
        <a:xfrm>
          <a:off x="0" y="0"/>
          <a:ext cx="0" cy="0"/>
          <a:chOff x="0" y="0"/>
          <a:chExt cx="0" cy="0"/>
        </a:xfrm>
      </p:grpSpPr>
      <p:sp>
        <p:nvSpPr>
          <p:cNvPr id="286" name="Google Shape;286;p7"/>
          <p:cNvSpPr/>
          <p:nvPr/>
        </p:nvSpPr>
        <p:spPr>
          <a:xfrm>
            <a:off x="6780669" y="3194111"/>
            <a:ext cx="5411387" cy="2616965"/>
          </a:xfrm>
          <a:custGeom>
            <a:avLst/>
            <a:gdLst/>
            <a:ahLst/>
            <a:cxnLst/>
            <a:rect l="l" t="t" r="r" b="b"/>
            <a:pathLst>
              <a:path w="23491" h="11360" extrusionOk="0">
                <a:moveTo>
                  <a:pt x="23491" y="1"/>
                </a:moveTo>
                <a:cubicBezTo>
                  <a:pt x="23274" y="179"/>
                  <a:pt x="22924" y="435"/>
                  <a:pt x="22477" y="529"/>
                </a:cubicBezTo>
                <a:cubicBezTo>
                  <a:pt x="21748" y="691"/>
                  <a:pt x="21505" y="1096"/>
                  <a:pt x="20925" y="1339"/>
                </a:cubicBezTo>
                <a:cubicBezTo>
                  <a:pt x="20842" y="1374"/>
                  <a:pt x="20763" y="1389"/>
                  <a:pt x="20686" y="1389"/>
                </a:cubicBezTo>
                <a:cubicBezTo>
                  <a:pt x="20285" y="1389"/>
                  <a:pt x="19929" y="991"/>
                  <a:pt x="19368" y="991"/>
                </a:cubicBezTo>
                <a:cubicBezTo>
                  <a:pt x="19293" y="991"/>
                  <a:pt x="19213" y="999"/>
                  <a:pt x="19130" y="1015"/>
                </a:cubicBezTo>
                <a:cubicBezTo>
                  <a:pt x="18320" y="1177"/>
                  <a:pt x="18482" y="1663"/>
                  <a:pt x="17348" y="1744"/>
                </a:cubicBezTo>
                <a:cubicBezTo>
                  <a:pt x="16201" y="1838"/>
                  <a:pt x="16687" y="2405"/>
                  <a:pt x="15472" y="2729"/>
                </a:cubicBezTo>
                <a:cubicBezTo>
                  <a:pt x="14244" y="3053"/>
                  <a:pt x="14905" y="3296"/>
                  <a:pt x="14163" y="3539"/>
                </a:cubicBezTo>
                <a:cubicBezTo>
                  <a:pt x="13434" y="3782"/>
                  <a:pt x="13434" y="4038"/>
                  <a:pt x="13110" y="4362"/>
                </a:cubicBezTo>
                <a:cubicBezTo>
                  <a:pt x="13037" y="4435"/>
                  <a:pt x="12959" y="4463"/>
                  <a:pt x="12868" y="4463"/>
                </a:cubicBezTo>
                <a:cubicBezTo>
                  <a:pt x="12584" y="4463"/>
                  <a:pt x="12174" y="4192"/>
                  <a:pt x="11390" y="4192"/>
                </a:cubicBezTo>
                <a:cubicBezTo>
                  <a:pt x="11314" y="4192"/>
                  <a:pt x="11235" y="4194"/>
                  <a:pt x="11153" y="4200"/>
                </a:cubicBezTo>
                <a:cubicBezTo>
                  <a:pt x="9922" y="4281"/>
                  <a:pt x="9679" y="5010"/>
                  <a:pt x="9679" y="5010"/>
                </a:cubicBezTo>
                <a:lnTo>
                  <a:pt x="9112" y="4767"/>
                </a:lnTo>
                <a:cubicBezTo>
                  <a:pt x="8994" y="4748"/>
                  <a:pt x="8885" y="4739"/>
                  <a:pt x="8782" y="4739"/>
                </a:cubicBezTo>
                <a:cubicBezTo>
                  <a:pt x="8018" y="4739"/>
                  <a:pt x="7618" y="5230"/>
                  <a:pt x="7236" y="5658"/>
                </a:cubicBezTo>
                <a:cubicBezTo>
                  <a:pt x="3753" y="9559"/>
                  <a:pt x="1" y="10356"/>
                  <a:pt x="1" y="10356"/>
                </a:cubicBezTo>
                <a:cubicBezTo>
                  <a:pt x="1" y="10356"/>
                  <a:pt x="1249" y="11360"/>
                  <a:pt x="3772" y="11360"/>
                </a:cubicBezTo>
                <a:cubicBezTo>
                  <a:pt x="4651" y="11360"/>
                  <a:pt x="5684" y="11238"/>
                  <a:pt x="6873" y="10910"/>
                </a:cubicBezTo>
                <a:lnTo>
                  <a:pt x="23491" y="10910"/>
                </a:lnTo>
                <a:lnTo>
                  <a:pt x="23491" y="1"/>
                </a:ln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7" name="Google Shape;287;p7"/>
          <p:cNvSpPr/>
          <p:nvPr/>
        </p:nvSpPr>
        <p:spPr>
          <a:xfrm flipH="1">
            <a:off x="7144167" y="6249298"/>
            <a:ext cx="70951" cy="2221"/>
          </a:xfrm>
          <a:custGeom>
            <a:avLst/>
            <a:gdLst/>
            <a:ahLst/>
            <a:cxnLst/>
            <a:rect l="l" t="t" r="r" b="b"/>
            <a:pathLst>
              <a:path w="231" h="14" extrusionOk="0">
                <a:moveTo>
                  <a:pt x="1" y="1"/>
                </a:moveTo>
                <a:cubicBezTo>
                  <a:pt x="69" y="14"/>
                  <a:pt x="150" y="14"/>
                  <a:pt x="231" y="14"/>
                </a:cubicBezTo>
                <a:cubicBezTo>
                  <a:pt x="150" y="14"/>
                  <a:pt x="69" y="1"/>
                  <a:pt x="1"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8" name="Google Shape;288;p7"/>
          <p:cNvSpPr/>
          <p:nvPr/>
        </p:nvSpPr>
        <p:spPr>
          <a:xfrm flipH="1">
            <a:off x="1990286" y="5961175"/>
            <a:ext cx="597393" cy="14437"/>
          </a:xfrm>
          <a:custGeom>
            <a:avLst/>
            <a:gdLst/>
            <a:ahLst/>
            <a:cxnLst/>
            <a:rect l="l" t="t" r="r" b="b"/>
            <a:pathLst>
              <a:path w="1945" h="91" extrusionOk="0">
                <a:moveTo>
                  <a:pt x="1107" y="0"/>
                </a:moveTo>
                <a:cubicBezTo>
                  <a:pt x="738" y="0"/>
                  <a:pt x="370" y="35"/>
                  <a:pt x="1" y="35"/>
                </a:cubicBezTo>
                <a:cubicBezTo>
                  <a:pt x="649" y="61"/>
                  <a:pt x="1297" y="90"/>
                  <a:pt x="1945" y="90"/>
                </a:cubicBezTo>
                <a:cubicBezTo>
                  <a:pt x="1666" y="20"/>
                  <a:pt x="1386" y="0"/>
                  <a:pt x="1107"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9" name="Google Shape;289;p7"/>
          <p:cNvSpPr/>
          <p:nvPr/>
        </p:nvSpPr>
        <p:spPr>
          <a:xfrm flipH="1">
            <a:off x="-16" y="5054767"/>
            <a:ext cx="12192016" cy="1093308"/>
          </a:xfrm>
          <a:custGeom>
            <a:avLst/>
            <a:gdLst/>
            <a:ahLst/>
            <a:cxnLst/>
            <a:rect l="l" t="t" r="r" b="b"/>
            <a:pathLst>
              <a:path w="40501" h="5369" extrusionOk="0">
                <a:moveTo>
                  <a:pt x="34477" y="1"/>
                </a:moveTo>
                <a:cubicBezTo>
                  <a:pt x="31201" y="1"/>
                  <a:pt x="27125" y="3907"/>
                  <a:pt x="23815" y="4222"/>
                </a:cubicBezTo>
                <a:cubicBezTo>
                  <a:pt x="23673" y="4235"/>
                  <a:pt x="23530" y="4242"/>
                  <a:pt x="23385" y="4242"/>
                </a:cubicBezTo>
                <a:cubicBezTo>
                  <a:pt x="20043" y="4242"/>
                  <a:pt x="15781" y="801"/>
                  <a:pt x="11124" y="78"/>
                </a:cubicBezTo>
                <a:cubicBezTo>
                  <a:pt x="10838" y="34"/>
                  <a:pt x="10548" y="13"/>
                  <a:pt x="10254" y="13"/>
                </a:cubicBezTo>
                <a:cubicBezTo>
                  <a:pt x="5549" y="13"/>
                  <a:pt x="1" y="5369"/>
                  <a:pt x="1" y="5369"/>
                </a:cubicBezTo>
                <a:lnTo>
                  <a:pt x="40501" y="5369"/>
                </a:lnTo>
                <a:lnTo>
                  <a:pt x="40501" y="2278"/>
                </a:lnTo>
                <a:cubicBezTo>
                  <a:pt x="40501" y="2278"/>
                  <a:pt x="38071" y="253"/>
                  <a:pt x="34750" y="10"/>
                </a:cubicBezTo>
                <a:cubicBezTo>
                  <a:pt x="34660" y="4"/>
                  <a:pt x="34569" y="1"/>
                  <a:pt x="34477"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0" name="Google Shape;290;p7"/>
          <p:cNvSpPr/>
          <p:nvPr/>
        </p:nvSpPr>
        <p:spPr>
          <a:xfrm flipH="1">
            <a:off x="17" y="5436800"/>
            <a:ext cx="12192016" cy="1058891"/>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1" name="Google Shape;291;p7"/>
          <p:cNvSpPr/>
          <p:nvPr/>
        </p:nvSpPr>
        <p:spPr>
          <a:xfrm flipH="1">
            <a:off x="34" y="5158999"/>
            <a:ext cx="7338209" cy="1926275"/>
          </a:xfrm>
          <a:custGeom>
            <a:avLst/>
            <a:gdLst/>
            <a:ahLst/>
            <a:cxnLst/>
            <a:rect l="l" t="t" r="r" b="b"/>
            <a:pathLst>
              <a:path w="14863" h="8685" extrusionOk="0">
                <a:moveTo>
                  <a:pt x="14863" y="1"/>
                </a:moveTo>
                <a:cubicBezTo>
                  <a:pt x="11827" y="1041"/>
                  <a:pt x="6332" y="3095"/>
                  <a:pt x="1" y="6348"/>
                </a:cubicBezTo>
                <a:lnTo>
                  <a:pt x="7913" y="8684"/>
                </a:lnTo>
                <a:lnTo>
                  <a:pt x="14863" y="8684"/>
                </a:lnTo>
                <a:lnTo>
                  <a:pt x="14863"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2" name="Google Shape;292;p7"/>
          <p:cNvSpPr/>
          <p:nvPr/>
        </p:nvSpPr>
        <p:spPr>
          <a:xfrm flipH="1">
            <a:off x="242833" y="6092424"/>
            <a:ext cx="11949201" cy="756421"/>
          </a:xfrm>
          <a:custGeom>
            <a:avLst/>
            <a:gdLst/>
            <a:ahLst/>
            <a:cxnLst/>
            <a:rect l="l" t="t" r="r" b="b"/>
            <a:pathLst>
              <a:path w="53351" h="10519" extrusionOk="0">
                <a:moveTo>
                  <a:pt x="1" y="1"/>
                </a:moveTo>
                <a:lnTo>
                  <a:pt x="1" y="10518"/>
                </a:lnTo>
                <a:lnTo>
                  <a:pt x="53351" y="10518"/>
                </a:lnTo>
                <a:lnTo>
                  <a:pt x="53351" y="6857"/>
                </a:lnTo>
                <a:cubicBezTo>
                  <a:pt x="34695" y="1135"/>
                  <a:pt x="10557" y="150"/>
                  <a:pt x="1"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3" name="Google Shape;293;p7"/>
          <p:cNvSpPr/>
          <p:nvPr/>
        </p:nvSpPr>
        <p:spPr>
          <a:xfrm flipH="1">
            <a:off x="17" y="6392956"/>
            <a:ext cx="12192016" cy="756440"/>
          </a:xfrm>
          <a:custGeom>
            <a:avLst/>
            <a:gdLst/>
            <a:ahLst/>
            <a:cxnLst/>
            <a:rect l="l" t="t" r="r" b="b"/>
            <a:pathLst>
              <a:path w="40501" h="5738" extrusionOk="0">
                <a:moveTo>
                  <a:pt x="39908" y="0"/>
                </a:moveTo>
                <a:cubicBezTo>
                  <a:pt x="38816" y="0"/>
                  <a:pt x="37402" y="281"/>
                  <a:pt x="33535" y="1577"/>
                </a:cubicBezTo>
                <a:cubicBezTo>
                  <a:pt x="31107" y="2391"/>
                  <a:pt x="27774" y="2887"/>
                  <a:pt x="23712" y="2887"/>
                </a:cubicBezTo>
                <a:cubicBezTo>
                  <a:pt x="20091" y="2887"/>
                  <a:pt x="15891" y="2493"/>
                  <a:pt x="11234" y="1577"/>
                </a:cubicBezTo>
                <a:cubicBezTo>
                  <a:pt x="7940" y="929"/>
                  <a:pt x="5594" y="713"/>
                  <a:pt x="3930" y="713"/>
                </a:cubicBezTo>
                <a:cubicBezTo>
                  <a:pt x="601" y="713"/>
                  <a:pt x="1" y="1577"/>
                  <a:pt x="1" y="1577"/>
                </a:cubicBezTo>
                <a:lnTo>
                  <a:pt x="1" y="2131"/>
                </a:lnTo>
                <a:lnTo>
                  <a:pt x="1" y="2805"/>
                </a:lnTo>
                <a:lnTo>
                  <a:pt x="1" y="2821"/>
                </a:lnTo>
                <a:lnTo>
                  <a:pt x="1" y="5737"/>
                </a:lnTo>
                <a:lnTo>
                  <a:pt x="40501" y="5737"/>
                </a:lnTo>
                <a:lnTo>
                  <a:pt x="40501" y="4574"/>
                </a:lnTo>
                <a:lnTo>
                  <a:pt x="40501" y="579"/>
                </a:lnTo>
                <a:lnTo>
                  <a:pt x="40501" y="25"/>
                </a:lnTo>
                <a:cubicBezTo>
                  <a:pt x="40305" y="10"/>
                  <a:pt x="40112" y="0"/>
                  <a:pt x="3990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4" name="Google Shape;294;p7"/>
          <p:cNvSpPr txBox="1">
            <a:spLocks noGrp="1"/>
          </p:cNvSpPr>
          <p:nvPr>
            <p:ph type="title"/>
          </p:nvPr>
        </p:nvSpPr>
        <p:spPr>
          <a:xfrm>
            <a:off x="960000" y="541780"/>
            <a:ext cx="10272000" cy="692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000"/>
              <a:buNone/>
              <a:defRPr/>
            </a:lvl1pPr>
            <a:lvl2pPr lvl="1" algn="r" rtl="0">
              <a:spcBef>
                <a:spcPts val="0"/>
              </a:spcBef>
              <a:spcAft>
                <a:spcPts val="0"/>
              </a:spcAft>
              <a:buSzPts val="2800"/>
              <a:buNone/>
              <a:defRPr>
                <a:latin typeface="Roboto"/>
                <a:ea typeface="Roboto"/>
                <a:cs typeface="Roboto"/>
                <a:sym typeface="Roboto"/>
              </a:defRPr>
            </a:lvl2pPr>
            <a:lvl3pPr lvl="2" algn="r" rtl="0">
              <a:spcBef>
                <a:spcPts val="0"/>
              </a:spcBef>
              <a:spcAft>
                <a:spcPts val="0"/>
              </a:spcAft>
              <a:buSzPts val="2800"/>
              <a:buNone/>
              <a:defRPr>
                <a:latin typeface="Roboto"/>
                <a:ea typeface="Roboto"/>
                <a:cs typeface="Roboto"/>
                <a:sym typeface="Roboto"/>
              </a:defRPr>
            </a:lvl3pPr>
            <a:lvl4pPr lvl="3" algn="r" rtl="0">
              <a:spcBef>
                <a:spcPts val="0"/>
              </a:spcBef>
              <a:spcAft>
                <a:spcPts val="0"/>
              </a:spcAft>
              <a:buSzPts val="2800"/>
              <a:buNone/>
              <a:defRPr>
                <a:latin typeface="Roboto"/>
                <a:ea typeface="Roboto"/>
                <a:cs typeface="Roboto"/>
                <a:sym typeface="Roboto"/>
              </a:defRPr>
            </a:lvl4pPr>
            <a:lvl5pPr lvl="4" algn="r" rtl="0">
              <a:spcBef>
                <a:spcPts val="0"/>
              </a:spcBef>
              <a:spcAft>
                <a:spcPts val="0"/>
              </a:spcAft>
              <a:buSzPts val="2800"/>
              <a:buNone/>
              <a:defRPr>
                <a:latin typeface="Roboto"/>
                <a:ea typeface="Roboto"/>
                <a:cs typeface="Roboto"/>
                <a:sym typeface="Roboto"/>
              </a:defRPr>
            </a:lvl5pPr>
            <a:lvl6pPr lvl="5" algn="r" rtl="0">
              <a:spcBef>
                <a:spcPts val="0"/>
              </a:spcBef>
              <a:spcAft>
                <a:spcPts val="0"/>
              </a:spcAft>
              <a:buSzPts val="2800"/>
              <a:buNone/>
              <a:defRPr>
                <a:latin typeface="Roboto"/>
                <a:ea typeface="Roboto"/>
                <a:cs typeface="Roboto"/>
                <a:sym typeface="Roboto"/>
              </a:defRPr>
            </a:lvl6pPr>
            <a:lvl7pPr lvl="6" algn="r" rtl="0">
              <a:spcBef>
                <a:spcPts val="0"/>
              </a:spcBef>
              <a:spcAft>
                <a:spcPts val="0"/>
              </a:spcAft>
              <a:buSzPts val="2800"/>
              <a:buNone/>
              <a:defRPr>
                <a:latin typeface="Roboto"/>
                <a:ea typeface="Roboto"/>
                <a:cs typeface="Roboto"/>
                <a:sym typeface="Roboto"/>
              </a:defRPr>
            </a:lvl7pPr>
            <a:lvl8pPr lvl="7" algn="r" rtl="0">
              <a:spcBef>
                <a:spcPts val="0"/>
              </a:spcBef>
              <a:spcAft>
                <a:spcPts val="0"/>
              </a:spcAft>
              <a:buSzPts val="2800"/>
              <a:buNone/>
              <a:defRPr>
                <a:latin typeface="Roboto"/>
                <a:ea typeface="Roboto"/>
                <a:cs typeface="Roboto"/>
                <a:sym typeface="Roboto"/>
              </a:defRPr>
            </a:lvl8pPr>
            <a:lvl9pPr lvl="8" algn="r" rtl="0">
              <a:spcBef>
                <a:spcPts val="0"/>
              </a:spcBef>
              <a:spcAft>
                <a:spcPts val="0"/>
              </a:spcAft>
              <a:buSzPts val="2800"/>
              <a:buNone/>
              <a:defRPr>
                <a:latin typeface="Roboto"/>
                <a:ea typeface="Roboto"/>
                <a:cs typeface="Roboto"/>
                <a:sym typeface="Roboto"/>
              </a:defRPr>
            </a:lvl9pPr>
          </a:lstStyle>
          <a:p>
            <a:endParaRPr/>
          </a:p>
        </p:txBody>
      </p:sp>
      <p:sp>
        <p:nvSpPr>
          <p:cNvPr id="295" name="Google Shape;295;p7"/>
          <p:cNvSpPr txBox="1">
            <a:spLocks noGrp="1"/>
          </p:cNvSpPr>
          <p:nvPr>
            <p:ph type="subTitle" idx="1"/>
          </p:nvPr>
        </p:nvSpPr>
        <p:spPr>
          <a:xfrm>
            <a:off x="960000" y="1668000"/>
            <a:ext cx="6650800" cy="3169200"/>
          </a:xfrm>
          <a:prstGeom prst="rect">
            <a:avLst/>
          </a:prstGeom>
        </p:spPr>
        <p:txBody>
          <a:bodyPr spcFirstLastPara="1" wrap="square" lIns="91425" tIns="91425" rIns="91425" bIns="91425" anchor="t" anchorCtr="0">
            <a:noAutofit/>
          </a:bodyPr>
          <a:lstStyle>
            <a:lvl1pPr marR="327452" lvl="0" rtl="0">
              <a:lnSpc>
                <a:spcPct val="100000"/>
              </a:lnSpc>
              <a:spcBef>
                <a:spcPts val="0"/>
              </a:spcBef>
              <a:spcAft>
                <a:spcPts val="0"/>
              </a:spcAft>
              <a:buClr>
                <a:schemeClr val="accent6"/>
              </a:buClr>
              <a:buSzPts val="1600"/>
              <a:buChar char="●"/>
              <a:defRPr/>
            </a:lvl1pPr>
            <a:lvl2pPr lvl="1" algn="r" rtl="0">
              <a:lnSpc>
                <a:spcPct val="100000"/>
              </a:lnSpc>
              <a:spcBef>
                <a:spcPts val="2133"/>
              </a:spcBef>
              <a:spcAft>
                <a:spcPts val="0"/>
              </a:spcAft>
              <a:buSzPts val="1600"/>
              <a:buChar char="○"/>
              <a:defRPr sz="2800"/>
            </a:lvl2pPr>
            <a:lvl3pPr lvl="2" algn="r" rtl="0">
              <a:lnSpc>
                <a:spcPct val="100000"/>
              </a:lnSpc>
              <a:spcBef>
                <a:spcPts val="0"/>
              </a:spcBef>
              <a:spcAft>
                <a:spcPts val="0"/>
              </a:spcAft>
              <a:buSzPts val="1600"/>
              <a:buChar char="■"/>
              <a:defRPr sz="2800"/>
            </a:lvl3pPr>
            <a:lvl4pPr lvl="3" algn="r" rtl="0">
              <a:lnSpc>
                <a:spcPct val="100000"/>
              </a:lnSpc>
              <a:spcBef>
                <a:spcPts val="0"/>
              </a:spcBef>
              <a:spcAft>
                <a:spcPts val="0"/>
              </a:spcAft>
              <a:buSzPts val="1600"/>
              <a:buChar char="●"/>
              <a:defRPr sz="2800"/>
            </a:lvl4pPr>
            <a:lvl5pPr lvl="4" algn="r" rtl="0">
              <a:lnSpc>
                <a:spcPct val="100000"/>
              </a:lnSpc>
              <a:spcBef>
                <a:spcPts val="0"/>
              </a:spcBef>
              <a:spcAft>
                <a:spcPts val="0"/>
              </a:spcAft>
              <a:buSzPts val="1600"/>
              <a:buChar char="○"/>
              <a:defRPr sz="2800"/>
            </a:lvl5pPr>
            <a:lvl6pPr lvl="5" algn="r" rtl="0">
              <a:lnSpc>
                <a:spcPct val="100000"/>
              </a:lnSpc>
              <a:spcBef>
                <a:spcPts val="0"/>
              </a:spcBef>
              <a:spcAft>
                <a:spcPts val="0"/>
              </a:spcAft>
              <a:buSzPts val="1600"/>
              <a:buChar char="■"/>
              <a:defRPr sz="2800"/>
            </a:lvl6pPr>
            <a:lvl7pPr lvl="6" algn="r" rtl="0">
              <a:lnSpc>
                <a:spcPct val="100000"/>
              </a:lnSpc>
              <a:spcBef>
                <a:spcPts val="0"/>
              </a:spcBef>
              <a:spcAft>
                <a:spcPts val="0"/>
              </a:spcAft>
              <a:buSzPts val="1600"/>
              <a:buChar char="●"/>
              <a:defRPr sz="2800"/>
            </a:lvl7pPr>
            <a:lvl8pPr lvl="7" algn="r" rtl="0">
              <a:lnSpc>
                <a:spcPct val="100000"/>
              </a:lnSpc>
              <a:spcBef>
                <a:spcPts val="0"/>
              </a:spcBef>
              <a:spcAft>
                <a:spcPts val="0"/>
              </a:spcAft>
              <a:buSzPts val="1600"/>
              <a:buChar char="○"/>
              <a:defRPr sz="2800"/>
            </a:lvl8pPr>
            <a:lvl9pPr lvl="8" algn="r" rtl="0">
              <a:lnSpc>
                <a:spcPct val="100000"/>
              </a:lnSpc>
              <a:spcBef>
                <a:spcPts val="0"/>
              </a:spcBef>
              <a:spcAft>
                <a:spcPts val="0"/>
              </a:spcAft>
              <a:buSzPts val="1600"/>
              <a:buChar char="■"/>
              <a:defRPr sz="2800"/>
            </a:lvl9pPr>
          </a:lstStyle>
          <a:p>
            <a:endParaRPr/>
          </a:p>
        </p:txBody>
      </p:sp>
    </p:spTree>
    <p:extLst>
      <p:ext uri="{BB962C8B-B14F-4D97-AF65-F5344CB8AC3E}">
        <p14:creationId xmlns:p14="http://schemas.microsoft.com/office/powerpoint/2010/main" val="337959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10"/>
        <p:cNvGrpSpPr/>
        <p:nvPr/>
      </p:nvGrpSpPr>
      <p:grpSpPr>
        <a:xfrm>
          <a:off x="0" y="0"/>
          <a:ext cx="0" cy="0"/>
          <a:chOff x="0" y="0"/>
          <a:chExt cx="0" cy="0"/>
        </a:xfrm>
      </p:grpSpPr>
      <p:grpSp>
        <p:nvGrpSpPr>
          <p:cNvPr id="311" name="Google Shape;311;p9"/>
          <p:cNvGrpSpPr/>
          <p:nvPr/>
        </p:nvGrpSpPr>
        <p:grpSpPr>
          <a:xfrm>
            <a:off x="367" y="4156606"/>
            <a:ext cx="12223208" cy="2720188"/>
            <a:chOff x="271" y="2964551"/>
            <a:chExt cx="9167406" cy="2193229"/>
          </a:xfrm>
        </p:grpSpPr>
        <p:sp>
          <p:nvSpPr>
            <p:cNvPr id="312" name="Google Shape;312;p9"/>
            <p:cNvSpPr/>
            <p:nvPr/>
          </p:nvSpPr>
          <p:spPr>
            <a:xfrm>
              <a:off x="275" y="3538374"/>
              <a:ext cx="9167398" cy="1619406"/>
            </a:xfrm>
            <a:custGeom>
              <a:avLst/>
              <a:gdLst/>
              <a:ahLst/>
              <a:cxnLst/>
              <a:rect l="l" t="t" r="r" b="b"/>
              <a:pathLst>
                <a:path w="43860" h="10974" extrusionOk="0">
                  <a:moveTo>
                    <a:pt x="0" y="0"/>
                  </a:moveTo>
                  <a:lnTo>
                    <a:pt x="0" y="10974"/>
                  </a:lnTo>
                  <a:lnTo>
                    <a:pt x="43860" y="10974"/>
                  </a:lnTo>
                  <a:lnTo>
                    <a:pt x="43860" y="0"/>
                  </a:ln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9"/>
            <p:cNvSpPr/>
            <p:nvPr/>
          </p:nvSpPr>
          <p:spPr>
            <a:xfrm>
              <a:off x="1413430" y="2964551"/>
              <a:ext cx="7754247" cy="680775"/>
            </a:xfrm>
            <a:custGeom>
              <a:avLst/>
              <a:gdLst/>
              <a:ahLst/>
              <a:cxnLst/>
              <a:rect l="l" t="t" r="r" b="b"/>
              <a:pathLst>
                <a:path w="37099" h="4687" extrusionOk="0">
                  <a:moveTo>
                    <a:pt x="29289" y="0"/>
                  </a:moveTo>
                  <a:cubicBezTo>
                    <a:pt x="28606" y="0"/>
                    <a:pt x="27911" y="10"/>
                    <a:pt x="27217" y="28"/>
                  </a:cubicBezTo>
                  <a:cubicBezTo>
                    <a:pt x="18981" y="245"/>
                    <a:pt x="8493" y="2688"/>
                    <a:pt x="1" y="4687"/>
                  </a:cubicBezTo>
                  <a:lnTo>
                    <a:pt x="37099" y="4687"/>
                  </a:lnTo>
                  <a:lnTo>
                    <a:pt x="37099" y="731"/>
                  </a:lnTo>
                  <a:cubicBezTo>
                    <a:pt x="35742" y="225"/>
                    <a:pt x="32651" y="0"/>
                    <a:pt x="292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9"/>
            <p:cNvSpPr/>
            <p:nvPr/>
          </p:nvSpPr>
          <p:spPr>
            <a:xfrm>
              <a:off x="271" y="3209866"/>
              <a:ext cx="4762825" cy="666541"/>
            </a:xfrm>
            <a:custGeom>
              <a:avLst/>
              <a:gdLst/>
              <a:ahLst/>
              <a:cxnLst/>
              <a:rect l="l" t="t" r="r" b="b"/>
              <a:pathLst>
                <a:path w="22787" h="4589" extrusionOk="0">
                  <a:moveTo>
                    <a:pt x="3161" y="1"/>
                  </a:moveTo>
                  <a:cubicBezTo>
                    <a:pt x="1090" y="1"/>
                    <a:pt x="0" y="199"/>
                    <a:pt x="0" y="199"/>
                  </a:cubicBezTo>
                  <a:lnTo>
                    <a:pt x="0" y="4589"/>
                  </a:lnTo>
                  <a:lnTo>
                    <a:pt x="22787" y="4589"/>
                  </a:lnTo>
                  <a:cubicBezTo>
                    <a:pt x="22787" y="4589"/>
                    <a:pt x="18128" y="2036"/>
                    <a:pt x="11029" y="766"/>
                  </a:cubicBezTo>
                  <a:cubicBezTo>
                    <a:pt x="7669" y="160"/>
                    <a:pt x="5020" y="1"/>
                    <a:pt x="3161"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9"/>
            <p:cNvSpPr/>
            <p:nvPr/>
          </p:nvSpPr>
          <p:spPr>
            <a:xfrm>
              <a:off x="271" y="3612551"/>
              <a:ext cx="9167398" cy="362393"/>
            </a:xfrm>
            <a:custGeom>
              <a:avLst/>
              <a:gdLst/>
              <a:ahLst/>
              <a:cxnLst/>
              <a:rect l="l" t="t" r="r" b="b"/>
              <a:pathLst>
                <a:path w="43860" h="2495" extrusionOk="0">
                  <a:moveTo>
                    <a:pt x="0" y="0"/>
                  </a:moveTo>
                  <a:lnTo>
                    <a:pt x="0" y="512"/>
                  </a:lnTo>
                  <a:cubicBezTo>
                    <a:pt x="18857" y="538"/>
                    <a:pt x="31655" y="810"/>
                    <a:pt x="43860" y="2495"/>
                  </a:cubicBezTo>
                  <a:lnTo>
                    <a:pt x="438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6" name="Google Shape;316;p9"/>
          <p:cNvSpPr/>
          <p:nvPr/>
        </p:nvSpPr>
        <p:spPr>
          <a:xfrm>
            <a:off x="-47168" y="720000"/>
            <a:ext cx="4479511" cy="1661797"/>
          </a:xfrm>
          <a:custGeom>
            <a:avLst/>
            <a:gdLst/>
            <a:ahLst/>
            <a:cxnLst/>
            <a:rect l="l" t="t" r="r" b="b"/>
            <a:pathLst>
              <a:path w="14823" h="5499" extrusionOk="0">
                <a:moveTo>
                  <a:pt x="4461" y="1"/>
                </a:moveTo>
                <a:cubicBezTo>
                  <a:pt x="4182" y="1"/>
                  <a:pt x="3903" y="52"/>
                  <a:pt x="3645" y="152"/>
                </a:cubicBezTo>
                <a:cubicBezTo>
                  <a:pt x="3253" y="301"/>
                  <a:pt x="2874" y="612"/>
                  <a:pt x="2835" y="1030"/>
                </a:cubicBezTo>
                <a:cubicBezTo>
                  <a:pt x="2602" y="909"/>
                  <a:pt x="2348" y="802"/>
                  <a:pt x="2087" y="802"/>
                </a:cubicBezTo>
                <a:cubicBezTo>
                  <a:pt x="1999" y="802"/>
                  <a:pt x="1910" y="814"/>
                  <a:pt x="1821" y="842"/>
                </a:cubicBezTo>
                <a:cubicBezTo>
                  <a:pt x="1458" y="949"/>
                  <a:pt x="1134" y="1328"/>
                  <a:pt x="1202" y="1704"/>
                </a:cubicBezTo>
                <a:cubicBezTo>
                  <a:pt x="1072" y="1585"/>
                  <a:pt x="895" y="1525"/>
                  <a:pt x="716" y="1525"/>
                </a:cubicBezTo>
                <a:cubicBezTo>
                  <a:pt x="614" y="1525"/>
                  <a:pt x="511" y="1545"/>
                  <a:pt x="418" y="1584"/>
                </a:cubicBezTo>
                <a:cubicBezTo>
                  <a:pt x="201" y="1678"/>
                  <a:pt x="39" y="1895"/>
                  <a:pt x="0" y="2109"/>
                </a:cubicBezTo>
                <a:lnTo>
                  <a:pt x="0" y="5255"/>
                </a:lnTo>
                <a:cubicBezTo>
                  <a:pt x="162" y="5365"/>
                  <a:pt x="350" y="5417"/>
                  <a:pt x="541" y="5417"/>
                </a:cubicBezTo>
                <a:cubicBezTo>
                  <a:pt x="946" y="5417"/>
                  <a:pt x="1322" y="5135"/>
                  <a:pt x="1445" y="4756"/>
                </a:cubicBezTo>
                <a:cubicBezTo>
                  <a:pt x="1615" y="4991"/>
                  <a:pt x="1908" y="5114"/>
                  <a:pt x="2201" y="5114"/>
                </a:cubicBezTo>
                <a:cubicBezTo>
                  <a:pt x="2446" y="5114"/>
                  <a:pt x="2690" y="5028"/>
                  <a:pt x="2861" y="4850"/>
                </a:cubicBezTo>
                <a:cubicBezTo>
                  <a:pt x="2974" y="4936"/>
                  <a:pt x="3114" y="4977"/>
                  <a:pt x="3255" y="4977"/>
                </a:cubicBezTo>
                <a:cubicBezTo>
                  <a:pt x="3470" y="4977"/>
                  <a:pt x="3689" y="4881"/>
                  <a:pt x="3820" y="4701"/>
                </a:cubicBezTo>
                <a:cubicBezTo>
                  <a:pt x="4008" y="5041"/>
                  <a:pt x="4400" y="5268"/>
                  <a:pt x="4792" y="5284"/>
                </a:cubicBezTo>
                <a:cubicBezTo>
                  <a:pt x="4803" y="5284"/>
                  <a:pt x="4814" y="5285"/>
                  <a:pt x="4825" y="5285"/>
                </a:cubicBezTo>
                <a:cubicBezTo>
                  <a:pt x="5207" y="5285"/>
                  <a:pt x="5595" y="5071"/>
                  <a:pt x="5806" y="4756"/>
                </a:cubicBezTo>
                <a:cubicBezTo>
                  <a:pt x="6093" y="5129"/>
                  <a:pt x="6566" y="5319"/>
                  <a:pt x="7036" y="5319"/>
                </a:cubicBezTo>
                <a:cubicBezTo>
                  <a:pt x="7468" y="5319"/>
                  <a:pt x="7897" y="5159"/>
                  <a:pt x="8181" y="4837"/>
                </a:cubicBezTo>
                <a:cubicBezTo>
                  <a:pt x="8256" y="5037"/>
                  <a:pt x="8457" y="5190"/>
                  <a:pt x="8668" y="5190"/>
                </a:cubicBezTo>
                <a:cubicBezTo>
                  <a:pt x="8686" y="5190"/>
                  <a:pt x="8704" y="5189"/>
                  <a:pt x="8722" y="5187"/>
                </a:cubicBezTo>
                <a:cubicBezTo>
                  <a:pt x="8949" y="5161"/>
                  <a:pt x="9153" y="4960"/>
                  <a:pt x="9179" y="4730"/>
                </a:cubicBezTo>
                <a:cubicBezTo>
                  <a:pt x="9311" y="4887"/>
                  <a:pt x="9512" y="4965"/>
                  <a:pt x="9711" y="4965"/>
                </a:cubicBezTo>
                <a:cubicBezTo>
                  <a:pt x="9924" y="4965"/>
                  <a:pt x="10136" y="4876"/>
                  <a:pt x="10261" y="4701"/>
                </a:cubicBezTo>
                <a:cubicBezTo>
                  <a:pt x="10411" y="5147"/>
                  <a:pt x="10883" y="5416"/>
                  <a:pt x="11343" y="5416"/>
                </a:cubicBezTo>
                <a:cubicBezTo>
                  <a:pt x="11582" y="5416"/>
                  <a:pt x="11816" y="5344"/>
                  <a:pt x="12001" y="5187"/>
                </a:cubicBezTo>
                <a:cubicBezTo>
                  <a:pt x="12074" y="5388"/>
                  <a:pt x="12283" y="5499"/>
                  <a:pt x="12490" y="5499"/>
                </a:cubicBezTo>
                <a:cubicBezTo>
                  <a:pt x="12632" y="5499"/>
                  <a:pt x="12772" y="5447"/>
                  <a:pt x="12866" y="5336"/>
                </a:cubicBezTo>
                <a:cubicBezTo>
                  <a:pt x="12937" y="5426"/>
                  <a:pt x="13052" y="5470"/>
                  <a:pt x="13169" y="5470"/>
                </a:cubicBezTo>
                <a:cubicBezTo>
                  <a:pt x="13298" y="5470"/>
                  <a:pt x="13429" y="5416"/>
                  <a:pt x="13501" y="5310"/>
                </a:cubicBezTo>
                <a:cubicBezTo>
                  <a:pt x="13684" y="5355"/>
                  <a:pt x="13874" y="5379"/>
                  <a:pt x="14065" y="5379"/>
                </a:cubicBezTo>
                <a:cubicBezTo>
                  <a:pt x="14323" y="5379"/>
                  <a:pt x="14582" y="5335"/>
                  <a:pt x="14823" y="5242"/>
                </a:cubicBezTo>
                <a:cubicBezTo>
                  <a:pt x="14682" y="5186"/>
                  <a:pt x="14529" y="5156"/>
                  <a:pt x="14377" y="5156"/>
                </a:cubicBezTo>
                <a:cubicBezTo>
                  <a:pt x="14309" y="5156"/>
                  <a:pt x="14242" y="5162"/>
                  <a:pt x="14175" y="5174"/>
                </a:cubicBezTo>
                <a:cubicBezTo>
                  <a:pt x="14091" y="4958"/>
                  <a:pt x="13855" y="4835"/>
                  <a:pt x="13625" y="4835"/>
                </a:cubicBezTo>
                <a:cubicBezTo>
                  <a:pt x="13482" y="4835"/>
                  <a:pt x="13341" y="4883"/>
                  <a:pt x="13242" y="4986"/>
                </a:cubicBezTo>
                <a:cubicBezTo>
                  <a:pt x="13265" y="4789"/>
                  <a:pt x="13075" y="4618"/>
                  <a:pt x="12895" y="4618"/>
                </a:cubicBezTo>
                <a:cubicBezTo>
                  <a:pt x="12852" y="4618"/>
                  <a:pt x="12811" y="4628"/>
                  <a:pt x="12772" y="4649"/>
                </a:cubicBezTo>
                <a:cubicBezTo>
                  <a:pt x="12837" y="4432"/>
                  <a:pt x="12636" y="4202"/>
                  <a:pt x="12419" y="4150"/>
                </a:cubicBezTo>
                <a:cubicBezTo>
                  <a:pt x="12353" y="4134"/>
                  <a:pt x="12287" y="4127"/>
                  <a:pt x="12221" y="4127"/>
                </a:cubicBezTo>
                <a:cubicBezTo>
                  <a:pt x="12059" y="4127"/>
                  <a:pt x="11900" y="4169"/>
                  <a:pt x="11745" y="4215"/>
                </a:cubicBezTo>
                <a:cubicBezTo>
                  <a:pt x="11865" y="4121"/>
                  <a:pt x="11894" y="3920"/>
                  <a:pt x="11784" y="3797"/>
                </a:cubicBezTo>
                <a:cubicBezTo>
                  <a:pt x="11734" y="3733"/>
                  <a:pt x="11654" y="3703"/>
                  <a:pt x="11572" y="3703"/>
                </a:cubicBezTo>
                <a:cubicBezTo>
                  <a:pt x="11499" y="3703"/>
                  <a:pt x="11424" y="3727"/>
                  <a:pt x="11366" y="3771"/>
                </a:cubicBezTo>
                <a:cubicBezTo>
                  <a:pt x="11353" y="3379"/>
                  <a:pt x="11204" y="2974"/>
                  <a:pt x="10867" y="2757"/>
                </a:cubicBezTo>
                <a:cubicBezTo>
                  <a:pt x="10762" y="2691"/>
                  <a:pt x="10633" y="2660"/>
                  <a:pt x="10504" y="2660"/>
                </a:cubicBezTo>
                <a:cubicBezTo>
                  <a:pt x="10237" y="2660"/>
                  <a:pt x="9967" y="2795"/>
                  <a:pt x="9895" y="3042"/>
                </a:cubicBezTo>
                <a:cubicBezTo>
                  <a:pt x="9895" y="2935"/>
                  <a:pt x="9776" y="2850"/>
                  <a:pt x="9670" y="2850"/>
                </a:cubicBezTo>
                <a:cubicBezTo>
                  <a:pt x="9628" y="2850"/>
                  <a:pt x="9588" y="2863"/>
                  <a:pt x="9558" y="2893"/>
                </a:cubicBezTo>
                <a:cubicBezTo>
                  <a:pt x="9626" y="2731"/>
                  <a:pt x="9626" y="2514"/>
                  <a:pt x="9503" y="2381"/>
                </a:cubicBezTo>
                <a:cubicBezTo>
                  <a:pt x="9444" y="2314"/>
                  <a:pt x="9353" y="2280"/>
                  <a:pt x="9264" y="2280"/>
                </a:cubicBezTo>
                <a:cubicBezTo>
                  <a:pt x="9171" y="2280"/>
                  <a:pt x="9080" y="2318"/>
                  <a:pt x="9030" y="2394"/>
                </a:cubicBezTo>
                <a:cubicBezTo>
                  <a:pt x="9017" y="2015"/>
                  <a:pt x="8693" y="1678"/>
                  <a:pt x="8317" y="1652"/>
                </a:cubicBezTo>
                <a:cubicBezTo>
                  <a:pt x="8301" y="1651"/>
                  <a:pt x="8284" y="1650"/>
                  <a:pt x="8267" y="1650"/>
                </a:cubicBezTo>
                <a:cubicBezTo>
                  <a:pt x="7906" y="1650"/>
                  <a:pt x="7557" y="1950"/>
                  <a:pt x="7507" y="2300"/>
                </a:cubicBezTo>
                <a:cubicBezTo>
                  <a:pt x="7406" y="1976"/>
                  <a:pt x="7065" y="1759"/>
                  <a:pt x="6725" y="1759"/>
                </a:cubicBezTo>
                <a:cubicBezTo>
                  <a:pt x="6609" y="1759"/>
                  <a:pt x="6493" y="1785"/>
                  <a:pt x="6386" y="1840"/>
                </a:cubicBezTo>
                <a:cubicBezTo>
                  <a:pt x="6425" y="1205"/>
                  <a:pt x="6049" y="586"/>
                  <a:pt x="5495" y="262"/>
                </a:cubicBezTo>
                <a:cubicBezTo>
                  <a:pt x="5182" y="86"/>
                  <a:pt x="4822" y="1"/>
                  <a:pt x="4461" y="1"/>
                </a:cubicBezTo>
                <a:close/>
              </a:path>
            </a:pathLst>
          </a:custGeom>
          <a:solidFill>
            <a:srgbClr val="FFFFFF">
              <a:alpha val="553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7" name="Google Shape;317;p9"/>
          <p:cNvSpPr/>
          <p:nvPr/>
        </p:nvSpPr>
        <p:spPr>
          <a:xfrm>
            <a:off x="-47167" y="2748407"/>
            <a:ext cx="2945241" cy="1889959"/>
          </a:xfrm>
          <a:custGeom>
            <a:avLst/>
            <a:gdLst/>
            <a:ahLst/>
            <a:cxnLst/>
            <a:rect l="l" t="t" r="r" b="b"/>
            <a:pathLst>
              <a:path w="9746" h="6254" extrusionOk="0">
                <a:moveTo>
                  <a:pt x="0" y="1"/>
                </a:moveTo>
                <a:lnTo>
                  <a:pt x="0" y="6092"/>
                </a:lnTo>
                <a:cubicBezTo>
                  <a:pt x="39" y="6131"/>
                  <a:pt x="94" y="6157"/>
                  <a:pt x="162" y="6186"/>
                </a:cubicBezTo>
                <a:cubicBezTo>
                  <a:pt x="282" y="6238"/>
                  <a:pt x="405" y="6254"/>
                  <a:pt x="541" y="6254"/>
                </a:cubicBezTo>
                <a:cubicBezTo>
                  <a:pt x="849" y="6254"/>
                  <a:pt x="1160" y="6092"/>
                  <a:pt x="1335" y="5833"/>
                </a:cubicBezTo>
                <a:cubicBezTo>
                  <a:pt x="1371" y="6021"/>
                  <a:pt x="1570" y="6139"/>
                  <a:pt x="1763" y="6139"/>
                </a:cubicBezTo>
                <a:cubicBezTo>
                  <a:pt x="1792" y="6139"/>
                  <a:pt x="1822" y="6136"/>
                  <a:pt x="1850" y="6131"/>
                </a:cubicBezTo>
                <a:cubicBezTo>
                  <a:pt x="2064" y="6076"/>
                  <a:pt x="2242" y="5930"/>
                  <a:pt x="2388" y="5781"/>
                </a:cubicBezTo>
                <a:cubicBezTo>
                  <a:pt x="2709" y="6054"/>
                  <a:pt x="3132" y="6222"/>
                  <a:pt x="3560" y="6222"/>
                </a:cubicBezTo>
                <a:cubicBezTo>
                  <a:pt x="3619" y="6222"/>
                  <a:pt x="3679" y="6219"/>
                  <a:pt x="3739" y="6212"/>
                </a:cubicBezTo>
                <a:cubicBezTo>
                  <a:pt x="4225" y="6173"/>
                  <a:pt x="4685" y="5930"/>
                  <a:pt x="4980" y="5551"/>
                </a:cubicBezTo>
                <a:cubicBezTo>
                  <a:pt x="5085" y="5759"/>
                  <a:pt x="5328" y="5857"/>
                  <a:pt x="5556" y="5857"/>
                </a:cubicBezTo>
                <a:cubicBezTo>
                  <a:pt x="5595" y="5857"/>
                  <a:pt x="5633" y="5855"/>
                  <a:pt x="5670" y="5849"/>
                </a:cubicBezTo>
                <a:cubicBezTo>
                  <a:pt x="5939" y="5807"/>
                  <a:pt x="6169" y="5658"/>
                  <a:pt x="6399" y="5509"/>
                </a:cubicBezTo>
                <a:cubicBezTo>
                  <a:pt x="6464" y="5683"/>
                  <a:pt x="6653" y="5781"/>
                  <a:pt x="6838" y="5781"/>
                </a:cubicBezTo>
                <a:cubicBezTo>
                  <a:pt x="6955" y="5781"/>
                  <a:pt x="7071" y="5742"/>
                  <a:pt x="7154" y="5658"/>
                </a:cubicBezTo>
                <a:cubicBezTo>
                  <a:pt x="7291" y="5764"/>
                  <a:pt x="7465" y="5815"/>
                  <a:pt x="7640" y="5815"/>
                </a:cubicBezTo>
                <a:cubicBezTo>
                  <a:pt x="7844" y="5815"/>
                  <a:pt x="8049" y="5744"/>
                  <a:pt x="8194" y="5606"/>
                </a:cubicBezTo>
                <a:cubicBezTo>
                  <a:pt x="8274" y="5684"/>
                  <a:pt x="8385" y="5725"/>
                  <a:pt x="8496" y="5725"/>
                </a:cubicBezTo>
                <a:cubicBezTo>
                  <a:pt x="8591" y="5725"/>
                  <a:pt x="8686" y="5695"/>
                  <a:pt x="8761" y="5632"/>
                </a:cubicBezTo>
                <a:cubicBezTo>
                  <a:pt x="8798" y="5704"/>
                  <a:pt x="8883" y="5727"/>
                  <a:pt x="8971" y="5727"/>
                </a:cubicBezTo>
                <a:cubicBezTo>
                  <a:pt x="9014" y="5727"/>
                  <a:pt x="9058" y="5721"/>
                  <a:pt x="9098" y="5713"/>
                </a:cubicBezTo>
                <a:cubicBezTo>
                  <a:pt x="9260" y="5700"/>
                  <a:pt x="9435" y="5671"/>
                  <a:pt x="9597" y="5645"/>
                </a:cubicBezTo>
                <a:cubicBezTo>
                  <a:pt x="9626" y="5645"/>
                  <a:pt x="9652" y="5632"/>
                  <a:pt x="9678" y="5619"/>
                </a:cubicBezTo>
                <a:cubicBezTo>
                  <a:pt x="9746" y="5551"/>
                  <a:pt x="9626" y="5457"/>
                  <a:pt x="9532" y="5457"/>
                </a:cubicBezTo>
                <a:cubicBezTo>
                  <a:pt x="9435" y="5457"/>
                  <a:pt x="9328" y="5483"/>
                  <a:pt x="9247" y="5538"/>
                </a:cubicBezTo>
                <a:cubicBezTo>
                  <a:pt x="9227" y="5452"/>
                  <a:pt x="9148" y="5402"/>
                  <a:pt x="9070" y="5402"/>
                </a:cubicBezTo>
                <a:cubicBezTo>
                  <a:pt x="9047" y="5402"/>
                  <a:pt x="9025" y="5406"/>
                  <a:pt x="9004" y="5415"/>
                </a:cubicBezTo>
                <a:cubicBezTo>
                  <a:pt x="8978" y="5444"/>
                  <a:pt x="8949" y="5457"/>
                  <a:pt x="8923" y="5470"/>
                </a:cubicBezTo>
                <a:cubicBezTo>
                  <a:pt x="8916" y="5471"/>
                  <a:pt x="8910" y="5472"/>
                  <a:pt x="8903" y="5472"/>
                </a:cubicBezTo>
                <a:cubicBezTo>
                  <a:pt x="8833" y="5472"/>
                  <a:pt x="8783" y="5410"/>
                  <a:pt x="8735" y="5363"/>
                </a:cubicBezTo>
                <a:cubicBezTo>
                  <a:pt x="8599" y="5201"/>
                  <a:pt x="8437" y="5065"/>
                  <a:pt x="8236" y="5010"/>
                </a:cubicBezTo>
                <a:cubicBezTo>
                  <a:pt x="8180" y="4996"/>
                  <a:pt x="8123" y="4988"/>
                  <a:pt x="8066" y="4988"/>
                </a:cubicBezTo>
                <a:cubicBezTo>
                  <a:pt x="7913" y="4988"/>
                  <a:pt x="7761" y="5041"/>
                  <a:pt x="7653" y="5159"/>
                </a:cubicBezTo>
                <a:cubicBezTo>
                  <a:pt x="7721" y="5078"/>
                  <a:pt x="7303" y="4848"/>
                  <a:pt x="7248" y="4835"/>
                </a:cubicBezTo>
                <a:cubicBezTo>
                  <a:pt x="7178" y="4810"/>
                  <a:pt x="7108" y="4795"/>
                  <a:pt x="7040" y="4795"/>
                </a:cubicBezTo>
                <a:cubicBezTo>
                  <a:pt x="6927" y="4795"/>
                  <a:pt x="6821" y="4835"/>
                  <a:pt x="6736" y="4929"/>
                </a:cubicBezTo>
                <a:cubicBezTo>
                  <a:pt x="6655" y="4537"/>
                  <a:pt x="6344" y="4200"/>
                  <a:pt x="5952" y="4106"/>
                </a:cubicBezTo>
                <a:cubicBezTo>
                  <a:pt x="5874" y="4087"/>
                  <a:pt x="5794" y="4078"/>
                  <a:pt x="5714" y="4078"/>
                </a:cubicBezTo>
                <a:cubicBezTo>
                  <a:pt x="5392" y="4078"/>
                  <a:pt x="5067" y="4223"/>
                  <a:pt x="4873" y="4472"/>
                </a:cubicBezTo>
                <a:cubicBezTo>
                  <a:pt x="4873" y="4275"/>
                  <a:pt x="4674" y="4135"/>
                  <a:pt x="4483" y="4135"/>
                </a:cubicBezTo>
                <a:cubicBezTo>
                  <a:pt x="4410" y="4135"/>
                  <a:pt x="4339" y="4155"/>
                  <a:pt x="4280" y="4200"/>
                </a:cubicBezTo>
                <a:cubicBezTo>
                  <a:pt x="4307" y="3976"/>
                  <a:pt x="4076" y="3810"/>
                  <a:pt x="3865" y="3810"/>
                </a:cubicBezTo>
                <a:cubicBezTo>
                  <a:pt x="3771" y="3810"/>
                  <a:pt x="3681" y="3843"/>
                  <a:pt x="3619" y="3918"/>
                </a:cubicBezTo>
                <a:cubicBezTo>
                  <a:pt x="3765" y="3458"/>
                  <a:pt x="3551" y="2904"/>
                  <a:pt x="3133" y="2690"/>
                </a:cubicBezTo>
                <a:cubicBezTo>
                  <a:pt x="2993" y="2620"/>
                  <a:pt x="2838" y="2587"/>
                  <a:pt x="2683" y="2587"/>
                </a:cubicBezTo>
                <a:cubicBezTo>
                  <a:pt x="2358" y="2587"/>
                  <a:pt x="2032" y="2734"/>
                  <a:pt x="1850" y="2998"/>
                </a:cubicBezTo>
                <a:cubicBezTo>
                  <a:pt x="1837" y="2674"/>
                  <a:pt x="1837" y="2337"/>
                  <a:pt x="1675" y="2055"/>
                </a:cubicBezTo>
                <a:cubicBezTo>
                  <a:pt x="1540" y="1839"/>
                  <a:pt x="1299" y="1679"/>
                  <a:pt x="1060" y="1679"/>
                </a:cubicBezTo>
                <a:cubicBezTo>
                  <a:pt x="984" y="1679"/>
                  <a:pt x="908" y="1695"/>
                  <a:pt x="836" y="1731"/>
                </a:cubicBezTo>
                <a:cubicBezTo>
                  <a:pt x="983" y="1498"/>
                  <a:pt x="753" y="1153"/>
                  <a:pt x="486" y="1153"/>
                </a:cubicBezTo>
                <a:cubicBezTo>
                  <a:pt x="459" y="1153"/>
                  <a:pt x="432" y="1157"/>
                  <a:pt x="405" y="1164"/>
                </a:cubicBezTo>
                <a:cubicBezTo>
                  <a:pt x="593" y="1109"/>
                  <a:pt x="486" y="584"/>
                  <a:pt x="431" y="474"/>
                </a:cubicBezTo>
                <a:cubicBezTo>
                  <a:pt x="350" y="260"/>
                  <a:pt x="188" y="98"/>
                  <a:pt x="0"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8" name="Google Shape;318;p9"/>
          <p:cNvSpPr/>
          <p:nvPr/>
        </p:nvSpPr>
        <p:spPr>
          <a:xfrm>
            <a:off x="8156693" y="444452"/>
            <a:ext cx="4035276" cy="1851277"/>
          </a:xfrm>
          <a:custGeom>
            <a:avLst/>
            <a:gdLst/>
            <a:ahLst/>
            <a:cxnLst/>
            <a:rect l="l" t="t" r="r" b="b"/>
            <a:pathLst>
              <a:path w="13353" h="6126" extrusionOk="0">
                <a:moveTo>
                  <a:pt x="13095" y="1"/>
                </a:moveTo>
                <a:cubicBezTo>
                  <a:pt x="13024" y="1"/>
                  <a:pt x="12953" y="8"/>
                  <a:pt x="12880" y="21"/>
                </a:cubicBezTo>
                <a:cubicBezTo>
                  <a:pt x="12313" y="102"/>
                  <a:pt x="11921" y="588"/>
                  <a:pt x="11840" y="1139"/>
                </a:cubicBezTo>
                <a:cubicBezTo>
                  <a:pt x="11652" y="925"/>
                  <a:pt x="11302" y="750"/>
                  <a:pt x="11017" y="750"/>
                </a:cubicBezTo>
                <a:cubicBezTo>
                  <a:pt x="11003" y="749"/>
                  <a:pt x="10989" y="748"/>
                  <a:pt x="10975" y="748"/>
                </a:cubicBezTo>
                <a:cubicBezTo>
                  <a:pt x="10799" y="748"/>
                  <a:pt x="10615" y="841"/>
                  <a:pt x="10492" y="964"/>
                </a:cubicBezTo>
                <a:cubicBezTo>
                  <a:pt x="10343" y="1113"/>
                  <a:pt x="10275" y="1317"/>
                  <a:pt x="10288" y="1518"/>
                </a:cubicBezTo>
                <a:cubicBezTo>
                  <a:pt x="10211" y="1506"/>
                  <a:pt x="10129" y="1493"/>
                  <a:pt x="10048" y="1493"/>
                </a:cubicBezTo>
                <a:cubicBezTo>
                  <a:pt x="9957" y="1493"/>
                  <a:pt x="9868" y="1509"/>
                  <a:pt x="9789" y="1560"/>
                </a:cubicBezTo>
                <a:cubicBezTo>
                  <a:pt x="9666" y="1654"/>
                  <a:pt x="9614" y="1816"/>
                  <a:pt x="9666" y="1965"/>
                </a:cubicBezTo>
                <a:cubicBezTo>
                  <a:pt x="9465" y="1774"/>
                  <a:pt x="9180" y="1654"/>
                  <a:pt x="8911" y="1654"/>
                </a:cubicBezTo>
                <a:cubicBezTo>
                  <a:pt x="8629" y="1654"/>
                  <a:pt x="8344" y="1803"/>
                  <a:pt x="8195" y="2030"/>
                </a:cubicBezTo>
                <a:cubicBezTo>
                  <a:pt x="8114" y="2153"/>
                  <a:pt x="8075" y="2302"/>
                  <a:pt x="8033" y="2451"/>
                </a:cubicBezTo>
                <a:cubicBezTo>
                  <a:pt x="7981" y="2678"/>
                  <a:pt x="8020" y="2882"/>
                  <a:pt x="8007" y="3112"/>
                </a:cubicBezTo>
                <a:cubicBezTo>
                  <a:pt x="7888" y="3061"/>
                  <a:pt x="7763" y="3015"/>
                  <a:pt x="7636" y="3015"/>
                </a:cubicBezTo>
                <a:cubicBezTo>
                  <a:pt x="7562" y="3015"/>
                  <a:pt x="7488" y="3030"/>
                  <a:pt x="7414" y="3070"/>
                </a:cubicBezTo>
                <a:cubicBezTo>
                  <a:pt x="7210" y="3164"/>
                  <a:pt x="7090" y="3368"/>
                  <a:pt x="7074" y="3585"/>
                </a:cubicBezTo>
                <a:cubicBezTo>
                  <a:pt x="6891" y="3395"/>
                  <a:pt x="6691" y="3317"/>
                  <a:pt x="6491" y="3317"/>
                </a:cubicBezTo>
                <a:cubicBezTo>
                  <a:pt x="5877" y="3317"/>
                  <a:pt x="5255" y="4053"/>
                  <a:pt x="5091" y="4583"/>
                </a:cubicBezTo>
                <a:cubicBezTo>
                  <a:pt x="4916" y="4366"/>
                  <a:pt x="4699" y="4152"/>
                  <a:pt x="4417" y="4110"/>
                </a:cubicBezTo>
                <a:cubicBezTo>
                  <a:pt x="4396" y="4107"/>
                  <a:pt x="4374" y="4106"/>
                  <a:pt x="4352" y="4106"/>
                </a:cubicBezTo>
                <a:cubicBezTo>
                  <a:pt x="4085" y="4106"/>
                  <a:pt x="3813" y="4319"/>
                  <a:pt x="3876" y="4583"/>
                </a:cubicBezTo>
                <a:cubicBezTo>
                  <a:pt x="3687" y="4484"/>
                  <a:pt x="3490" y="4393"/>
                  <a:pt x="3289" y="4393"/>
                </a:cubicBezTo>
                <a:cubicBezTo>
                  <a:pt x="3273" y="4393"/>
                  <a:pt x="3257" y="4394"/>
                  <a:pt x="3241" y="4395"/>
                </a:cubicBezTo>
                <a:cubicBezTo>
                  <a:pt x="2972" y="4421"/>
                  <a:pt x="2849" y="4609"/>
                  <a:pt x="2755" y="4826"/>
                </a:cubicBezTo>
                <a:cubicBezTo>
                  <a:pt x="2679" y="4710"/>
                  <a:pt x="2540" y="4643"/>
                  <a:pt x="2403" y="4643"/>
                </a:cubicBezTo>
                <a:cubicBezTo>
                  <a:pt x="2348" y="4643"/>
                  <a:pt x="2293" y="4654"/>
                  <a:pt x="2243" y="4677"/>
                </a:cubicBezTo>
                <a:cubicBezTo>
                  <a:pt x="2052" y="4745"/>
                  <a:pt x="1932" y="4933"/>
                  <a:pt x="1919" y="5137"/>
                </a:cubicBezTo>
                <a:cubicBezTo>
                  <a:pt x="1878" y="5027"/>
                  <a:pt x="1766" y="4961"/>
                  <a:pt x="1650" y="4961"/>
                </a:cubicBezTo>
                <a:cubicBezTo>
                  <a:pt x="1608" y="4961"/>
                  <a:pt x="1566" y="4970"/>
                  <a:pt x="1527" y="4988"/>
                </a:cubicBezTo>
                <a:cubicBezTo>
                  <a:pt x="1378" y="5043"/>
                  <a:pt x="1297" y="5189"/>
                  <a:pt x="1271" y="5351"/>
                </a:cubicBezTo>
                <a:cubicBezTo>
                  <a:pt x="1189" y="5294"/>
                  <a:pt x="1103" y="5258"/>
                  <a:pt x="1015" y="5258"/>
                </a:cubicBezTo>
                <a:cubicBezTo>
                  <a:pt x="956" y="5258"/>
                  <a:pt x="897" y="5274"/>
                  <a:pt x="837" y="5312"/>
                </a:cubicBezTo>
                <a:cubicBezTo>
                  <a:pt x="798" y="5351"/>
                  <a:pt x="743" y="5406"/>
                  <a:pt x="691" y="5432"/>
                </a:cubicBezTo>
                <a:cubicBezTo>
                  <a:pt x="623" y="5461"/>
                  <a:pt x="542" y="5461"/>
                  <a:pt x="474" y="5461"/>
                </a:cubicBezTo>
                <a:lnTo>
                  <a:pt x="43" y="5461"/>
                </a:lnTo>
                <a:cubicBezTo>
                  <a:pt x="1" y="5513"/>
                  <a:pt x="69" y="5581"/>
                  <a:pt x="137" y="5610"/>
                </a:cubicBezTo>
                <a:cubicBezTo>
                  <a:pt x="284" y="5676"/>
                  <a:pt x="459" y="5710"/>
                  <a:pt x="636" y="5710"/>
                </a:cubicBezTo>
                <a:cubicBezTo>
                  <a:pt x="813" y="5710"/>
                  <a:pt x="992" y="5676"/>
                  <a:pt x="1148" y="5610"/>
                </a:cubicBezTo>
                <a:cubicBezTo>
                  <a:pt x="1221" y="5677"/>
                  <a:pt x="1320" y="5708"/>
                  <a:pt x="1422" y="5708"/>
                </a:cubicBezTo>
                <a:cubicBezTo>
                  <a:pt x="1588" y="5708"/>
                  <a:pt x="1762" y="5625"/>
                  <a:pt x="1838" y="5474"/>
                </a:cubicBezTo>
                <a:cubicBezTo>
                  <a:pt x="1917" y="5516"/>
                  <a:pt x="2010" y="5537"/>
                  <a:pt x="2104" y="5537"/>
                </a:cubicBezTo>
                <a:cubicBezTo>
                  <a:pt x="2219" y="5537"/>
                  <a:pt x="2335" y="5507"/>
                  <a:pt x="2431" y="5448"/>
                </a:cubicBezTo>
                <a:cubicBezTo>
                  <a:pt x="2623" y="5738"/>
                  <a:pt x="2969" y="5948"/>
                  <a:pt x="3307" y="5948"/>
                </a:cubicBezTo>
                <a:cubicBezTo>
                  <a:pt x="3517" y="5948"/>
                  <a:pt x="3724" y="5867"/>
                  <a:pt x="3889" y="5675"/>
                </a:cubicBezTo>
                <a:cubicBezTo>
                  <a:pt x="3955" y="5950"/>
                  <a:pt x="4250" y="6126"/>
                  <a:pt x="4540" y="6126"/>
                </a:cubicBezTo>
                <a:cubicBezTo>
                  <a:pt x="4608" y="6126"/>
                  <a:pt x="4676" y="6116"/>
                  <a:pt x="4741" y="6096"/>
                </a:cubicBezTo>
                <a:cubicBezTo>
                  <a:pt x="5078" y="5999"/>
                  <a:pt x="5308" y="5662"/>
                  <a:pt x="5373" y="5325"/>
                </a:cubicBezTo>
                <a:lnTo>
                  <a:pt x="5373" y="5325"/>
                </a:lnTo>
                <a:cubicBezTo>
                  <a:pt x="5334" y="5529"/>
                  <a:pt x="6037" y="5756"/>
                  <a:pt x="6157" y="5785"/>
                </a:cubicBezTo>
                <a:cubicBezTo>
                  <a:pt x="6211" y="5792"/>
                  <a:pt x="6262" y="5796"/>
                  <a:pt x="6313" y="5796"/>
                </a:cubicBezTo>
                <a:cubicBezTo>
                  <a:pt x="6617" y="5796"/>
                  <a:pt x="6866" y="5672"/>
                  <a:pt x="7155" y="5555"/>
                </a:cubicBezTo>
                <a:cubicBezTo>
                  <a:pt x="7171" y="5662"/>
                  <a:pt x="7252" y="5772"/>
                  <a:pt x="7359" y="5798"/>
                </a:cubicBezTo>
                <a:cubicBezTo>
                  <a:pt x="7381" y="5803"/>
                  <a:pt x="7403" y="5806"/>
                  <a:pt x="7426" y="5806"/>
                </a:cubicBezTo>
                <a:cubicBezTo>
                  <a:pt x="7514" y="5806"/>
                  <a:pt x="7603" y="5766"/>
                  <a:pt x="7657" y="5691"/>
                </a:cubicBezTo>
                <a:cubicBezTo>
                  <a:pt x="7777" y="5853"/>
                  <a:pt x="7981" y="5947"/>
                  <a:pt x="8182" y="5973"/>
                </a:cubicBezTo>
                <a:cubicBezTo>
                  <a:pt x="8219" y="5978"/>
                  <a:pt x="8255" y="5980"/>
                  <a:pt x="8293" y="5980"/>
                </a:cubicBezTo>
                <a:cubicBezTo>
                  <a:pt x="8462" y="5980"/>
                  <a:pt x="8634" y="5935"/>
                  <a:pt x="8791" y="5879"/>
                </a:cubicBezTo>
                <a:cubicBezTo>
                  <a:pt x="9128" y="5772"/>
                  <a:pt x="9504" y="5568"/>
                  <a:pt x="9763" y="5325"/>
                </a:cubicBezTo>
                <a:cubicBezTo>
                  <a:pt x="9883" y="5662"/>
                  <a:pt x="10233" y="5905"/>
                  <a:pt x="10599" y="5905"/>
                </a:cubicBezTo>
                <a:cubicBezTo>
                  <a:pt x="10608" y="5905"/>
                  <a:pt x="10617" y="5905"/>
                  <a:pt x="10627" y="5905"/>
                </a:cubicBezTo>
                <a:cubicBezTo>
                  <a:pt x="10980" y="5905"/>
                  <a:pt x="11331" y="5666"/>
                  <a:pt x="11464" y="5338"/>
                </a:cubicBezTo>
                <a:cubicBezTo>
                  <a:pt x="11477" y="5649"/>
                  <a:pt x="11720" y="5934"/>
                  <a:pt x="12015" y="5999"/>
                </a:cubicBezTo>
                <a:cubicBezTo>
                  <a:pt x="12055" y="6006"/>
                  <a:pt x="12097" y="6009"/>
                  <a:pt x="12138" y="6009"/>
                </a:cubicBezTo>
                <a:cubicBezTo>
                  <a:pt x="12411" y="6009"/>
                  <a:pt x="12681" y="5855"/>
                  <a:pt x="12799" y="5610"/>
                </a:cubicBezTo>
                <a:cubicBezTo>
                  <a:pt x="12922" y="5811"/>
                  <a:pt x="13123" y="5960"/>
                  <a:pt x="13353" y="6054"/>
                </a:cubicBezTo>
                <a:lnTo>
                  <a:pt x="13353" y="34"/>
                </a:lnTo>
                <a:cubicBezTo>
                  <a:pt x="13265" y="11"/>
                  <a:pt x="13180" y="1"/>
                  <a:pt x="13095" y="1"/>
                </a:cubicBez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9" name="Google Shape;319;p9"/>
          <p:cNvSpPr/>
          <p:nvPr/>
        </p:nvSpPr>
        <p:spPr>
          <a:xfrm>
            <a:off x="7539967" y="6089568"/>
            <a:ext cx="4683636" cy="787233"/>
          </a:xfrm>
          <a:custGeom>
            <a:avLst/>
            <a:gdLst/>
            <a:ahLst/>
            <a:cxnLst/>
            <a:rect l="l" t="t" r="r" b="b"/>
            <a:pathLst>
              <a:path w="7278" h="2110" extrusionOk="0">
                <a:moveTo>
                  <a:pt x="7196" y="1"/>
                </a:moveTo>
                <a:cubicBezTo>
                  <a:pt x="7059" y="1"/>
                  <a:pt x="6916" y="28"/>
                  <a:pt x="6792" y="85"/>
                </a:cubicBezTo>
                <a:cubicBezTo>
                  <a:pt x="6562" y="192"/>
                  <a:pt x="6374" y="354"/>
                  <a:pt x="6225" y="545"/>
                </a:cubicBezTo>
                <a:cubicBezTo>
                  <a:pt x="6131" y="652"/>
                  <a:pt x="6063" y="775"/>
                  <a:pt x="6063" y="895"/>
                </a:cubicBezTo>
                <a:cubicBezTo>
                  <a:pt x="5966" y="827"/>
                  <a:pt x="5855" y="795"/>
                  <a:pt x="5750" y="795"/>
                </a:cubicBezTo>
                <a:cubicBezTo>
                  <a:pt x="5518" y="795"/>
                  <a:pt x="5315" y="953"/>
                  <a:pt x="5360" y="1232"/>
                </a:cubicBezTo>
                <a:cubicBezTo>
                  <a:pt x="5317" y="1168"/>
                  <a:pt x="5236" y="1138"/>
                  <a:pt x="5152" y="1138"/>
                </a:cubicBezTo>
                <a:cubicBezTo>
                  <a:pt x="5077" y="1138"/>
                  <a:pt x="5000" y="1162"/>
                  <a:pt x="4942" y="1206"/>
                </a:cubicBezTo>
                <a:cubicBezTo>
                  <a:pt x="4822" y="1313"/>
                  <a:pt x="4793" y="1462"/>
                  <a:pt x="4793" y="1611"/>
                </a:cubicBezTo>
                <a:cubicBezTo>
                  <a:pt x="4524" y="1436"/>
                  <a:pt x="4242" y="1245"/>
                  <a:pt x="3918" y="1232"/>
                </a:cubicBezTo>
                <a:cubicBezTo>
                  <a:pt x="3910" y="1232"/>
                  <a:pt x="3902" y="1231"/>
                  <a:pt x="3894" y="1231"/>
                </a:cubicBezTo>
                <a:cubicBezTo>
                  <a:pt x="3576" y="1231"/>
                  <a:pt x="3229" y="1482"/>
                  <a:pt x="3296" y="1773"/>
                </a:cubicBezTo>
                <a:cubicBezTo>
                  <a:pt x="3202" y="1637"/>
                  <a:pt x="3092" y="1504"/>
                  <a:pt x="2930" y="1449"/>
                </a:cubicBezTo>
                <a:cubicBezTo>
                  <a:pt x="2896" y="1437"/>
                  <a:pt x="2858" y="1432"/>
                  <a:pt x="2821" y="1432"/>
                </a:cubicBezTo>
                <a:cubicBezTo>
                  <a:pt x="2682" y="1432"/>
                  <a:pt x="2541" y="1509"/>
                  <a:pt x="2541" y="1637"/>
                </a:cubicBezTo>
                <a:cubicBezTo>
                  <a:pt x="2388" y="1511"/>
                  <a:pt x="2173" y="1406"/>
                  <a:pt x="1967" y="1406"/>
                </a:cubicBezTo>
                <a:cubicBezTo>
                  <a:pt x="1955" y="1406"/>
                  <a:pt x="1944" y="1406"/>
                  <a:pt x="1932" y="1407"/>
                </a:cubicBezTo>
                <a:cubicBezTo>
                  <a:pt x="1702" y="1436"/>
                  <a:pt x="1472" y="1611"/>
                  <a:pt x="1501" y="1828"/>
                </a:cubicBezTo>
                <a:cubicBezTo>
                  <a:pt x="1425" y="1700"/>
                  <a:pt x="1278" y="1610"/>
                  <a:pt x="1126" y="1610"/>
                </a:cubicBezTo>
                <a:cubicBezTo>
                  <a:pt x="1116" y="1610"/>
                  <a:pt x="1106" y="1610"/>
                  <a:pt x="1096" y="1611"/>
                </a:cubicBezTo>
                <a:cubicBezTo>
                  <a:pt x="934" y="1624"/>
                  <a:pt x="785" y="1786"/>
                  <a:pt x="811" y="1935"/>
                </a:cubicBezTo>
                <a:cubicBezTo>
                  <a:pt x="728" y="1813"/>
                  <a:pt x="571" y="1744"/>
                  <a:pt x="416" y="1744"/>
                </a:cubicBezTo>
                <a:cubicBezTo>
                  <a:pt x="347" y="1744"/>
                  <a:pt x="279" y="1757"/>
                  <a:pt x="218" y="1786"/>
                </a:cubicBezTo>
                <a:cubicBezTo>
                  <a:pt x="95" y="1854"/>
                  <a:pt x="30" y="1974"/>
                  <a:pt x="1" y="2110"/>
                </a:cubicBezTo>
                <a:lnTo>
                  <a:pt x="7278" y="2110"/>
                </a:lnTo>
                <a:lnTo>
                  <a:pt x="7278" y="4"/>
                </a:lnTo>
                <a:cubicBezTo>
                  <a:pt x="7251" y="2"/>
                  <a:pt x="7224" y="1"/>
                  <a:pt x="719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9"/>
          <p:cNvSpPr txBox="1">
            <a:spLocks noGrp="1"/>
          </p:cNvSpPr>
          <p:nvPr>
            <p:ph type="title"/>
          </p:nvPr>
        </p:nvSpPr>
        <p:spPr>
          <a:xfrm>
            <a:off x="2336600" y="548895"/>
            <a:ext cx="7518800" cy="850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4800"/>
            </a:lvl1pPr>
            <a:lvl2pPr lvl="1" rtl="0">
              <a:spcBef>
                <a:spcPts val="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
        <p:nvSpPr>
          <p:cNvPr id="321" name="Google Shape;321;p9"/>
          <p:cNvSpPr txBox="1">
            <a:spLocks noGrp="1"/>
          </p:cNvSpPr>
          <p:nvPr>
            <p:ph type="subTitle" idx="1"/>
          </p:nvPr>
        </p:nvSpPr>
        <p:spPr>
          <a:xfrm>
            <a:off x="2182267" y="2901833"/>
            <a:ext cx="4435200" cy="236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5B595B"/>
              </a:buClr>
              <a:buSzPts val="1600"/>
              <a:buFont typeface="Lato"/>
              <a:buChar char="●"/>
              <a:defRPr sz="2400"/>
            </a:lvl1pPr>
            <a:lvl2pPr lvl="1" algn="ctr" rtl="0">
              <a:lnSpc>
                <a:spcPct val="100000"/>
              </a:lnSpc>
              <a:spcBef>
                <a:spcPts val="0"/>
              </a:spcBef>
              <a:spcAft>
                <a:spcPts val="0"/>
              </a:spcAft>
              <a:buClr>
                <a:srgbClr val="5B595B"/>
              </a:buClr>
              <a:buSzPts val="1600"/>
              <a:buFont typeface="Lato"/>
              <a:buChar char="○"/>
              <a:defRPr sz="2800"/>
            </a:lvl2pPr>
            <a:lvl3pPr lvl="2" algn="ctr" rtl="0">
              <a:lnSpc>
                <a:spcPct val="100000"/>
              </a:lnSpc>
              <a:spcBef>
                <a:spcPts val="0"/>
              </a:spcBef>
              <a:spcAft>
                <a:spcPts val="0"/>
              </a:spcAft>
              <a:buClr>
                <a:srgbClr val="5B595B"/>
              </a:buClr>
              <a:buSzPts val="1600"/>
              <a:buFont typeface="Lato"/>
              <a:buChar char="■"/>
              <a:defRPr sz="2800"/>
            </a:lvl3pPr>
            <a:lvl4pPr lvl="3" algn="ctr" rtl="0">
              <a:lnSpc>
                <a:spcPct val="100000"/>
              </a:lnSpc>
              <a:spcBef>
                <a:spcPts val="0"/>
              </a:spcBef>
              <a:spcAft>
                <a:spcPts val="0"/>
              </a:spcAft>
              <a:buClr>
                <a:srgbClr val="5B595B"/>
              </a:buClr>
              <a:buSzPts val="1600"/>
              <a:buFont typeface="Lato"/>
              <a:buChar char="●"/>
              <a:defRPr sz="2800"/>
            </a:lvl4pPr>
            <a:lvl5pPr lvl="4" algn="ctr" rtl="0">
              <a:lnSpc>
                <a:spcPct val="100000"/>
              </a:lnSpc>
              <a:spcBef>
                <a:spcPts val="0"/>
              </a:spcBef>
              <a:spcAft>
                <a:spcPts val="0"/>
              </a:spcAft>
              <a:buClr>
                <a:srgbClr val="5B595B"/>
              </a:buClr>
              <a:buSzPts val="1600"/>
              <a:buFont typeface="Lato"/>
              <a:buChar char="○"/>
              <a:defRPr sz="2800"/>
            </a:lvl5pPr>
            <a:lvl6pPr lvl="5" algn="ctr" rtl="0">
              <a:lnSpc>
                <a:spcPct val="100000"/>
              </a:lnSpc>
              <a:spcBef>
                <a:spcPts val="0"/>
              </a:spcBef>
              <a:spcAft>
                <a:spcPts val="0"/>
              </a:spcAft>
              <a:buClr>
                <a:srgbClr val="5B595B"/>
              </a:buClr>
              <a:buSzPts val="1600"/>
              <a:buFont typeface="Lato"/>
              <a:buChar char="■"/>
              <a:defRPr sz="2800"/>
            </a:lvl6pPr>
            <a:lvl7pPr lvl="6" algn="ctr" rtl="0">
              <a:lnSpc>
                <a:spcPct val="100000"/>
              </a:lnSpc>
              <a:spcBef>
                <a:spcPts val="0"/>
              </a:spcBef>
              <a:spcAft>
                <a:spcPts val="0"/>
              </a:spcAft>
              <a:buClr>
                <a:srgbClr val="5B595B"/>
              </a:buClr>
              <a:buSzPts val="1600"/>
              <a:buFont typeface="Lato"/>
              <a:buChar char="●"/>
              <a:defRPr sz="2800"/>
            </a:lvl7pPr>
            <a:lvl8pPr lvl="7" algn="ctr" rtl="0">
              <a:lnSpc>
                <a:spcPct val="100000"/>
              </a:lnSpc>
              <a:spcBef>
                <a:spcPts val="0"/>
              </a:spcBef>
              <a:spcAft>
                <a:spcPts val="0"/>
              </a:spcAft>
              <a:buClr>
                <a:srgbClr val="5B595B"/>
              </a:buClr>
              <a:buSzPts val="1600"/>
              <a:buFont typeface="Lato"/>
              <a:buChar char="○"/>
              <a:defRPr sz="2800"/>
            </a:lvl8pPr>
            <a:lvl9pPr lvl="8" algn="ctr" rtl="0">
              <a:lnSpc>
                <a:spcPct val="100000"/>
              </a:lnSpc>
              <a:spcBef>
                <a:spcPts val="0"/>
              </a:spcBef>
              <a:spcAft>
                <a:spcPts val="0"/>
              </a:spcAft>
              <a:buClr>
                <a:srgbClr val="5B595B"/>
              </a:buClr>
              <a:buSzPts val="1600"/>
              <a:buFont typeface="Lato"/>
              <a:buChar char="■"/>
              <a:defRPr sz="2800"/>
            </a:lvl9pPr>
          </a:lstStyle>
          <a:p>
            <a:endParaRPr/>
          </a:p>
        </p:txBody>
      </p:sp>
    </p:spTree>
    <p:extLst>
      <p:ext uri="{BB962C8B-B14F-4D97-AF65-F5344CB8AC3E}">
        <p14:creationId xmlns:p14="http://schemas.microsoft.com/office/powerpoint/2010/main" val="2909254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25"/>
        <p:cNvGrpSpPr/>
        <p:nvPr/>
      </p:nvGrpSpPr>
      <p:grpSpPr>
        <a:xfrm>
          <a:off x="0" y="0"/>
          <a:ext cx="0" cy="0"/>
          <a:chOff x="0" y="0"/>
          <a:chExt cx="0" cy="0"/>
        </a:xfrm>
      </p:grpSpPr>
      <p:sp>
        <p:nvSpPr>
          <p:cNvPr id="326" name="Google Shape;326;p11"/>
          <p:cNvSpPr/>
          <p:nvPr/>
        </p:nvSpPr>
        <p:spPr>
          <a:xfrm>
            <a:off x="-47167" y="2748407"/>
            <a:ext cx="2945241" cy="1889959"/>
          </a:xfrm>
          <a:custGeom>
            <a:avLst/>
            <a:gdLst/>
            <a:ahLst/>
            <a:cxnLst/>
            <a:rect l="l" t="t" r="r" b="b"/>
            <a:pathLst>
              <a:path w="9746" h="6254" extrusionOk="0">
                <a:moveTo>
                  <a:pt x="0" y="1"/>
                </a:moveTo>
                <a:lnTo>
                  <a:pt x="0" y="6092"/>
                </a:lnTo>
                <a:cubicBezTo>
                  <a:pt x="39" y="6131"/>
                  <a:pt x="94" y="6157"/>
                  <a:pt x="162" y="6186"/>
                </a:cubicBezTo>
                <a:cubicBezTo>
                  <a:pt x="282" y="6238"/>
                  <a:pt x="405" y="6254"/>
                  <a:pt x="541" y="6254"/>
                </a:cubicBezTo>
                <a:cubicBezTo>
                  <a:pt x="849" y="6254"/>
                  <a:pt x="1160" y="6092"/>
                  <a:pt x="1335" y="5833"/>
                </a:cubicBezTo>
                <a:cubicBezTo>
                  <a:pt x="1371" y="6021"/>
                  <a:pt x="1570" y="6139"/>
                  <a:pt x="1763" y="6139"/>
                </a:cubicBezTo>
                <a:cubicBezTo>
                  <a:pt x="1792" y="6139"/>
                  <a:pt x="1822" y="6136"/>
                  <a:pt x="1850" y="6131"/>
                </a:cubicBezTo>
                <a:cubicBezTo>
                  <a:pt x="2064" y="6076"/>
                  <a:pt x="2242" y="5930"/>
                  <a:pt x="2388" y="5781"/>
                </a:cubicBezTo>
                <a:cubicBezTo>
                  <a:pt x="2709" y="6054"/>
                  <a:pt x="3132" y="6222"/>
                  <a:pt x="3560" y="6222"/>
                </a:cubicBezTo>
                <a:cubicBezTo>
                  <a:pt x="3619" y="6222"/>
                  <a:pt x="3679" y="6219"/>
                  <a:pt x="3739" y="6212"/>
                </a:cubicBezTo>
                <a:cubicBezTo>
                  <a:pt x="4225" y="6173"/>
                  <a:pt x="4685" y="5930"/>
                  <a:pt x="4980" y="5551"/>
                </a:cubicBezTo>
                <a:cubicBezTo>
                  <a:pt x="5085" y="5759"/>
                  <a:pt x="5328" y="5857"/>
                  <a:pt x="5556" y="5857"/>
                </a:cubicBezTo>
                <a:cubicBezTo>
                  <a:pt x="5595" y="5857"/>
                  <a:pt x="5633" y="5855"/>
                  <a:pt x="5670" y="5849"/>
                </a:cubicBezTo>
                <a:cubicBezTo>
                  <a:pt x="5939" y="5807"/>
                  <a:pt x="6169" y="5658"/>
                  <a:pt x="6399" y="5509"/>
                </a:cubicBezTo>
                <a:cubicBezTo>
                  <a:pt x="6464" y="5683"/>
                  <a:pt x="6653" y="5781"/>
                  <a:pt x="6838" y="5781"/>
                </a:cubicBezTo>
                <a:cubicBezTo>
                  <a:pt x="6955" y="5781"/>
                  <a:pt x="7071" y="5742"/>
                  <a:pt x="7154" y="5658"/>
                </a:cubicBezTo>
                <a:cubicBezTo>
                  <a:pt x="7291" y="5764"/>
                  <a:pt x="7465" y="5815"/>
                  <a:pt x="7640" y="5815"/>
                </a:cubicBezTo>
                <a:cubicBezTo>
                  <a:pt x="7844" y="5815"/>
                  <a:pt x="8049" y="5744"/>
                  <a:pt x="8194" y="5606"/>
                </a:cubicBezTo>
                <a:cubicBezTo>
                  <a:pt x="8274" y="5684"/>
                  <a:pt x="8385" y="5725"/>
                  <a:pt x="8496" y="5725"/>
                </a:cubicBezTo>
                <a:cubicBezTo>
                  <a:pt x="8591" y="5725"/>
                  <a:pt x="8686" y="5695"/>
                  <a:pt x="8761" y="5632"/>
                </a:cubicBezTo>
                <a:cubicBezTo>
                  <a:pt x="8798" y="5704"/>
                  <a:pt x="8883" y="5727"/>
                  <a:pt x="8971" y="5727"/>
                </a:cubicBezTo>
                <a:cubicBezTo>
                  <a:pt x="9014" y="5727"/>
                  <a:pt x="9058" y="5721"/>
                  <a:pt x="9098" y="5713"/>
                </a:cubicBezTo>
                <a:cubicBezTo>
                  <a:pt x="9260" y="5700"/>
                  <a:pt x="9435" y="5671"/>
                  <a:pt x="9597" y="5645"/>
                </a:cubicBezTo>
                <a:cubicBezTo>
                  <a:pt x="9626" y="5645"/>
                  <a:pt x="9652" y="5632"/>
                  <a:pt x="9678" y="5619"/>
                </a:cubicBezTo>
                <a:cubicBezTo>
                  <a:pt x="9746" y="5551"/>
                  <a:pt x="9626" y="5457"/>
                  <a:pt x="9532" y="5457"/>
                </a:cubicBezTo>
                <a:cubicBezTo>
                  <a:pt x="9435" y="5457"/>
                  <a:pt x="9328" y="5483"/>
                  <a:pt x="9247" y="5538"/>
                </a:cubicBezTo>
                <a:cubicBezTo>
                  <a:pt x="9227" y="5452"/>
                  <a:pt x="9148" y="5402"/>
                  <a:pt x="9070" y="5402"/>
                </a:cubicBezTo>
                <a:cubicBezTo>
                  <a:pt x="9047" y="5402"/>
                  <a:pt x="9025" y="5406"/>
                  <a:pt x="9004" y="5415"/>
                </a:cubicBezTo>
                <a:cubicBezTo>
                  <a:pt x="8978" y="5444"/>
                  <a:pt x="8949" y="5457"/>
                  <a:pt x="8923" y="5470"/>
                </a:cubicBezTo>
                <a:cubicBezTo>
                  <a:pt x="8916" y="5471"/>
                  <a:pt x="8910" y="5472"/>
                  <a:pt x="8903" y="5472"/>
                </a:cubicBezTo>
                <a:cubicBezTo>
                  <a:pt x="8833" y="5472"/>
                  <a:pt x="8783" y="5410"/>
                  <a:pt x="8735" y="5363"/>
                </a:cubicBezTo>
                <a:cubicBezTo>
                  <a:pt x="8599" y="5201"/>
                  <a:pt x="8437" y="5065"/>
                  <a:pt x="8236" y="5010"/>
                </a:cubicBezTo>
                <a:cubicBezTo>
                  <a:pt x="8180" y="4996"/>
                  <a:pt x="8123" y="4988"/>
                  <a:pt x="8066" y="4988"/>
                </a:cubicBezTo>
                <a:cubicBezTo>
                  <a:pt x="7913" y="4988"/>
                  <a:pt x="7761" y="5041"/>
                  <a:pt x="7653" y="5159"/>
                </a:cubicBezTo>
                <a:cubicBezTo>
                  <a:pt x="7721" y="5078"/>
                  <a:pt x="7303" y="4848"/>
                  <a:pt x="7248" y="4835"/>
                </a:cubicBezTo>
                <a:cubicBezTo>
                  <a:pt x="7178" y="4810"/>
                  <a:pt x="7108" y="4795"/>
                  <a:pt x="7040" y="4795"/>
                </a:cubicBezTo>
                <a:cubicBezTo>
                  <a:pt x="6927" y="4795"/>
                  <a:pt x="6821" y="4835"/>
                  <a:pt x="6736" y="4929"/>
                </a:cubicBezTo>
                <a:cubicBezTo>
                  <a:pt x="6655" y="4537"/>
                  <a:pt x="6344" y="4200"/>
                  <a:pt x="5952" y="4106"/>
                </a:cubicBezTo>
                <a:cubicBezTo>
                  <a:pt x="5874" y="4087"/>
                  <a:pt x="5794" y="4078"/>
                  <a:pt x="5714" y="4078"/>
                </a:cubicBezTo>
                <a:cubicBezTo>
                  <a:pt x="5392" y="4078"/>
                  <a:pt x="5067" y="4223"/>
                  <a:pt x="4873" y="4472"/>
                </a:cubicBezTo>
                <a:cubicBezTo>
                  <a:pt x="4873" y="4275"/>
                  <a:pt x="4674" y="4135"/>
                  <a:pt x="4483" y="4135"/>
                </a:cubicBezTo>
                <a:cubicBezTo>
                  <a:pt x="4410" y="4135"/>
                  <a:pt x="4339" y="4155"/>
                  <a:pt x="4280" y="4200"/>
                </a:cubicBezTo>
                <a:cubicBezTo>
                  <a:pt x="4307" y="3976"/>
                  <a:pt x="4076" y="3810"/>
                  <a:pt x="3865" y="3810"/>
                </a:cubicBezTo>
                <a:cubicBezTo>
                  <a:pt x="3771" y="3810"/>
                  <a:pt x="3681" y="3843"/>
                  <a:pt x="3619" y="3918"/>
                </a:cubicBezTo>
                <a:cubicBezTo>
                  <a:pt x="3765" y="3458"/>
                  <a:pt x="3551" y="2904"/>
                  <a:pt x="3133" y="2690"/>
                </a:cubicBezTo>
                <a:cubicBezTo>
                  <a:pt x="2993" y="2620"/>
                  <a:pt x="2838" y="2587"/>
                  <a:pt x="2683" y="2587"/>
                </a:cubicBezTo>
                <a:cubicBezTo>
                  <a:pt x="2358" y="2587"/>
                  <a:pt x="2032" y="2734"/>
                  <a:pt x="1850" y="2998"/>
                </a:cubicBezTo>
                <a:cubicBezTo>
                  <a:pt x="1837" y="2674"/>
                  <a:pt x="1837" y="2337"/>
                  <a:pt x="1675" y="2055"/>
                </a:cubicBezTo>
                <a:cubicBezTo>
                  <a:pt x="1540" y="1839"/>
                  <a:pt x="1299" y="1679"/>
                  <a:pt x="1060" y="1679"/>
                </a:cubicBezTo>
                <a:cubicBezTo>
                  <a:pt x="984" y="1679"/>
                  <a:pt x="908" y="1695"/>
                  <a:pt x="836" y="1731"/>
                </a:cubicBezTo>
                <a:cubicBezTo>
                  <a:pt x="983" y="1498"/>
                  <a:pt x="753" y="1153"/>
                  <a:pt x="486" y="1153"/>
                </a:cubicBezTo>
                <a:cubicBezTo>
                  <a:pt x="459" y="1153"/>
                  <a:pt x="432" y="1157"/>
                  <a:pt x="405" y="1164"/>
                </a:cubicBezTo>
                <a:cubicBezTo>
                  <a:pt x="593" y="1109"/>
                  <a:pt x="486" y="584"/>
                  <a:pt x="431" y="474"/>
                </a:cubicBezTo>
                <a:cubicBezTo>
                  <a:pt x="350" y="260"/>
                  <a:pt x="188" y="98"/>
                  <a:pt x="0"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7" name="Google Shape;327;p11"/>
          <p:cNvSpPr/>
          <p:nvPr/>
        </p:nvSpPr>
        <p:spPr>
          <a:xfrm>
            <a:off x="-165295" y="3841842"/>
            <a:ext cx="12499755" cy="945404"/>
          </a:xfrm>
          <a:custGeom>
            <a:avLst/>
            <a:gdLst/>
            <a:ahLst/>
            <a:cxnLst/>
            <a:rect l="l" t="t" r="r" b="b"/>
            <a:pathLst>
              <a:path w="47603" h="5412" extrusionOk="0">
                <a:moveTo>
                  <a:pt x="36217" y="1"/>
                </a:moveTo>
                <a:cubicBezTo>
                  <a:pt x="34122" y="1"/>
                  <a:pt x="32206" y="1117"/>
                  <a:pt x="30593" y="1848"/>
                </a:cubicBezTo>
                <a:cubicBezTo>
                  <a:pt x="28988" y="2571"/>
                  <a:pt x="26764" y="3064"/>
                  <a:pt x="24764" y="3064"/>
                </a:cubicBezTo>
                <a:cubicBezTo>
                  <a:pt x="24713" y="3064"/>
                  <a:pt x="24662" y="3064"/>
                  <a:pt x="24612" y="3063"/>
                </a:cubicBezTo>
                <a:cubicBezTo>
                  <a:pt x="22331" y="3021"/>
                  <a:pt x="20361" y="2428"/>
                  <a:pt x="18579" y="1537"/>
                </a:cubicBezTo>
                <a:cubicBezTo>
                  <a:pt x="17746" y="1121"/>
                  <a:pt x="16926" y="962"/>
                  <a:pt x="16098" y="962"/>
                </a:cubicBezTo>
                <a:cubicBezTo>
                  <a:pt x="14857" y="962"/>
                  <a:pt x="13597" y="1318"/>
                  <a:pt x="12245" y="1699"/>
                </a:cubicBezTo>
                <a:cubicBezTo>
                  <a:pt x="10518" y="2185"/>
                  <a:pt x="10398" y="2820"/>
                  <a:pt x="474" y="4009"/>
                </a:cubicBezTo>
                <a:cubicBezTo>
                  <a:pt x="474" y="4521"/>
                  <a:pt x="1" y="5412"/>
                  <a:pt x="811" y="5412"/>
                </a:cubicBezTo>
                <a:lnTo>
                  <a:pt x="46563" y="5412"/>
                </a:lnTo>
                <a:cubicBezTo>
                  <a:pt x="47062" y="5412"/>
                  <a:pt x="47480" y="2522"/>
                  <a:pt x="47603" y="2065"/>
                </a:cubicBezTo>
                <a:cubicBezTo>
                  <a:pt x="45970" y="1955"/>
                  <a:pt x="44256" y="1874"/>
                  <a:pt x="42743" y="1443"/>
                </a:cubicBezTo>
                <a:cubicBezTo>
                  <a:pt x="40676" y="850"/>
                  <a:pt x="38868" y="160"/>
                  <a:pt x="36561" y="11"/>
                </a:cubicBezTo>
                <a:cubicBezTo>
                  <a:pt x="36446" y="4"/>
                  <a:pt x="36331" y="1"/>
                  <a:pt x="36217"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1"/>
          <p:cNvSpPr/>
          <p:nvPr/>
        </p:nvSpPr>
        <p:spPr>
          <a:xfrm>
            <a:off x="2186075" y="4192761"/>
            <a:ext cx="10111199" cy="1351865"/>
          </a:xfrm>
          <a:custGeom>
            <a:avLst/>
            <a:gdLst/>
            <a:ahLst/>
            <a:cxnLst/>
            <a:rect l="l" t="t" r="r" b="b"/>
            <a:pathLst>
              <a:path w="40877" h="7230" extrusionOk="0">
                <a:moveTo>
                  <a:pt x="40877" y="0"/>
                </a:moveTo>
                <a:cubicBezTo>
                  <a:pt x="38042" y="81"/>
                  <a:pt x="35058" y="201"/>
                  <a:pt x="31980" y="376"/>
                </a:cubicBezTo>
                <a:cubicBezTo>
                  <a:pt x="14189" y="1364"/>
                  <a:pt x="1" y="3603"/>
                  <a:pt x="296" y="5359"/>
                </a:cubicBezTo>
                <a:cubicBezTo>
                  <a:pt x="498" y="6559"/>
                  <a:pt x="7302" y="7230"/>
                  <a:pt x="17211" y="7230"/>
                </a:cubicBezTo>
                <a:cubicBezTo>
                  <a:pt x="21911" y="7230"/>
                  <a:pt x="27309" y="7079"/>
                  <a:pt x="33033" y="6762"/>
                </a:cubicBezTo>
                <a:cubicBezTo>
                  <a:pt x="35748" y="6600"/>
                  <a:pt x="38379" y="6425"/>
                  <a:pt x="40877" y="6224"/>
                </a:cubicBezTo>
                <a:lnTo>
                  <a:pt x="40877" y="0"/>
                </a:ln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9" name="Google Shape;329;p11"/>
          <p:cNvSpPr/>
          <p:nvPr/>
        </p:nvSpPr>
        <p:spPr>
          <a:xfrm>
            <a:off x="-77719" y="4521842"/>
            <a:ext cx="12412149" cy="1873913"/>
          </a:xfrm>
          <a:custGeom>
            <a:avLst/>
            <a:gdLst/>
            <a:ahLst/>
            <a:cxnLst/>
            <a:rect l="l" t="t" r="r" b="b"/>
            <a:pathLst>
              <a:path w="49599" h="10022" extrusionOk="0">
                <a:moveTo>
                  <a:pt x="3334" y="1"/>
                </a:moveTo>
                <a:cubicBezTo>
                  <a:pt x="2192" y="1"/>
                  <a:pt x="1080" y="8"/>
                  <a:pt x="1" y="22"/>
                </a:cubicBezTo>
                <a:lnTo>
                  <a:pt x="1" y="7811"/>
                </a:lnTo>
                <a:cubicBezTo>
                  <a:pt x="5833" y="8514"/>
                  <a:pt x="12624" y="9107"/>
                  <a:pt x="19914" y="9499"/>
                </a:cubicBezTo>
                <a:cubicBezTo>
                  <a:pt x="26275" y="9854"/>
                  <a:pt x="32318" y="10022"/>
                  <a:pt x="37716" y="10022"/>
                </a:cubicBezTo>
                <a:cubicBezTo>
                  <a:pt x="42180" y="10022"/>
                  <a:pt x="46202" y="9907"/>
                  <a:pt x="49599" y="9687"/>
                </a:cubicBezTo>
                <a:lnTo>
                  <a:pt x="49599" y="3382"/>
                </a:lnTo>
                <a:cubicBezTo>
                  <a:pt x="42445" y="2180"/>
                  <a:pt x="32495" y="1127"/>
                  <a:pt x="21411" y="521"/>
                </a:cubicBezTo>
                <a:cubicBezTo>
                  <a:pt x="14945" y="164"/>
                  <a:pt x="8802" y="1"/>
                  <a:pt x="3334" y="1"/>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0" name="Google Shape;330;p11"/>
          <p:cNvSpPr/>
          <p:nvPr/>
        </p:nvSpPr>
        <p:spPr>
          <a:xfrm>
            <a:off x="4361557" y="4958520"/>
            <a:ext cx="1435659" cy="298233"/>
          </a:xfrm>
          <a:custGeom>
            <a:avLst/>
            <a:gdLst/>
            <a:ahLst/>
            <a:cxnLst/>
            <a:rect l="l" t="t" r="r" b="b"/>
            <a:pathLst>
              <a:path w="5804" h="1595" extrusionOk="0">
                <a:moveTo>
                  <a:pt x="3212" y="1135"/>
                </a:moveTo>
                <a:cubicBezTo>
                  <a:pt x="3215" y="1138"/>
                  <a:pt x="3217" y="1139"/>
                  <a:pt x="3218" y="1139"/>
                </a:cubicBezTo>
                <a:cubicBezTo>
                  <a:pt x="3219" y="1139"/>
                  <a:pt x="3219" y="1137"/>
                  <a:pt x="3218" y="1135"/>
                </a:cubicBezTo>
                <a:close/>
                <a:moveTo>
                  <a:pt x="2094" y="1"/>
                </a:moveTo>
                <a:cubicBezTo>
                  <a:pt x="2052" y="1"/>
                  <a:pt x="2026" y="43"/>
                  <a:pt x="1997" y="43"/>
                </a:cubicBezTo>
                <a:cubicBezTo>
                  <a:pt x="1971" y="43"/>
                  <a:pt x="1932" y="56"/>
                  <a:pt x="1903" y="56"/>
                </a:cubicBezTo>
                <a:cubicBezTo>
                  <a:pt x="1877" y="56"/>
                  <a:pt x="1851" y="43"/>
                  <a:pt x="1809" y="43"/>
                </a:cubicBezTo>
                <a:lnTo>
                  <a:pt x="1715" y="43"/>
                </a:lnTo>
                <a:cubicBezTo>
                  <a:pt x="1710" y="45"/>
                  <a:pt x="1705" y="46"/>
                  <a:pt x="1700" y="46"/>
                </a:cubicBezTo>
                <a:cubicBezTo>
                  <a:pt x="1678" y="46"/>
                  <a:pt x="1653" y="27"/>
                  <a:pt x="1621" y="27"/>
                </a:cubicBezTo>
                <a:cubicBezTo>
                  <a:pt x="1592" y="27"/>
                  <a:pt x="1566" y="95"/>
                  <a:pt x="1540" y="95"/>
                </a:cubicBezTo>
                <a:cubicBezTo>
                  <a:pt x="1511" y="108"/>
                  <a:pt x="1485" y="108"/>
                  <a:pt x="1459" y="124"/>
                </a:cubicBezTo>
                <a:cubicBezTo>
                  <a:pt x="1422" y="124"/>
                  <a:pt x="1388" y="92"/>
                  <a:pt x="1361" y="92"/>
                </a:cubicBezTo>
                <a:cubicBezTo>
                  <a:pt x="1357" y="92"/>
                  <a:pt x="1353" y="93"/>
                  <a:pt x="1349" y="95"/>
                </a:cubicBezTo>
                <a:cubicBezTo>
                  <a:pt x="1323" y="95"/>
                  <a:pt x="1297" y="108"/>
                  <a:pt x="1268" y="108"/>
                </a:cubicBezTo>
                <a:cubicBezTo>
                  <a:pt x="1229" y="124"/>
                  <a:pt x="1229" y="189"/>
                  <a:pt x="1203" y="189"/>
                </a:cubicBezTo>
                <a:cubicBezTo>
                  <a:pt x="1196" y="192"/>
                  <a:pt x="1189" y="193"/>
                  <a:pt x="1181" y="193"/>
                </a:cubicBezTo>
                <a:cubicBezTo>
                  <a:pt x="1150" y="193"/>
                  <a:pt x="1115" y="173"/>
                  <a:pt x="1092" y="173"/>
                </a:cubicBezTo>
                <a:cubicBezTo>
                  <a:pt x="1087" y="173"/>
                  <a:pt x="1083" y="174"/>
                  <a:pt x="1080" y="176"/>
                </a:cubicBezTo>
                <a:cubicBezTo>
                  <a:pt x="1054" y="205"/>
                  <a:pt x="1041" y="257"/>
                  <a:pt x="1041" y="270"/>
                </a:cubicBezTo>
                <a:cubicBezTo>
                  <a:pt x="1041" y="299"/>
                  <a:pt x="1067" y="325"/>
                  <a:pt x="1080" y="351"/>
                </a:cubicBezTo>
                <a:cubicBezTo>
                  <a:pt x="1093" y="367"/>
                  <a:pt x="1135" y="380"/>
                  <a:pt x="1161" y="393"/>
                </a:cubicBezTo>
                <a:cubicBezTo>
                  <a:pt x="1135" y="393"/>
                  <a:pt x="1080" y="406"/>
                  <a:pt x="1054" y="406"/>
                </a:cubicBezTo>
                <a:cubicBezTo>
                  <a:pt x="1025" y="406"/>
                  <a:pt x="999" y="380"/>
                  <a:pt x="960" y="380"/>
                </a:cubicBezTo>
                <a:cubicBezTo>
                  <a:pt x="931" y="380"/>
                  <a:pt x="905" y="432"/>
                  <a:pt x="879" y="432"/>
                </a:cubicBezTo>
                <a:cubicBezTo>
                  <a:pt x="853" y="432"/>
                  <a:pt x="819" y="391"/>
                  <a:pt x="792" y="391"/>
                </a:cubicBezTo>
                <a:cubicBezTo>
                  <a:pt x="788" y="391"/>
                  <a:pt x="785" y="392"/>
                  <a:pt x="782" y="393"/>
                </a:cubicBezTo>
                <a:lnTo>
                  <a:pt x="688" y="393"/>
                </a:lnTo>
                <a:cubicBezTo>
                  <a:pt x="662" y="393"/>
                  <a:pt x="636" y="419"/>
                  <a:pt x="607" y="432"/>
                </a:cubicBezTo>
                <a:cubicBezTo>
                  <a:pt x="576" y="432"/>
                  <a:pt x="551" y="415"/>
                  <a:pt x="529" y="415"/>
                </a:cubicBezTo>
                <a:cubicBezTo>
                  <a:pt x="523" y="415"/>
                  <a:pt x="518" y="416"/>
                  <a:pt x="513" y="419"/>
                </a:cubicBezTo>
                <a:cubicBezTo>
                  <a:pt x="474" y="419"/>
                  <a:pt x="445" y="448"/>
                  <a:pt x="419" y="448"/>
                </a:cubicBezTo>
                <a:cubicBezTo>
                  <a:pt x="410" y="452"/>
                  <a:pt x="400" y="454"/>
                  <a:pt x="389" y="454"/>
                </a:cubicBezTo>
                <a:cubicBezTo>
                  <a:pt x="367" y="454"/>
                  <a:pt x="342" y="448"/>
                  <a:pt x="325" y="448"/>
                </a:cubicBezTo>
                <a:cubicBezTo>
                  <a:pt x="296" y="461"/>
                  <a:pt x="283" y="500"/>
                  <a:pt x="257" y="513"/>
                </a:cubicBezTo>
                <a:cubicBezTo>
                  <a:pt x="215" y="513"/>
                  <a:pt x="189" y="542"/>
                  <a:pt x="176" y="542"/>
                </a:cubicBezTo>
                <a:cubicBezTo>
                  <a:pt x="155" y="548"/>
                  <a:pt x="135" y="548"/>
                  <a:pt x="116" y="548"/>
                </a:cubicBezTo>
                <a:cubicBezTo>
                  <a:pt x="98" y="548"/>
                  <a:pt x="82" y="548"/>
                  <a:pt x="69" y="555"/>
                </a:cubicBezTo>
                <a:cubicBezTo>
                  <a:pt x="40" y="581"/>
                  <a:pt x="1" y="610"/>
                  <a:pt x="1" y="636"/>
                </a:cubicBezTo>
                <a:cubicBezTo>
                  <a:pt x="1" y="662"/>
                  <a:pt x="27" y="717"/>
                  <a:pt x="53" y="743"/>
                </a:cubicBezTo>
                <a:cubicBezTo>
                  <a:pt x="82" y="756"/>
                  <a:pt x="121" y="756"/>
                  <a:pt x="150" y="772"/>
                </a:cubicBezTo>
                <a:cubicBezTo>
                  <a:pt x="163" y="779"/>
                  <a:pt x="179" y="779"/>
                  <a:pt x="196" y="779"/>
                </a:cubicBezTo>
                <a:cubicBezTo>
                  <a:pt x="212" y="779"/>
                  <a:pt x="229" y="779"/>
                  <a:pt x="244" y="785"/>
                </a:cubicBezTo>
                <a:cubicBezTo>
                  <a:pt x="270" y="798"/>
                  <a:pt x="296" y="811"/>
                  <a:pt x="338" y="824"/>
                </a:cubicBezTo>
                <a:cubicBezTo>
                  <a:pt x="364" y="824"/>
                  <a:pt x="377" y="879"/>
                  <a:pt x="406" y="892"/>
                </a:cubicBezTo>
                <a:cubicBezTo>
                  <a:pt x="437" y="892"/>
                  <a:pt x="470" y="875"/>
                  <a:pt x="495" y="875"/>
                </a:cubicBezTo>
                <a:cubicBezTo>
                  <a:pt x="502" y="875"/>
                  <a:pt x="508" y="876"/>
                  <a:pt x="513" y="879"/>
                </a:cubicBezTo>
                <a:cubicBezTo>
                  <a:pt x="539" y="879"/>
                  <a:pt x="568" y="905"/>
                  <a:pt x="594" y="918"/>
                </a:cubicBezTo>
                <a:cubicBezTo>
                  <a:pt x="620" y="918"/>
                  <a:pt x="662" y="905"/>
                  <a:pt x="688" y="905"/>
                </a:cubicBezTo>
                <a:cubicBezTo>
                  <a:pt x="730" y="918"/>
                  <a:pt x="756" y="960"/>
                  <a:pt x="782" y="960"/>
                </a:cubicBezTo>
                <a:cubicBezTo>
                  <a:pt x="811" y="973"/>
                  <a:pt x="837" y="986"/>
                  <a:pt x="879" y="986"/>
                </a:cubicBezTo>
                <a:cubicBezTo>
                  <a:pt x="905" y="986"/>
                  <a:pt x="944" y="960"/>
                  <a:pt x="973" y="960"/>
                </a:cubicBezTo>
                <a:cubicBezTo>
                  <a:pt x="999" y="973"/>
                  <a:pt x="1054" y="973"/>
                  <a:pt x="1080" y="973"/>
                </a:cubicBezTo>
                <a:cubicBezTo>
                  <a:pt x="1054" y="986"/>
                  <a:pt x="999" y="1015"/>
                  <a:pt x="999" y="1041"/>
                </a:cubicBezTo>
                <a:cubicBezTo>
                  <a:pt x="999" y="1054"/>
                  <a:pt x="999" y="1067"/>
                  <a:pt x="1025" y="1096"/>
                </a:cubicBezTo>
                <a:cubicBezTo>
                  <a:pt x="986" y="1096"/>
                  <a:pt x="999" y="1122"/>
                  <a:pt x="960" y="1122"/>
                </a:cubicBezTo>
                <a:cubicBezTo>
                  <a:pt x="931" y="1122"/>
                  <a:pt x="905" y="1080"/>
                  <a:pt x="863" y="1080"/>
                </a:cubicBezTo>
                <a:cubicBezTo>
                  <a:pt x="837" y="1080"/>
                  <a:pt x="811" y="1135"/>
                  <a:pt x="782" y="1135"/>
                </a:cubicBezTo>
                <a:cubicBezTo>
                  <a:pt x="743" y="1135"/>
                  <a:pt x="717" y="1109"/>
                  <a:pt x="688" y="1109"/>
                </a:cubicBezTo>
                <a:cubicBezTo>
                  <a:pt x="649" y="1109"/>
                  <a:pt x="620" y="1096"/>
                  <a:pt x="594" y="1096"/>
                </a:cubicBezTo>
                <a:cubicBezTo>
                  <a:pt x="555" y="1109"/>
                  <a:pt x="526" y="1122"/>
                  <a:pt x="500" y="1122"/>
                </a:cubicBezTo>
                <a:cubicBezTo>
                  <a:pt x="494" y="1124"/>
                  <a:pt x="488" y="1125"/>
                  <a:pt x="482" y="1125"/>
                </a:cubicBezTo>
                <a:cubicBezTo>
                  <a:pt x="455" y="1125"/>
                  <a:pt x="434" y="1106"/>
                  <a:pt x="409" y="1106"/>
                </a:cubicBezTo>
                <a:cubicBezTo>
                  <a:pt x="404" y="1106"/>
                  <a:pt x="399" y="1107"/>
                  <a:pt x="393" y="1109"/>
                </a:cubicBezTo>
                <a:cubicBezTo>
                  <a:pt x="364" y="1109"/>
                  <a:pt x="351" y="1177"/>
                  <a:pt x="312" y="1177"/>
                </a:cubicBezTo>
                <a:cubicBezTo>
                  <a:pt x="297" y="1184"/>
                  <a:pt x="280" y="1184"/>
                  <a:pt x="263" y="1184"/>
                </a:cubicBezTo>
                <a:cubicBezTo>
                  <a:pt x="246" y="1184"/>
                  <a:pt x="229" y="1184"/>
                  <a:pt x="215" y="1190"/>
                </a:cubicBezTo>
                <a:cubicBezTo>
                  <a:pt x="189" y="1190"/>
                  <a:pt x="176" y="1229"/>
                  <a:pt x="150" y="1242"/>
                </a:cubicBezTo>
                <a:cubicBezTo>
                  <a:pt x="108" y="1258"/>
                  <a:pt x="40" y="1258"/>
                  <a:pt x="40" y="1284"/>
                </a:cubicBezTo>
                <a:cubicBezTo>
                  <a:pt x="40" y="1310"/>
                  <a:pt x="82" y="1339"/>
                  <a:pt x="121" y="1365"/>
                </a:cubicBezTo>
                <a:cubicBezTo>
                  <a:pt x="134" y="1378"/>
                  <a:pt x="163" y="1391"/>
                  <a:pt x="202" y="1404"/>
                </a:cubicBezTo>
                <a:cubicBezTo>
                  <a:pt x="204" y="1407"/>
                  <a:pt x="207" y="1408"/>
                  <a:pt x="211" y="1408"/>
                </a:cubicBezTo>
                <a:cubicBezTo>
                  <a:pt x="229" y="1408"/>
                  <a:pt x="261" y="1388"/>
                  <a:pt x="284" y="1388"/>
                </a:cubicBezTo>
                <a:cubicBezTo>
                  <a:pt x="288" y="1388"/>
                  <a:pt x="292" y="1389"/>
                  <a:pt x="296" y="1391"/>
                </a:cubicBezTo>
                <a:cubicBezTo>
                  <a:pt x="325" y="1404"/>
                  <a:pt x="338" y="1446"/>
                  <a:pt x="364" y="1459"/>
                </a:cubicBezTo>
                <a:cubicBezTo>
                  <a:pt x="393" y="1459"/>
                  <a:pt x="419" y="1485"/>
                  <a:pt x="458" y="1485"/>
                </a:cubicBezTo>
                <a:lnTo>
                  <a:pt x="539" y="1485"/>
                </a:lnTo>
                <a:cubicBezTo>
                  <a:pt x="568" y="1485"/>
                  <a:pt x="594" y="1527"/>
                  <a:pt x="620" y="1540"/>
                </a:cubicBezTo>
                <a:cubicBezTo>
                  <a:pt x="662" y="1540"/>
                  <a:pt x="688" y="1514"/>
                  <a:pt x="717" y="1514"/>
                </a:cubicBezTo>
                <a:cubicBezTo>
                  <a:pt x="726" y="1518"/>
                  <a:pt x="736" y="1520"/>
                  <a:pt x="746" y="1520"/>
                </a:cubicBezTo>
                <a:cubicBezTo>
                  <a:pt x="768" y="1520"/>
                  <a:pt x="791" y="1514"/>
                  <a:pt x="811" y="1514"/>
                </a:cubicBezTo>
                <a:cubicBezTo>
                  <a:pt x="837" y="1527"/>
                  <a:pt x="863" y="1566"/>
                  <a:pt x="892" y="1566"/>
                </a:cubicBezTo>
                <a:lnTo>
                  <a:pt x="986" y="1566"/>
                </a:lnTo>
                <a:cubicBezTo>
                  <a:pt x="1012" y="1566"/>
                  <a:pt x="1041" y="1582"/>
                  <a:pt x="1080" y="1582"/>
                </a:cubicBezTo>
                <a:cubicBezTo>
                  <a:pt x="1106" y="1582"/>
                  <a:pt x="1135" y="1566"/>
                  <a:pt x="1161" y="1566"/>
                </a:cubicBezTo>
                <a:lnTo>
                  <a:pt x="1255" y="1566"/>
                </a:lnTo>
                <a:cubicBezTo>
                  <a:pt x="1284" y="1566"/>
                  <a:pt x="1310" y="1553"/>
                  <a:pt x="1336" y="1553"/>
                </a:cubicBezTo>
                <a:cubicBezTo>
                  <a:pt x="1378" y="1553"/>
                  <a:pt x="1404" y="1595"/>
                  <a:pt x="1430" y="1595"/>
                </a:cubicBezTo>
                <a:cubicBezTo>
                  <a:pt x="1459" y="1595"/>
                  <a:pt x="1485" y="1540"/>
                  <a:pt x="1527" y="1540"/>
                </a:cubicBezTo>
                <a:cubicBezTo>
                  <a:pt x="1553" y="1540"/>
                  <a:pt x="1579" y="1566"/>
                  <a:pt x="1608" y="1566"/>
                </a:cubicBezTo>
                <a:cubicBezTo>
                  <a:pt x="1647" y="1566"/>
                  <a:pt x="1673" y="1527"/>
                  <a:pt x="1702" y="1527"/>
                </a:cubicBezTo>
                <a:cubicBezTo>
                  <a:pt x="1728" y="1527"/>
                  <a:pt x="1770" y="1582"/>
                  <a:pt x="1796" y="1582"/>
                </a:cubicBezTo>
                <a:cubicBezTo>
                  <a:pt x="1822" y="1566"/>
                  <a:pt x="1851" y="1514"/>
                  <a:pt x="1877" y="1514"/>
                </a:cubicBezTo>
                <a:cubicBezTo>
                  <a:pt x="1882" y="1511"/>
                  <a:pt x="1888" y="1510"/>
                  <a:pt x="1894" y="1510"/>
                </a:cubicBezTo>
                <a:cubicBezTo>
                  <a:pt x="1909" y="1510"/>
                  <a:pt x="1925" y="1518"/>
                  <a:pt x="1941" y="1518"/>
                </a:cubicBezTo>
                <a:cubicBezTo>
                  <a:pt x="1947" y="1518"/>
                  <a:pt x="1952" y="1517"/>
                  <a:pt x="1958" y="1514"/>
                </a:cubicBezTo>
                <a:cubicBezTo>
                  <a:pt x="1997" y="1514"/>
                  <a:pt x="2039" y="1540"/>
                  <a:pt x="2065" y="1540"/>
                </a:cubicBezTo>
                <a:cubicBezTo>
                  <a:pt x="2094" y="1527"/>
                  <a:pt x="2107" y="1459"/>
                  <a:pt x="2133" y="1459"/>
                </a:cubicBezTo>
                <a:cubicBezTo>
                  <a:pt x="2159" y="1446"/>
                  <a:pt x="2188" y="1446"/>
                  <a:pt x="2214" y="1433"/>
                </a:cubicBezTo>
                <a:cubicBezTo>
                  <a:pt x="2240" y="1404"/>
                  <a:pt x="2282" y="1404"/>
                  <a:pt x="2282" y="1378"/>
                </a:cubicBezTo>
                <a:cubicBezTo>
                  <a:pt x="2282" y="1365"/>
                  <a:pt x="2282" y="1352"/>
                  <a:pt x="2256" y="1323"/>
                </a:cubicBezTo>
                <a:cubicBezTo>
                  <a:pt x="2282" y="1323"/>
                  <a:pt x="2295" y="1310"/>
                  <a:pt x="2337" y="1310"/>
                </a:cubicBezTo>
                <a:cubicBezTo>
                  <a:pt x="2363" y="1310"/>
                  <a:pt x="2389" y="1323"/>
                  <a:pt x="2431" y="1323"/>
                </a:cubicBezTo>
                <a:cubicBezTo>
                  <a:pt x="2457" y="1323"/>
                  <a:pt x="2483" y="1284"/>
                  <a:pt x="2512" y="1284"/>
                </a:cubicBezTo>
                <a:cubicBezTo>
                  <a:pt x="2551" y="1284"/>
                  <a:pt x="2580" y="1323"/>
                  <a:pt x="2606" y="1323"/>
                </a:cubicBezTo>
                <a:cubicBezTo>
                  <a:pt x="2645" y="1323"/>
                  <a:pt x="2674" y="1339"/>
                  <a:pt x="2713" y="1339"/>
                </a:cubicBezTo>
                <a:cubicBezTo>
                  <a:pt x="2742" y="1323"/>
                  <a:pt x="2768" y="1284"/>
                  <a:pt x="2794" y="1284"/>
                </a:cubicBezTo>
                <a:lnTo>
                  <a:pt x="2888" y="1284"/>
                </a:lnTo>
                <a:cubicBezTo>
                  <a:pt x="2930" y="1284"/>
                  <a:pt x="2956" y="1284"/>
                  <a:pt x="2985" y="1271"/>
                </a:cubicBezTo>
                <a:cubicBezTo>
                  <a:pt x="3024" y="1271"/>
                  <a:pt x="3037" y="1216"/>
                  <a:pt x="3066" y="1203"/>
                </a:cubicBezTo>
                <a:cubicBezTo>
                  <a:pt x="3105" y="1203"/>
                  <a:pt x="3118" y="1190"/>
                  <a:pt x="3147" y="1177"/>
                </a:cubicBezTo>
                <a:cubicBezTo>
                  <a:pt x="3173" y="1148"/>
                  <a:pt x="3212" y="1161"/>
                  <a:pt x="3212" y="1135"/>
                </a:cubicBezTo>
                <a:cubicBezTo>
                  <a:pt x="3212" y="1132"/>
                  <a:pt x="3212" y="1131"/>
                  <a:pt x="3213" y="1131"/>
                </a:cubicBezTo>
                <a:cubicBezTo>
                  <a:pt x="3215" y="1131"/>
                  <a:pt x="3217" y="1133"/>
                  <a:pt x="3218" y="1135"/>
                </a:cubicBezTo>
                <a:lnTo>
                  <a:pt x="3309" y="1135"/>
                </a:lnTo>
                <a:cubicBezTo>
                  <a:pt x="3335" y="1135"/>
                  <a:pt x="3374" y="1096"/>
                  <a:pt x="3403" y="1096"/>
                </a:cubicBezTo>
                <a:cubicBezTo>
                  <a:pt x="3429" y="1109"/>
                  <a:pt x="3455" y="1177"/>
                  <a:pt x="3484" y="1177"/>
                </a:cubicBezTo>
                <a:cubicBezTo>
                  <a:pt x="3523" y="1177"/>
                  <a:pt x="3565" y="1122"/>
                  <a:pt x="3591" y="1122"/>
                </a:cubicBezTo>
                <a:cubicBezTo>
                  <a:pt x="3591" y="1135"/>
                  <a:pt x="3604" y="1161"/>
                  <a:pt x="3604" y="1177"/>
                </a:cubicBezTo>
                <a:cubicBezTo>
                  <a:pt x="3604" y="1203"/>
                  <a:pt x="3591" y="1229"/>
                  <a:pt x="3617" y="1242"/>
                </a:cubicBezTo>
                <a:cubicBezTo>
                  <a:pt x="3646" y="1258"/>
                  <a:pt x="3659" y="1284"/>
                  <a:pt x="3698" y="1297"/>
                </a:cubicBezTo>
                <a:cubicBezTo>
                  <a:pt x="3727" y="1310"/>
                  <a:pt x="3753" y="1339"/>
                  <a:pt x="3779" y="1352"/>
                </a:cubicBezTo>
                <a:cubicBezTo>
                  <a:pt x="3808" y="1352"/>
                  <a:pt x="3847" y="1310"/>
                  <a:pt x="3876" y="1310"/>
                </a:cubicBezTo>
                <a:cubicBezTo>
                  <a:pt x="3902" y="1323"/>
                  <a:pt x="3928" y="1365"/>
                  <a:pt x="3957" y="1378"/>
                </a:cubicBezTo>
                <a:cubicBezTo>
                  <a:pt x="3983" y="1378"/>
                  <a:pt x="4022" y="1352"/>
                  <a:pt x="4051" y="1352"/>
                </a:cubicBezTo>
                <a:cubicBezTo>
                  <a:pt x="4077" y="1365"/>
                  <a:pt x="4103" y="1404"/>
                  <a:pt x="4132" y="1404"/>
                </a:cubicBezTo>
                <a:cubicBezTo>
                  <a:pt x="4158" y="1420"/>
                  <a:pt x="4184" y="1446"/>
                  <a:pt x="4213" y="1446"/>
                </a:cubicBezTo>
                <a:cubicBezTo>
                  <a:pt x="4239" y="1446"/>
                  <a:pt x="4281" y="1391"/>
                  <a:pt x="4307" y="1391"/>
                </a:cubicBezTo>
                <a:cubicBezTo>
                  <a:pt x="4346" y="1391"/>
                  <a:pt x="4375" y="1433"/>
                  <a:pt x="4401" y="1433"/>
                </a:cubicBezTo>
                <a:cubicBezTo>
                  <a:pt x="4427" y="1446"/>
                  <a:pt x="4456" y="1459"/>
                  <a:pt x="4482" y="1459"/>
                </a:cubicBezTo>
                <a:cubicBezTo>
                  <a:pt x="4503" y="1459"/>
                  <a:pt x="4534" y="1442"/>
                  <a:pt x="4558" y="1442"/>
                </a:cubicBezTo>
                <a:cubicBezTo>
                  <a:pt x="4565" y="1442"/>
                  <a:pt x="4571" y="1443"/>
                  <a:pt x="4576" y="1446"/>
                </a:cubicBezTo>
                <a:cubicBezTo>
                  <a:pt x="4605" y="1446"/>
                  <a:pt x="4631" y="1459"/>
                  <a:pt x="4670" y="1459"/>
                </a:cubicBezTo>
                <a:cubicBezTo>
                  <a:pt x="4699" y="1472"/>
                  <a:pt x="4725" y="1485"/>
                  <a:pt x="4751" y="1485"/>
                </a:cubicBezTo>
                <a:cubicBezTo>
                  <a:pt x="4780" y="1485"/>
                  <a:pt x="4819" y="1420"/>
                  <a:pt x="4848" y="1420"/>
                </a:cubicBezTo>
                <a:cubicBezTo>
                  <a:pt x="4874" y="1433"/>
                  <a:pt x="4900" y="1446"/>
                  <a:pt x="4929" y="1446"/>
                </a:cubicBezTo>
                <a:cubicBezTo>
                  <a:pt x="4968" y="1446"/>
                  <a:pt x="4994" y="1472"/>
                  <a:pt x="5023" y="1472"/>
                </a:cubicBezTo>
                <a:cubicBezTo>
                  <a:pt x="5049" y="1459"/>
                  <a:pt x="5075" y="1433"/>
                  <a:pt x="5117" y="1433"/>
                </a:cubicBezTo>
                <a:cubicBezTo>
                  <a:pt x="5125" y="1429"/>
                  <a:pt x="5134" y="1427"/>
                  <a:pt x="5144" y="1427"/>
                </a:cubicBezTo>
                <a:cubicBezTo>
                  <a:pt x="5162" y="1427"/>
                  <a:pt x="5181" y="1433"/>
                  <a:pt x="5198" y="1433"/>
                </a:cubicBezTo>
                <a:cubicBezTo>
                  <a:pt x="5206" y="1429"/>
                  <a:pt x="5217" y="1427"/>
                  <a:pt x="5228" y="1427"/>
                </a:cubicBezTo>
                <a:cubicBezTo>
                  <a:pt x="5250" y="1427"/>
                  <a:pt x="5274" y="1433"/>
                  <a:pt x="5292" y="1433"/>
                </a:cubicBezTo>
                <a:cubicBezTo>
                  <a:pt x="5318" y="1433"/>
                  <a:pt x="5360" y="1459"/>
                  <a:pt x="5386" y="1459"/>
                </a:cubicBezTo>
                <a:cubicBezTo>
                  <a:pt x="5415" y="1459"/>
                  <a:pt x="5441" y="1420"/>
                  <a:pt x="5467" y="1404"/>
                </a:cubicBezTo>
                <a:cubicBezTo>
                  <a:pt x="5496" y="1404"/>
                  <a:pt x="5522" y="1378"/>
                  <a:pt x="5548" y="1365"/>
                </a:cubicBezTo>
                <a:cubicBezTo>
                  <a:pt x="5567" y="1365"/>
                  <a:pt x="5591" y="1371"/>
                  <a:pt x="5612" y="1371"/>
                </a:cubicBezTo>
                <a:cubicBezTo>
                  <a:pt x="5623" y="1371"/>
                  <a:pt x="5633" y="1369"/>
                  <a:pt x="5642" y="1365"/>
                </a:cubicBezTo>
                <a:cubicBezTo>
                  <a:pt x="5661" y="1365"/>
                  <a:pt x="5685" y="1371"/>
                  <a:pt x="5707" y="1371"/>
                </a:cubicBezTo>
                <a:cubicBezTo>
                  <a:pt x="5718" y="1371"/>
                  <a:pt x="5729" y="1369"/>
                  <a:pt x="5739" y="1365"/>
                </a:cubicBezTo>
                <a:cubicBezTo>
                  <a:pt x="5765" y="1339"/>
                  <a:pt x="5804" y="1297"/>
                  <a:pt x="5804" y="1271"/>
                </a:cubicBezTo>
                <a:cubicBezTo>
                  <a:pt x="5804" y="1258"/>
                  <a:pt x="5778" y="1203"/>
                  <a:pt x="5739" y="1190"/>
                </a:cubicBezTo>
                <a:cubicBezTo>
                  <a:pt x="5723" y="1177"/>
                  <a:pt x="5697" y="1148"/>
                  <a:pt x="5671" y="1135"/>
                </a:cubicBezTo>
                <a:cubicBezTo>
                  <a:pt x="5665" y="1132"/>
                  <a:pt x="5658" y="1131"/>
                  <a:pt x="5651" y="1131"/>
                </a:cubicBezTo>
                <a:cubicBezTo>
                  <a:pt x="5633" y="1131"/>
                  <a:pt x="5612" y="1139"/>
                  <a:pt x="5595" y="1139"/>
                </a:cubicBezTo>
                <a:cubicBezTo>
                  <a:pt x="5588" y="1139"/>
                  <a:pt x="5582" y="1138"/>
                  <a:pt x="5577" y="1135"/>
                </a:cubicBezTo>
                <a:cubicBezTo>
                  <a:pt x="5548" y="1135"/>
                  <a:pt x="5522" y="1122"/>
                  <a:pt x="5496" y="1122"/>
                </a:cubicBezTo>
                <a:cubicBezTo>
                  <a:pt x="5467" y="1109"/>
                  <a:pt x="5441" y="1096"/>
                  <a:pt x="5415" y="1080"/>
                </a:cubicBezTo>
                <a:cubicBezTo>
                  <a:pt x="5386" y="1080"/>
                  <a:pt x="5347" y="1096"/>
                  <a:pt x="5318" y="1096"/>
                </a:cubicBezTo>
                <a:cubicBezTo>
                  <a:pt x="5292" y="1096"/>
                  <a:pt x="5266" y="1041"/>
                  <a:pt x="5237" y="1041"/>
                </a:cubicBezTo>
                <a:cubicBezTo>
                  <a:pt x="5211" y="1041"/>
                  <a:pt x="5156" y="1041"/>
                  <a:pt x="5130" y="1028"/>
                </a:cubicBezTo>
                <a:cubicBezTo>
                  <a:pt x="5156" y="1015"/>
                  <a:pt x="5211" y="999"/>
                  <a:pt x="5237" y="986"/>
                </a:cubicBezTo>
                <a:cubicBezTo>
                  <a:pt x="5266" y="960"/>
                  <a:pt x="5305" y="947"/>
                  <a:pt x="5305" y="918"/>
                </a:cubicBezTo>
                <a:cubicBezTo>
                  <a:pt x="5305" y="892"/>
                  <a:pt x="5253" y="892"/>
                  <a:pt x="5224" y="866"/>
                </a:cubicBezTo>
                <a:cubicBezTo>
                  <a:pt x="5198" y="853"/>
                  <a:pt x="5198" y="824"/>
                  <a:pt x="5172" y="798"/>
                </a:cubicBezTo>
                <a:cubicBezTo>
                  <a:pt x="5143" y="785"/>
                  <a:pt x="5130" y="730"/>
                  <a:pt x="5104" y="717"/>
                </a:cubicBezTo>
                <a:cubicBezTo>
                  <a:pt x="5098" y="714"/>
                  <a:pt x="5091" y="713"/>
                  <a:pt x="5084" y="713"/>
                </a:cubicBezTo>
                <a:cubicBezTo>
                  <a:pt x="5065" y="713"/>
                  <a:pt x="5043" y="721"/>
                  <a:pt x="5020" y="721"/>
                </a:cubicBezTo>
                <a:cubicBezTo>
                  <a:pt x="5011" y="721"/>
                  <a:pt x="5003" y="720"/>
                  <a:pt x="4994" y="717"/>
                </a:cubicBezTo>
                <a:cubicBezTo>
                  <a:pt x="4968" y="717"/>
                  <a:pt x="4942" y="704"/>
                  <a:pt x="4913" y="704"/>
                </a:cubicBezTo>
                <a:cubicBezTo>
                  <a:pt x="4887" y="691"/>
                  <a:pt x="4861" y="649"/>
                  <a:pt x="4832" y="649"/>
                </a:cubicBezTo>
                <a:cubicBezTo>
                  <a:pt x="4827" y="646"/>
                  <a:pt x="4821" y="645"/>
                  <a:pt x="4815" y="645"/>
                </a:cubicBezTo>
                <a:cubicBezTo>
                  <a:pt x="4791" y="645"/>
                  <a:pt x="4761" y="662"/>
                  <a:pt x="4738" y="662"/>
                </a:cubicBezTo>
                <a:cubicBezTo>
                  <a:pt x="4699" y="662"/>
                  <a:pt x="4686" y="610"/>
                  <a:pt x="4657" y="594"/>
                </a:cubicBezTo>
                <a:cubicBezTo>
                  <a:pt x="4625" y="594"/>
                  <a:pt x="4600" y="613"/>
                  <a:pt x="4570" y="613"/>
                </a:cubicBezTo>
                <a:cubicBezTo>
                  <a:pt x="4564" y="613"/>
                  <a:pt x="4557" y="612"/>
                  <a:pt x="4550" y="610"/>
                </a:cubicBezTo>
                <a:cubicBezTo>
                  <a:pt x="4524" y="610"/>
                  <a:pt x="4495" y="581"/>
                  <a:pt x="4469" y="568"/>
                </a:cubicBezTo>
                <a:cubicBezTo>
                  <a:pt x="4445" y="568"/>
                  <a:pt x="4408" y="625"/>
                  <a:pt x="4382" y="625"/>
                </a:cubicBezTo>
                <a:cubicBezTo>
                  <a:pt x="4379" y="625"/>
                  <a:pt x="4377" y="624"/>
                  <a:pt x="4375" y="623"/>
                </a:cubicBezTo>
                <a:cubicBezTo>
                  <a:pt x="4333" y="623"/>
                  <a:pt x="4307" y="594"/>
                  <a:pt x="4281" y="594"/>
                </a:cubicBezTo>
                <a:cubicBezTo>
                  <a:pt x="4252" y="581"/>
                  <a:pt x="4226" y="568"/>
                  <a:pt x="4200" y="568"/>
                </a:cubicBezTo>
                <a:cubicBezTo>
                  <a:pt x="4158" y="555"/>
                  <a:pt x="4132" y="555"/>
                  <a:pt x="4103" y="555"/>
                </a:cubicBezTo>
                <a:cubicBezTo>
                  <a:pt x="4077" y="555"/>
                  <a:pt x="4038" y="594"/>
                  <a:pt x="4009" y="594"/>
                </a:cubicBezTo>
                <a:cubicBezTo>
                  <a:pt x="3983" y="594"/>
                  <a:pt x="3941" y="581"/>
                  <a:pt x="3915" y="581"/>
                </a:cubicBezTo>
                <a:cubicBezTo>
                  <a:pt x="3889" y="581"/>
                  <a:pt x="3860" y="555"/>
                  <a:pt x="3834" y="542"/>
                </a:cubicBezTo>
                <a:cubicBezTo>
                  <a:pt x="3851" y="542"/>
                  <a:pt x="3870" y="548"/>
                  <a:pt x="3888" y="548"/>
                </a:cubicBezTo>
                <a:cubicBezTo>
                  <a:pt x="3897" y="548"/>
                  <a:pt x="3906" y="546"/>
                  <a:pt x="3915" y="542"/>
                </a:cubicBezTo>
                <a:cubicBezTo>
                  <a:pt x="3941" y="529"/>
                  <a:pt x="3970" y="513"/>
                  <a:pt x="3996" y="500"/>
                </a:cubicBezTo>
                <a:cubicBezTo>
                  <a:pt x="4022" y="474"/>
                  <a:pt x="3996" y="432"/>
                  <a:pt x="3996" y="406"/>
                </a:cubicBezTo>
                <a:cubicBezTo>
                  <a:pt x="3996" y="380"/>
                  <a:pt x="3983" y="380"/>
                  <a:pt x="3957" y="351"/>
                </a:cubicBezTo>
                <a:cubicBezTo>
                  <a:pt x="3928" y="338"/>
                  <a:pt x="3928" y="299"/>
                  <a:pt x="3902" y="286"/>
                </a:cubicBezTo>
                <a:cubicBezTo>
                  <a:pt x="3889" y="278"/>
                  <a:pt x="3872" y="278"/>
                  <a:pt x="3855" y="278"/>
                </a:cubicBezTo>
                <a:cubicBezTo>
                  <a:pt x="3838" y="278"/>
                  <a:pt x="3821" y="278"/>
                  <a:pt x="3808" y="270"/>
                </a:cubicBezTo>
                <a:cubicBezTo>
                  <a:pt x="3779" y="270"/>
                  <a:pt x="3753" y="218"/>
                  <a:pt x="3727" y="205"/>
                </a:cubicBezTo>
                <a:lnTo>
                  <a:pt x="3633" y="205"/>
                </a:lnTo>
                <a:cubicBezTo>
                  <a:pt x="3618" y="197"/>
                  <a:pt x="3605" y="197"/>
                  <a:pt x="3589" y="197"/>
                </a:cubicBezTo>
                <a:cubicBezTo>
                  <a:pt x="3574" y="197"/>
                  <a:pt x="3557" y="197"/>
                  <a:pt x="3536" y="189"/>
                </a:cubicBezTo>
                <a:cubicBezTo>
                  <a:pt x="3510" y="189"/>
                  <a:pt x="3484" y="163"/>
                  <a:pt x="3455" y="150"/>
                </a:cubicBezTo>
                <a:cubicBezTo>
                  <a:pt x="3429" y="150"/>
                  <a:pt x="3403" y="137"/>
                  <a:pt x="3374" y="137"/>
                </a:cubicBezTo>
                <a:cubicBezTo>
                  <a:pt x="3335" y="124"/>
                  <a:pt x="3322" y="82"/>
                  <a:pt x="3280" y="69"/>
                </a:cubicBezTo>
                <a:cubicBezTo>
                  <a:pt x="3254" y="69"/>
                  <a:pt x="3228" y="82"/>
                  <a:pt x="3186" y="82"/>
                </a:cubicBezTo>
                <a:cubicBezTo>
                  <a:pt x="3160" y="69"/>
                  <a:pt x="3131" y="69"/>
                  <a:pt x="3105" y="56"/>
                </a:cubicBezTo>
                <a:cubicBezTo>
                  <a:pt x="3071" y="56"/>
                  <a:pt x="3045" y="85"/>
                  <a:pt x="3022" y="85"/>
                </a:cubicBezTo>
                <a:cubicBezTo>
                  <a:pt x="3018" y="85"/>
                  <a:pt x="3015" y="84"/>
                  <a:pt x="3011" y="82"/>
                </a:cubicBezTo>
                <a:cubicBezTo>
                  <a:pt x="2969" y="82"/>
                  <a:pt x="2943" y="43"/>
                  <a:pt x="2917" y="27"/>
                </a:cubicBezTo>
                <a:cubicBezTo>
                  <a:pt x="2888" y="27"/>
                  <a:pt x="2849" y="69"/>
                  <a:pt x="2823" y="69"/>
                </a:cubicBezTo>
                <a:lnTo>
                  <a:pt x="2726" y="69"/>
                </a:lnTo>
                <a:cubicBezTo>
                  <a:pt x="2700" y="69"/>
                  <a:pt x="2674" y="43"/>
                  <a:pt x="2645" y="43"/>
                </a:cubicBezTo>
                <a:cubicBezTo>
                  <a:pt x="2606" y="43"/>
                  <a:pt x="2580" y="69"/>
                  <a:pt x="2551" y="69"/>
                </a:cubicBezTo>
                <a:cubicBezTo>
                  <a:pt x="2512" y="69"/>
                  <a:pt x="2483" y="1"/>
                  <a:pt x="2457" y="1"/>
                </a:cubicBezTo>
                <a:cubicBezTo>
                  <a:pt x="2431" y="1"/>
                  <a:pt x="2389" y="56"/>
                  <a:pt x="2363" y="56"/>
                </a:cubicBezTo>
                <a:cubicBezTo>
                  <a:pt x="2337" y="56"/>
                  <a:pt x="2308" y="1"/>
                  <a:pt x="2269" y="1"/>
                </a:cubicBezTo>
                <a:cubicBezTo>
                  <a:pt x="2240" y="1"/>
                  <a:pt x="2214" y="56"/>
                  <a:pt x="2188" y="56"/>
                </a:cubicBezTo>
                <a:cubicBezTo>
                  <a:pt x="2146" y="56"/>
                  <a:pt x="2120" y="1"/>
                  <a:pt x="2094"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1" name="Google Shape;331;p11"/>
          <p:cNvSpPr/>
          <p:nvPr/>
        </p:nvSpPr>
        <p:spPr>
          <a:xfrm>
            <a:off x="84313" y="4791920"/>
            <a:ext cx="1435659" cy="300664"/>
          </a:xfrm>
          <a:custGeom>
            <a:avLst/>
            <a:gdLst/>
            <a:ahLst/>
            <a:cxnLst/>
            <a:rect l="l" t="t" r="r" b="b"/>
            <a:pathLst>
              <a:path w="5804" h="1608" extrusionOk="0">
                <a:moveTo>
                  <a:pt x="1430" y="1"/>
                </a:moveTo>
                <a:cubicBezTo>
                  <a:pt x="1404" y="1"/>
                  <a:pt x="1365" y="56"/>
                  <a:pt x="1336" y="56"/>
                </a:cubicBezTo>
                <a:cubicBezTo>
                  <a:pt x="1310" y="56"/>
                  <a:pt x="1284" y="43"/>
                  <a:pt x="1255" y="43"/>
                </a:cubicBezTo>
                <a:lnTo>
                  <a:pt x="1161" y="43"/>
                </a:lnTo>
                <a:cubicBezTo>
                  <a:pt x="1135" y="43"/>
                  <a:pt x="1093" y="27"/>
                  <a:pt x="1067" y="27"/>
                </a:cubicBezTo>
                <a:cubicBezTo>
                  <a:pt x="1041" y="27"/>
                  <a:pt x="1012" y="43"/>
                  <a:pt x="986" y="43"/>
                </a:cubicBezTo>
                <a:lnTo>
                  <a:pt x="892" y="43"/>
                </a:lnTo>
                <a:cubicBezTo>
                  <a:pt x="863" y="43"/>
                  <a:pt x="837" y="82"/>
                  <a:pt x="811" y="95"/>
                </a:cubicBezTo>
                <a:cubicBezTo>
                  <a:pt x="783" y="95"/>
                  <a:pt x="762" y="89"/>
                  <a:pt x="743" y="89"/>
                </a:cubicBezTo>
                <a:cubicBezTo>
                  <a:pt x="734" y="89"/>
                  <a:pt x="726" y="91"/>
                  <a:pt x="717" y="95"/>
                </a:cubicBezTo>
                <a:cubicBezTo>
                  <a:pt x="688" y="95"/>
                  <a:pt x="649" y="69"/>
                  <a:pt x="620" y="69"/>
                </a:cubicBezTo>
                <a:cubicBezTo>
                  <a:pt x="594" y="82"/>
                  <a:pt x="568" y="124"/>
                  <a:pt x="539" y="124"/>
                </a:cubicBezTo>
                <a:cubicBezTo>
                  <a:pt x="521" y="124"/>
                  <a:pt x="498" y="117"/>
                  <a:pt x="476" y="117"/>
                </a:cubicBezTo>
                <a:cubicBezTo>
                  <a:pt x="465" y="117"/>
                  <a:pt x="454" y="119"/>
                  <a:pt x="445" y="124"/>
                </a:cubicBezTo>
                <a:cubicBezTo>
                  <a:pt x="419" y="124"/>
                  <a:pt x="393" y="137"/>
                  <a:pt x="364" y="150"/>
                </a:cubicBezTo>
                <a:cubicBezTo>
                  <a:pt x="338" y="163"/>
                  <a:pt x="325" y="205"/>
                  <a:pt x="296" y="218"/>
                </a:cubicBezTo>
                <a:cubicBezTo>
                  <a:pt x="290" y="220"/>
                  <a:pt x="285" y="221"/>
                  <a:pt x="280" y="221"/>
                </a:cubicBezTo>
                <a:cubicBezTo>
                  <a:pt x="252" y="221"/>
                  <a:pt x="224" y="201"/>
                  <a:pt x="203" y="201"/>
                </a:cubicBezTo>
                <a:cubicBezTo>
                  <a:pt x="198" y="201"/>
                  <a:pt x="193" y="202"/>
                  <a:pt x="189" y="205"/>
                </a:cubicBezTo>
                <a:cubicBezTo>
                  <a:pt x="163" y="218"/>
                  <a:pt x="134" y="231"/>
                  <a:pt x="108" y="244"/>
                </a:cubicBezTo>
                <a:cubicBezTo>
                  <a:pt x="82" y="270"/>
                  <a:pt x="40" y="299"/>
                  <a:pt x="40" y="325"/>
                </a:cubicBezTo>
                <a:cubicBezTo>
                  <a:pt x="40" y="351"/>
                  <a:pt x="108" y="351"/>
                  <a:pt x="150" y="367"/>
                </a:cubicBezTo>
                <a:cubicBezTo>
                  <a:pt x="163" y="380"/>
                  <a:pt x="189" y="419"/>
                  <a:pt x="215" y="419"/>
                </a:cubicBezTo>
                <a:cubicBezTo>
                  <a:pt x="224" y="423"/>
                  <a:pt x="235" y="425"/>
                  <a:pt x="246" y="425"/>
                </a:cubicBezTo>
                <a:cubicBezTo>
                  <a:pt x="269" y="425"/>
                  <a:pt x="292" y="419"/>
                  <a:pt x="312" y="419"/>
                </a:cubicBezTo>
                <a:cubicBezTo>
                  <a:pt x="338" y="432"/>
                  <a:pt x="364" y="500"/>
                  <a:pt x="393" y="500"/>
                </a:cubicBezTo>
                <a:cubicBezTo>
                  <a:pt x="397" y="502"/>
                  <a:pt x="401" y="503"/>
                  <a:pt x="405" y="503"/>
                </a:cubicBezTo>
                <a:cubicBezTo>
                  <a:pt x="426" y="503"/>
                  <a:pt x="451" y="484"/>
                  <a:pt x="474" y="484"/>
                </a:cubicBezTo>
                <a:cubicBezTo>
                  <a:pt x="478" y="484"/>
                  <a:pt x="483" y="485"/>
                  <a:pt x="487" y="487"/>
                </a:cubicBezTo>
                <a:cubicBezTo>
                  <a:pt x="526" y="487"/>
                  <a:pt x="555" y="500"/>
                  <a:pt x="581" y="500"/>
                </a:cubicBezTo>
                <a:cubicBezTo>
                  <a:pt x="589" y="504"/>
                  <a:pt x="600" y="506"/>
                  <a:pt x="611" y="506"/>
                </a:cubicBezTo>
                <a:cubicBezTo>
                  <a:pt x="633" y="506"/>
                  <a:pt x="658" y="500"/>
                  <a:pt x="675" y="500"/>
                </a:cubicBezTo>
                <a:cubicBezTo>
                  <a:pt x="717" y="500"/>
                  <a:pt x="743" y="474"/>
                  <a:pt x="769" y="474"/>
                </a:cubicBezTo>
                <a:cubicBezTo>
                  <a:pt x="811" y="474"/>
                  <a:pt x="837" y="529"/>
                  <a:pt x="863" y="529"/>
                </a:cubicBezTo>
                <a:cubicBezTo>
                  <a:pt x="892" y="529"/>
                  <a:pt x="931" y="487"/>
                  <a:pt x="960" y="487"/>
                </a:cubicBezTo>
                <a:cubicBezTo>
                  <a:pt x="986" y="487"/>
                  <a:pt x="986" y="513"/>
                  <a:pt x="1025" y="513"/>
                </a:cubicBezTo>
                <a:cubicBezTo>
                  <a:pt x="999" y="542"/>
                  <a:pt x="999" y="555"/>
                  <a:pt x="999" y="568"/>
                </a:cubicBezTo>
                <a:cubicBezTo>
                  <a:pt x="999" y="594"/>
                  <a:pt x="1054" y="610"/>
                  <a:pt x="1080" y="636"/>
                </a:cubicBezTo>
                <a:cubicBezTo>
                  <a:pt x="1054" y="636"/>
                  <a:pt x="999" y="636"/>
                  <a:pt x="973" y="649"/>
                </a:cubicBezTo>
                <a:cubicBezTo>
                  <a:pt x="931" y="649"/>
                  <a:pt x="905" y="623"/>
                  <a:pt x="863" y="623"/>
                </a:cubicBezTo>
                <a:cubicBezTo>
                  <a:pt x="837" y="623"/>
                  <a:pt x="811" y="636"/>
                  <a:pt x="782" y="649"/>
                </a:cubicBezTo>
                <a:cubicBezTo>
                  <a:pt x="743" y="649"/>
                  <a:pt x="717" y="691"/>
                  <a:pt x="688" y="704"/>
                </a:cubicBezTo>
                <a:cubicBezTo>
                  <a:pt x="662" y="704"/>
                  <a:pt x="620" y="691"/>
                  <a:pt x="594" y="691"/>
                </a:cubicBezTo>
                <a:cubicBezTo>
                  <a:pt x="568" y="691"/>
                  <a:pt x="539" y="730"/>
                  <a:pt x="513" y="730"/>
                </a:cubicBezTo>
                <a:cubicBezTo>
                  <a:pt x="505" y="733"/>
                  <a:pt x="497" y="734"/>
                  <a:pt x="489" y="734"/>
                </a:cubicBezTo>
                <a:cubicBezTo>
                  <a:pt x="458" y="734"/>
                  <a:pt x="427" y="717"/>
                  <a:pt x="406" y="717"/>
                </a:cubicBezTo>
                <a:cubicBezTo>
                  <a:pt x="377" y="730"/>
                  <a:pt x="364" y="785"/>
                  <a:pt x="325" y="785"/>
                </a:cubicBezTo>
                <a:cubicBezTo>
                  <a:pt x="296" y="798"/>
                  <a:pt x="270" y="811"/>
                  <a:pt x="244" y="824"/>
                </a:cubicBezTo>
                <a:cubicBezTo>
                  <a:pt x="229" y="830"/>
                  <a:pt x="212" y="830"/>
                  <a:pt x="196" y="830"/>
                </a:cubicBezTo>
                <a:cubicBezTo>
                  <a:pt x="179" y="830"/>
                  <a:pt x="163" y="830"/>
                  <a:pt x="150" y="837"/>
                </a:cubicBezTo>
                <a:cubicBezTo>
                  <a:pt x="108" y="853"/>
                  <a:pt x="69" y="853"/>
                  <a:pt x="53" y="866"/>
                </a:cubicBezTo>
                <a:cubicBezTo>
                  <a:pt x="27" y="892"/>
                  <a:pt x="1" y="947"/>
                  <a:pt x="1" y="973"/>
                </a:cubicBezTo>
                <a:cubicBezTo>
                  <a:pt x="1" y="999"/>
                  <a:pt x="40" y="1028"/>
                  <a:pt x="69" y="1054"/>
                </a:cubicBezTo>
                <a:cubicBezTo>
                  <a:pt x="75" y="1060"/>
                  <a:pt x="92" y="1060"/>
                  <a:pt x="110" y="1060"/>
                </a:cubicBezTo>
                <a:cubicBezTo>
                  <a:pt x="128" y="1060"/>
                  <a:pt x="148" y="1060"/>
                  <a:pt x="163" y="1067"/>
                </a:cubicBezTo>
                <a:cubicBezTo>
                  <a:pt x="189" y="1067"/>
                  <a:pt x="215" y="1096"/>
                  <a:pt x="244" y="1096"/>
                </a:cubicBezTo>
                <a:cubicBezTo>
                  <a:pt x="270" y="1109"/>
                  <a:pt x="296" y="1148"/>
                  <a:pt x="325" y="1161"/>
                </a:cubicBezTo>
                <a:cubicBezTo>
                  <a:pt x="342" y="1161"/>
                  <a:pt x="367" y="1155"/>
                  <a:pt x="389" y="1155"/>
                </a:cubicBezTo>
                <a:cubicBezTo>
                  <a:pt x="400" y="1155"/>
                  <a:pt x="410" y="1157"/>
                  <a:pt x="419" y="1161"/>
                </a:cubicBezTo>
                <a:cubicBezTo>
                  <a:pt x="445" y="1161"/>
                  <a:pt x="474" y="1190"/>
                  <a:pt x="500" y="1190"/>
                </a:cubicBezTo>
                <a:cubicBezTo>
                  <a:pt x="508" y="1193"/>
                  <a:pt x="515" y="1194"/>
                  <a:pt x="522" y="1194"/>
                </a:cubicBezTo>
                <a:cubicBezTo>
                  <a:pt x="550" y="1194"/>
                  <a:pt x="573" y="1177"/>
                  <a:pt x="594" y="1177"/>
                </a:cubicBezTo>
                <a:cubicBezTo>
                  <a:pt x="636" y="1190"/>
                  <a:pt x="662" y="1216"/>
                  <a:pt x="688" y="1216"/>
                </a:cubicBezTo>
                <a:lnTo>
                  <a:pt x="782" y="1216"/>
                </a:lnTo>
                <a:cubicBezTo>
                  <a:pt x="785" y="1217"/>
                  <a:pt x="788" y="1218"/>
                  <a:pt x="791" y="1218"/>
                </a:cubicBezTo>
                <a:cubicBezTo>
                  <a:pt x="817" y="1218"/>
                  <a:pt x="841" y="1177"/>
                  <a:pt x="879" y="1177"/>
                </a:cubicBezTo>
                <a:cubicBezTo>
                  <a:pt x="905" y="1177"/>
                  <a:pt x="931" y="1229"/>
                  <a:pt x="960" y="1229"/>
                </a:cubicBezTo>
                <a:cubicBezTo>
                  <a:pt x="986" y="1229"/>
                  <a:pt x="1025" y="1203"/>
                  <a:pt x="1054" y="1203"/>
                </a:cubicBezTo>
                <a:cubicBezTo>
                  <a:pt x="1080" y="1203"/>
                  <a:pt x="1122" y="1216"/>
                  <a:pt x="1161" y="1216"/>
                </a:cubicBezTo>
                <a:cubicBezTo>
                  <a:pt x="1135" y="1229"/>
                  <a:pt x="1093" y="1242"/>
                  <a:pt x="1080" y="1258"/>
                </a:cubicBezTo>
                <a:cubicBezTo>
                  <a:pt x="1054" y="1284"/>
                  <a:pt x="1041" y="1310"/>
                  <a:pt x="1041" y="1323"/>
                </a:cubicBezTo>
                <a:cubicBezTo>
                  <a:pt x="1041" y="1352"/>
                  <a:pt x="1041" y="1404"/>
                  <a:pt x="1080" y="1433"/>
                </a:cubicBezTo>
                <a:cubicBezTo>
                  <a:pt x="1082" y="1435"/>
                  <a:pt x="1084" y="1436"/>
                  <a:pt x="1088" y="1436"/>
                </a:cubicBezTo>
                <a:cubicBezTo>
                  <a:pt x="1106" y="1436"/>
                  <a:pt x="1145" y="1416"/>
                  <a:pt x="1171" y="1416"/>
                </a:cubicBezTo>
                <a:cubicBezTo>
                  <a:pt x="1177" y="1416"/>
                  <a:pt x="1182" y="1417"/>
                  <a:pt x="1187" y="1420"/>
                </a:cubicBezTo>
                <a:cubicBezTo>
                  <a:pt x="1216" y="1420"/>
                  <a:pt x="1229" y="1485"/>
                  <a:pt x="1255" y="1501"/>
                </a:cubicBezTo>
                <a:cubicBezTo>
                  <a:pt x="1284" y="1501"/>
                  <a:pt x="1323" y="1514"/>
                  <a:pt x="1349" y="1514"/>
                </a:cubicBezTo>
                <a:cubicBezTo>
                  <a:pt x="1353" y="1516"/>
                  <a:pt x="1357" y="1516"/>
                  <a:pt x="1361" y="1516"/>
                </a:cubicBezTo>
                <a:cubicBezTo>
                  <a:pt x="1388" y="1516"/>
                  <a:pt x="1421" y="1485"/>
                  <a:pt x="1446" y="1485"/>
                </a:cubicBezTo>
                <a:cubicBezTo>
                  <a:pt x="1485" y="1501"/>
                  <a:pt x="1511" y="1501"/>
                  <a:pt x="1540" y="1514"/>
                </a:cubicBezTo>
                <a:cubicBezTo>
                  <a:pt x="1566" y="1514"/>
                  <a:pt x="1592" y="1582"/>
                  <a:pt x="1621" y="1582"/>
                </a:cubicBezTo>
                <a:cubicBezTo>
                  <a:pt x="1642" y="1582"/>
                  <a:pt x="1674" y="1563"/>
                  <a:pt x="1699" y="1563"/>
                </a:cubicBezTo>
                <a:cubicBezTo>
                  <a:pt x="1705" y="1563"/>
                  <a:pt x="1710" y="1563"/>
                  <a:pt x="1715" y="1566"/>
                </a:cubicBezTo>
                <a:lnTo>
                  <a:pt x="1809" y="1566"/>
                </a:lnTo>
                <a:cubicBezTo>
                  <a:pt x="1835" y="1566"/>
                  <a:pt x="1877" y="1553"/>
                  <a:pt x="1903" y="1553"/>
                </a:cubicBezTo>
                <a:cubicBezTo>
                  <a:pt x="1932" y="1553"/>
                  <a:pt x="1958" y="1566"/>
                  <a:pt x="1997" y="1566"/>
                </a:cubicBezTo>
                <a:cubicBezTo>
                  <a:pt x="2026" y="1566"/>
                  <a:pt x="2052" y="1608"/>
                  <a:pt x="2078" y="1608"/>
                </a:cubicBezTo>
                <a:cubicBezTo>
                  <a:pt x="2120" y="1608"/>
                  <a:pt x="2146" y="1553"/>
                  <a:pt x="2175" y="1553"/>
                </a:cubicBezTo>
                <a:cubicBezTo>
                  <a:pt x="2214" y="1553"/>
                  <a:pt x="2240" y="1608"/>
                  <a:pt x="2269" y="1608"/>
                </a:cubicBezTo>
                <a:cubicBezTo>
                  <a:pt x="2295" y="1608"/>
                  <a:pt x="2337" y="1553"/>
                  <a:pt x="2363" y="1553"/>
                </a:cubicBezTo>
                <a:cubicBezTo>
                  <a:pt x="2389" y="1553"/>
                  <a:pt x="2418" y="1608"/>
                  <a:pt x="2457" y="1608"/>
                </a:cubicBezTo>
                <a:cubicBezTo>
                  <a:pt x="2483" y="1608"/>
                  <a:pt x="2512" y="1540"/>
                  <a:pt x="2538" y="1540"/>
                </a:cubicBezTo>
                <a:cubicBezTo>
                  <a:pt x="2580" y="1540"/>
                  <a:pt x="2606" y="1566"/>
                  <a:pt x="2632" y="1566"/>
                </a:cubicBezTo>
                <a:cubicBezTo>
                  <a:pt x="2674" y="1566"/>
                  <a:pt x="2700" y="1540"/>
                  <a:pt x="2726" y="1540"/>
                </a:cubicBezTo>
                <a:lnTo>
                  <a:pt x="2823" y="1540"/>
                </a:lnTo>
                <a:cubicBezTo>
                  <a:pt x="2849" y="1540"/>
                  <a:pt x="2888" y="1582"/>
                  <a:pt x="2917" y="1582"/>
                </a:cubicBezTo>
                <a:cubicBezTo>
                  <a:pt x="2943" y="1566"/>
                  <a:pt x="2969" y="1527"/>
                  <a:pt x="2998" y="1527"/>
                </a:cubicBezTo>
                <a:cubicBezTo>
                  <a:pt x="3003" y="1525"/>
                  <a:pt x="3009" y="1524"/>
                  <a:pt x="3014" y="1524"/>
                </a:cubicBezTo>
                <a:cubicBezTo>
                  <a:pt x="3045" y="1524"/>
                  <a:pt x="3070" y="1553"/>
                  <a:pt x="3092" y="1553"/>
                </a:cubicBezTo>
                <a:cubicBezTo>
                  <a:pt x="3131" y="1540"/>
                  <a:pt x="3160" y="1540"/>
                  <a:pt x="3186" y="1527"/>
                </a:cubicBezTo>
                <a:cubicBezTo>
                  <a:pt x="3212" y="1527"/>
                  <a:pt x="3254" y="1540"/>
                  <a:pt x="3280" y="1540"/>
                </a:cubicBezTo>
                <a:cubicBezTo>
                  <a:pt x="3309" y="1527"/>
                  <a:pt x="3335" y="1472"/>
                  <a:pt x="3361" y="1472"/>
                </a:cubicBezTo>
                <a:cubicBezTo>
                  <a:pt x="3403" y="1472"/>
                  <a:pt x="3429" y="1459"/>
                  <a:pt x="3455" y="1459"/>
                </a:cubicBezTo>
                <a:cubicBezTo>
                  <a:pt x="3484" y="1446"/>
                  <a:pt x="3510" y="1420"/>
                  <a:pt x="3536" y="1420"/>
                </a:cubicBezTo>
                <a:cubicBezTo>
                  <a:pt x="3557" y="1412"/>
                  <a:pt x="3574" y="1412"/>
                  <a:pt x="3589" y="1412"/>
                </a:cubicBezTo>
                <a:cubicBezTo>
                  <a:pt x="3605" y="1412"/>
                  <a:pt x="3618" y="1412"/>
                  <a:pt x="3633" y="1404"/>
                </a:cubicBezTo>
                <a:lnTo>
                  <a:pt x="3727" y="1404"/>
                </a:lnTo>
                <a:cubicBezTo>
                  <a:pt x="3753" y="1391"/>
                  <a:pt x="3766" y="1339"/>
                  <a:pt x="3795" y="1339"/>
                </a:cubicBezTo>
                <a:cubicBezTo>
                  <a:pt x="3814" y="1331"/>
                  <a:pt x="3831" y="1331"/>
                  <a:pt x="3846" y="1331"/>
                </a:cubicBezTo>
                <a:cubicBezTo>
                  <a:pt x="3861" y="1331"/>
                  <a:pt x="3874" y="1331"/>
                  <a:pt x="3889" y="1323"/>
                </a:cubicBezTo>
                <a:cubicBezTo>
                  <a:pt x="3928" y="1310"/>
                  <a:pt x="3928" y="1271"/>
                  <a:pt x="3957" y="1258"/>
                </a:cubicBezTo>
                <a:cubicBezTo>
                  <a:pt x="3983" y="1229"/>
                  <a:pt x="3996" y="1229"/>
                  <a:pt x="3996" y="1203"/>
                </a:cubicBezTo>
                <a:cubicBezTo>
                  <a:pt x="3996" y="1177"/>
                  <a:pt x="4009" y="1135"/>
                  <a:pt x="3983" y="1109"/>
                </a:cubicBezTo>
                <a:cubicBezTo>
                  <a:pt x="3970" y="1096"/>
                  <a:pt x="3941" y="1080"/>
                  <a:pt x="3915" y="1067"/>
                </a:cubicBezTo>
                <a:cubicBezTo>
                  <a:pt x="3902" y="1060"/>
                  <a:pt x="3888" y="1060"/>
                  <a:pt x="3874" y="1060"/>
                </a:cubicBezTo>
                <a:cubicBezTo>
                  <a:pt x="3861" y="1060"/>
                  <a:pt x="3847" y="1060"/>
                  <a:pt x="3834" y="1054"/>
                </a:cubicBezTo>
                <a:cubicBezTo>
                  <a:pt x="3860" y="1054"/>
                  <a:pt x="3889" y="1028"/>
                  <a:pt x="3915" y="1028"/>
                </a:cubicBezTo>
                <a:cubicBezTo>
                  <a:pt x="3941" y="1028"/>
                  <a:pt x="3970" y="1015"/>
                  <a:pt x="3996" y="1015"/>
                </a:cubicBezTo>
                <a:cubicBezTo>
                  <a:pt x="4038" y="1015"/>
                  <a:pt x="4064" y="1054"/>
                  <a:pt x="4090" y="1054"/>
                </a:cubicBezTo>
                <a:cubicBezTo>
                  <a:pt x="4132" y="1054"/>
                  <a:pt x="4158" y="1041"/>
                  <a:pt x="4184" y="1041"/>
                </a:cubicBezTo>
                <a:cubicBezTo>
                  <a:pt x="4226" y="1041"/>
                  <a:pt x="4252" y="1028"/>
                  <a:pt x="4281" y="1015"/>
                </a:cubicBezTo>
                <a:cubicBezTo>
                  <a:pt x="4307" y="1015"/>
                  <a:pt x="4333" y="986"/>
                  <a:pt x="4362" y="986"/>
                </a:cubicBezTo>
                <a:cubicBezTo>
                  <a:pt x="4365" y="985"/>
                  <a:pt x="4369" y="984"/>
                  <a:pt x="4372" y="984"/>
                </a:cubicBezTo>
                <a:cubicBezTo>
                  <a:pt x="4408" y="984"/>
                  <a:pt x="4445" y="1041"/>
                  <a:pt x="4469" y="1041"/>
                </a:cubicBezTo>
                <a:cubicBezTo>
                  <a:pt x="4495" y="1028"/>
                  <a:pt x="4524" y="999"/>
                  <a:pt x="4550" y="986"/>
                </a:cubicBezTo>
                <a:cubicBezTo>
                  <a:pt x="4570" y="986"/>
                  <a:pt x="4600" y="1004"/>
                  <a:pt x="4625" y="1004"/>
                </a:cubicBezTo>
                <a:cubicBezTo>
                  <a:pt x="4632" y="1004"/>
                  <a:pt x="4638" y="1002"/>
                  <a:pt x="4644" y="999"/>
                </a:cubicBezTo>
                <a:cubicBezTo>
                  <a:pt x="4686" y="999"/>
                  <a:pt x="4699" y="947"/>
                  <a:pt x="4725" y="947"/>
                </a:cubicBezTo>
                <a:cubicBezTo>
                  <a:pt x="4731" y="945"/>
                  <a:pt x="4737" y="944"/>
                  <a:pt x="4742" y="944"/>
                </a:cubicBezTo>
                <a:cubicBezTo>
                  <a:pt x="4769" y="944"/>
                  <a:pt x="4790" y="963"/>
                  <a:pt x="4815" y="963"/>
                </a:cubicBezTo>
                <a:cubicBezTo>
                  <a:pt x="4821" y="963"/>
                  <a:pt x="4826" y="962"/>
                  <a:pt x="4832" y="960"/>
                </a:cubicBezTo>
                <a:cubicBezTo>
                  <a:pt x="4861" y="960"/>
                  <a:pt x="4874" y="918"/>
                  <a:pt x="4913" y="905"/>
                </a:cubicBezTo>
                <a:cubicBezTo>
                  <a:pt x="4942" y="905"/>
                  <a:pt x="4968" y="892"/>
                  <a:pt x="4994" y="892"/>
                </a:cubicBezTo>
                <a:cubicBezTo>
                  <a:pt x="5003" y="888"/>
                  <a:pt x="5014" y="886"/>
                  <a:pt x="5025" y="886"/>
                </a:cubicBezTo>
                <a:cubicBezTo>
                  <a:pt x="5048" y="886"/>
                  <a:pt x="5071" y="892"/>
                  <a:pt x="5091" y="892"/>
                </a:cubicBezTo>
                <a:cubicBezTo>
                  <a:pt x="5130" y="879"/>
                  <a:pt x="5130" y="824"/>
                  <a:pt x="5156" y="811"/>
                </a:cubicBezTo>
                <a:cubicBezTo>
                  <a:pt x="5198" y="785"/>
                  <a:pt x="5198" y="756"/>
                  <a:pt x="5224" y="743"/>
                </a:cubicBezTo>
                <a:cubicBezTo>
                  <a:pt x="5253" y="717"/>
                  <a:pt x="5305" y="717"/>
                  <a:pt x="5305" y="691"/>
                </a:cubicBezTo>
                <a:cubicBezTo>
                  <a:pt x="5305" y="662"/>
                  <a:pt x="5266" y="649"/>
                  <a:pt x="5224" y="623"/>
                </a:cubicBezTo>
                <a:cubicBezTo>
                  <a:pt x="5211" y="610"/>
                  <a:pt x="5156" y="594"/>
                  <a:pt x="5130" y="581"/>
                </a:cubicBezTo>
                <a:cubicBezTo>
                  <a:pt x="5156" y="568"/>
                  <a:pt x="5211" y="568"/>
                  <a:pt x="5237" y="568"/>
                </a:cubicBezTo>
                <a:cubicBezTo>
                  <a:pt x="5266" y="568"/>
                  <a:pt x="5292" y="513"/>
                  <a:pt x="5318" y="513"/>
                </a:cubicBezTo>
                <a:cubicBezTo>
                  <a:pt x="5347" y="513"/>
                  <a:pt x="5373" y="529"/>
                  <a:pt x="5399" y="529"/>
                </a:cubicBezTo>
                <a:cubicBezTo>
                  <a:pt x="5441" y="513"/>
                  <a:pt x="5454" y="500"/>
                  <a:pt x="5480" y="487"/>
                </a:cubicBezTo>
                <a:cubicBezTo>
                  <a:pt x="5509" y="487"/>
                  <a:pt x="5535" y="474"/>
                  <a:pt x="5561" y="474"/>
                </a:cubicBezTo>
                <a:cubicBezTo>
                  <a:pt x="5575" y="470"/>
                  <a:pt x="5588" y="468"/>
                  <a:pt x="5601" y="468"/>
                </a:cubicBezTo>
                <a:cubicBezTo>
                  <a:pt x="5626" y="468"/>
                  <a:pt x="5647" y="474"/>
                  <a:pt x="5658" y="474"/>
                </a:cubicBezTo>
                <a:cubicBezTo>
                  <a:pt x="5697" y="461"/>
                  <a:pt x="5723" y="432"/>
                  <a:pt x="5739" y="419"/>
                </a:cubicBezTo>
                <a:cubicBezTo>
                  <a:pt x="5765" y="406"/>
                  <a:pt x="5804" y="351"/>
                  <a:pt x="5804" y="338"/>
                </a:cubicBezTo>
                <a:cubicBezTo>
                  <a:pt x="5804" y="312"/>
                  <a:pt x="5765" y="270"/>
                  <a:pt x="5723" y="244"/>
                </a:cubicBezTo>
                <a:cubicBezTo>
                  <a:pt x="5716" y="237"/>
                  <a:pt x="5703" y="237"/>
                  <a:pt x="5687" y="237"/>
                </a:cubicBezTo>
                <a:cubicBezTo>
                  <a:pt x="5670" y="237"/>
                  <a:pt x="5650" y="237"/>
                  <a:pt x="5629" y="231"/>
                </a:cubicBezTo>
                <a:cubicBezTo>
                  <a:pt x="5603" y="231"/>
                  <a:pt x="5577" y="244"/>
                  <a:pt x="5548" y="244"/>
                </a:cubicBezTo>
                <a:cubicBezTo>
                  <a:pt x="5522" y="231"/>
                  <a:pt x="5496" y="205"/>
                  <a:pt x="5467" y="205"/>
                </a:cubicBezTo>
                <a:cubicBezTo>
                  <a:pt x="5428" y="189"/>
                  <a:pt x="5415" y="150"/>
                  <a:pt x="5373" y="150"/>
                </a:cubicBezTo>
                <a:cubicBezTo>
                  <a:pt x="5347" y="150"/>
                  <a:pt x="5318" y="176"/>
                  <a:pt x="5292" y="176"/>
                </a:cubicBezTo>
                <a:cubicBezTo>
                  <a:pt x="5266" y="176"/>
                  <a:pt x="5244" y="182"/>
                  <a:pt x="5225" y="182"/>
                </a:cubicBezTo>
                <a:cubicBezTo>
                  <a:pt x="5215" y="182"/>
                  <a:pt x="5206" y="180"/>
                  <a:pt x="5198" y="176"/>
                </a:cubicBezTo>
                <a:lnTo>
                  <a:pt x="5104" y="176"/>
                </a:lnTo>
                <a:cubicBezTo>
                  <a:pt x="5075" y="176"/>
                  <a:pt x="5049" y="137"/>
                  <a:pt x="5023" y="137"/>
                </a:cubicBezTo>
                <a:cubicBezTo>
                  <a:pt x="4994" y="137"/>
                  <a:pt x="4955" y="163"/>
                  <a:pt x="4929" y="163"/>
                </a:cubicBezTo>
                <a:cubicBezTo>
                  <a:pt x="4900" y="163"/>
                  <a:pt x="4874" y="176"/>
                  <a:pt x="4848" y="176"/>
                </a:cubicBezTo>
                <a:cubicBezTo>
                  <a:pt x="4806" y="176"/>
                  <a:pt x="4780" y="124"/>
                  <a:pt x="4751" y="124"/>
                </a:cubicBezTo>
                <a:cubicBezTo>
                  <a:pt x="4725" y="124"/>
                  <a:pt x="4686" y="137"/>
                  <a:pt x="4657" y="137"/>
                </a:cubicBezTo>
                <a:cubicBezTo>
                  <a:pt x="4631" y="150"/>
                  <a:pt x="4605" y="163"/>
                  <a:pt x="4576" y="163"/>
                </a:cubicBezTo>
                <a:cubicBezTo>
                  <a:pt x="4568" y="166"/>
                  <a:pt x="4561" y="167"/>
                  <a:pt x="4554" y="167"/>
                </a:cubicBezTo>
                <a:cubicBezTo>
                  <a:pt x="4525" y="167"/>
                  <a:pt x="4503" y="150"/>
                  <a:pt x="4482" y="150"/>
                </a:cubicBezTo>
                <a:cubicBezTo>
                  <a:pt x="4456" y="150"/>
                  <a:pt x="4427" y="163"/>
                  <a:pt x="4388" y="163"/>
                </a:cubicBezTo>
                <a:cubicBezTo>
                  <a:pt x="4362" y="176"/>
                  <a:pt x="4333" y="205"/>
                  <a:pt x="4307" y="218"/>
                </a:cubicBezTo>
                <a:cubicBezTo>
                  <a:pt x="4281" y="218"/>
                  <a:pt x="4239" y="163"/>
                  <a:pt x="4213" y="163"/>
                </a:cubicBezTo>
                <a:cubicBezTo>
                  <a:pt x="4184" y="163"/>
                  <a:pt x="4158" y="189"/>
                  <a:pt x="4132" y="205"/>
                </a:cubicBezTo>
                <a:cubicBezTo>
                  <a:pt x="4090" y="205"/>
                  <a:pt x="4077" y="244"/>
                  <a:pt x="4051" y="244"/>
                </a:cubicBezTo>
                <a:cubicBezTo>
                  <a:pt x="4042" y="247"/>
                  <a:pt x="4035" y="248"/>
                  <a:pt x="4027" y="248"/>
                </a:cubicBezTo>
                <a:cubicBezTo>
                  <a:pt x="3998" y="248"/>
                  <a:pt x="3978" y="231"/>
                  <a:pt x="3957" y="231"/>
                </a:cubicBezTo>
                <a:cubicBezTo>
                  <a:pt x="3915" y="231"/>
                  <a:pt x="3902" y="286"/>
                  <a:pt x="3876" y="299"/>
                </a:cubicBezTo>
                <a:cubicBezTo>
                  <a:pt x="3847" y="299"/>
                  <a:pt x="3795" y="257"/>
                  <a:pt x="3779" y="257"/>
                </a:cubicBezTo>
                <a:cubicBezTo>
                  <a:pt x="3740" y="270"/>
                  <a:pt x="3714" y="299"/>
                  <a:pt x="3698" y="312"/>
                </a:cubicBezTo>
                <a:cubicBezTo>
                  <a:pt x="3659" y="325"/>
                  <a:pt x="3646" y="351"/>
                  <a:pt x="3617" y="367"/>
                </a:cubicBezTo>
                <a:cubicBezTo>
                  <a:pt x="3591" y="380"/>
                  <a:pt x="3604" y="406"/>
                  <a:pt x="3604" y="432"/>
                </a:cubicBezTo>
                <a:cubicBezTo>
                  <a:pt x="3604" y="448"/>
                  <a:pt x="3591" y="474"/>
                  <a:pt x="3591" y="487"/>
                </a:cubicBezTo>
                <a:cubicBezTo>
                  <a:pt x="3565" y="487"/>
                  <a:pt x="3510" y="432"/>
                  <a:pt x="3484" y="432"/>
                </a:cubicBezTo>
                <a:cubicBezTo>
                  <a:pt x="3455" y="432"/>
                  <a:pt x="3429" y="500"/>
                  <a:pt x="3403" y="513"/>
                </a:cubicBezTo>
                <a:cubicBezTo>
                  <a:pt x="3361" y="513"/>
                  <a:pt x="3335" y="474"/>
                  <a:pt x="3293" y="474"/>
                </a:cubicBezTo>
                <a:lnTo>
                  <a:pt x="3212" y="474"/>
                </a:lnTo>
                <a:cubicBezTo>
                  <a:pt x="3212" y="448"/>
                  <a:pt x="3173" y="461"/>
                  <a:pt x="3131" y="432"/>
                </a:cubicBezTo>
                <a:cubicBezTo>
                  <a:pt x="3118" y="419"/>
                  <a:pt x="3092" y="406"/>
                  <a:pt x="3066" y="393"/>
                </a:cubicBezTo>
                <a:cubicBezTo>
                  <a:pt x="3037" y="393"/>
                  <a:pt x="3011" y="338"/>
                  <a:pt x="2985" y="338"/>
                </a:cubicBezTo>
                <a:cubicBezTo>
                  <a:pt x="2956" y="325"/>
                  <a:pt x="2917" y="325"/>
                  <a:pt x="2888" y="325"/>
                </a:cubicBezTo>
                <a:lnTo>
                  <a:pt x="2794" y="325"/>
                </a:lnTo>
                <a:cubicBezTo>
                  <a:pt x="2768" y="325"/>
                  <a:pt x="2742" y="270"/>
                  <a:pt x="2700" y="270"/>
                </a:cubicBezTo>
                <a:cubicBezTo>
                  <a:pt x="2674" y="270"/>
                  <a:pt x="2645" y="286"/>
                  <a:pt x="2606" y="286"/>
                </a:cubicBezTo>
                <a:cubicBezTo>
                  <a:pt x="2580" y="286"/>
                  <a:pt x="2538" y="325"/>
                  <a:pt x="2512" y="325"/>
                </a:cubicBezTo>
                <a:cubicBezTo>
                  <a:pt x="2483" y="312"/>
                  <a:pt x="2457" y="286"/>
                  <a:pt x="2418" y="286"/>
                </a:cubicBezTo>
                <a:cubicBezTo>
                  <a:pt x="2389" y="286"/>
                  <a:pt x="2363" y="299"/>
                  <a:pt x="2321" y="299"/>
                </a:cubicBezTo>
                <a:cubicBezTo>
                  <a:pt x="2295" y="299"/>
                  <a:pt x="2282" y="286"/>
                  <a:pt x="2256" y="286"/>
                </a:cubicBezTo>
                <a:cubicBezTo>
                  <a:pt x="2282" y="257"/>
                  <a:pt x="2282" y="244"/>
                  <a:pt x="2282" y="231"/>
                </a:cubicBezTo>
                <a:cubicBezTo>
                  <a:pt x="2282" y="205"/>
                  <a:pt x="2240" y="205"/>
                  <a:pt x="2201" y="176"/>
                </a:cubicBezTo>
                <a:cubicBezTo>
                  <a:pt x="2188" y="163"/>
                  <a:pt x="2159" y="163"/>
                  <a:pt x="2120" y="150"/>
                </a:cubicBezTo>
                <a:cubicBezTo>
                  <a:pt x="2107" y="150"/>
                  <a:pt x="2094" y="69"/>
                  <a:pt x="2052" y="69"/>
                </a:cubicBezTo>
                <a:cubicBezTo>
                  <a:pt x="2048" y="67"/>
                  <a:pt x="2044" y="66"/>
                  <a:pt x="2040" y="66"/>
                </a:cubicBezTo>
                <a:cubicBezTo>
                  <a:pt x="2014" y="66"/>
                  <a:pt x="1980" y="95"/>
                  <a:pt x="1958" y="95"/>
                </a:cubicBezTo>
                <a:cubicBezTo>
                  <a:pt x="1952" y="92"/>
                  <a:pt x="1947" y="91"/>
                  <a:pt x="1941" y="91"/>
                </a:cubicBezTo>
                <a:cubicBezTo>
                  <a:pt x="1925" y="91"/>
                  <a:pt x="1908" y="99"/>
                  <a:pt x="1887" y="99"/>
                </a:cubicBezTo>
                <a:cubicBezTo>
                  <a:pt x="1880" y="99"/>
                  <a:pt x="1872" y="98"/>
                  <a:pt x="1864" y="95"/>
                </a:cubicBezTo>
                <a:cubicBezTo>
                  <a:pt x="1835" y="95"/>
                  <a:pt x="1822" y="43"/>
                  <a:pt x="1783" y="27"/>
                </a:cubicBezTo>
                <a:cubicBezTo>
                  <a:pt x="1754" y="27"/>
                  <a:pt x="1728" y="82"/>
                  <a:pt x="1689" y="82"/>
                </a:cubicBezTo>
                <a:cubicBezTo>
                  <a:pt x="1660" y="82"/>
                  <a:pt x="1634" y="43"/>
                  <a:pt x="1608" y="43"/>
                </a:cubicBezTo>
                <a:cubicBezTo>
                  <a:pt x="1579" y="43"/>
                  <a:pt x="1553" y="69"/>
                  <a:pt x="1511" y="69"/>
                </a:cubicBezTo>
                <a:cubicBezTo>
                  <a:pt x="1485" y="69"/>
                  <a:pt x="1459" y="1"/>
                  <a:pt x="143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2" name="Google Shape;332;p11"/>
          <p:cNvSpPr/>
          <p:nvPr/>
        </p:nvSpPr>
        <p:spPr>
          <a:xfrm>
            <a:off x="1570782" y="4770339"/>
            <a:ext cx="564468" cy="98164"/>
          </a:xfrm>
          <a:custGeom>
            <a:avLst/>
            <a:gdLst/>
            <a:ahLst/>
            <a:cxnLst/>
            <a:rect l="l" t="t" r="r" b="b"/>
            <a:pathLst>
              <a:path w="2282" h="525" extrusionOk="0">
                <a:moveTo>
                  <a:pt x="973" y="0"/>
                </a:moveTo>
                <a:cubicBezTo>
                  <a:pt x="944" y="0"/>
                  <a:pt x="918" y="13"/>
                  <a:pt x="876" y="13"/>
                </a:cubicBezTo>
                <a:lnTo>
                  <a:pt x="795" y="13"/>
                </a:lnTo>
                <a:cubicBezTo>
                  <a:pt x="756" y="13"/>
                  <a:pt x="730" y="39"/>
                  <a:pt x="701" y="39"/>
                </a:cubicBezTo>
                <a:cubicBezTo>
                  <a:pt x="675" y="39"/>
                  <a:pt x="649" y="26"/>
                  <a:pt x="607" y="26"/>
                </a:cubicBezTo>
                <a:cubicBezTo>
                  <a:pt x="581" y="26"/>
                  <a:pt x="552" y="68"/>
                  <a:pt x="526" y="68"/>
                </a:cubicBezTo>
                <a:cubicBezTo>
                  <a:pt x="524" y="69"/>
                  <a:pt x="521" y="70"/>
                  <a:pt x="519" y="70"/>
                </a:cubicBezTo>
                <a:cubicBezTo>
                  <a:pt x="495" y="70"/>
                  <a:pt x="463" y="24"/>
                  <a:pt x="439" y="24"/>
                </a:cubicBezTo>
                <a:cubicBezTo>
                  <a:pt x="437" y="24"/>
                  <a:pt x="434" y="25"/>
                  <a:pt x="432" y="26"/>
                </a:cubicBezTo>
                <a:cubicBezTo>
                  <a:pt x="406" y="26"/>
                  <a:pt x="364" y="26"/>
                  <a:pt x="338" y="39"/>
                </a:cubicBezTo>
                <a:cubicBezTo>
                  <a:pt x="309" y="39"/>
                  <a:pt x="296" y="107"/>
                  <a:pt x="270" y="120"/>
                </a:cubicBezTo>
                <a:cubicBezTo>
                  <a:pt x="242" y="120"/>
                  <a:pt x="221" y="114"/>
                  <a:pt x="202" y="114"/>
                </a:cubicBezTo>
                <a:cubicBezTo>
                  <a:pt x="193" y="114"/>
                  <a:pt x="185" y="116"/>
                  <a:pt x="176" y="120"/>
                </a:cubicBezTo>
                <a:cubicBezTo>
                  <a:pt x="148" y="120"/>
                  <a:pt x="121" y="114"/>
                  <a:pt x="103" y="114"/>
                </a:cubicBezTo>
                <a:cubicBezTo>
                  <a:pt x="93" y="114"/>
                  <a:pt x="86" y="116"/>
                  <a:pt x="82" y="120"/>
                </a:cubicBezTo>
                <a:cubicBezTo>
                  <a:pt x="40" y="149"/>
                  <a:pt x="1" y="188"/>
                  <a:pt x="1" y="214"/>
                </a:cubicBezTo>
                <a:cubicBezTo>
                  <a:pt x="1" y="243"/>
                  <a:pt x="53" y="256"/>
                  <a:pt x="95" y="282"/>
                </a:cubicBezTo>
                <a:cubicBezTo>
                  <a:pt x="108" y="295"/>
                  <a:pt x="121" y="337"/>
                  <a:pt x="147" y="350"/>
                </a:cubicBezTo>
                <a:cubicBezTo>
                  <a:pt x="176" y="363"/>
                  <a:pt x="202" y="376"/>
                  <a:pt x="244" y="392"/>
                </a:cubicBezTo>
                <a:cubicBezTo>
                  <a:pt x="265" y="392"/>
                  <a:pt x="295" y="373"/>
                  <a:pt x="321" y="373"/>
                </a:cubicBezTo>
                <a:cubicBezTo>
                  <a:pt x="327" y="373"/>
                  <a:pt x="333" y="373"/>
                  <a:pt x="338" y="376"/>
                </a:cubicBezTo>
                <a:cubicBezTo>
                  <a:pt x="364" y="376"/>
                  <a:pt x="390" y="392"/>
                  <a:pt x="419" y="392"/>
                </a:cubicBezTo>
                <a:cubicBezTo>
                  <a:pt x="424" y="395"/>
                  <a:pt x="429" y="395"/>
                  <a:pt x="435" y="395"/>
                </a:cubicBezTo>
                <a:cubicBezTo>
                  <a:pt x="453" y="395"/>
                  <a:pt x="475" y="387"/>
                  <a:pt x="493" y="387"/>
                </a:cubicBezTo>
                <a:cubicBezTo>
                  <a:pt x="500" y="387"/>
                  <a:pt x="507" y="388"/>
                  <a:pt x="513" y="392"/>
                </a:cubicBezTo>
                <a:cubicBezTo>
                  <a:pt x="539" y="392"/>
                  <a:pt x="568" y="405"/>
                  <a:pt x="607" y="418"/>
                </a:cubicBezTo>
                <a:cubicBezTo>
                  <a:pt x="633" y="418"/>
                  <a:pt x="662" y="431"/>
                  <a:pt x="688" y="431"/>
                </a:cubicBezTo>
                <a:cubicBezTo>
                  <a:pt x="705" y="431"/>
                  <a:pt x="724" y="425"/>
                  <a:pt x="746" y="425"/>
                </a:cubicBezTo>
                <a:cubicBezTo>
                  <a:pt x="757" y="425"/>
                  <a:pt x="769" y="427"/>
                  <a:pt x="782" y="431"/>
                </a:cubicBezTo>
                <a:cubicBezTo>
                  <a:pt x="811" y="431"/>
                  <a:pt x="837" y="499"/>
                  <a:pt x="863" y="512"/>
                </a:cubicBezTo>
                <a:lnTo>
                  <a:pt x="944" y="512"/>
                </a:lnTo>
                <a:cubicBezTo>
                  <a:pt x="986" y="512"/>
                  <a:pt x="1012" y="486"/>
                  <a:pt x="1038" y="486"/>
                </a:cubicBezTo>
                <a:lnTo>
                  <a:pt x="1135" y="486"/>
                </a:lnTo>
                <a:cubicBezTo>
                  <a:pt x="1161" y="486"/>
                  <a:pt x="1187" y="457"/>
                  <a:pt x="1229" y="457"/>
                </a:cubicBezTo>
                <a:cubicBezTo>
                  <a:pt x="1255" y="457"/>
                  <a:pt x="1281" y="525"/>
                  <a:pt x="1310" y="525"/>
                </a:cubicBezTo>
                <a:cubicBezTo>
                  <a:pt x="1349" y="525"/>
                  <a:pt x="1378" y="512"/>
                  <a:pt x="1404" y="512"/>
                </a:cubicBezTo>
                <a:lnTo>
                  <a:pt x="1498" y="512"/>
                </a:lnTo>
                <a:cubicBezTo>
                  <a:pt x="1524" y="499"/>
                  <a:pt x="1553" y="486"/>
                  <a:pt x="1579" y="486"/>
                </a:cubicBezTo>
                <a:cubicBezTo>
                  <a:pt x="1605" y="486"/>
                  <a:pt x="1647" y="473"/>
                  <a:pt x="1673" y="473"/>
                </a:cubicBezTo>
                <a:cubicBezTo>
                  <a:pt x="1702" y="473"/>
                  <a:pt x="1728" y="457"/>
                  <a:pt x="1754" y="457"/>
                </a:cubicBezTo>
                <a:cubicBezTo>
                  <a:pt x="1796" y="457"/>
                  <a:pt x="1822" y="444"/>
                  <a:pt x="1848" y="444"/>
                </a:cubicBezTo>
                <a:cubicBezTo>
                  <a:pt x="1877" y="431"/>
                  <a:pt x="1903" y="418"/>
                  <a:pt x="1929" y="418"/>
                </a:cubicBezTo>
                <a:cubicBezTo>
                  <a:pt x="1932" y="417"/>
                  <a:pt x="1935" y="416"/>
                  <a:pt x="1939" y="416"/>
                </a:cubicBezTo>
                <a:cubicBezTo>
                  <a:pt x="1963" y="416"/>
                  <a:pt x="1992" y="446"/>
                  <a:pt x="2016" y="446"/>
                </a:cubicBezTo>
                <a:cubicBezTo>
                  <a:pt x="2019" y="446"/>
                  <a:pt x="2023" y="445"/>
                  <a:pt x="2026" y="444"/>
                </a:cubicBezTo>
                <a:lnTo>
                  <a:pt x="2120" y="444"/>
                </a:lnTo>
                <a:cubicBezTo>
                  <a:pt x="2159" y="431"/>
                  <a:pt x="2172" y="376"/>
                  <a:pt x="2188" y="363"/>
                </a:cubicBezTo>
                <a:cubicBezTo>
                  <a:pt x="2227" y="350"/>
                  <a:pt x="2282" y="337"/>
                  <a:pt x="2282" y="311"/>
                </a:cubicBezTo>
                <a:cubicBezTo>
                  <a:pt x="2282" y="282"/>
                  <a:pt x="2227" y="256"/>
                  <a:pt x="2201" y="243"/>
                </a:cubicBezTo>
                <a:cubicBezTo>
                  <a:pt x="2188" y="230"/>
                  <a:pt x="2146" y="214"/>
                  <a:pt x="2120" y="201"/>
                </a:cubicBezTo>
                <a:cubicBezTo>
                  <a:pt x="2091" y="188"/>
                  <a:pt x="2065" y="188"/>
                  <a:pt x="2039" y="175"/>
                </a:cubicBezTo>
                <a:cubicBezTo>
                  <a:pt x="2029" y="171"/>
                  <a:pt x="2018" y="169"/>
                  <a:pt x="2007" y="169"/>
                </a:cubicBezTo>
                <a:cubicBezTo>
                  <a:pt x="1985" y="169"/>
                  <a:pt x="1962" y="175"/>
                  <a:pt x="1945" y="175"/>
                </a:cubicBezTo>
                <a:cubicBezTo>
                  <a:pt x="1916" y="162"/>
                  <a:pt x="1903" y="120"/>
                  <a:pt x="1864" y="107"/>
                </a:cubicBezTo>
                <a:cubicBezTo>
                  <a:pt x="1835" y="107"/>
                  <a:pt x="1809" y="107"/>
                  <a:pt x="1783" y="94"/>
                </a:cubicBezTo>
                <a:cubicBezTo>
                  <a:pt x="1754" y="94"/>
                  <a:pt x="1728" y="52"/>
                  <a:pt x="1686" y="52"/>
                </a:cubicBezTo>
                <a:lnTo>
                  <a:pt x="1605" y="52"/>
                </a:lnTo>
                <a:cubicBezTo>
                  <a:pt x="1579" y="52"/>
                  <a:pt x="1540" y="94"/>
                  <a:pt x="1511" y="94"/>
                </a:cubicBezTo>
                <a:cubicBezTo>
                  <a:pt x="1472" y="94"/>
                  <a:pt x="1459" y="52"/>
                  <a:pt x="1417" y="52"/>
                </a:cubicBezTo>
                <a:cubicBezTo>
                  <a:pt x="1391" y="52"/>
                  <a:pt x="1362" y="52"/>
                  <a:pt x="1336" y="39"/>
                </a:cubicBezTo>
                <a:cubicBezTo>
                  <a:pt x="1297" y="39"/>
                  <a:pt x="1268" y="68"/>
                  <a:pt x="1242" y="68"/>
                </a:cubicBezTo>
                <a:cubicBezTo>
                  <a:pt x="1216" y="68"/>
                  <a:pt x="1187" y="26"/>
                  <a:pt x="1148" y="13"/>
                </a:cubicBezTo>
                <a:cubicBezTo>
                  <a:pt x="1119" y="13"/>
                  <a:pt x="1093" y="0"/>
                  <a:pt x="1067"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11"/>
          <p:cNvSpPr/>
          <p:nvPr/>
        </p:nvSpPr>
        <p:spPr>
          <a:xfrm>
            <a:off x="1506102" y="4948235"/>
            <a:ext cx="1129431" cy="209792"/>
          </a:xfrm>
          <a:custGeom>
            <a:avLst/>
            <a:gdLst/>
            <a:ahLst/>
            <a:cxnLst/>
            <a:rect l="l" t="t" r="r" b="b"/>
            <a:pathLst>
              <a:path w="4566" h="1122" extrusionOk="0">
                <a:moveTo>
                  <a:pt x="2201" y="1"/>
                </a:moveTo>
                <a:cubicBezTo>
                  <a:pt x="2162" y="1"/>
                  <a:pt x="2120" y="17"/>
                  <a:pt x="2081" y="17"/>
                </a:cubicBezTo>
                <a:cubicBezTo>
                  <a:pt x="2039" y="17"/>
                  <a:pt x="2013" y="111"/>
                  <a:pt x="1974" y="111"/>
                </a:cubicBezTo>
                <a:cubicBezTo>
                  <a:pt x="1965" y="114"/>
                  <a:pt x="1956" y="115"/>
                  <a:pt x="1948" y="115"/>
                </a:cubicBezTo>
                <a:cubicBezTo>
                  <a:pt x="1924" y="115"/>
                  <a:pt x="1903" y="107"/>
                  <a:pt x="1883" y="107"/>
                </a:cubicBezTo>
                <a:cubicBezTo>
                  <a:pt x="1877" y="107"/>
                  <a:pt x="1870" y="108"/>
                  <a:pt x="1864" y="111"/>
                </a:cubicBezTo>
                <a:cubicBezTo>
                  <a:pt x="1853" y="114"/>
                  <a:pt x="1842" y="115"/>
                  <a:pt x="1831" y="115"/>
                </a:cubicBezTo>
                <a:cubicBezTo>
                  <a:pt x="1801" y="115"/>
                  <a:pt x="1772" y="107"/>
                  <a:pt x="1751" y="107"/>
                </a:cubicBezTo>
                <a:cubicBezTo>
                  <a:pt x="1743" y="107"/>
                  <a:pt x="1736" y="108"/>
                  <a:pt x="1731" y="111"/>
                </a:cubicBezTo>
                <a:cubicBezTo>
                  <a:pt x="1689" y="137"/>
                  <a:pt x="1634" y="192"/>
                  <a:pt x="1634" y="218"/>
                </a:cubicBezTo>
                <a:cubicBezTo>
                  <a:pt x="1621" y="260"/>
                  <a:pt x="1702" y="286"/>
                  <a:pt x="1744" y="312"/>
                </a:cubicBezTo>
                <a:cubicBezTo>
                  <a:pt x="1744" y="325"/>
                  <a:pt x="1757" y="341"/>
                  <a:pt x="1770" y="354"/>
                </a:cubicBezTo>
                <a:lnTo>
                  <a:pt x="1744" y="354"/>
                </a:lnTo>
                <a:cubicBezTo>
                  <a:pt x="1702" y="354"/>
                  <a:pt x="1650" y="325"/>
                  <a:pt x="1595" y="325"/>
                </a:cubicBezTo>
                <a:lnTo>
                  <a:pt x="1446" y="325"/>
                </a:lnTo>
                <a:cubicBezTo>
                  <a:pt x="1407" y="325"/>
                  <a:pt x="1352" y="393"/>
                  <a:pt x="1310" y="393"/>
                </a:cubicBezTo>
                <a:cubicBezTo>
                  <a:pt x="1261" y="393"/>
                  <a:pt x="1210" y="311"/>
                  <a:pt x="1158" y="311"/>
                </a:cubicBezTo>
                <a:cubicBezTo>
                  <a:pt x="1155" y="311"/>
                  <a:pt x="1151" y="311"/>
                  <a:pt x="1148" y="312"/>
                </a:cubicBezTo>
                <a:cubicBezTo>
                  <a:pt x="1113" y="312"/>
                  <a:pt x="1077" y="306"/>
                  <a:pt x="1045" y="306"/>
                </a:cubicBezTo>
                <a:cubicBezTo>
                  <a:pt x="1030" y="306"/>
                  <a:pt x="1015" y="308"/>
                  <a:pt x="1002" y="312"/>
                </a:cubicBezTo>
                <a:cubicBezTo>
                  <a:pt x="947" y="312"/>
                  <a:pt x="905" y="367"/>
                  <a:pt x="853" y="380"/>
                </a:cubicBezTo>
                <a:cubicBezTo>
                  <a:pt x="798" y="380"/>
                  <a:pt x="759" y="380"/>
                  <a:pt x="704" y="393"/>
                </a:cubicBezTo>
                <a:cubicBezTo>
                  <a:pt x="649" y="393"/>
                  <a:pt x="623" y="461"/>
                  <a:pt x="568" y="474"/>
                </a:cubicBezTo>
                <a:cubicBezTo>
                  <a:pt x="557" y="477"/>
                  <a:pt x="546" y="478"/>
                  <a:pt x="535" y="478"/>
                </a:cubicBezTo>
                <a:cubicBezTo>
                  <a:pt x="504" y="478"/>
                  <a:pt x="474" y="470"/>
                  <a:pt x="447" y="470"/>
                </a:cubicBezTo>
                <a:cubicBezTo>
                  <a:pt x="437" y="470"/>
                  <a:pt x="428" y="471"/>
                  <a:pt x="419" y="474"/>
                </a:cubicBezTo>
                <a:cubicBezTo>
                  <a:pt x="367" y="487"/>
                  <a:pt x="325" y="503"/>
                  <a:pt x="273" y="516"/>
                </a:cubicBezTo>
                <a:cubicBezTo>
                  <a:pt x="218" y="542"/>
                  <a:pt x="176" y="555"/>
                  <a:pt x="137" y="568"/>
                </a:cubicBezTo>
                <a:cubicBezTo>
                  <a:pt x="82" y="610"/>
                  <a:pt x="1" y="649"/>
                  <a:pt x="1" y="691"/>
                </a:cubicBezTo>
                <a:cubicBezTo>
                  <a:pt x="1" y="730"/>
                  <a:pt x="95" y="746"/>
                  <a:pt x="150" y="785"/>
                </a:cubicBezTo>
                <a:cubicBezTo>
                  <a:pt x="176" y="811"/>
                  <a:pt x="205" y="892"/>
                  <a:pt x="257" y="921"/>
                </a:cubicBezTo>
                <a:cubicBezTo>
                  <a:pt x="278" y="927"/>
                  <a:pt x="302" y="927"/>
                  <a:pt x="328" y="927"/>
                </a:cubicBezTo>
                <a:cubicBezTo>
                  <a:pt x="353" y="927"/>
                  <a:pt x="380" y="927"/>
                  <a:pt x="406" y="934"/>
                </a:cubicBezTo>
                <a:cubicBezTo>
                  <a:pt x="409" y="935"/>
                  <a:pt x="413" y="936"/>
                  <a:pt x="417" y="936"/>
                </a:cubicBezTo>
                <a:cubicBezTo>
                  <a:pt x="456" y="936"/>
                  <a:pt x="509" y="890"/>
                  <a:pt x="554" y="890"/>
                </a:cubicBezTo>
                <a:cubicBezTo>
                  <a:pt x="559" y="890"/>
                  <a:pt x="563" y="891"/>
                  <a:pt x="568" y="892"/>
                </a:cubicBezTo>
                <a:cubicBezTo>
                  <a:pt x="623" y="892"/>
                  <a:pt x="662" y="921"/>
                  <a:pt x="717" y="934"/>
                </a:cubicBezTo>
                <a:cubicBezTo>
                  <a:pt x="759" y="947"/>
                  <a:pt x="811" y="960"/>
                  <a:pt x="853" y="973"/>
                </a:cubicBezTo>
                <a:cubicBezTo>
                  <a:pt x="905" y="973"/>
                  <a:pt x="947" y="989"/>
                  <a:pt x="1002" y="1002"/>
                </a:cubicBezTo>
                <a:cubicBezTo>
                  <a:pt x="1054" y="1002"/>
                  <a:pt x="1096" y="1028"/>
                  <a:pt x="1148" y="1028"/>
                </a:cubicBezTo>
                <a:cubicBezTo>
                  <a:pt x="1203" y="1041"/>
                  <a:pt x="1245" y="1070"/>
                  <a:pt x="1297" y="1070"/>
                </a:cubicBezTo>
                <a:cubicBezTo>
                  <a:pt x="1339" y="1083"/>
                  <a:pt x="1391" y="1083"/>
                  <a:pt x="1446" y="1083"/>
                </a:cubicBezTo>
                <a:cubicBezTo>
                  <a:pt x="1488" y="1096"/>
                  <a:pt x="1540" y="1122"/>
                  <a:pt x="1595" y="1122"/>
                </a:cubicBezTo>
                <a:cubicBezTo>
                  <a:pt x="1634" y="1122"/>
                  <a:pt x="1689" y="1015"/>
                  <a:pt x="1744" y="1015"/>
                </a:cubicBezTo>
                <a:cubicBezTo>
                  <a:pt x="1796" y="1015"/>
                  <a:pt x="1838" y="1070"/>
                  <a:pt x="1893" y="1070"/>
                </a:cubicBezTo>
                <a:cubicBezTo>
                  <a:pt x="1945" y="1070"/>
                  <a:pt x="2000" y="1083"/>
                  <a:pt x="2039" y="1083"/>
                </a:cubicBezTo>
                <a:cubicBezTo>
                  <a:pt x="2094" y="1083"/>
                  <a:pt x="2149" y="1122"/>
                  <a:pt x="2188" y="1122"/>
                </a:cubicBezTo>
                <a:lnTo>
                  <a:pt x="2337" y="1122"/>
                </a:lnTo>
                <a:cubicBezTo>
                  <a:pt x="2392" y="1122"/>
                  <a:pt x="2431" y="1002"/>
                  <a:pt x="2486" y="1002"/>
                </a:cubicBezTo>
                <a:cubicBezTo>
                  <a:pt x="2541" y="1002"/>
                  <a:pt x="2593" y="1015"/>
                  <a:pt x="2635" y="1015"/>
                </a:cubicBezTo>
                <a:cubicBezTo>
                  <a:pt x="2687" y="1015"/>
                  <a:pt x="2729" y="1002"/>
                  <a:pt x="2784" y="989"/>
                </a:cubicBezTo>
                <a:cubicBezTo>
                  <a:pt x="2836" y="989"/>
                  <a:pt x="2878" y="960"/>
                  <a:pt x="2930" y="960"/>
                </a:cubicBezTo>
                <a:cubicBezTo>
                  <a:pt x="2941" y="957"/>
                  <a:pt x="2951" y="956"/>
                  <a:pt x="2961" y="956"/>
                </a:cubicBezTo>
                <a:cubicBezTo>
                  <a:pt x="3002" y="956"/>
                  <a:pt x="3037" y="973"/>
                  <a:pt x="3079" y="973"/>
                </a:cubicBezTo>
                <a:cubicBezTo>
                  <a:pt x="3134" y="960"/>
                  <a:pt x="3173" y="947"/>
                  <a:pt x="3228" y="947"/>
                </a:cubicBezTo>
                <a:cubicBezTo>
                  <a:pt x="3234" y="946"/>
                  <a:pt x="3240" y="945"/>
                  <a:pt x="3245" y="945"/>
                </a:cubicBezTo>
                <a:cubicBezTo>
                  <a:pt x="3287" y="945"/>
                  <a:pt x="3327" y="976"/>
                  <a:pt x="3368" y="976"/>
                </a:cubicBezTo>
                <a:cubicBezTo>
                  <a:pt x="3376" y="976"/>
                  <a:pt x="3383" y="975"/>
                  <a:pt x="3390" y="973"/>
                </a:cubicBezTo>
                <a:cubicBezTo>
                  <a:pt x="3445" y="960"/>
                  <a:pt x="3484" y="934"/>
                  <a:pt x="3526" y="921"/>
                </a:cubicBezTo>
                <a:cubicBezTo>
                  <a:pt x="3578" y="908"/>
                  <a:pt x="3607" y="840"/>
                  <a:pt x="3646" y="811"/>
                </a:cubicBezTo>
                <a:cubicBezTo>
                  <a:pt x="3701" y="772"/>
                  <a:pt x="3795" y="746"/>
                  <a:pt x="3795" y="704"/>
                </a:cubicBezTo>
                <a:cubicBezTo>
                  <a:pt x="3795" y="691"/>
                  <a:pt x="3782" y="678"/>
                  <a:pt x="3769" y="649"/>
                </a:cubicBezTo>
                <a:lnTo>
                  <a:pt x="3876" y="649"/>
                </a:lnTo>
                <a:cubicBezTo>
                  <a:pt x="3918" y="636"/>
                  <a:pt x="3957" y="636"/>
                  <a:pt x="3999" y="623"/>
                </a:cubicBezTo>
                <a:cubicBezTo>
                  <a:pt x="4038" y="623"/>
                  <a:pt x="4064" y="610"/>
                  <a:pt x="4106" y="610"/>
                </a:cubicBezTo>
                <a:cubicBezTo>
                  <a:pt x="4109" y="609"/>
                  <a:pt x="4113" y="608"/>
                  <a:pt x="4116" y="608"/>
                </a:cubicBezTo>
                <a:cubicBezTo>
                  <a:pt x="4148" y="608"/>
                  <a:pt x="4181" y="651"/>
                  <a:pt x="4213" y="651"/>
                </a:cubicBezTo>
                <a:cubicBezTo>
                  <a:pt x="4217" y="651"/>
                  <a:pt x="4222" y="651"/>
                  <a:pt x="4226" y="649"/>
                </a:cubicBezTo>
                <a:cubicBezTo>
                  <a:pt x="4254" y="649"/>
                  <a:pt x="4288" y="656"/>
                  <a:pt x="4315" y="656"/>
                </a:cubicBezTo>
                <a:cubicBezTo>
                  <a:pt x="4328" y="656"/>
                  <a:pt x="4340" y="654"/>
                  <a:pt x="4349" y="649"/>
                </a:cubicBezTo>
                <a:cubicBezTo>
                  <a:pt x="4388" y="636"/>
                  <a:pt x="4417" y="568"/>
                  <a:pt x="4443" y="555"/>
                </a:cubicBezTo>
                <a:cubicBezTo>
                  <a:pt x="4485" y="529"/>
                  <a:pt x="4566" y="516"/>
                  <a:pt x="4566" y="487"/>
                </a:cubicBezTo>
                <a:cubicBezTo>
                  <a:pt x="4566" y="461"/>
                  <a:pt x="4498" y="422"/>
                  <a:pt x="4456" y="393"/>
                </a:cubicBezTo>
                <a:cubicBezTo>
                  <a:pt x="4430" y="367"/>
                  <a:pt x="4404" y="354"/>
                  <a:pt x="4362" y="341"/>
                </a:cubicBezTo>
                <a:cubicBezTo>
                  <a:pt x="4336" y="325"/>
                  <a:pt x="4294" y="312"/>
                  <a:pt x="4255" y="299"/>
                </a:cubicBezTo>
                <a:cubicBezTo>
                  <a:pt x="4234" y="292"/>
                  <a:pt x="4214" y="292"/>
                  <a:pt x="4193" y="292"/>
                </a:cubicBezTo>
                <a:cubicBezTo>
                  <a:pt x="4173" y="292"/>
                  <a:pt x="4153" y="292"/>
                  <a:pt x="4132" y="286"/>
                </a:cubicBezTo>
                <a:cubicBezTo>
                  <a:pt x="4106" y="273"/>
                  <a:pt x="4080" y="218"/>
                  <a:pt x="4038" y="205"/>
                </a:cubicBezTo>
                <a:cubicBezTo>
                  <a:pt x="3999" y="192"/>
                  <a:pt x="3970" y="192"/>
                  <a:pt x="3931" y="192"/>
                </a:cubicBezTo>
                <a:cubicBezTo>
                  <a:pt x="3889" y="179"/>
                  <a:pt x="3863" y="137"/>
                  <a:pt x="3821" y="124"/>
                </a:cubicBezTo>
                <a:cubicBezTo>
                  <a:pt x="3801" y="117"/>
                  <a:pt x="3781" y="117"/>
                  <a:pt x="3761" y="117"/>
                </a:cubicBezTo>
                <a:cubicBezTo>
                  <a:pt x="3741" y="117"/>
                  <a:pt x="3720" y="117"/>
                  <a:pt x="3701" y="111"/>
                </a:cubicBezTo>
                <a:cubicBezTo>
                  <a:pt x="3663" y="111"/>
                  <a:pt x="3628" y="165"/>
                  <a:pt x="3591" y="165"/>
                </a:cubicBezTo>
                <a:cubicBezTo>
                  <a:pt x="3587" y="165"/>
                  <a:pt x="3582" y="165"/>
                  <a:pt x="3578" y="163"/>
                </a:cubicBezTo>
                <a:cubicBezTo>
                  <a:pt x="3539" y="163"/>
                  <a:pt x="3513" y="111"/>
                  <a:pt x="3471" y="98"/>
                </a:cubicBezTo>
                <a:cubicBezTo>
                  <a:pt x="3432" y="98"/>
                  <a:pt x="3390" y="98"/>
                  <a:pt x="3351" y="82"/>
                </a:cubicBezTo>
                <a:cubicBezTo>
                  <a:pt x="3322" y="82"/>
                  <a:pt x="3270" y="111"/>
                  <a:pt x="3241" y="111"/>
                </a:cubicBezTo>
                <a:cubicBezTo>
                  <a:pt x="3202" y="98"/>
                  <a:pt x="3160" y="43"/>
                  <a:pt x="3121" y="43"/>
                </a:cubicBezTo>
                <a:cubicBezTo>
                  <a:pt x="3092" y="43"/>
                  <a:pt x="3053" y="17"/>
                  <a:pt x="3011" y="17"/>
                </a:cubicBezTo>
                <a:lnTo>
                  <a:pt x="2891" y="17"/>
                </a:lnTo>
                <a:cubicBezTo>
                  <a:pt x="2849" y="17"/>
                  <a:pt x="2810" y="30"/>
                  <a:pt x="2784" y="30"/>
                </a:cubicBezTo>
                <a:cubicBezTo>
                  <a:pt x="2742" y="30"/>
                  <a:pt x="2703" y="17"/>
                  <a:pt x="2661" y="17"/>
                </a:cubicBezTo>
                <a:cubicBezTo>
                  <a:pt x="2622" y="17"/>
                  <a:pt x="2580" y="43"/>
                  <a:pt x="2541" y="43"/>
                </a:cubicBezTo>
                <a:cubicBezTo>
                  <a:pt x="2512" y="43"/>
                  <a:pt x="2473" y="30"/>
                  <a:pt x="2431" y="30"/>
                </a:cubicBezTo>
                <a:cubicBezTo>
                  <a:pt x="2392" y="30"/>
                  <a:pt x="2350" y="69"/>
                  <a:pt x="2311" y="69"/>
                </a:cubicBezTo>
                <a:cubicBezTo>
                  <a:pt x="2269" y="69"/>
                  <a:pt x="2230" y="1"/>
                  <a:pt x="2201"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11"/>
          <p:cNvSpPr/>
          <p:nvPr/>
        </p:nvSpPr>
        <p:spPr>
          <a:xfrm>
            <a:off x="2498239" y="4799961"/>
            <a:ext cx="874653" cy="161177"/>
          </a:xfrm>
          <a:custGeom>
            <a:avLst/>
            <a:gdLst/>
            <a:ahLst/>
            <a:cxnLst/>
            <a:rect l="l" t="t" r="r" b="b"/>
            <a:pathLst>
              <a:path w="3536" h="862" extrusionOk="0">
                <a:moveTo>
                  <a:pt x="1203" y="0"/>
                </a:moveTo>
                <a:cubicBezTo>
                  <a:pt x="1174" y="13"/>
                  <a:pt x="1148" y="26"/>
                  <a:pt x="1106" y="26"/>
                </a:cubicBezTo>
                <a:cubicBezTo>
                  <a:pt x="1080" y="26"/>
                  <a:pt x="1054" y="81"/>
                  <a:pt x="1025" y="81"/>
                </a:cubicBezTo>
                <a:cubicBezTo>
                  <a:pt x="1004" y="81"/>
                  <a:pt x="974" y="62"/>
                  <a:pt x="947" y="62"/>
                </a:cubicBezTo>
                <a:cubicBezTo>
                  <a:pt x="942" y="62"/>
                  <a:pt x="936" y="62"/>
                  <a:pt x="931" y="65"/>
                </a:cubicBezTo>
                <a:cubicBezTo>
                  <a:pt x="905" y="65"/>
                  <a:pt x="879" y="65"/>
                  <a:pt x="850" y="81"/>
                </a:cubicBezTo>
                <a:cubicBezTo>
                  <a:pt x="811" y="81"/>
                  <a:pt x="798" y="120"/>
                  <a:pt x="756" y="120"/>
                </a:cubicBezTo>
                <a:cubicBezTo>
                  <a:pt x="753" y="121"/>
                  <a:pt x="750" y="122"/>
                  <a:pt x="747" y="122"/>
                </a:cubicBezTo>
                <a:cubicBezTo>
                  <a:pt x="721" y="122"/>
                  <a:pt x="685" y="81"/>
                  <a:pt x="662" y="81"/>
                </a:cubicBezTo>
                <a:cubicBezTo>
                  <a:pt x="649" y="88"/>
                  <a:pt x="635" y="88"/>
                  <a:pt x="620" y="88"/>
                </a:cubicBezTo>
                <a:cubicBezTo>
                  <a:pt x="604" y="88"/>
                  <a:pt x="587" y="88"/>
                  <a:pt x="568" y="94"/>
                </a:cubicBezTo>
                <a:cubicBezTo>
                  <a:pt x="539" y="94"/>
                  <a:pt x="513" y="133"/>
                  <a:pt x="487" y="133"/>
                </a:cubicBezTo>
                <a:cubicBezTo>
                  <a:pt x="458" y="146"/>
                  <a:pt x="432" y="146"/>
                  <a:pt x="406" y="162"/>
                </a:cubicBezTo>
                <a:cubicBezTo>
                  <a:pt x="377" y="162"/>
                  <a:pt x="351" y="201"/>
                  <a:pt x="325" y="214"/>
                </a:cubicBezTo>
                <a:cubicBezTo>
                  <a:pt x="310" y="220"/>
                  <a:pt x="297" y="220"/>
                  <a:pt x="283" y="220"/>
                </a:cubicBezTo>
                <a:cubicBezTo>
                  <a:pt x="270" y="220"/>
                  <a:pt x="257" y="220"/>
                  <a:pt x="244" y="227"/>
                </a:cubicBezTo>
                <a:cubicBezTo>
                  <a:pt x="202" y="243"/>
                  <a:pt x="176" y="243"/>
                  <a:pt x="150" y="256"/>
                </a:cubicBezTo>
                <a:cubicBezTo>
                  <a:pt x="121" y="269"/>
                  <a:pt x="95" y="282"/>
                  <a:pt x="82" y="295"/>
                </a:cubicBezTo>
                <a:cubicBezTo>
                  <a:pt x="40" y="324"/>
                  <a:pt x="1" y="350"/>
                  <a:pt x="1" y="376"/>
                </a:cubicBezTo>
                <a:cubicBezTo>
                  <a:pt x="1" y="405"/>
                  <a:pt x="53" y="405"/>
                  <a:pt x="95" y="431"/>
                </a:cubicBezTo>
                <a:cubicBezTo>
                  <a:pt x="108" y="444"/>
                  <a:pt x="134" y="486"/>
                  <a:pt x="163" y="499"/>
                </a:cubicBezTo>
                <a:lnTo>
                  <a:pt x="257" y="499"/>
                </a:lnTo>
                <a:cubicBezTo>
                  <a:pt x="283" y="499"/>
                  <a:pt x="325" y="457"/>
                  <a:pt x="351" y="457"/>
                </a:cubicBezTo>
                <a:cubicBezTo>
                  <a:pt x="377" y="470"/>
                  <a:pt x="406" y="486"/>
                  <a:pt x="432" y="486"/>
                </a:cubicBezTo>
                <a:cubicBezTo>
                  <a:pt x="474" y="486"/>
                  <a:pt x="500" y="499"/>
                  <a:pt x="526" y="499"/>
                </a:cubicBezTo>
                <a:lnTo>
                  <a:pt x="607" y="499"/>
                </a:lnTo>
                <a:cubicBezTo>
                  <a:pt x="594" y="512"/>
                  <a:pt x="594" y="525"/>
                  <a:pt x="594" y="538"/>
                </a:cubicBezTo>
                <a:cubicBezTo>
                  <a:pt x="594" y="580"/>
                  <a:pt x="662" y="593"/>
                  <a:pt x="717" y="619"/>
                </a:cubicBezTo>
                <a:cubicBezTo>
                  <a:pt x="743" y="648"/>
                  <a:pt x="756" y="687"/>
                  <a:pt x="798" y="713"/>
                </a:cubicBezTo>
                <a:cubicBezTo>
                  <a:pt x="824" y="729"/>
                  <a:pt x="863" y="742"/>
                  <a:pt x="905" y="755"/>
                </a:cubicBezTo>
                <a:cubicBezTo>
                  <a:pt x="937" y="755"/>
                  <a:pt x="981" y="725"/>
                  <a:pt x="1020" y="725"/>
                </a:cubicBezTo>
                <a:cubicBezTo>
                  <a:pt x="1027" y="725"/>
                  <a:pt x="1034" y="726"/>
                  <a:pt x="1041" y="729"/>
                </a:cubicBezTo>
                <a:cubicBezTo>
                  <a:pt x="1067" y="729"/>
                  <a:pt x="1106" y="742"/>
                  <a:pt x="1148" y="742"/>
                </a:cubicBezTo>
                <a:cubicBezTo>
                  <a:pt x="1156" y="745"/>
                  <a:pt x="1164" y="746"/>
                  <a:pt x="1171" y="746"/>
                </a:cubicBezTo>
                <a:cubicBezTo>
                  <a:pt x="1203" y="746"/>
                  <a:pt x="1237" y="729"/>
                  <a:pt x="1268" y="729"/>
                </a:cubicBezTo>
                <a:cubicBezTo>
                  <a:pt x="1297" y="742"/>
                  <a:pt x="1336" y="755"/>
                  <a:pt x="1378" y="768"/>
                </a:cubicBezTo>
                <a:cubicBezTo>
                  <a:pt x="1417" y="768"/>
                  <a:pt x="1459" y="781"/>
                  <a:pt x="1485" y="781"/>
                </a:cubicBezTo>
                <a:cubicBezTo>
                  <a:pt x="1527" y="781"/>
                  <a:pt x="1566" y="768"/>
                  <a:pt x="1608" y="768"/>
                </a:cubicBezTo>
                <a:cubicBezTo>
                  <a:pt x="1647" y="768"/>
                  <a:pt x="1673" y="862"/>
                  <a:pt x="1715" y="862"/>
                </a:cubicBezTo>
                <a:lnTo>
                  <a:pt x="1835" y="862"/>
                </a:lnTo>
                <a:cubicBezTo>
                  <a:pt x="1877" y="862"/>
                  <a:pt x="1916" y="836"/>
                  <a:pt x="1958" y="836"/>
                </a:cubicBezTo>
                <a:cubicBezTo>
                  <a:pt x="1984" y="836"/>
                  <a:pt x="2026" y="823"/>
                  <a:pt x="2065" y="823"/>
                </a:cubicBezTo>
                <a:cubicBezTo>
                  <a:pt x="2107" y="823"/>
                  <a:pt x="2146" y="781"/>
                  <a:pt x="2188" y="781"/>
                </a:cubicBezTo>
                <a:cubicBezTo>
                  <a:pt x="2227" y="781"/>
                  <a:pt x="2269" y="862"/>
                  <a:pt x="2295" y="862"/>
                </a:cubicBezTo>
                <a:cubicBezTo>
                  <a:pt x="2337" y="862"/>
                  <a:pt x="2376" y="836"/>
                  <a:pt x="2418" y="836"/>
                </a:cubicBezTo>
                <a:cubicBezTo>
                  <a:pt x="2457" y="836"/>
                  <a:pt x="2499" y="823"/>
                  <a:pt x="2538" y="823"/>
                </a:cubicBezTo>
                <a:cubicBezTo>
                  <a:pt x="2564" y="823"/>
                  <a:pt x="2606" y="794"/>
                  <a:pt x="2645" y="794"/>
                </a:cubicBezTo>
                <a:cubicBezTo>
                  <a:pt x="2687" y="794"/>
                  <a:pt x="2726" y="768"/>
                  <a:pt x="2755" y="768"/>
                </a:cubicBezTo>
                <a:cubicBezTo>
                  <a:pt x="2794" y="755"/>
                  <a:pt x="2836" y="755"/>
                  <a:pt x="2875" y="742"/>
                </a:cubicBezTo>
                <a:cubicBezTo>
                  <a:pt x="2917" y="742"/>
                  <a:pt x="2943" y="729"/>
                  <a:pt x="2985" y="713"/>
                </a:cubicBezTo>
                <a:cubicBezTo>
                  <a:pt x="3024" y="713"/>
                  <a:pt x="3050" y="687"/>
                  <a:pt x="3092" y="687"/>
                </a:cubicBezTo>
                <a:cubicBezTo>
                  <a:pt x="3096" y="686"/>
                  <a:pt x="3100" y="685"/>
                  <a:pt x="3105" y="685"/>
                </a:cubicBezTo>
                <a:cubicBezTo>
                  <a:pt x="3137" y="685"/>
                  <a:pt x="3177" y="716"/>
                  <a:pt x="3211" y="716"/>
                </a:cubicBezTo>
                <a:cubicBezTo>
                  <a:pt x="3217" y="716"/>
                  <a:pt x="3222" y="715"/>
                  <a:pt x="3228" y="713"/>
                </a:cubicBezTo>
                <a:cubicBezTo>
                  <a:pt x="3267" y="713"/>
                  <a:pt x="3309" y="713"/>
                  <a:pt x="3335" y="700"/>
                </a:cubicBezTo>
                <a:cubicBezTo>
                  <a:pt x="3374" y="687"/>
                  <a:pt x="3390" y="619"/>
                  <a:pt x="3416" y="606"/>
                </a:cubicBezTo>
                <a:cubicBezTo>
                  <a:pt x="3471" y="580"/>
                  <a:pt x="3536" y="551"/>
                  <a:pt x="3536" y="525"/>
                </a:cubicBezTo>
                <a:cubicBezTo>
                  <a:pt x="3536" y="499"/>
                  <a:pt x="3471" y="470"/>
                  <a:pt x="3429" y="444"/>
                </a:cubicBezTo>
                <a:cubicBezTo>
                  <a:pt x="3403" y="418"/>
                  <a:pt x="3361" y="405"/>
                  <a:pt x="3322" y="389"/>
                </a:cubicBezTo>
                <a:cubicBezTo>
                  <a:pt x="3293" y="376"/>
                  <a:pt x="3254" y="376"/>
                  <a:pt x="3212" y="363"/>
                </a:cubicBezTo>
                <a:cubicBezTo>
                  <a:pt x="3203" y="360"/>
                  <a:pt x="3195" y="359"/>
                  <a:pt x="3187" y="359"/>
                </a:cubicBezTo>
                <a:cubicBezTo>
                  <a:pt x="3164" y="359"/>
                  <a:pt x="3140" y="367"/>
                  <a:pt x="3117" y="367"/>
                </a:cubicBezTo>
                <a:cubicBezTo>
                  <a:pt x="3108" y="367"/>
                  <a:pt x="3100" y="366"/>
                  <a:pt x="3092" y="363"/>
                </a:cubicBezTo>
                <a:cubicBezTo>
                  <a:pt x="3050" y="350"/>
                  <a:pt x="3024" y="295"/>
                  <a:pt x="2985" y="295"/>
                </a:cubicBezTo>
                <a:cubicBezTo>
                  <a:pt x="2956" y="295"/>
                  <a:pt x="2917" y="295"/>
                  <a:pt x="2875" y="282"/>
                </a:cubicBezTo>
                <a:cubicBezTo>
                  <a:pt x="2836" y="282"/>
                  <a:pt x="2807" y="243"/>
                  <a:pt x="2768" y="227"/>
                </a:cubicBezTo>
                <a:cubicBezTo>
                  <a:pt x="2740" y="227"/>
                  <a:pt x="2713" y="234"/>
                  <a:pt x="2686" y="234"/>
                </a:cubicBezTo>
                <a:cubicBezTo>
                  <a:pt x="2672" y="234"/>
                  <a:pt x="2659" y="232"/>
                  <a:pt x="2645" y="227"/>
                </a:cubicBezTo>
                <a:cubicBezTo>
                  <a:pt x="2606" y="227"/>
                  <a:pt x="2564" y="295"/>
                  <a:pt x="2525" y="295"/>
                </a:cubicBezTo>
                <a:cubicBezTo>
                  <a:pt x="2483" y="295"/>
                  <a:pt x="2457" y="243"/>
                  <a:pt x="2418" y="243"/>
                </a:cubicBezTo>
                <a:lnTo>
                  <a:pt x="2295" y="243"/>
                </a:lnTo>
                <a:cubicBezTo>
                  <a:pt x="2256" y="243"/>
                  <a:pt x="2214" y="269"/>
                  <a:pt x="2175" y="269"/>
                </a:cubicBezTo>
                <a:lnTo>
                  <a:pt x="2159" y="269"/>
                </a:lnTo>
                <a:cubicBezTo>
                  <a:pt x="2175" y="256"/>
                  <a:pt x="2175" y="243"/>
                  <a:pt x="2188" y="243"/>
                </a:cubicBezTo>
                <a:cubicBezTo>
                  <a:pt x="2214" y="214"/>
                  <a:pt x="2269" y="188"/>
                  <a:pt x="2269" y="162"/>
                </a:cubicBezTo>
                <a:cubicBezTo>
                  <a:pt x="2269" y="146"/>
                  <a:pt x="2227" y="94"/>
                  <a:pt x="2188" y="81"/>
                </a:cubicBezTo>
                <a:cubicBezTo>
                  <a:pt x="2185" y="77"/>
                  <a:pt x="2180" y="76"/>
                  <a:pt x="2175" y="76"/>
                </a:cubicBezTo>
                <a:cubicBezTo>
                  <a:pt x="2160" y="76"/>
                  <a:pt x="2139" y="84"/>
                  <a:pt x="2116" y="84"/>
                </a:cubicBezTo>
                <a:cubicBezTo>
                  <a:pt x="2109" y="84"/>
                  <a:pt x="2101" y="84"/>
                  <a:pt x="2094" y="81"/>
                </a:cubicBezTo>
                <a:cubicBezTo>
                  <a:pt x="2087" y="77"/>
                  <a:pt x="2081" y="76"/>
                  <a:pt x="2074" y="76"/>
                </a:cubicBezTo>
                <a:cubicBezTo>
                  <a:pt x="2058" y="76"/>
                  <a:pt x="2041" y="84"/>
                  <a:pt x="2019" y="84"/>
                </a:cubicBezTo>
                <a:cubicBezTo>
                  <a:pt x="2012" y="84"/>
                  <a:pt x="2005" y="84"/>
                  <a:pt x="1997" y="81"/>
                </a:cubicBezTo>
                <a:cubicBezTo>
                  <a:pt x="1971" y="81"/>
                  <a:pt x="1958" y="13"/>
                  <a:pt x="1932" y="0"/>
                </a:cubicBezTo>
                <a:lnTo>
                  <a:pt x="1835" y="0"/>
                </a:lnTo>
                <a:cubicBezTo>
                  <a:pt x="1809" y="0"/>
                  <a:pt x="1770" y="52"/>
                  <a:pt x="1741" y="52"/>
                </a:cubicBezTo>
                <a:cubicBezTo>
                  <a:pt x="1715" y="52"/>
                  <a:pt x="1689" y="13"/>
                  <a:pt x="1647" y="13"/>
                </a:cubicBezTo>
                <a:cubicBezTo>
                  <a:pt x="1621" y="13"/>
                  <a:pt x="1592" y="26"/>
                  <a:pt x="1566" y="26"/>
                </a:cubicBezTo>
                <a:cubicBezTo>
                  <a:pt x="1527" y="26"/>
                  <a:pt x="1498" y="0"/>
                  <a:pt x="1472" y="0"/>
                </a:cubicBezTo>
                <a:cubicBezTo>
                  <a:pt x="1446" y="0"/>
                  <a:pt x="1417" y="13"/>
                  <a:pt x="1378" y="13"/>
                </a:cubicBezTo>
                <a:cubicBezTo>
                  <a:pt x="1349" y="13"/>
                  <a:pt x="1323" y="0"/>
                  <a:pt x="1297" y="0"/>
                </a:cubicBezTo>
                <a:cubicBezTo>
                  <a:pt x="1283" y="4"/>
                  <a:pt x="1271" y="6"/>
                  <a:pt x="1260" y="6"/>
                </a:cubicBezTo>
                <a:cubicBezTo>
                  <a:pt x="1237" y="6"/>
                  <a:pt x="1220" y="0"/>
                  <a:pt x="120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11"/>
          <p:cNvSpPr/>
          <p:nvPr/>
        </p:nvSpPr>
        <p:spPr>
          <a:xfrm>
            <a:off x="3376594" y="4948236"/>
            <a:ext cx="737617" cy="224937"/>
          </a:xfrm>
          <a:custGeom>
            <a:avLst/>
            <a:gdLst/>
            <a:ahLst/>
            <a:cxnLst/>
            <a:rect l="l" t="t" r="r" b="b"/>
            <a:pathLst>
              <a:path w="2982" h="1203" extrusionOk="0">
                <a:moveTo>
                  <a:pt x="1404" y="1"/>
                </a:moveTo>
                <a:cubicBezTo>
                  <a:pt x="1378" y="1"/>
                  <a:pt x="1349" y="56"/>
                  <a:pt x="1323" y="56"/>
                </a:cubicBezTo>
                <a:cubicBezTo>
                  <a:pt x="1297" y="56"/>
                  <a:pt x="1268" y="43"/>
                  <a:pt x="1242" y="43"/>
                </a:cubicBezTo>
                <a:cubicBezTo>
                  <a:pt x="1216" y="43"/>
                  <a:pt x="1187" y="17"/>
                  <a:pt x="1161" y="17"/>
                </a:cubicBezTo>
                <a:lnTo>
                  <a:pt x="1093" y="17"/>
                </a:lnTo>
                <a:cubicBezTo>
                  <a:pt x="1067" y="17"/>
                  <a:pt x="1038" y="69"/>
                  <a:pt x="1012" y="69"/>
                </a:cubicBezTo>
                <a:cubicBezTo>
                  <a:pt x="986" y="69"/>
                  <a:pt x="957" y="56"/>
                  <a:pt x="931" y="56"/>
                </a:cubicBezTo>
                <a:lnTo>
                  <a:pt x="850" y="56"/>
                </a:lnTo>
                <a:cubicBezTo>
                  <a:pt x="824" y="56"/>
                  <a:pt x="811" y="82"/>
                  <a:pt x="782" y="82"/>
                </a:cubicBezTo>
                <a:cubicBezTo>
                  <a:pt x="764" y="82"/>
                  <a:pt x="747" y="76"/>
                  <a:pt x="729" y="76"/>
                </a:cubicBezTo>
                <a:cubicBezTo>
                  <a:pt x="720" y="76"/>
                  <a:pt x="710" y="78"/>
                  <a:pt x="701" y="82"/>
                </a:cubicBezTo>
                <a:cubicBezTo>
                  <a:pt x="675" y="82"/>
                  <a:pt x="649" y="98"/>
                  <a:pt x="620" y="98"/>
                </a:cubicBezTo>
                <a:cubicBezTo>
                  <a:pt x="594" y="98"/>
                  <a:pt x="568" y="56"/>
                  <a:pt x="539" y="56"/>
                </a:cubicBezTo>
                <a:cubicBezTo>
                  <a:pt x="513" y="69"/>
                  <a:pt x="487" y="69"/>
                  <a:pt x="471" y="82"/>
                </a:cubicBezTo>
                <a:cubicBezTo>
                  <a:pt x="445" y="82"/>
                  <a:pt x="419" y="111"/>
                  <a:pt x="390" y="111"/>
                </a:cubicBezTo>
                <a:cubicBezTo>
                  <a:pt x="369" y="111"/>
                  <a:pt x="349" y="93"/>
                  <a:pt x="327" y="93"/>
                </a:cubicBezTo>
                <a:cubicBezTo>
                  <a:pt x="321" y="93"/>
                  <a:pt x="315" y="95"/>
                  <a:pt x="309" y="98"/>
                </a:cubicBezTo>
                <a:cubicBezTo>
                  <a:pt x="283" y="98"/>
                  <a:pt x="270" y="150"/>
                  <a:pt x="244" y="150"/>
                </a:cubicBezTo>
                <a:cubicBezTo>
                  <a:pt x="234" y="154"/>
                  <a:pt x="225" y="156"/>
                  <a:pt x="216" y="156"/>
                </a:cubicBezTo>
                <a:cubicBezTo>
                  <a:pt x="197" y="156"/>
                  <a:pt x="180" y="150"/>
                  <a:pt x="163" y="150"/>
                </a:cubicBezTo>
                <a:cubicBezTo>
                  <a:pt x="134" y="163"/>
                  <a:pt x="108" y="163"/>
                  <a:pt x="95" y="179"/>
                </a:cubicBezTo>
                <a:cubicBezTo>
                  <a:pt x="66" y="192"/>
                  <a:pt x="40" y="218"/>
                  <a:pt x="27" y="231"/>
                </a:cubicBezTo>
                <a:cubicBezTo>
                  <a:pt x="1" y="244"/>
                  <a:pt x="14" y="273"/>
                  <a:pt x="14" y="299"/>
                </a:cubicBezTo>
                <a:cubicBezTo>
                  <a:pt x="14" y="325"/>
                  <a:pt x="14" y="341"/>
                  <a:pt x="40" y="354"/>
                </a:cubicBezTo>
                <a:cubicBezTo>
                  <a:pt x="46" y="360"/>
                  <a:pt x="60" y="360"/>
                  <a:pt x="75" y="360"/>
                </a:cubicBezTo>
                <a:cubicBezTo>
                  <a:pt x="91" y="360"/>
                  <a:pt x="108" y="360"/>
                  <a:pt x="121" y="367"/>
                </a:cubicBezTo>
                <a:cubicBezTo>
                  <a:pt x="134" y="380"/>
                  <a:pt x="163" y="406"/>
                  <a:pt x="189" y="406"/>
                </a:cubicBezTo>
                <a:cubicBezTo>
                  <a:pt x="197" y="411"/>
                  <a:pt x="206" y="413"/>
                  <a:pt x="216" y="413"/>
                </a:cubicBezTo>
                <a:cubicBezTo>
                  <a:pt x="234" y="413"/>
                  <a:pt x="253" y="406"/>
                  <a:pt x="270" y="406"/>
                </a:cubicBezTo>
                <a:cubicBezTo>
                  <a:pt x="296" y="422"/>
                  <a:pt x="309" y="461"/>
                  <a:pt x="338" y="461"/>
                </a:cubicBezTo>
                <a:cubicBezTo>
                  <a:pt x="364" y="461"/>
                  <a:pt x="390" y="487"/>
                  <a:pt x="419" y="487"/>
                </a:cubicBezTo>
                <a:lnTo>
                  <a:pt x="500" y="487"/>
                </a:lnTo>
                <a:cubicBezTo>
                  <a:pt x="526" y="487"/>
                  <a:pt x="552" y="516"/>
                  <a:pt x="581" y="516"/>
                </a:cubicBezTo>
                <a:lnTo>
                  <a:pt x="662" y="516"/>
                </a:lnTo>
                <a:cubicBezTo>
                  <a:pt x="688" y="516"/>
                  <a:pt x="714" y="503"/>
                  <a:pt x="743" y="503"/>
                </a:cubicBezTo>
                <a:cubicBezTo>
                  <a:pt x="769" y="503"/>
                  <a:pt x="782" y="474"/>
                  <a:pt x="811" y="474"/>
                </a:cubicBezTo>
                <a:cubicBezTo>
                  <a:pt x="756" y="503"/>
                  <a:pt x="769" y="542"/>
                  <a:pt x="769" y="568"/>
                </a:cubicBezTo>
                <a:cubicBezTo>
                  <a:pt x="769" y="597"/>
                  <a:pt x="769" y="610"/>
                  <a:pt x="795" y="636"/>
                </a:cubicBezTo>
                <a:cubicBezTo>
                  <a:pt x="798" y="639"/>
                  <a:pt x="803" y="640"/>
                  <a:pt x="808" y="640"/>
                </a:cubicBezTo>
                <a:cubicBezTo>
                  <a:pt x="822" y="640"/>
                  <a:pt x="841" y="632"/>
                  <a:pt x="858" y="632"/>
                </a:cubicBezTo>
                <a:cubicBezTo>
                  <a:pt x="864" y="632"/>
                  <a:pt x="870" y="633"/>
                  <a:pt x="876" y="636"/>
                </a:cubicBezTo>
                <a:cubicBezTo>
                  <a:pt x="892" y="649"/>
                  <a:pt x="892" y="691"/>
                  <a:pt x="918" y="691"/>
                </a:cubicBezTo>
                <a:cubicBezTo>
                  <a:pt x="892" y="691"/>
                  <a:pt x="876" y="678"/>
                  <a:pt x="850" y="678"/>
                </a:cubicBezTo>
                <a:cubicBezTo>
                  <a:pt x="824" y="691"/>
                  <a:pt x="795" y="717"/>
                  <a:pt x="782" y="717"/>
                </a:cubicBezTo>
                <a:cubicBezTo>
                  <a:pt x="743" y="730"/>
                  <a:pt x="730" y="746"/>
                  <a:pt x="701" y="759"/>
                </a:cubicBezTo>
                <a:cubicBezTo>
                  <a:pt x="695" y="762"/>
                  <a:pt x="689" y="763"/>
                  <a:pt x="682" y="763"/>
                </a:cubicBezTo>
                <a:cubicBezTo>
                  <a:pt x="664" y="763"/>
                  <a:pt x="643" y="755"/>
                  <a:pt x="625" y="755"/>
                </a:cubicBezTo>
                <a:cubicBezTo>
                  <a:pt x="618" y="755"/>
                  <a:pt x="612" y="756"/>
                  <a:pt x="607" y="759"/>
                </a:cubicBezTo>
                <a:cubicBezTo>
                  <a:pt x="581" y="785"/>
                  <a:pt x="594" y="827"/>
                  <a:pt x="594" y="840"/>
                </a:cubicBezTo>
                <a:cubicBezTo>
                  <a:pt x="607" y="866"/>
                  <a:pt x="594" y="892"/>
                  <a:pt x="620" y="921"/>
                </a:cubicBezTo>
                <a:cubicBezTo>
                  <a:pt x="649" y="921"/>
                  <a:pt x="675" y="934"/>
                  <a:pt x="701" y="947"/>
                </a:cubicBezTo>
                <a:lnTo>
                  <a:pt x="782" y="947"/>
                </a:lnTo>
                <a:cubicBezTo>
                  <a:pt x="795" y="947"/>
                  <a:pt x="824" y="960"/>
                  <a:pt x="850" y="960"/>
                </a:cubicBezTo>
                <a:cubicBezTo>
                  <a:pt x="876" y="960"/>
                  <a:pt x="905" y="960"/>
                  <a:pt x="931" y="973"/>
                </a:cubicBezTo>
                <a:cubicBezTo>
                  <a:pt x="957" y="973"/>
                  <a:pt x="986" y="960"/>
                  <a:pt x="1012" y="960"/>
                </a:cubicBezTo>
                <a:cubicBezTo>
                  <a:pt x="1038" y="960"/>
                  <a:pt x="1054" y="989"/>
                  <a:pt x="1080" y="989"/>
                </a:cubicBezTo>
                <a:cubicBezTo>
                  <a:pt x="1083" y="991"/>
                  <a:pt x="1087" y="992"/>
                  <a:pt x="1090" y="992"/>
                </a:cubicBezTo>
                <a:cubicBezTo>
                  <a:pt x="1113" y="992"/>
                  <a:pt x="1138" y="960"/>
                  <a:pt x="1161" y="960"/>
                </a:cubicBezTo>
                <a:cubicBezTo>
                  <a:pt x="1187" y="960"/>
                  <a:pt x="1216" y="973"/>
                  <a:pt x="1242" y="973"/>
                </a:cubicBezTo>
                <a:cubicBezTo>
                  <a:pt x="1268" y="973"/>
                  <a:pt x="1281" y="989"/>
                  <a:pt x="1310" y="989"/>
                </a:cubicBezTo>
                <a:cubicBezTo>
                  <a:pt x="1297" y="1002"/>
                  <a:pt x="1297" y="1015"/>
                  <a:pt x="1297" y="1028"/>
                </a:cubicBezTo>
                <a:cubicBezTo>
                  <a:pt x="1297" y="1054"/>
                  <a:pt x="1297" y="1096"/>
                  <a:pt x="1323" y="1109"/>
                </a:cubicBezTo>
                <a:cubicBezTo>
                  <a:pt x="1328" y="1112"/>
                  <a:pt x="1334" y="1113"/>
                  <a:pt x="1340" y="1113"/>
                </a:cubicBezTo>
                <a:cubicBezTo>
                  <a:pt x="1365" y="1113"/>
                  <a:pt x="1396" y="1096"/>
                  <a:pt x="1417" y="1096"/>
                </a:cubicBezTo>
                <a:cubicBezTo>
                  <a:pt x="1443" y="1109"/>
                  <a:pt x="1459" y="1122"/>
                  <a:pt x="1485" y="1135"/>
                </a:cubicBezTo>
                <a:cubicBezTo>
                  <a:pt x="1511" y="1135"/>
                  <a:pt x="1540" y="1151"/>
                  <a:pt x="1566" y="1151"/>
                </a:cubicBezTo>
                <a:cubicBezTo>
                  <a:pt x="1592" y="1151"/>
                  <a:pt x="1621" y="1177"/>
                  <a:pt x="1647" y="1177"/>
                </a:cubicBezTo>
                <a:cubicBezTo>
                  <a:pt x="1660" y="1177"/>
                  <a:pt x="1686" y="1190"/>
                  <a:pt x="1715" y="1190"/>
                </a:cubicBezTo>
                <a:cubicBezTo>
                  <a:pt x="1741" y="1190"/>
                  <a:pt x="1767" y="1151"/>
                  <a:pt x="1796" y="1151"/>
                </a:cubicBezTo>
                <a:cubicBezTo>
                  <a:pt x="1822" y="1151"/>
                  <a:pt x="1848" y="1203"/>
                  <a:pt x="1877" y="1203"/>
                </a:cubicBezTo>
                <a:cubicBezTo>
                  <a:pt x="1903" y="1203"/>
                  <a:pt x="1929" y="1151"/>
                  <a:pt x="1958" y="1151"/>
                </a:cubicBezTo>
                <a:lnTo>
                  <a:pt x="2039" y="1151"/>
                </a:lnTo>
                <a:cubicBezTo>
                  <a:pt x="2065" y="1151"/>
                  <a:pt x="2091" y="1177"/>
                  <a:pt x="2120" y="1177"/>
                </a:cubicBezTo>
                <a:cubicBezTo>
                  <a:pt x="2146" y="1177"/>
                  <a:pt x="2172" y="1164"/>
                  <a:pt x="2188" y="1164"/>
                </a:cubicBezTo>
                <a:cubicBezTo>
                  <a:pt x="2214" y="1164"/>
                  <a:pt x="2253" y="1190"/>
                  <a:pt x="2269" y="1190"/>
                </a:cubicBezTo>
                <a:cubicBezTo>
                  <a:pt x="2295" y="1190"/>
                  <a:pt x="2321" y="1164"/>
                  <a:pt x="2350" y="1164"/>
                </a:cubicBezTo>
                <a:cubicBezTo>
                  <a:pt x="2359" y="1160"/>
                  <a:pt x="2367" y="1158"/>
                  <a:pt x="2376" y="1158"/>
                </a:cubicBezTo>
                <a:cubicBezTo>
                  <a:pt x="2393" y="1158"/>
                  <a:pt x="2411" y="1164"/>
                  <a:pt x="2431" y="1164"/>
                </a:cubicBezTo>
                <a:lnTo>
                  <a:pt x="2512" y="1164"/>
                </a:lnTo>
                <a:cubicBezTo>
                  <a:pt x="2538" y="1151"/>
                  <a:pt x="2551" y="1109"/>
                  <a:pt x="2577" y="1109"/>
                </a:cubicBezTo>
                <a:cubicBezTo>
                  <a:pt x="2601" y="1109"/>
                  <a:pt x="2632" y="1139"/>
                  <a:pt x="2659" y="1139"/>
                </a:cubicBezTo>
                <a:cubicBezTo>
                  <a:pt x="2664" y="1139"/>
                  <a:pt x="2669" y="1137"/>
                  <a:pt x="2674" y="1135"/>
                </a:cubicBezTo>
                <a:cubicBezTo>
                  <a:pt x="2700" y="1135"/>
                  <a:pt x="2713" y="1109"/>
                  <a:pt x="2739" y="1096"/>
                </a:cubicBezTo>
                <a:cubicBezTo>
                  <a:pt x="2768" y="1083"/>
                  <a:pt x="2794" y="1070"/>
                  <a:pt x="2807" y="1070"/>
                </a:cubicBezTo>
                <a:cubicBezTo>
                  <a:pt x="2836" y="1054"/>
                  <a:pt x="2875" y="1054"/>
                  <a:pt x="2888" y="1041"/>
                </a:cubicBezTo>
                <a:cubicBezTo>
                  <a:pt x="2917" y="1015"/>
                  <a:pt x="2901" y="1002"/>
                  <a:pt x="2901" y="973"/>
                </a:cubicBezTo>
                <a:cubicBezTo>
                  <a:pt x="2901" y="960"/>
                  <a:pt x="2930" y="908"/>
                  <a:pt x="2901" y="892"/>
                </a:cubicBezTo>
                <a:cubicBezTo>
                  <a:pt x="2896" y="889"/>
                  <a:pt x="2891" y="889"/>
                  <a:pt x="2885" y="889"/>
                </a:cubicBezTo>
                <a:cubicBezTo>
                  <a:pt x="2861" y="889"/>
                  <a:pt x="2831" y="908"/>
                  <a:pt x="2807" y="908"/>
                </a:cubicBezTo>
                <a:cubicBezTo>
                  <a:pt x="2781" y="892"/>
                  <a:pt x="2768" y="866"/>
                  <a:pt x="2739" y="866"/>
                </a:cubicBezTo>
                <a:cubicBezTo>
                  <a:pt x="2730" y="862"/>
                  <a:pt x="2721" y="860"/>
                  <a:pt x="2713" y="860"/>
                </a:cubicBezTo>
                <a:cubicBezTo>
                  <a:pt x="2695" y="860"/>
                  <a:pt x="2677" y="866"/>
                  <a:pt x="2658" y="866"/>
                </a:cubicBezTo>
                <a:cubicBezTo>
                  <a:pt x="2632" y="866"/>
                  <a:pt x="2606" y="853"/>
                  <a:pt x="2577" y="840"/>
                </a:cubicBezTo>
                <a:cubicBezTo>
                  <a:pt x="2551" y="840"/>
                  <a:pt x="2525" y="866"/>
                  <a:pt x="2496" y="866"/>
                </a:cubicBezTo>
                <a:cubicBezTo>
                  <a:pt x="2483" y="866"/>
                  <a:pt x="2457" y="853"/>
                  <a:pt x="2431" y="853"/>
                </a:cubicBezTo>
                <a:cubicBezTo>
                  <a:pt x="2402" y="840"/>
                  <a:pt x="2376" y="798"/>
                  <a:pt x="2350" y="798"/>
                </a:cubicBezTo>
                <a:lnTo>
                  <a:pt x="2269" y="798"/>
                </a:lnTo>
                <a:cubicBezTo>
                  <a:pt x="2253" y="798"/>
                  <a:pt x="2240" y="827"/>
                  <a:pt x="2214" y="827"/>
                </a:cubicBezTo>
                <a:cubicBezTo>
                  <a:pt x="2240" y="811"/>
                  <a:pt x="2253" y="798"/>
                  <a:pt x="2253" y="785"/>
                </a:cubicBezTo>
                <a:cubicBezTo>
                  <a:pt x="2253" y="772"/>
                  <a:pt x="2227" y="759"/>
                  <a:pt x="2214" y="746"/>
                </a:cubicBezTo>
                <a:cubicBezTo>
                  <a:pt x="2240" y="746"/>
                  <a:pt x="2240" y="704"/>
                  <a:pt x="2269" y="704"/>
                </a:cubicBezTo>
                <a:cubicBezTo>
                  <a:pt x="2295" y="704"/>
                  <a:pt x="2321" y="730"/>
                  <a:pt x="2350" y="730"/>
                </a:cubicBezTo>
                <a:cubicBezTo>
                  <a:pt x="2376" y="717"/>
                  <a:pt x="2389" y="717"/>
                  <a:pt x="2415" y="704"/>
                </a:cubicBezTo>
                <a:lnTo>
                  <a:pt x="2496" y="704"/>
                </a:lnTo>
                <a:cubicBezTo>
                  <a:pt x="2525" y="704"/>
                  <a:pt x="2551" y="691"/>
                  <a:pt x="2564" y="678"/>
                </a:cubicBezTo>
                <a:cubicBezTo>
                  <a:pt x="2593" y="678"/>
                  <a:pt x="2619" y="665"/>
                  <a:pt x="2645" y="665"/>
                </a:cubicBezTo>
                <a:cubicBezTo>
                  <a:pt x="2650" y="662"/>
                  <a:pt x="2654" y="661"/>
                  <a:pt x="2659" y="661"/>
                </a:cubicBezTo>
                <a:cubicBezTo>
                  <a:pt x="2679" y="661"/>
                  <a:pt x="2697" y="681"/>
                  <a:pt x="2715" y="681"/>
                </a:cubicBezTo>
                <a:cubicBezTo>
                  <a:pt x="2719" y="681"/>
                  <a:pt x="2722" y="680"/>
                  <a:pt x="2726" y="678"/>
                </a:cubicBezTo>
                <a:cubicBezTo>
                  <a:pt x="2755" y="678"/>
                  <a:pt x="2768" y="610"/>
                  <a:pt x="2781" y="597"/>
                </a:cubicBezTo>
                <a:lnTo>
                  <a:pt x="2862" y="597"/>
                </a:lnTo>
                <a:cubicBezTo>
                  <a:pt x="2888" y="584"/>
                  <a:pt x="2901" y="555"/>
                  <a:pt x="2917" y="542"/>
                </a:cubicBezTo>
                <a:cubicBezTo>
                  <a:pt x="2943" y="529"/>
                  <a:pt x="2982" y="516"/>
                  <a:pt x="2982" y="487"/>
                </a:cubicBezTo>
                <a:cubicBezTo>
                  <a:pt x="2982" y="474"/>
                  <a:pt x="2930" y="474"/>
                  <a:pt x="2901" y="448"/>
                </a:cubicBezTo>
                <a:cubicBezTo>
                  <a:pt x="2888" y="448"/>
                  <a:pt x="2875" y="393"/>
                  <a:pt x="2849" y="380"/>
                </a:cubicBezTo>
                <a:cubicBezTo>
                  <a:pt x="2836" y="380"/>
                  <a:pt x="2807" y="367"/>
                  <a:pt x="2768" y="367"/>
                </a:cubicBezTo>
                <a:cubicBezTo>
                  <a:pt x="2765" y="364"/>
                  <a:pt x="2762" y="363"/>
                  <a:pt x="2757" y="363"/>
                </a:cubicBezTo>
                <a:cubicBezTo>
                  <a:pt x="2739" y="363"/>
                  <a:pt x="2708" y="380"/>
                  <a:pt x="2687" y="380"/>
                </a:cubicBezTo>
                <a:cubicBezTo>
                  <a:pt x="2658" y="367"/>
                  <a:pt x="2645" y="341"/>
                  <a:pt x="2619" y="325"/>
                </a:cubicBezTo>
                <a:cubicBezTo>
                  <a:pt x="2593" y="325"/>
                  <a:pt x="2564" y="341"/>
                  <a:pt x="2538" y="341"/>
                </a:cubicBezTo>
                <a:cubicBezTo>
                  <a:pt x="2529" y="336"/>
                  <a:pt x="2520" y="334"/>
                  <a:pt x="2511" y="334"/>
                </a:cubicBezTo>
                <a:cubicBezTo>
                  <a:pt x="2493" y="334"/>
                  <a:pt x="2474" y="341"/>
                  <a:pt x="2457" y="341"/>
                </a:cubicBezTo>
                <a:cubicBezTo>
                  <a:pt x="2448" y="336"/>
                  <a:pt x="2439" y="334"/>
                  <a:pt x="2430" y="334"/>
                </a:cubicBezTo>
                <a:cubicBezTo>
                  <a:pt x="2412" y="334"/>
                  <a:pt x="2393" y="341"/>
                  <a:pt x="2376" y="341"/>
                </a:cubicBezTo>
                <a:cubicBezTo>
                  <a:pt x="2350" y="325"/>
                  <a:pt x="2321" y="286"/>
                  <a:pt x="2295" y="286"/>
                </a:cubicBezTo>
                <a:cubicBezTo>
                  <a:pt x="2269" y="286"/>
                  <a:pt x="2240" y="312"/>
                  <a:pt x="2214" y="312"/>
                </a:cubicBezTo>
                <a:cubicBezTo>
                  <a:pt x="2188" y="312"/>
                  <a:pt x="2133" y="286"/>
                  <a:pt x="2107" y="286"/>
                </a:cubicBezTo>
                <a:cubicBezTo>
                  <a:pt x="2159" y="260"/>
                  <a:pt x="2201" y="244"/>
                  <a:pt x="2201" y="218"/>
                </a:cubicBezTo>
                <a:cubicBezTo>
                  <a:pt x="2201" y="192"/>
                  <a:pt x="2188" y="179"/>
                  <a:pt x="2159" y="163"/>
                </a:cubicBezTo>
                <a:cubicBezTo>
                  <a:pt x="2146" y="156"/>
                  <a:pt x="2133" y="156"/>
                  <a:pt x="2119" y="156"/>
                </a:cubicBezTo>
                <a:cubicBezTo>
                  <a:pt x="2106" y="156"/>
                  <a:pt x="2092" y="156"/>
                  <a:pt x="2078" y="150"/>
                </a:cubicBezTo>
                <a:cubicBezTo>
                  <a:pt x="2065" y="137"/>
                  <a:pt x="2039" y="111"/>
                  <a:pt x="2010" y="98"/>
                </a:cubicBezTo>
                <a:cubicBezTo>
                  <a:pt x="1997" y="98"/>
                  <a:pt x="1971" y="69"/>
                  <a:pt x="1945" y="69"/>
                </a:cubicBezTo>
                <a:cubicBezTo>
                  <a:pt x="1939" y="66"/>
                  <a:pt x="1933" y="65"/>
                  <a:pt x="1928" y="65"/>
                </a:cubicBezTo>
                <a:cubicBezTo>
                  <a:pt x="1905" y="65"/>
                  <a:pt x="1885" y="82"/>
                  <a:pt x="1864" y="82"/>
                </a:cubicBezTo>
                <a:cubicBezTo>
                  <a:pt x="1835" y="82"/>
                  <a:pt x="1809" y="69"/>
                  <a:pt x="1783" y="69"/>
                </a:cubicBezTo>
                <a:cubicBezTo>
                  <a:pt x="1754" y="69"/>
                  <a:pt x="1741" y="30"/>
                  <a:pt x="1715" y="17"/>
                </a:cubicBezTo>
                <a:lnTo>
                  <a:pt x="1634" y="17"/>
                </a:lnTo>
                <a:cubicBezTo>
                  <a:pt x="1609" y="17"/>
                  <a:pt x="1586" y="46"/>
                  <a:pt x="1564" y="46"/>
                </a:cubicBezTo>
                <a:cubicBezTo>
                  <a:pt x="1560" y="46"/>
                  <a:pt x="1557" y="45"/>
                  <a:pt x="1553" y="43"/>
                </a:cubicBezTo>
                <a:cubicBezTo>
                  <a:pt x="1524" y="43"/>
                  <a:pt x="1498" y="17"/>
                  <a:pt x="1485" y="17"/>
                </a:cubicBezTo>
                <a:cubicBezTo>
                  <a:pt x="1459" y="17"/>
                  <a:pt x="1430" y="1"/>
                  <a:pt x="1404"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6" name="Google Shape;336;p11"/>
          <p:cNvSpPr/>
          <p:nvPr/>
        </p:nvSpPr>
        <p:spPr>
          <a:xfrm>
            <a:off x="4324701" y="4885223"/>
            <a:ext cx="20283" cy="8040"/>
          </a:xfrm>
          <a:custGeom>
            <a:avLst/>
            <a:gdLst/>
            <a:ahLst/>
            <a:cxnLst/>
            <a:rect l="l" t="t" r="r" b="b"/>
            <a:pathLst>
              <a:path w="82" h="43" extrusionOk="0">
                <a:moveTo>
                  <a:pt x="40" y="1"/>
                </a:moveTo>
                <a:cubicBezTo>
                  <a:pt x="14" y="1"/>
                  <a:pt x="1" y="14"/>
                  <a:pt x="1" y="14"/>
                </a:cubicBezTo>
                <a:cubicBezTo>
                  <a:pt x="1" y="30"/>
                  <a:pt x="14" y="43"/>
                  <a:pt x="40" y="43"/>
                </a:cubicBezTo>
                <a:cubicBezTo>
                  <a:pt x="69" y="43"/>
                  <a:pt x="82" y="30"/>
                  <a:pt x="82" y="30"/>
                </a:cubicBezTo>
                <a:cubicBezTo>
                  <a:pt x="82" y="14"/>
                  <a:pt x="69" y="1"/>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7" name="Google Shape;337;p11"/>
          <p:cNvSpPr/>
          <p:nvPr/>
        </p:nvSpPr>
        <p:spPr>
          <a:xfrm>
            <a:off x="4241344" y="4875687"/>
            <a:ext cx="23499" cy="4861"/>
          </a:xfrm>
          <a:custGeom>
            <a:avLst/>
            <a:gdLst/>
            <a:ahLst/>
            <a:cxnLst/>
            <a:rect l="l" t="t" r="r" b="b"/>
            <a:pathLst>
              <a:path w="95" h="26" extrusionOk="0">
                <a:moveTo>
                  <a:pt x="53" y="0"/>
                </a:moveTo>
                <a:cubicBezTo>
                  <a:pt x="27" y="0"/>
                  <a:pt x="1" y="0"/>
                  <a:pt x="1" y="13"/>
                </a:cubicBezTo>
                <a:cubicBezTo>
                  <a:pt x="1" y="26"/>
                  <a:pt x="27" y="26"/>
                  <a:pt x="40" y="26"/>
                </a:cubicBezTo>
                <a:cubicBezTo>
                  <a:pt x="69" y="26"/>
                  <a:pt x="95" y="26"/>
                  <a:pt x="95" y="13"/>
                </a:cubicBezTo>
                <a:cubicBezTo>
                  <a:pt x="95" y="13"/>
                  <a:pt x="69" y="0"/>
                  <a:pt x="5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8" name="Google Shape;338;p11"/>
          <p:cNvSpPr/>
          <p:nvPr/>
        </p:nvSpPr>
        <p:spPr>
          <a:xfrm>
            <a:off x="4287845" y="4867647"/>
            <a:ext cx="23499" cy="8227"/>
          </a:xfrm>
          <a:custGeom>
            <a:avLst/>
            <a:gdLst/>
            <a:ahLst/>
            <a:cxnLst/>
            <a:rect l="l" t="t" r="r" b="b"/>
            <a:pathLst>
              <a:path w="95" h="44" extrusionOk="0">
                <a:moveTo>
                  <a:pt x="43" y="1"/>
                </a:moveTo>
                <a:cubicBezTo>
                  <a:pt x="27" y="1"/>
                  <a:pt x="1" y="14"/>
                  <a:pt x="1" y="14"/>
                </a:cubicBezTo>
                <a:cubicBezTo>
                  <a:pt x="1" y="27"/>
                  <a:pt x="14" y="43"/>
                  <a:pt x="43" y="43"/>
                </a:cubicBezTo>
                <a:cubicBezTo>
                  <a:pt x="69" y="43"/>
                  <a:pt x="95" y="43"/>
                  <a:pt x="95" y="27"/>
                </a:cubicBezTo>
                <a:cubicBezTo>
                  <a:pt x="95" y="14"/>
                  <a:pt x="69" y="14"/>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9" name="Google Shape;339;p11"/>
          <p:cNvSpPr/>
          <p:nvPr/>
        </p:nvSpPr>
        <p:spPr>
          <a:xfrm>
            <a:off x="4194099" y="4887654"/>
            <a:ext cx="20283" cy="5609"/>
          </a:xfrm>
          <a:custGeom>
            <a:avLst/>
            <a:gdLst/>
            <a:ahLst/>
            <a:cxnLst/>
            <a:rect l="l" t="t" r="r" b="b"/>
            <a:pathLst>
              <a:path w="82" h="30" extrusionOk="0">
                <a:moveTo>
                  <a:pt x="43" y="1"/>
                </a:moveTo>
                <a:cubicBezTo>
                  <a:pt x="17" y="1"/>
                  <a:pt x="1" y="1"/>
                  <a:pt x="1" y="17"/>
                </a:cubicBezTo>
                <a:cubicBezTo>
                  <a:pt x="1" y="17"/>
                  <a:pt x="17" y="30"/>
                  <a:pt x="43" y="30"/>
                </a:cubicBezTo>
                <a:cubicBezTo>
                  <a:pt x="69" y="30"/>
                  <a:pt x="82" y="30"/>
                  <a:pt x="82" y="17"/>
                </a:cubicBezTo>
                <a:cubicBezTo>
                  <a:pt x="82" y="17"/>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11"/>
          <p:cNvSpPr/>
          <p:nvPr/>
        </p:nvSpPr>
        <p:spPr>
          <a:xfrm>
            <a:off x="4367989" y="4872509"/>
            <a:ext cx="23499" cy="5609"/>
          </a:xfrm>
          <a:custGeom>
            <a:avLst/>
            <a:gdLst/>
            <a:ahLst/>
            <a:cxnLst/>
            <a:rect l="l" t="t" r="r" b="b"/>
            <a:pathLst>
              <a:path w="95" h="30" extrusionOk="0">
                <a:moveTo>
                  <a:pt x="43" y="1"/>
                </a:moveTo>
                <a:cubicBezTo>
                  <a:pt x="27" y="1"/>
                  <a:pt x="1" y="1"/>
                  <a:pt x="1" y="17"/>
                </a:cubicBezTo>
                <a:cubicBezTo>
                  <a:pt x="1" y="17"/>
                  <a:pt x="14" y="30"/>
                  <a:pt x="43" y="30"/>
                </a:cubicBezTo>
                <a:cubicBezTo>
                  <a:pt x="69" y="30"/>
                  <a:pt x="95" y="30"/>
                  <a:pt x="95" y="17"/>
                </a:cubicBezTo>
                <a:cubicBezTo>
                  <a:pt x="95" y="1"/>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1" name="Google Shape;341;p11"/>
          <p:cNvSpPr/>
          <p:nvPr/>
        </p:nvSpPr>
        <p:spPr>
          <a:xfrm>
            <a:off x="4351168" y="4904483"/>
            <a:ext cx="23499" cy="6357"/>
          </a:xfrm>
          <a:custGeom>
            <a:avLst/>
            <a:gdLst/>
            <a:ahLst/>
            <a:cxnLst/>
            <a:rect l="l" t="t" r="r" b="b"/>
            <a:pathLst>
              <a:path w="95" h="34" extrusionOk="0">
                <a:moveTo>
                  <a:pt x="19" y="1"/>
                </a:moveTo>
                <a:cubicBezTo>
                  <a:pt x="6" y="1"/>
                  <a:pt x="1" y="8"/>
                  <a:pt x="1" y="8"/>
                </a:cubicBezTo>
                <a:cubicBezTo>
                  <a:pt x="1" y="21"/>
                  <a:pt x="14" y="34"/>
                  <a:pt x="43" y="34"/>
                </a:cubicBezTo>
                <a:cubicBezTo>
                  <a:pt x="69" y="34"/>
                  <a:pt x="82" y="34"/>
                  <a:pt x="82" y="21"/>
                </a:cubicBezTo>
                <a:cubicBezTo>
                  <a:pt x="95" y="8"/>
                  <a:pt x="69" y="8"/>
                  <a:pt x="43" y="8"/>
                </a:cubicBezTo>
                <a:cubicBezTo>
                  <a:pt x="33" y="3"/>
                  <a:pt x="25" y="1"/>
                  <a:pt x="19"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2" name="Google Shape;342;p11"/>
          <p:cNvSpPr/>
          <p:nvPr/>
        </p:nvSpPr>
        <p:spPr>
          <a:xfrm>
            <a:off x="4204488" y="4859233"/>
            <a:ext cx="23499" cy="6171"/>
          </a:xfrm>
          <a:custGeom>
            <a:avLst/>
            <a:gdLst/>
            <a:ahLst/>
            <a:cxnLst/>
            <a:rect l="l" t="t" r="r" b="b"/>
            <a:pathLst>
              <a:path w="95" h="33" extrusionOk="0">
                <a:moveTo>
                  <a:pt x="26" y="0"/>
                </a:moveTo>
                <a:cubicBezTo>
                  <a:pt x="14" y="0"/>
                  <a:pt x="1" y="11"/>
                  <a:pt x="1" y="20"/>
                </a:cubicBezTo>
                <a:cubicBezTo>
                  <a:pt x="1" y="20"/>
                  <a:pt x="14" y="33"/>
                  <a:pt x="40" y="33"/>
                </a:cubicBezTo>
                <a:cubicBezTo>
                  <a:pt x="69" y="33"/>
                  <a:pt x="82" y="33"/>
                  <a:pt x="95" y="20"/>
                </a:cubicBezTo>
                <a:cubicBezTo>
                  <a:pt x="95" y="7"/>
                  <a:pt x="69" y="7"/>
                  <a:pt x="40" y="7"/>
                </a:cubicBezTo>
                <a:cubicBezTo>
                  <a:pt x="36" y="2"/>
                  <a:pt x="31" y="0"/>
                  <a:pt x="26"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3" name="Google Shape;343;p11"/>
          <p:cNvSpPr/>
          <p:nvPr/>
        </p:nvSpPr>
        <p:spPr>
          <a:xfrm>
            <a:off x="4318271" y="4850071"/>
            <a:ext cx="23499" cy="7479"/>
          </a:xfrm>
          <a:custGeom>
            <a:avLst/>
            <a:gdLst/>
            <a:ahLst/>
            <a:cxnLst/>
            <a:rect l="l" t="t" r="r" b="b"/>
            <a:pathLst>
              <a:path w="95" h="40" extrusionOk="0">
                <a:moveTo>
                  <a:pt x="40" y="1"/>
                </a:moveTo>
                <a:cubicBezTo>
                  <a:pt x="27" y="1"/>
                  <a:pt x="1" y="14"/>
                  <a:pt x="1" y="14"/>
                </a:cubicBezTo>
                <a:cubicBezTo>
                  <a:pt x="1" y="27"/>
                  <a:pt x="14" y="27"/>
                  <a:pt x="40" y="40"/>
                </a:cubicBezTo>
                <a:cubicBezTo>
                  <a:pt x="66" y="40"/>
                  <a:pt x="95" y="27"/>
                  <a:pt x="95" y="27"/>
                </a:cubicBezTo>
                <a:cubicBezTo>
                  <a:pt x="95" y="14"/>
                  <a:pt x="66" y="1"/>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4" name="Google Shape;344;p11"/>
          <p:cNvSpPr/>
          <p:nvPr/>
        </p:nvSpPr>
        <p:spPr>
          <a:xfrm>
            <a:off x="4414492" y="4887653"/>
            <a:ext cx="24241" cy="8040"/>
          </a:xfrm>
          <a:custGeom>
            <a:avLst/>
            <a:gdLst/>
            <a:ahLst/>
            <a:cxnLst/>
            <a:rect l="l" t="t" r="r" b="b"/>
            <a:pathLst>
              <a:path w="98" h="43" extrusionOk="0">
                <a:moveTo>
                  <a:pt x="43" y="1"/>
                </a:moveTo>
                <a:cubicBezTo>
                  <a:pt x="30" y="1"/>
                  <a:pt x="1" y="1"/>
                  <a:pt x="1" y="17"/>
                </a:cubicBezTo>
                <a:cubicBezTo>
                  <a:pt x="1" y="30"/>
                  <a:pt x="17" y="30"/>
                  <a:pt x="43" y="43"/>
                </a:cubicBezTo>
                <a:cubicBezTo>
                  <a:pt x="69" y="43"/>
                  <a:pt x="98" y="30"/>
                  <a:pt x="98" y="30"/>
                </a:cubicBezTo>
                <a:cubicBezTo>
                  <a:pt x="98" y="17"/>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5" name="Google Shape;345;p11"/>
          <p:cNvSpPr/>
          <p:nvPr/>
        </p:nvSpPr>
        <p:spPr>
          <a:xfrm>
            <a:off x="4133993" y="4875687"/>
            <a:ext cx="24241" cy="4861"/>
          </a:xfrm>
          <a:custGeom>
            <a:avLst/>
            <a:gdLst/>
            <a:ahLst/>
            <a:cxnLst/>
            <a:rect l="l" t="t" r="r" b="b"/>
            <a:pathLst>
              <a:path w="98" h="26" extrusionOk="0">
                <a:moveTo>
                  <a:pt x="56" y="0"/>
                </a:moveTo>
                <a:cubicBezTo>
                  <a:pt x="30" y="0"/>
                  <a:pt x="17" y="0"/>
                  <a:pt x="17" y="13"/>
                </a:cubicBezTo>
                <a:cubicBezTo>
                  <a:pt x="1" y="26"/>
                  <a:pt x="30" y="26"/>
                  <a:pt x="56" y="26"/>
                </a:cubicBezTo>
                <a:cubicBezTo>
                  <a:pt x="82" y="26"/>
                  <a:pt x="98" y="26"/>
                  <a:pt x="98" y="13"/>
                </a:cubicBezTo>
                <a:cubicBezTo>
                  <a:pt x="98" y="13"/>
                  <a:pt x="82" y="0"/>
                  <a:pt x="56"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6" name="Google Shape;346;p11"/>
          <p:cNvSpPr/>
          <p:nvPr/>
        </p:nvSpPr>
        <p:spPr>
          <a:xfrm>
            <a:off x="4247775" y="4913083"/>
            <a:ext cx="23499" cy="8227"/>
          </a:xfrm>
          <a:custGeom>
            <a:avLst/>
            <a:gdLst/>
            <a:ahLst/>
            <a:cxnLst/>
            <a:rect l="l" t="t" r="r" b="b"/>
            <a:pathLst>
              <a:path w="95" h="44" extrusionOk="0">
                <a:moveTo>
                  <a:pt x="56" y="1"/>
                </a:moveTo>
                <a:cubicBezTo>
                  <a:pt x="27" y="1"/>
                  <a:pt x="1" y="14"/>
                  <a:pt x="1" y="14"/>
                </a:cubicBezTo>
                <a:cubicBezTo>
                  <a:pt x="1" y="27"/>
                  <a:pt x="27" y="27"/>
                  <a:pt x="56" y="43"/>
                </a:cubicBezTo>
                <a:cubicBezTo>
                  <a:pt x="69" y="43"/>
                  <a:pt x="95" y="27"/>
                  <a:pt x="95" y="27"/>
                </a:cubicBezTo>
                <a:cubicBezTo>
                  <a:pt x="95" y="14"/>
                  <a:pt x="82" y="1"/>
                  <a:pt x="5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7" name="Google Shape;347;p11"/>
          <p:cNvSpPr/>
          <p:nvPr/>
        </p:nvSpPr>
        <p:spPr>
          <a:xfrm>
            <a:off x="4284631" y="4897937"/>
            <a:ext cx="23499" cy="5048"/>
          </a:xfrm>
          <a:custGeom>
            <a:avLst/>
            <a:gdLst/>
            <a:ahLst/>
            <a:cxnLst/>
            <a:rect l="l" t="t" r="r" b="b"/>
            <a:pathLst>
              <a:path w="95" h="27" extrusionOk="0">
                <a:moveTo>
                  <a:pt x="56" y="1"/>
                </a:moveTo>
                <a:cubicBezTo>
                  <a:pt x="27" y="1"/>
                  <a:pt x="1" y="1"/>
                  <a:pt x="1" y="14"/>
                </a:cubicBezTo>
                <a:cubicBezTo>
                  <a:pt x="1" y="14"/>
                  <a:pt x="27" y="27"/>
                  <a:pt x="40" y="27"/>
                </a:cubicBezTo>
                <a:cubicBezTo>
                  <a:pt x="69" y="27"/>
                  <a:pt x="95" y="27"/>
                  <a:pt x="95" y="14"/>
                </a:cubicBezTo>
                <a:cubicBezTo>
                  <a:pt x="95" y="14"/>
                  <a:pt x="69" y="1"/>
                  <a:pt x="5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8" name="Google Shape;348;p11"/>
          <p:cNvSpPr/>
          <p:nvPr/>
        </p:nvSpPr>
        <p:spPr>
          <a:xfrm>
            <a:off x="644567" y="4698618"/>
            <a:ext cx="23499" cy="7479"/>
          </a:xfrm>
          <a:custGeom>
            <a:avLst/>
            <a:gdLst/>
            <a:ahLst/>
            <a:cxnLst/>
            <a:rect l="l" t="t" r="r" b="b"/>
            <a:pathLst>
              <a:path w="95" h="40" extrusionOk="0">
                <a:moveTo>
                  <a:pt x="56" y="1"/>
                </a:moveTo>
                <a:cubicBezTo>
                  <a:pt x="30" y="1"/>
                  <a:pt x="14" y="1"/>
                  <a:pt x="1" y="14"/>
                </a:cubicBezTo>
                <a:cubicBezTo>
                  <a:pt x="1" y="27"/>
                  <a:pt x="30" y="27"/>
                  <a:pt x="56" y="40"/>
                </a:cubicBezTo>
                <a:cubicBezTo>
                  <a:pt x="69" y="40"/>
                  <a:pt x="95" y="27"/>
                  <a:pt x="95" y="27"/>
                </a:cubicBezTo>
                <a:cubicBezTo>
                  <a:pt x="95" y="14"/>
                  <a:pt x="82" y="1"/>
                  <a:pt x="5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9" name="Google Shape;349;p11"/>
          <p:cNvSpPr/>
          <p:nvPr/>
        </p:nvSpPr>
        <p:spPr>
          <a:xfrm>
            <a:off x="564423" y="4688335"/>
            <a:ext cx="23499" cy="5796"/>
          </a:xfrm>
          <a:custGeom>
            <a:avLst/>
            <a:gdLst/>
            <a:ahLst/>
            <a:cxnLst/>
            <a:rect l="l" t="t" r="r" b="b"/>
            <a:pathLst>
              <a:path w="95" h="31" extrusionOk="0">
                <a:moveTo>
                  <a:pt x="43" y="1"/>
                </a:moveTo>
                <a:cubicBezTo>
                  <a:pt x="30" y="1"/>
                  <a:pt x="1" y="1"/>
                  <a:pt x="1" y="14"/>
                </a:cubicBezTo>
                <a:cubicBezTo>
                  <a:pt x="1" y="14"/>
                  <a:pt x="14" y="30"/>
                  <a:pt x="43" y="30"/>
                </a:cubicBezTo>
                <a:cubicBezTo>
                  <a:pt x="69" y="30"/>
                  <a:pt x="95" y="30"/>
                  <a:pt x="95" y="14"/>
                </a:cubicBezTo>
                <a:cubicBezTo>
                  <a:pt x="95" y="14"/>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0" name="Google Shape;350;p11"/>
          <p:cNvSpPr/>
          <p:nvPr/>
        </p:nvSpPr>
        <p:spPr>
          <a:xfrm>
            <a:off x="611668" y="4681230"/>
            <a:ext cx="20283" cy="7292"/>
          </a:xfrm>
          <a:custGeom>
            <a:avLst/>
            <a:gdLst/>
            <a:ahLst/>
            <a:cxnLst/>
            <a:rect l="l" t="t" r="r" b="b"/>
            <a:pathLst>
              <a:path w="82" h="39" extrusionOk="0">
                <a:moveTo>
                  <a:pt x="40" y="0"/>
                </a:moveTo>
                <a:cubicBezTo>
                  <a:pt x="14" y="0"/>
                  <a:pt x="1" y="13"/>
                  <a:pt x="1" y="13"/>
                </a:cubicBezTo>
                <a:cubicBezTo>
                  <a:pt x="1" y="26"/>
                  <a:pt x="14" y="39"/>
                  <a:pt x="40" y="39"/>
                </a:cubicBezTo>
                <a:cubicBezTo>
                  <a:pt x="66" y="39"/>
                  <a:pt x="82" y="26"/>
                  <a:pt x="82" y="26"/>
                </a:cubicBezTo>
                <a:cubicBezTo>
                  <a:pt x="82" y="13"/>
                  <a:pt x="66" y="0"/>
                  <a:pt x="40"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1" name="Google Shape;351;p11"/>
          <p:cNvSpPr/>
          <p:nvPr/>
        </p:nvSpPr>
        <p:spPr>
          <a:xfrm>
            <a:off x="514705" y="4701048"/>
            <a:ext cx="23499" cy="5048"/>
          </a:xfrm>
          <a:custGeom>
            <a:avLst/>
            <a:gdLst/>
            <a:ahLst/>
            <a:cxnLst/>
            <a:rect l="l" t="t" r="r" b="b"/>
            <a:pathLst>
              <a:path w="95" h="27" extrusionOk="0">
                <a:moveTo>
                  <a:pt x="53" y="1"/>
                </a:moveTo>
                <a:cubicBezTo>
                  <a:pt x="27" y="1"/>
                  <a:pt x="14" y="1"/>
                  <a:pt x="1" y="14"/>
                </a:cubicBezTo>
                <a:cubicBezTo>
                  <a:pt x="1" y="14"/>
                  <a:pt x="27" y="27"/>
                  <a:pt x="53" y="27"/>
                </a:cubicBezTo>
                <a:cubicBezTo>
                  <a:pt x="69" y="27"/>
                  <a:pt x="95" y="27"/>
                  <a:pt x="95" y="14"/>
                </a:cubicBezTo>
                <a:cubicBezTo>
                  <a:pt x="95" y="14"/>
                  <a:pt x="82" y="1"/>
                  <a:pt x="5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2" name="Google Shape;352;p11"/>
          <p:cNvSpPr/>
          <p:nvPr/>
        </p:nvSpPr>
        <p:spPr>
          <a:xfrm>
            <a:off x="691811" y="4684968"/>
            <a:ext cx="23499" cy="5984"/>
          </a:xfrm>
          <a:custGeom>
            <a:avLst/>
            <a:gdLst/>
            <a:ahLst/>
            <a:cxnLst/>
            <a:rect l="l" t="t" r="r" b="b"/>
            <a:pathLst>
              <a:path w="95" h="32" extrusionOk="0">
                <a:moveTo>
                  <a:pt x="18" y="0"/>
                </a:moveTo>
                <a:cubicBezTo>
                  <a:pt x="7" y="0"/>
                  <a:pt x="1" y="6"/>
                  <a:pt x="1" y="6"/>
                </a:cubicBezTo>
                <a:cubicBezTo>
                  <a:pt x="1" y="19"/>
                  <a:pt x="14" y="32"/>
                  <a:pt x="40" y="32"/>
                </a:cubicBezTo>
                <a:cubicBezTo>
                  <a:pt x="66" y="32"/>
                  <a:pt x="82" y="32"/>
                  <a:pt x="82" y="19"/>
                </a:cubicBezTo>
                <a:cubicBezTo>
                  <a:pt x="95" y="6"/>
                  <a:pt x="66" y="6"/>
                  <a:pt x="40" y="6"/>
                </a:cubicBezTo>
                <a:cubicBezTo>
                  <a:pt x="31" y="2"/>
                  <a:pt x="24" y="0"/>
                  <a:pt x="18"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3" name="Google Shape;353;p11"/>
          <p:cNvSpPr/>
          <p:nvPr/>
        </p:nvSpPr>
        <p:spPr>
          <a:xfrm>
            <a:off x="674991" y="4716193"/>
            <a:ext cx="20283" cy="8227"/>
          </a:xfrm>
          <a:custGeom>
            <a:avLst/>
            <a:gdLst/>
            <a:ahLst/>
            <a:cxnLst/>
            <a:rect l="l" t="t" r="r" b="b"/>
            <a:pathLst>
              <a:path w="82" h="44" extrusionOk="0">
                <a:moveTo>
                  <a:pt x="40" y="1"/>
                </a:moveTo>
                <a:cubicBezTo>
                  <a:pt x="14" y="1"/>
                  <a:pt x="1" y="14"/>
                  <a:pt x="1" y="14"/>
                </a:cubicBezTo>
                <a:cubicBezTo>
                  <a:pt x="1" y="27"/>
                  <a:pt x="14" y="43"/>
                  <a:pt x="40" y="43"/>
                </a:cubicBezTo>
                <a:cubicBezTo>
                  <a:pt x="69" y="43"/>
                  <a:pt x="82" y="43"/>
                  <a:pt x="82" y="27"/>
                </a:cubicBezTo>
                <a:cubicBezTo>
                  <a:pt x="82" y="14"/>
                  <a:pt x="69" y="14"/>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4" name="Google Shape;354;p11"/>
          <p:cNvSpPr/>
          <p:nvPr/>
        </p:nvSpPr>
        <p:spPr>
          <a:xfrm>
            <a:off x="527568" y="4672253"/>
            <a:ext cx="20283" cy="6731"/>
          </a:xfrm>
          <a:custGeom>
            <a:avLst/>
            <a:gdLst/>
            <a:ahLst/>
            <a:cxnLst/>
            <a:rect l="l" t="t" r="r" b="b"/>
            <a:pathLst>
              <a:path w="82" h="36" extrusionOk="0">
                <a:moveTo>
                  <a:pt x="20" y="0"/>
                </a:moveTo>
                <a:cubicBezTo>
                  <a:pt x="8" y="0"/>
                  <a:pt x="1" y="6"/>
                  <a:pt x="1" y="6"/>
                </a:cubicBezTo>
                <a:cubicBezTo>
                  <a:pt x="1" y="19"/>
                  <a:pt x="17" y="35"/>
                  <a:pt x="43" y="35"/>
                </a:cubicBezTo>
                <a:cubicBezTo>
                  <a:pt x="69" y="35"/>
                  <a:pt x="82" y="35"/>
                  <a:pt x="82" y="19"/>
                </a:cubicBezTo>
                <a:cubicBezTo>
                  <a:pt x="82" y="6"/>
                  <a:pt x="69" y="6"/>
                  <a:pt x="43" y="6"/>
                </a:cubicBezTo>
                <a:cubicBezTo>
                  <a:pt x="34" y="2"/>
                  <a:pt x="27" y="0"/>
                  <a:pt x="20"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5" name="Google Shape;355;p11"/>
          <p:cNvSpPr/>
          <p:nvPr/>
        </p:nvSpPr>
        <p:spPr>
          <a:xfrm>
            <a:off x="641351" y="4663654"/>
            <a:ext cx="20283" cy="7292"/>
          </a:xfrm>
          <a:custGeom>
            <a:avLst/>
            <a:gdLst/>
            <a:ahLst/>
            <a:cxnLst/>
            <a:rect l="l" t="t" r="r" b="b"/>
            <a:pathLst>
              <a:path w="82" h="39" extrusionOk="0">
                <a:moveTo>
                  <a:pt x="43" y="0"/>
                </a:moveTo>
                <a:cubicBezTo>
                  <a:pt x="14" y="0"/>
                  <a:pt x="1" y="0"/>
                  <a:pt x="1" y="13"/>
                </a:cubicBezTo>
                <a:cubicBezTo>
                  <a:pt x="1" y="26"/>
                  <a:pt x="14" y="26"/>
                  <a:pt x="43" y="39"/>
                </a:cubicBezTo>
                <a:cubicBezTo>
                  <a:pt x="69" y="39"/>
                  <a:pt x="82" y="26"/>
                  <a:pt x="82" y="26"/>
                </a:cubicBezTo>
                <a:cubicBezTo>
                  <a:pt x="82" y="13"/>
                  <a:pt x="69" y="0"/>
                  <a:pt x="4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6" name="Google Shape;356;p11"/>
          <p:cNvSpPr/>
          <p:nvPr/>
        </p:nvSpPr>
        <p:spPr>
          <a:xfrm>
            <a:off x="738313" y="4701048"/>
            <a:ext cx="23499" cy="6544"/>
          </a:xfrm>
          <a:custGeom>
            <a:avLst/>
            <a:gdLst/>
            <a:ahLst/>
            <a:cxnLst/>
            <a:rect l="l" t="t" r="r" b="b"/>
            <a:pathLst>
              <a:path w="95" h="35" extrusionOk="0">
                <a:moveTo>
                  <a:pt x="40" y="1"/>
                </a:moveTo>
                <a:cubicBezTo>
                  <a:pt x="14" y="1"/>
                  <a:pt x="1" y="1"/>
                  <a:pt x="1" y="14"/>
                </a:cubicBezTo>
                <a:cubicBezTo>
                  <a:pt x="1" y="27"/>
                  <a:pt x="14" y="27"/>
                  <a:pt x="40" y="27"/>
                </a:cubicBezTo>
                <a:cubicBezTo>
                  <a:pt x="49" y="32"/>
                  <a:pt x="57" y="34"/>
                  <a:pt x="64" y="34"/>
                </a:cubicBezTo>
                <a:cubicBezTo>
                  <a:pt x="76" y="34"/>
                  <a:pt x="82" y="27"/>
                  <a:pt x="82" y="27"/>
                </a:cubicBezTo>
                <a:cubicBezTo>
                  <a:pt x="95" y="14"/>
                  <a:pt x="69" y="1"/>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7" name="Google Shape;357;p11"/>
          <p:cNvSpPr/>
          <p:nvPr/>
        </p:nvSpPr>
        <p:spPr>
          <a:xfrm>
            <a:off x="457813" y="4688335"/>
            <a:ext cx="23499" cy="5796"/>
          </a:xfrm>
          <a:custGeom>
            <a:avLst/>
            <a:gdLst/>
            <a:ahLst/>
            <a:cxnLst/>
            <a:rect l="l" t="t" r="r" b="b"/>
            <a:pathLst>
              <a:path w="95" h="31" extrusionOk="0">
                <a:moveTo>
                  <a:pt x="56" y="1"/>
                </a:moveTo>
                <a:cubicBezTo>
                  <a:pt x="27" y="1"/>
                  <a:pt x="1" y="1"/>
                  <a:pt x="1" y="14"/>
                </a:cubicBezTo>
                <a:cubicBezTo>
                  <a:pt x="1" y="14"/>
                  <a:pt x="27" y="30"/>
                  <a:pt x="56" y="30"/>
                </a:cubicBezTo>
                <a:cubicBezTo>
                  <a:pt x="69" y="30"/>
                  <a:pt x="95" y="30"/>
                  <a:pt x="95" y="14"/>
                </a:cubicBezTo>
                <a:cubicBezTo>
                  <a:pt x="95" y="14"/>
                  <a:pt x="82" y="1"/>
                  <a:pt x="56"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8" name="Google Shape;358;p11"/>
          <p:cNvSpPr/>
          <p:nvPr/>
        </p:nvSpPr>
        <p:spPr>
          <a:xfrm>
            <a:off x="571596" y="4726666"/>
            <a:ext cx="23499" cy="7292"/>
          </a:xfrm>
          <a:custGeom>
            <a:avLst/>
            <a:gdLst/>
            <a:ahLst/>
            <a:cxnLst/>
            <a:rect l="l" t="t" r="r" b="b"/>
            <a:pathLst>
              <a:path w="95" h="39" extrusionOk="0">
                <a:moveTo>
                  <a:pt x="53" y="0"/>
                </a:moveTo>
                <a:cubicBezTo>
                  <a:pt x="27" y="0"/>
                  <a:pt x="1" y="0"/>
                  <a:pt x="1" y="13"/>
                </a:cubicBezTo>
                <a:cubicBezTo>
                  <a:pt x="1" y="26"/>
                  <a:pt x="27" y="26"/>
                  <a:pt x="40" y="39"/>
                </a:cubicBezTo>
                <a:cubicBezTo>
                  <a:pt x="66" y="39"/>
                  <a:pt x="95" y="26"/>
                  <a:pt x="95" y="26"/>
                </a:cubicBezTo>
                <a:cubicBezTo>
                  <a:pt x="95" y="13"/>
                  <a:pt x="66" y="0"/>
                  <a:pt x="5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9" name="Google Shape;359;p11"/>
          <p:cNvSpPr/>
          <p:nvPr/>
        </p:nvSpPr>
        <p:spPr>
          <a:xfrm>
            <a:off x="607712" y="4711520"/>
            <a:ext cx="24241" cy="4861"/>
          </a:xfrm>
          <a:custGeom>
            <a:avLst/>
            <a:gdLst/>
            <a:ahLst/>
            <a:cxnLst/>
            <a:rect l="l" t="t" r="r" b="b"/>
            <a:pathLst>
              <a:path w="98" h="26" extrusionOk="0">
                <a:moveTo>
                  <a:pt x="43" y="0"/>
                </a:moveTo>
                <a:cubicBezTo>
                  <a:pt x="30" y="0"/>
                  <a:pt x="1" y="0"/>
                  <a:pt x="1" y="13"/>
                </a:cubicBezTo>
                <a:cubicBezTo>
                  <a:pt x="1" y="13"/>
                  <a:pt x="17" y="26"/>
                  <a:pt x="43" y="26"/>
                </a:cubicBezTo>
                <a:cubicBezTo>
                  <a:pt x="69" y="26"/>
                  <a:pt x="82" y="26"/>
                  <a:pt x="98" y="13"/>
                </a:cubicBezTo>
                <a:cubicBezTo>
                  <a:pt x="98" y="0"/>
                  <a:pt x="69" y="0"/>
                  <a:pt x="4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11"/>
          <p:cNvSpPr/>
          <p:nvPr/>
        </p:nvSpPr>
        <p:spPr>
          <a:xfrm>
            <a:off x="2407707" y="4851567"/>
            <a:ext cx="23499" cy="5984"/>
          </a:xfrm>
          <a:custGeom>
            <a:avLst/>
            <a:gdLst/>
            <a:ahLst/>
            <a:cxnLst/>
            <a:rect l="l" t="t" r="r" b="b"/>
            <a:pathLst>
              <a:path w="95" h="32" extrusionOk="0">
                <a:moveTo>
                  <a:pt x="68" y="0"/>
                </a:moveTo>
                <a:cubicBezTo>
                  <a:pt x="60" y="0"/>
                  <a:pt x="52" y="2"/>
                  <a:pt x="43" y="6"/>
                </a:cubicBezTo>
                <a:cubicBezTo>
                  <a:pt x="30" y="6"/>
                  <a:pt x="1" y="6"/>
                  <a:pt x="1" y="19"/>
                </a:cubicBezTo>
                <a:cubicBezTo>
                  <a:pt x="1" y="32"/>
                  <a:pt x="30" y="32"/>
                  <a:pt x="56" y="32"/>
                </a:cubicBezTo>
                <a:cubicBezTo>
                  <a:pt x="69" y="32"/>
                  <a:pt x="95" y="19"/>
                  <a:pt x="95" y="6"/>
                </a:cubicBezTo>
                <a:cubicBezTo>
                  <a:pt x="95" y="6"/>
                  <a:pt x="83" y="0"/>
                  <a:pt x="68"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1" name="Google Shape;361;p11"/>
          <p:cNvSpPr/>
          <p:nvPr/>
        </p:nvSpPr>
        <p:spPr>
          <a:xfrm>
            <a:off x="2491065" y="4839787"/>
            <a:ext cx="20283" cy="8040"/>
          </a:xfrm>
          <a:custGeom>
            <a:avLst/>
            <a:gdLst/>
            <a:ahLst/>
            <a:cxnLst/>
            <a:rect l="l" t="t" r="r" b="b"/>
            <a:pathLst>
              <a:path w="82" h="43" extrusionOk="0">
                <a:moveTo>
                  <a:pt x="43" y="1"/>
                </a:moveTo>
                <a:cubicBezTo>
                  <a:pt x="17" y="1"/>
                  <a:pt x="1" y="14"/>
                  <a:pt x="1" y="30"/>
                </a:cubicBezTo>
                <a:cubicBezTo>
                  <a:pt x="1" y="30"/>
                  <a:pt x="17" y="43"/>
                  <a:pt x="43" y="43"/>
                </a:cubicBezTo>
                <a:cubicBezTo>
                  <a:pt x="69" y="30"/>
                  <a:pt x="82" y="30"/>
                  <a:pt x="82" y="14"/>
                </a:cubicBezTo>
                <a:cubicBezTo>
                  <a:pt x="82" y="14"/>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2" name="Google Shape;362;p11"/>
          <p:cNvSpPr/>
          <p:nvPr/>
        </p:nvSpPr>
        <p:spPr>
          <a:xfrm>
            <a:off x="2444563" y="4834925"/>
            <a:ext cx="23499" cy="5048"/>
          </a:xfrm>
          <a:custGeom>
            <a:avLst/>
            <a:gdLst/>
            <a:ahLst/>
            <a:cxnLst/>
            <a:rect l="l" t="t" r="r" b="b"/>
            <a:pathLst>
              <a:path w="95" h="27" extrusionOk="0">
                <a:moveTo>
                  <a:pt x="43" y="1"/>
                </a:moveTo>
                <a:cubicBezTo>
                  <a:pt x="14" y="1"/>
                  <a:pt x="1" y="1"/>
                  <a:pt x="1" y="14"/>
                </a:cubicBezTo>
                <a:cubicBezTo>
                  <a:pt x="1" y="27"/>
                  <a:pt x="14" y="27"/>
                  <a:pt x="43" y="27"/>
                </a:cubicBezTo>
                <a:cubicBezTo>
                  <a:pt x="69" y="27"/>
                  <a:pt x="95" y="14"/>
                  <a:pt x="82" y="14"/>
                </a:cubicBezTo>
                <a:cubicBezTo>
                  <a:pt x="82" y="1"/>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3" name="Google Shape;363;p11"/>
          <p:cNvSpPr/>
          <p:nvPr/>
        </p:nvSpPr>
        <p:spPr>
          <a:xfrm>
            <a:off x="2538309" y="4852501"/>
            <a:ext cx="23499" cy="8227"/>
          </a:xfrm>
          <a:custGeom>
            <a:avLst/>
            <a:gdLst/>
            <a:ahLst/>
            <a:cxnLst/>
            <a:rect l="l" t="t" r="r" b="b"/>
            <a:pathLst>
              <a:path w="95" h="44" extrusionOk="0">
                <a:moveTo>
                  <a:pt x="40" y="1"/>
                </a:moveTo>
                <a:cubicBezTo>
                  <a:pt x="27" y="1"/>
                  <a:pt x="1" y="14"/>
                  <a:pt x="1" y="27"/>
                </a:cubicBezTo>
                <a:cubicBezTo>
                  <a:pt x="1" y="27"/>
                  <a:pt x="27" y="43"/>
                  <a:pt x="53" y="43"/>
                </a:cubicBezTo>
                <a:cubicBezTo>
                  <a:pt x="69" y="27"/>
                  <a:pt x="95" y="27"/>
                  <a:pt x="95" y="14"/>
                </a:cubicBezTo>
                <a:cubicBezTo>
                  <a:pt x="95" y="1"/>
                  <a:pt x="69" y="1"/>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4" name="Google Shape;364;p11"/>
          <p:cNvSpPr/>
          <p:nvPr/>
        </p:nvSpPr>
        <p:spPr>
          <a:xfrm>
            <a:off x="2364420" y="4837356"/>
            <a:ext cx="20283" cy="5048"/>
          </a:xfrm>
          <a:custGeom>
            <a:avLst/>
            <a:gdLst/>
            <a:ahLst/>
            <a:cxnLst/>
            <a:rect l="l" t="t" r="r" b="b"/>
            <a:pathLst>
              <a:path w="82" h="27" extrusionOk="0">
                <a:moveTo>
                  <a:pt x="43" y="1"/>
                </a:moveTo>
                <a:cubicBezTo>
                  <a:pt x="14" y="1"/>
                  <a:pt x="1" y="14"/>
                  <a:pt x="1" y="14"/>
                </a:cubicBezTo>
                <a:cubicBezTo>
                  <a:pt x="1" y="27"/>
                  <a:pt x="14" y="27"/>
                  <a:pt x="43" y="27"/>
                </a:cubicBezTo>
                <a:cubicBezTo>
                  <a:pt x="69" y="27"/>
                  <a:pt x="82" y="27"/>
                  <a:pt x="82" y="14"/>
                </a:cubicBezTo>
                <a:cubicBezTo>
                  <a:pt x="82" y="1"/>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5" name="Google Shape;365;p11"/>
          <p:cNvSpPr/>
          <p:nvPr/>
        </p:nvSpPr>
        <p:spPr>
          <a:xfrm>
            <a:off x="2381240" y="4870078"/>
            <a:ext cx="23499" cy="5796"/>
          </a:xfrm>
          <a:custGeom>
            <a:avLst/>
            <a:gdLst/>
            <a:ahLst/>
            <a:cxnLst/>
            <a:rect l="l" t="t" r="r" b="b"/>
            <a:pathLst>
              <a:path w="95" h="31" extrusionOk="0">
                <a:moveTo>
                  <a:pt x="40" y="1"/>
                </a:moveTo>
                <a:cubicBezTo>
                  <a:pt x="14" y="1"/>
                  <a:pt x="1" y="14"/>
                  <a:pt x="1" y="14"/>
                </a:cubicBezTo>
                <a:cubicBezTo>
                  <a:pt x="1" y="30"/>
                  <a:pt x="27" y="30"/>
                  <a:pt x="40" y="30"/>
                </a:cubicBezTo>
                <a:cubicBezTo>
                  <a:pt x="69" y="30"/>
                  <a:pt x="95" y="14"/>
                  <a:pt x="95" y="14"/>
                </a:cubicBezTo>
                <a:cubicBezTo>
                  <a:pt x="95" y="1"/>
                  <a:pt x="69" y="1"/>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6" name="Google Shape;366;p11"/>
          <p:cNvSpPr/>
          <p:nvPr/>
        </p:nvSpPr>
        <p:spPr>
          <a:xfrm>
            <a:off x="2527921" y="4824642"/>
            <a:ext cx="23499" cy="5796"/>
          </a:xfrm>
          <a:custGeom>
            <a:avLst/>
            <a:gdLst/>
            <a:ahLst/>
            <a:cxnLst/>
            <a:rect l="l" t="t" r="r" b="b"/>
            <a:pathLst>
              <a:path w="95" h="31" extrusionOk="0">
                <a:moveTo>
                  <a:pt x="43" y="1"/>
                </a:moveTo>
                <a:cubicBezTo>
                  <a:pt x="14" y="1"/>
                  <a:pt x="1" y="14"/>
                  <a:pt x="1" y="14"/>
                </a:cubicBezTo>
                <a:cubicBezTo>
                  <a:pt x="1" y="30"/>
                  <a:pt x="30" y="30"/>
                  <a:pt x="43" y="30"/>
                </a:cubicBezTo>
                <a:cubicBezTo>
                  <a:pt x="69" y="30"/>
                  <a:pt x="95" y="30"/>
                  <a:pt x="95" y="14"/>
                </a:cubicBezTo>
                <a:cubicBezTo>
                  <a:pt x="95" y="1"/>
                  <a:pt x="69" y="1"/>
                  <a:pt x="4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7" name="Google Shape;367;p11"/>
          <p:cNvSpPr/>
          <p:nvPr/>
        </p:nvSpPr>
        <p:spPr>
          <a:xfrm>
            <a:off x="2414880" y="4816415"/>
            <a:ext cx="23499" cy="5984"/>
          </a:xfrm>
          <a:custGeom>
            <a:avLst/>
            <a:gdLst/>
            <a:ahLst/>
            <a:cxnLst/>
            <a:rect l="l" t="t" r="r" b="b"/>
            <a:pathLst>
              <a:path w="95" h="32" extrusionOk="0">
                <a:moveTo>
                  <a:pt x="62" y="0"/>
                </a:moveTo>
                <a:cubicBezTo>
                  <a:pt x="56" y="0"/>
                  <a:pt x="48" y="2"/>
                  <a:pt x="40" y="6"/>
                </a:cubicBezTo>
                <a:cubicBezTo>
                  <a:pt x="14" y="6"/>
                  <a:pt x="1" y="6"/>
                  <a:pt x="1" y="19"/>
                </a:cubicBezTo>
                <a:cubicBezTo>
                  <a:pt x="1" y="32"/>
                  <a:pt x="14" y="32"/>
                  <a:pt x="40" y="32"/>
                </a:cubicBezTo>
                <a:cubicBezTo>
                  <a:pt x="66" y="32"/>
                  <a:pt x="95" y="19"/>
                  <a:pt x="82" y="6"/>
                </a:cubicBezTo>
                <a:cubicBezTo>
                  <a:pt x="82" y="6"/>
                  <a:pt x="75" y="0"/>
                  <a:pt x="62"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8" name="Google Shape;368;p11"/>
          <p:cNvSpPr/>
          <p:nvPr/>
        </p:nvSpPr>
        <p:spPr>
          <a:xfrm>
            <a:off x="2317917" y="4852501"/>
            <a:ext cx="20283" cy="8227"/>
          </a:xfrm>
          <a:custGeom>
            <a:avLst/>
            <a:gdLst/>
            <a:ahLst/>
            <a:cxnLst/>
            <a:rect l="l" t="t" r="r" b="b"/>
            <a:pathLst>
              <a:path w="82" h="44" extrusionOk="0">
                <a:moveTo>
                  <a:pt x="40" y="1"/>
                </a:moveTo>
                <a:cubicBezTo>
                  <a:pt x="14" y="14"/>
                  <a:pt x="1" y="14"/>
                  <a:pt x="1" y="27"/>
                </a:cubicBezTo>
                <a:cubicBezTo>
                  <a:pt x="1" y="43"/>
                  <a:pt x="14" y="43"/>
                  <a:pt x="40" y="43"/>
                </a:cubicBezTo>
                <a:cubicBezTo>
                  <a:pt x="69" y="43"/>
                  <a:pt x="82" y="27"/>
                  <a:pt x="82" y="14"/>
                </a:cubicBezTo>
                <a:cubicBezTo>
                  <a:pt x="82" y="14"/>
                  <a:pt x="69" y="1"/>
                  <a:pt x="40"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9" name="Google Shape;369;p11"/>
          <p:cNvSpPr/>
          <p:nvPr/>
        </p:nvSpPr>
        <p:spPr>
          <a:xfrm>
            <a:off x="2595201" y="4839787"/>
            <a:ext cx="23499" cy="8040"/>
          </a:xfrm>
          <a:custGeom>
            <a:avLst/>
            <a:gdLst/>
            <a:ahLst/>
            <a:cxnLst/>
            <a:rect l="l" t="t" r="r" b="b"/>
            <a:pathLst>
              <a:path w="95" h="43" extrusionOk="0">
                <a:moveTo>
                  <a:pt x="53" y="1"/>
                </a:moveTo>
                <a:cubicBezTo>
                  <a:pt x="27" y="1"/>
                  <a:pt x="1" y="14"/>
                  <a:pt x="1" y="30"/>
                </a:cubicBezTo>
                <a:cubicBezTo>
                  <a:pt x="1" y="30"/>
                  <a:pt x="27" y="43"/>
                  <a:pt x="53" y="43"/>
                </a:cubicBezTo>
                <a:cubicBezTo>
                  <a:pt x="82" y="30"/>
                  <a:pt x="95" y="30"/>
                  <a:pt x="95" y="14"/>
                </a:cubicBezTo>
                <a:cubicBezTo>
                  <a:pt x="95" y="1"/>
                  <a:pt x="66" y="1"/>
                  <a:pt x="53" y="1"/>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0" name="Google Shape;370;p11"/>
          <p:cNvSpPr/>
          <p:nvPr/>
        </p:nvSpPr>
        <p:spPr>
          <a:xfrm>
            <a:off x="2481419" y="4878118"/>
            <a:ext cx="23499" cy="7292"/>
          </a:xfrm>
          <a:custGeom>
            <a:avLst/>
            <a:gdLst/>
            <a:ahLst/>
            <a:cxnLst/>
            <a:rect l="l" t="t" r="r" b="b"/>
            <a:pathLst>
              <a:path w="95" h="39" extrusionOk="0">
                <a:moveTo>
                  <a:pt x="56" y="0"/>
                </a:moveTo>
                <a:cubicBezTo>
                  <a:pt x="27" y="13"/>
                  <a:pt x="1" y="13"/>
                  <a:pt x="14" y="26"/>
                </a:cubicBezTo>
                <a:cubicBezTo>
                  <a:pt x="14" y="39"/>
                  <a:pt x="27" y="39"/>
                  <a:pt x="56" y="39"/>
                </a:cubicBezTo>
                <a:cubicBezTo>
                  <a:pt x="82" y="39"/>
                  <a:pt x="95" y="26"/>
                  <a:pt x="95" y="13"/>
                </a:cubicBezTo>
                <a:cubicBezTo>
                  <a:pt x="95" y="13"/>
                  <a:pt x="82" y="0"/>
                  <a:pt x="56"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1" name="Google Shape;371;p11"/>
          <p:cNvSpPr/>
          <p:nvPr/>
        </p:nvSpPr>
        <p:spPr>
          <a:xfrm>
            <a:off x="2447779" y="4862972"/>
            <a:ext cx="20283" cy="5984"/>
          </a:xfrm>
          <a:custGeom>
            <a:avLst/>
            <a:gdLst/>
            <a:ahLst/>
            <a:cxnLst/>
            <a:rect l="l" t="t" r="r" b="b"/>
            <a:pathLst>
              <a:path w="82" h="32" extrusionOk="0">
                <a:moveTo>
                  <a:pt x="43" y="0"/>
                </a:moveTo>
                <a:cubicBezTo>
                  <a:pt x="14" y="0"/>
                  <a:pt x="1" y="13"/>
                  <a:pt x="1" y="26"/>
                </a:cubicBezTo>
                <a:cubicBezTo>
                  <a:pt x="1" y="26"/>
                  <a:pt x="7" y="32"/>
                  <a:pt x="19" y="32"/>
                </a:cubicBezTo>
                <a:cubicBezTo>
                  <a:pt x="25" y="32"/>
                  <a:pt x="33" y="30"/>
                  <a:pt x="43" y="26"/>
                </a:cubicBezTo>
                <a:cubicBezTo>
                  <a:pt x="69" y="26"/>
                  <a:pt x="82" y="26"/>
                  <a:pt x="82" y="13"/>
                </a:cubicBezTo>
                <a:cubicBezTo>
                  <a:pt x="82" y="0"/>
                  <a:pt x="69" y="0"/>
                  <a:pt x="43" y="0"/>
                </a:cubicBezTo>
                <a:close/>
              </a:path>
            </a:pathLst>
          </a:custGeom>
          <a:solidFill>
            <a:srgbClr val="CED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2" name="Google Shape;372;p11"/>
          <p:cNvSpPr/>
          <p:nvPr/>
        </p:nvSpPr>
        <p:spPr>
          <a:xfrm>
            <a:off x="9135255" y="4810335"/>
            <a:ext cx="815288" cy="630684"/>
          </a:xfrm>
          <a:custGeom>
            <a:avLst/>
            <a:gdLst/>
            <a:ahLst/>
            <a:cxnLst/>
            <a:rect l="l" t="t" r="r" b="b"/>
            <a:pathLst>
              <a:path w="3296" h="3373" extrusionOk="0">
                <a:moveTo>
                  <a:pt x="1932" y="0"/>
                </a:moveTo>
                <a:lnTo>
                  <a:pt x="1757" y="457"/>
                </a:lnTo>
                <a:lnTo>
                  <a:pt x="1689" y="392"/>
                </a:lnTo>
                <a:lnTo>
                  <a:pt x="1595" y="214"/>
                </a:lnTo>
                <a:lnTo>
                  <a:pt x="1498" y="94"/>
                </a:lnTo>
                <a:lnTo>
                  <a:pt x="1404" y="243"/>
                </a:lnTo>
                <a:lnTo>
                  <a:pt x="1297" y="149"/>
                </a:lnTo>
                <a:lnTo>
                  <a:pt x="1203" y="188"/>
                </a:lnTo>
                <a:lnTo>
                  <a:pt x="1174" y="418"/>
                </a:lnTo>
                <a:lnTo>
                  <a:pt x="1067" y="405"/>
                </a:lnTo>
                <a:lnTo>
                  <a:pt x="837" y="120"/>
                </a:lnTo>
                <a:lnTo>
                  <a:pt x="973" y="606"/>
                </a:lnTo>
                <a:lnTo>
                  <a:pt x="973" y="606"/>
                </a:lnTo>
                <a:lnTo>
                  <a:pt x="717" y="350"/>
                </a:lnTo>
                <a:lnTo>
                  <a:pt x="607" y="376"/>
                </a:lnTo>
                <a:lnTo>
                  <a:pt x="649" y="593"/>
                </a:lnTo>
                <a:lnTo>
                  <a:pt x="649" y="593"/>
                </a:lnTo>
                <a:lnTo>
                  <a:pt x="445" y="525"/>
                </a:lnTo>
                <a:lnTo>
                  <a:pt x="338" y="567"/>
                </a:lnTo>
                <a:lnTo>
                  <a:pt x="487" y="823"/>
                </a:lnTo>
                <a:lnTo>
                  <a:pt x="594" y="998"/>
                </a:lnTo>
                <a:lnTo>
                  <a:pt x="150" y="836"/>
                </a:lnTo>
                <a:lnTo>
                  <a:pt x="150" y="836"/>
                </a:lnTo>
                <a:lnTo>
                  <a:pt x="202" y="985"/>
                </a:lnTo>
                <a:lnTo>
                  <a:pt x="406" y="1186"/>
                </a:lnTo>
                <a:lnTo>
                  <a:pt x="14" y="1134"/>
                </a:lnTo>
                <a:lnTo>
                  <a:pt x="218" y="1309"/>
                </a:lnTo>
                <a:lnTo>
                  <a:pt x="244" y="1403"/>
                </a:lnTo>
                <a:lnTo>
                  <a:pt x="14" y="1471"/>
                </a:lnTo>
                <a:lnTo>
                  <a:pt x="364" y="1591"/>
                </a:lnTo>
                <a:lnTo>
                  <a:pt x="202" y="1672"/>
                </a:lnTo>
                <a:lnTo>
                  <a:pt x="1" y="1782"/>
                </a:lnTo>
                <a:lnTo>
                  <a:pt x="95" y="1876"/>
                </a:lnTo>
                <a:lnTo>
                  <a:pt x="150" y="1957"/>
                </a:lnTo>
                <a:lnTo>
                  <a:pt x="393" y="1996"/>
                </a:lnTo>
                <a:lnTo>
                  <a:pt x="189" y="2145"/>
                </a:lnTo>
                <a:lnTo>
                  <a:pt x="312" y="2213"/>
                </a:lnTo>
                <a:lnTo>
                  <a:pt x="121" y="2401"/>
                </a:lnTo>
                <a:lnTo>
                  <a:pt x="121" y="2401"/>
                </a:lnTo>
                <a:lnTo>
                  <a:pt x="461" y="2336"/>
                </a:lnTo>
                <a:lnTo>
                  <a:pt x="380" y="2482"/>
                </a:lnTo>
                <a:lnTo>
                  <a:pt x="312" y="2660"/>
                </a:lnTo>
                <a:lnTo>
                  <a:pt x="312" y="2660"/>
                </a:lnTo>
                <a:lnTo>
                  <a:pt x="636" y="2524"/>
                </a:lnTo>
                <a:lnTo>
                  <a:pt x="688" y="2579"/>
                </a:lnTo>
                <a:lnTo>
                  <a:pt x="769" y="2618"/>
                </a:lnTo>
                <a:lnTo>
                  <a:pt x="850" y="2644"/>
                </a:lnTo>
                <a:lnTo>
                  <a:pt x="743" y="2942"/>
                </a:lnTo>
                <a:lnTo>
                  <a:pt x="931" y="2822"/>
                </a:lnTo>
                <a:lnTo>
                  <a:pt x="879" y="3146"/>
                </a:lnTo>
                <a:lnTo>
                  <a:pt x="1122" y="2835"/>
                </a:lnTo>
                <a:lnTo>
                  <a:pt x="1109" y="3130"/>
                </a:lnTo>
                <a:lnTo>
                  <a:pt x="1203" y="3146"/>
                </a:lnTo>
                <a:lnTo>
                  <a:pt x="1297" y="3211"/>
                </a:lnTo>
                <a:lnTo>
                  <a:pt x="1391" y="3240"/>
                </a:lnTo>
                <a:lnTo>
                  <a:pt x="1514" y="3049"/>
                </a:lnTo>
                <a:lnTo>
                  <a:pt x="1595" y="3373"/>
                </a:lnTo>
                <a:lnTo>
                  <a:pt x="1702" y="3159"/>
                </a:lnTo>
                <a:lnTo>
                  <a:pt x="1809" y="3292"/>
                </a:lnTo>
                <a:lnTo>
                  <a:pt x="1838" y="2874"/>
                </a:lnTo>
                <a:lnTo>
                  <a:pt x="1945" y="2955"/>
                </a:lnTo>
                <a:lnTo>
                  <a:pt x="2052" y="3023"/>
                </a:lnTo>
                <a:lnTo>
                  <a:pt x="2094" y="2874"/>
                </a:lnTo>
                <a:lnTo>
                  <a:pt x="2256" y="3023"/>
                </a:lnTo>
                <a:lnTo>
                  <a:pt x="2324" y="2929"/>
                </a:lnTo>
                <a:lnTo>
                  <a:pt x="2499" y="3010"/>
                </a:lnTo>
                <a:lnTo>
                  <a:pt x="2499" y="3010"/>
                </a:lnTo>
                <a:lnTo>
                  <a:pt x="2457" y="2793"/>
                </a:lnTo>
                <a:lnTo>
                  <a:pt x="2606" y="2822"/>
                </a:lnTo>
                <a:lnTo>
                  <a:pt x="2632" y="2712"/>
                </a:lnTo>
                <a:lnTo>
                  <a:pt x="2674" y="2618"/>
                </a:lnTo>
                <a:lnTo>
                  <a:pt x="2781" y="2592"/>
                </a:lnTo>
                <a:lnTo>
                  <a:pt x="2972" y="2592"/>
                </a:lnTo>
                <a:lnTo>
                  <a:pt x="2768" y="2349"/>
                </a:lnTo>
                <a:lnTo>
                  <a:pt x="2956" y="2349"/>
                </a:lnTo>
                <a:lnTo>
                  <a:pt x="2781" y="2158"/>
                </a:lnTo>
                <a:lnTo>
                  <a:pt x="2917" y="2119"/>
                </a:lnTo>
                <a:lnTo>
                  <a:pt x="2810" y="1996"/>
                </a:lnTo>
                <a:lnTo>
                  <a:pt x="3024" y="1957"/>
                </a:lnTo>
                <a:lnTo>
                  <a:pt x="2930" y="1850"/>
                </a:lnTo>
                <a:lnTo>
                  <a:pt x="2810" y="1753"/>
                </a:lnTo>
                <a:lnTo>
                  <a:pt x="3118" y="1672"/>
                </a:lnTo>
                <a:lnTo>
                  <a:pt x="2956" y="1578"/>
                </a:lnTo>
                <a:lnTo>
                  <a:pt x="3296" y="1458"/>
                </a:lnTo>
                <a:lnTo>
                  <a:pt x="2917" y="1416"/>
                </a:lnTo>
                <a:lnTo>
                  <a:pt x="3118" y="1267"/>
                </a:lnTo>
                <a:lnTo>
                  <a:pt x="2875" y="1241"/>
                </a:lnTo>
                <a:lnTo>
                  <a:pt x="2998" y="1092"/>
                </a:lnTo>
                <a:lnTo>
                  <a:pt x="2943" y="1011"/>
                </a:lnTo>
                <a:lnTo>
                  <a:pt x="2943" y="904"/>
                </a:lnTo>
                <a:lnTo>
                  <a:pt x="3011" y="729"/>
                </a:lnTo>
                <a:lnTo>
                  <a:pt x="2687" y="836"/>
                </a:lnTo>
                <a:lnTo>
                  <a:pt x="2619" y="768"/>
                </a:lnTo>
                <a:lnTo>
                  <a:pt x="2755" y="525"/>
                </a:lnTo>
                <a:lnTo>
                  <a:pt x="2431" y="729"/>
                </a:lnTo>
                <a:lnTo>
                  <a:pt x="2470" y="538"/>
                </a:lnTo>
                <a:lnTo>
                  <a:pt x="2499" y="337"/>
                </a:lnTo>
                <a:lnTo>
                  <a:pt x="2444" y="201"/>
                </a:lnTo>
                <a:lnTo>
                  <a:pt x="2243" y="363"/>
                </a:lnTo>
                <a:lnTo>
                  <a:pt x="2175" y="295"/>
                </a:lnTo>
                <a:lnTo>
                  <a:pt x="2052" y="350"/>
                </a:lnTo>
                <a:lnTo>
                  <a:pt x="1958" y="337"/>
                </a:lnTo>
                <a:lnTo>
                  <a:pt x="1932" y="0"/>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3" name="Google Shape;373;p11"/>
          <p:cNvSpPr/>
          <p:nvPr/>
        </p:nvSpPr>
        <p:spPr>
          <a:xfrm>
            <a:off x="8708075" y="5016760"/>
            <a:ext cx="584504" cy="452117"/>
          </a:xfrm>
          <a:custGeom>
            <a:avLst/>
            <a:gdLst/>
            <a:ahLst/>
            <a:cxnLst/>
            <a:rect l="l" t="t" r="r" b="b"/>
            <a:pathLst>
              <a:path w="2363" h="2418" extrusionOk="0">
                <a:moveTo>
                  <a:pt x="973" y="1"/>
                </a:moveTo>
                <a:lnTo>
                  <a:pt x="957" y="244"/>
                </a:lnTo>
                <a:lnTo>
                  <a:pt x="892" y="244"/>
                </a:lnTo>
                <a:lnTo>
                  <a:pt x="811" y="218"/>
                </a:lnTo>
                <a:lnTo>
                  <a:pt x="756" y="273"/>
                </a:lnTo>
                <a:lnTo>
                  <a:pt x="607" y="150"/>
                </a:lnTo>
                <a:lnTo>
                  <a:pt x="581" y="244"/>
                </a:lnTo>
                <a:lnTo>
                  <a:pt x="594" y="393"/>
                </a:lnTo>
                <a:lnTo>
                  <a:pt x="620" y="516"/>
                </a:lnTo>
                <a:lnTo>
                  <a:pt x="620" y="516"/>
                </a:lnTo>
                <a:lnTo>
                  <a:pt x="390" y="380"/>
                </a:lnTo>
                <a:lnTo>
                  <a:pt x="487" y="555"/>
                </a:lnTo>
                <a:lnTo>
                  <a:pt x="432" y="597"/>
                </a:lnTo>
                <a:lnTo>
                  <a:pt x="202" y="529"/>
                </a:lnTo>
                <a:lnTo>
                  <a:pt x="202" y="529"/>
                </a:lnTo>
                <a:lnTo>
                  <a:pt x="257" y="649"/>
                </a:lnTo>
                <a:lnTo>
                  <a:pt x="244" y="730"/>
                </a:lnTo>
                <a:lnTo>
                  <a:pt x="215" y="785"/>
                </a:lnTo>
                <a:lnTo>
                  <a:pt x="296" y="892"/>
                </a:lnTo>
                <a:lnTo>
                  <a:pt x="121" y="908"/>
                </a:lnTo>
                <a:lnTo>
                  <a:pt x="270" y="1015"/>
                </a:lnTo>
                <a:lnTo>
                  <a:pt x="1" y="1041"/>
                </a:lnTo>
                <a:lnTo>
                  <a:pt x="244" y="1135"/>
                </a:lnTo>
                <a:lnTo>
                  <a:pt x="121" y="1203"/>
                </a:lnTo>
                <a:lnTo>
                  <a:pt x="351" y="1258"/>
                </a:lnTo>
                <a:lnTo>
                  <a:pt x="270" y="1326"/>
                </a:lnTo>
                <a:lnTo>
                  <a:pt x="189" y="1407"/>
                </a:lnTo>
                <a:lnTo>
                  <a:pt x="351" y="1433"/>
                </a:lnTo>
                <a:lnTo>
                  <a:pt x="270" y="1527"/>
                </a:lnTo>
                <a:lnTo>
                  <a:pt x="364" y="1556"/>
                </a:lnTo>
                <a:lnTo>
                  <a:pt x="244" y="1689"/>
                </a:lnTo>
                <a:lnTo>
                  <a:pt x="377" y="1689"/>
                </a:lnTo>
                <a:lnTo>
                  <a:pt x="228" y="1864"/>
                </a:lnTo>
                <a:lnTo>
                  <a:pt x="364" y="1851"/>
                </a:lnTo>
                <a:lnTo>
                  <a:pt x="445" y="1880"/>
                </a:lnTo>
                <a:lnTo>
                  <a:pt x="471" y="1945"/>
                </a:lnTo>
                <a:lnTo>
                  <a:pt x="500" y="2026"/>
                </a:lnTo>
                <a:lnTo>
                  <a:pt x="607" y="2000"/>
                </a:lnTo>
                <a:lnTo>
                  <a:pt x="581" y="2162"/>
                </a:lnTo>
                <a:lnTo>
                  <a:pt x="581" y="2162"/>
                </a:lnTo>
                <a:lnTo>
                  <a:pt x="701" y="2094"/>
                </a:lnTo>
                <a:lnTo>
                  <a:pt x="743" y="2162"/>
                </a:lnTo>
                <a:lnTo>
                  <a:pt x="863" y="2068"/>
                </a:lnTo>
                <a:lnTo>
                  <a:pt x="892" y="2175"/>
                </a:lnTo>
                <a:lnTo>
                  <a:pt x="973" y="2123"/>
                </a:lnTo>
                <a:lnTo>
                  <a:pt x="1038" y="2068"/>
                </a:lnTo>
                <a:lnTo>
                  <a:pt x="1067" y="2366"/>
                </a:lnTo>
                <a:lnTo>
                  <a:pt x="1148" y="2269"/>
                </a:lnTo>
                <a:lnTo>
                  <a:pt x="1216" y="2418"/>
                </a:lnTo>
                <a:lnTo>
                  <a:pt x="1281" y="2188"/>
                </a:lnTo>
                <a:lnTo>
                  <a:pt x="1362" y="2324"/>
                </a:lnTo>
                <a:lnTo>
                  <a:pt x="1430" y="2298"/>
                </a:lnTo>
                <a:lnTo>
                  <a:pt x="1498" y="2256"/>
                </a:lnTo>
                <a:lnTo>
                  <a:pt x="1566" y="2243"/>
                </a:lnTo>
                <a:lnTo>
                  <a:pt x="1566" y="2042"/>
                </a:lnTo>
                <a:lnTo>
                  <a:pt x="1741" y="2256"/>
                </a:lnTo>
                <a:lnTo>
                  <a:pt x="1686" y="2026"/>
                </a:lnTo>
                <a:lnTo>
                  <a:pt x="1822" y="2123"/>
                </a:lnTo>
                <a:lnTo>
                  <a:pt x="1822" y="2123"/>
                </a:lnTo>
                <a:lnTo>
                  <a:pt x="1754" y="1906"/>
                </a:lnTo>
                <a:lnTo>
                  <a:pt x="1809" y="1880"/>
                </a:lnTo>
                <a:lnTo>
                  <a:pt x="1864" y="1851"/>
                </a:lnTo>
                <a:lnTo>
                  <a:pt x="1916" y="1812"/>
                </a:lnTo>
                <a:lnTo>
                  <a:pt x="2146" y="1919"/>
                </a:lnTo>
                <a:lnTo>
                  <a:pt x="2091" y="1783"/>
                </a:lnTo>
                <a:lnTo>
                  <a:pt x="2026" y="1676"/>
                </a:lnTo>
                <a:lnTo>
                  <a:pt x="2026" y="1676"/>
                </a:lnTo>
                <a:lnTo>
                  <a:pt x="2282" y="1731"/>
                </a:lnTo>
                <a:lnTo>
                  <a:pt x="2146" y="1582"/>
                </a:lnTo>
                <a:lnTo>
                  <a:pt x="2227" y="1540"/>
                </a:lnTo>
                <a:lnTo>
                  <a:pt x="2078" y="1433"/>
                </a:lnTo>
                <a:lnTo>
                  <a:pt x="2253" y="1407"/>
                </a:lnTo>
                <a:lnTo>
                  <a:pt x="2295" y="1339"/>
                </a:lnTo>
                <a:lnTo>
                  <a:pt x="2363" y="1284"/>
                </a:lnTo>
                <a:lnTo>
                  <a:pt x="2227" y="1203"/>
                </a:lnTo>
                <a:lnTo>
                  <a:pt x="2107" y="1151"/>
                </a:lnTo>
                <a:lnTo>
                  <a:pt x="2350" y="1054"/>
                </a:lnTo>
                <a:lnTo>
                  <a:pt x="2188" y="1015"/>
                </a:lnTo>
                <a:lnTo>
                  <a:pt x="2214" y="934"/>
                </a:lnTo>
                <a:lnTo>
                  <a:pt x="2350" y="811"/>
                </a:lnTo>
                <a:lnTo>
                  <a:pt x="2065" y="853"/>
                </a:lnTo>
                <a:lnTo>
                  <a:pt x="2214" y="704"/>
                </a:lnTo>
                <a:lnTo>
                  <a:pt x="2253" y="597"/>
                </a:lnTo>
                <a:lnTo>
                  <a:pt x="2253" y="597"/>
                </a:lnTo>
                <a:lnTo>
                  <a:pt x="1929" y="717"/>
                </a:lnTo>
                <a:lnTo>
                  <a:pt x="1929" y="717"/>
                </a:lnTo>
                <a:lnTo>
                  <a:pt x="2010" y="597"/>
                </a:lnTo>
                <a:lnTo>
                  <a:pt x="2120" y="406"/>
                </a:lnTo>
                <a:lnTo>
                  <a:pt x="2039" y="380"/>
                </a:lnTo>
                <a:lnTo>
                  <a:pt x="1890" y="435"/>
                </a:lnTo>
                <a:lnTo>
                  <a:pt x="1929" y="273"/>
                </a:lnTo>
                <a:lnTo>
                  <a:pt x="1848" y="260"/>
                </a:lnTo>
                <a:lnTo>
                  <a:pt x="1660" y="435"/>
                </a:lnTo>
                <a:lnTo>
                  <a:pt x="1767" y="98"/>
                </a:lnTo>
                <a:lnTo>
                  <a:pt x="1592" y="299"/>
                </a:lnTo>
                <a:lnTo>
                  <a:pt x="1524" y="299"/>
                </a:lnTo>
                <a:lnTo>
                  <a:pt x="1498" y="137"/>
                </a:lnTo>
                <a:lnTo>
                  <a:pt x="1430" y="111"/>
                </a:lnTo>
                <a:lnTo>
                  <a:pt x="1349" y="179"/>
                </a:lnTo>
                <a:lnTo>
                  <a:pt x="1297" y="69"/>
                </a:lnTo>
                <a:lnTo>
                  <a:pt x="1216" y="150"/>
                </a:lnTo>
                <a:lnTo>
                  <a:pt x="1161" y="286"/>
                </a:lnTo>
                <a:lnTo>
                  <a:pt x="1106" y="341"/>
                </a:lnTo>
                <a:lnTo>
                  <a:pt x="973" y="1"/>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4" name="Google Shape;374;p11"/>
          <p:cNvSpPr/>
          <p:nvPr/>
        </p:nvSpPr>
        <p:spPr>
          <a:xfrm>
            <a:off x="1792023" y="5159629"/>
            <a:ext cx="10542341" cy="2003491"/>
          </a:xfrm>
          <a:custGeom>
            <a:avLst/>
            <a:gdLst/>
            <a:ahLst/>
            <a:cxnLst/>
            <a:rect l="l" t="t" r="r" b="b"/>
            <a:pathLst>
              <a:path w="42620" h="10715" extrusionOk="0">
                <a:moveTo>
                  <a:pt x="42620" y="0"/>
                </a:moveTo>
                <a:cubicBezTo>
                  <a:pt x="40783" y="94"/>
                  <a:pt x="38907" y="214"/>
                  <a:pt x="37005" y="350"/>
                </a:cubicBezTo>
                <a:cubicBezTo>
                  <a:pt x="16415" y="1847"/>
                  <a:pt x="1" y="5236"/>
                  <a:pt x="325" y="7896"/>
                </a:cubicBezTo>
                <a:cubicBezTo>
                  <a:pt x="553" y="9699"/>
                  <a:pt x="8423" y="10715"/>
                  <a:pt x="19883" y="10715"/>
                </a:cubicBezTo>
                <a:cubicBezTo>
                  <a:pt x="25329" y="10715"/>
                  <a:pt x="31587" y="10485"/>
                  <a:pt x="38220" y="10002"/>
                </a:cubicBezTo>
                <a:cubicBezTo>
                  <a:pt x="39717" y="9895"/>
                  <a:pt x="41175" y="9772"/>
                  <a:pt x="42620" y="9652"/>
                </a:cubicBezTo>
                <a:lnTo>
                  <a:pt x="4262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5" name="Google Shape;375;p11"/>
          <p:cNvSpPr/>
          <p:nvPr/>
        </p:nvSpPr>
        <p:spPr>
          <a:xfrm>
            <a:off x="43496" y="4986379"/>
            <a:ext cx="772000" cy="601328"/>
          </a:xfrm>
          <a:custGeom>
            <a:avLst/>
            <a:gdLst/>
            <a:ahLst/>
            <a:cxnLst/>
            <a:rect l="l" t="t" r="r" b="b"/>
            <a:pathLst>
              <a:path w="3121" h="3216" extrusionOk="0">
                <a:moveTo>
                  <a:pt x="1825" y="1"/>
                </a:moveTo>
                <a:lnTo>
                  <a:pt x="1663" y="445"/>
                </a:lnTo>
                <a:lnTo>
                  <a:pt x="1595" y="380"/>
                </a:lnTo>
                <a:lnTo>
                  <a:pt x="1514" y="218"/>
                </a:lnTo>
                <a:lnTo>
                  <a:pt x="1420" y="95"/>
                </a:lnTo>
                <a:lnTo>
                  <a:pt x="1339" y="244"/>
                </a:lnTo>
                <a:lnTo>
                  <a:pt x="1229" y="150"/>
                </a:lnTo>
                <a:lnTo>
                  <a:pt x="1135" y="189"/>
                </a:lnTo>
                <a:lnTo>
                  <a:pt x="1109" y="406"/>
                </a:lnTo>
                <a:lnTo>
                  <a:pt x="1015" y="393"/>
                </a:lnTo>
                <a:lnTo>
                  <a:pt x="785" y="137"/>
                </a:lnTo>
                <a:lnTo>
                  <a:pt x="921" y="581"/>
                </a:lnTo>
                <a:lnTo>
                  <a:pt x="921" y="581"/>
                </a:lnTo>
                <a:lnTo>
                  <a:pt x="678" y="338"/>
                </a:lnTo>
                <a:lnTo>
                  <a:pt x="568" y="380"/>
                </a:lnTo>
                <a:lnTo>
                  <a:pt x="623" y="581"/>
                </a:lnTo>
                <a:lnTo>
                  <a:pt x="435" y="513"/>
                </a:lnTo>
                <a:lnTo>
                  <a:pt x="325" y="555"/>
                </a:lnTo>
                <a:lnTo>
                  <a:pt x="461" y="785"/>
                </a:lnTo>
                <a:lnTo>
                  <a:pt x="568" y="960"/>
                </a:lnTo>
                <a:lnTo>
                  <a:pt x="568" y="960"/>
                </a:lnTo>
                <a:lnTo>
                  <a:pt x="137" y="798"/>
                </a:lnTo>
                <a:lnTo>
                  <a:pt x="137" y="798"/>
                </a:lnTo>
                <a:lnTo>
                  <a:pt x="192" y="947"/>
                </a:lnTo>
                <a:lnTo>
                  <a:pt x="380" y="1135"/>
                </a:lnTo>
                <a:lnTo>
                  <a:pt x="14" y="1080"/>
                </a:lnTo>
                <a:lnTo>
                  <a:pt x="205" y="1242"/>
                </a:lnTo>
                <a:lnTo>
                  <a:pt x="231" y="1336"/>
                </a:lnTo>
                <a:lnTo>
                  <a:pt x="14" y="1404"/>
                </a:lnTo>
                <a:lnTo>
                  <a:pt x="338" y="1527"/>
                </a:lnTo>
                <a:lnTo>
                  <a:pt x="192" y="1595"/>
                </a:lnTo>
                <a:lnTo>
                  <a:pt x="1" y="1702"/>
                </a:lnTo>
                <a:lnTo>
                  <a:pt x="95" y="1783"/>
                </a:lnTo>
                <a:lnTo>
                  <a:pt x="150" y="1864"/>
                </a:lnTo>
                <a:lnTo>
                  <a:pt x="367" y="1903"/>
                </a:lnTo>
                <a:lnTo>
                  <a:pt x="192" y="2052"/>
                </a:lnTo>
                <a:lnTo>
                  <a:pt x="299" y="2107"/>
                </a:lnTo>
                <a:lnTo>
                  <a:pt x="111" y="2282"/>
                </a:lnTo>
                <a:lnTo>
                  <a:pt x="435" y="2214"/>
                </a:lnTo>
                <a:lnTo>
                  <a:pt x="367" y="2363"/>
                </a:lnTo>
                <a:lnTo>
                  <a:pt x="299" y="2538"/>
                </a:lnTo>
                <a:lnTo>
                  <a:pt x="299" y="2538"/>
                </a:lnTo>
                <a:lnTo>
                  <a:pt x="597" y="2405"/>
                </a:lnTo>
                <a:lnTo>
                  <a:pt x="649" y="2457"/>
                </a:lnTo>
                <a:lnTo>
                  <a:pt x="730" y="2486"/>
                </a:lnTo>
                <a:lnTo>
                  <a:pt x="811" y="2512"/>
                </a:lnTo>
                <a:lnTo>
                  <a:pt x="704" y="2810"/>
                </a:lnTo>
                <a:lnTo>
                  <a:pt x="879" y="2687"/>
                </a:lnTo>
                <a:lnTo>
                  <a:pt x="824" y="2985"/>
                </a:lnTo>
                <a:lnTo>
                  <a:pt x="1054" y="2700"/>
                </a:lnTo>
                <a:lnTo>
                  <a:pt x="1041" y="2972"/>
                </a:lnTo>
                <a:lnTo>
                  <a:pt x="1135" y="2985"/>
                </a:lnTo>
                <a:lnTo>
                  <a:pt x="1216" y="3053"/>
                </a:lnTo>
                <a:lnTo>
                  <a:pt x="1310" y="3079"/>
                </a:lnTo>
                <a:lnTo>
                  <a:pt x="1433" y="2891"/>
                </a:lnTo>
                <a:lnTo>
                  <a:pt x="1514" y="3215"/>
                </a:lnTo>
                <a:lnTo>
                  <a:pt x="1608" y="2998"/>
                </a:lnTo>
                <a:lnTo>
                  <a:pt x="1715" y="3134"/>
                </a:lnTo>
                <a:lnTo>
                  <a:pt x="1744" y="2742"/>
                </a:lnTo>
                <a:lnTo>
                  <a:pt x="1838" y="2810"/>
                </a:lnTo>
                <a:lnTo>
                  <a:pt x="1945" y="2875"/>
                </a:lnTo>
                <a:lnTo>
                  <a:pt x="1987" y="2742"/>
                </a:lnTo>
                <a:lnTo>
                  <a:pt x="2136" y="2862"/>
                </a:lnTo>
                <a:lnTo>
                  <a:pt x="2188" y="2781"/>
                </a:lnTo>
                <a:lnTo>
                  <a:pt x="2363" y="2862"/>
                </a:lnTo>
                <a:lnTo>
                  <a:pt x="2324" y="2661"/>
                </a:lnTo>
                <a:lnTo>
                  <a:pt x="2473" y="2687"/>
                </a:lnTo>
                <a:lnTo>
                  <a:pt x="2499" y="2580"/>
                </a:lnTo>
                <a:lnTo>
                  <a:pt x="2525" y="2486"/>
                </a:lnTo>
                <a:lnTo>
                  <a:pt x="2635" y="2457"/>
                </a:lnTo>
                <a:lnTo>
                  <a:pt x="2810" y="2470"/>
                </a:lnTo>
                <a:lnTo>
                  <a:pt x="2622" y="2227"/>
                </a:lnTo>
                <a:lnTo>
                  <a:pt x="2797" y="2227"/>
                </a:lnTo>
                <a:lnTo>
                  <a:pt x="2635" y="2065"/>
                </a:lnTo>
                <a:lnTo>
                  <a:pt x="2755" y="2026"/>
                </a:lnTo>
                <a:lnTo>
                  <a:pt x="2661" y="1903"/>
                </a:lnTo>
                <a:lnTo>
                  <a:pt x="2865" y="1864"/>
                </a:lnTo>
                <a:lnTo>
                  <a:pt x="2768" y="1770"/>
                </a:lnTo>
                <a:lnTo>
                  <a:pt x="2661" y="1676"/>
                </a:lnTo>
                <a:lnTo>
                  <a:pt x="2959" y="1595"/>
                </a:lnTo>
                <a:lnTo>
                  <a:pt x="2797" y="1514"/>
                </a:lnTo>
                <a:lnTo>
                  <a:pt x="3121" y="1391"/>
                </a:lnTo>
                <a:lnTo>
                  <a:pt x="2755" y="1352"/>
                </a:lnTo>
                <a:lnTo>
                  <a:pt x="2946" y="1216"/>
                </a:lnTo>
                <a:lnTo>
                  <a:pt x="2729" y="1190"/>
                </a:lnTo>
                <a:lnTo>
                  <a:pt x="2836" y="1054"/>
                </a:lnTo>
                <a:lnTo>
                  <a:pt x="2797" y="973"/>
                </a:lnTo>
                <a:lnTo>
                  <a:pt x="2784" y="866"/>
                </a:lnTo>
                <a:lnTo>
                  <a:pt x="2849" y="704"/>
                </a:lnTo>
                <a:lnTo>
                  <a:pt x="2554" y="798"/>
                </a:lnTo>
                <a:lnTo>
                  <a:pt x="2486" y="743"/>
                </a:lnTo>
                <a:lnTo>
                  <a:pt x="2606" y="500"/>
                </a:lnTo>
                <a:lnTo>
                  <a:pt x="2298" y="704"/>
                </a:lnTo>
                <a:lnTo>
                  <a:pt x="2337" y="526"/>
                </a:lnTo>
                <a:lnTo>
                  <a:pt x="2363" y="325"/>
                </a:lnTo>
                <a:lnTo>
                  <a:pt x="2311" y="202"/>
                </a:lnTo>
                <a:lnTo>
                  <a:pt x="2120" y="364"/>
                </a:lnTo>
                <a:lnTo>
                  <a:pt x="2055" y="299"/>
                </a:lnTo>
                <a:lnTo>
                  <a:pt x="1932" y="338"/>
                </a:lnTo>
                <a:lnTo>
                  <a:pt x="1851" y="338"/>
                </a:lnTo>
                <a:lnTo>
                  <a:pt x="1825" y="1"/>
                </a:lnTo>
                <a:close/>
              </a:path>
            </a:pathLst>
          </a:custGeom>
          <a:solidFill>
            <a:srgbClr val="3D7D4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6" name="Google Shape;376;p11"/>
          <p:cNvSpPr/>
          <p:nvPr/>
        </p:nvSpPr>
        <p:spPr>
          <a:xfrm>
            <a:off x="-77718" y="5421775"/>
            <a:ext cx="6708033" cy="2011157"/>
          </a:xfrm>
          <a:custGeom>
            <a:avLst/>
            <a:gdLst/>
            <a:ahLst/>
            <a:cxnLst/>
            <a:rect l="l" t="t" r="r" b="b"/>
            <a:pathLst>
              <a:path w="27026" h="10756" extrusionOk="0">
                <a:moveTo>
                  <a:pt x="1" y="1"/>
                </a:moveTo>
                <a:lnTo>
                  <a:pt x="1" y="9261"/>
                </a:lnTo>
                <a:cubicBezTo>
                  <a:pt x="1660" y="9572"/>
                  <a:pt x="3390" y="9828"/>
                  <a:pt x="5185" y="10058"/>
                </a:cubicBezTo>
                <a:cubicBezTo>
                  <a:pt x="8967" y="10531"/>
                  <a:pt x="12535" y="10756"/>
                  <a:pt x="15642" y="10756"/>
                </a:cubicBezTo>
                <a:cubicBezTo>
                  <a:pt x="22197" y="10756"/>
                  <a:pt x="26701" y="9756"/>
                  <a:pt x="26838" y="7978"/>
                </a:cubicBezTo>
                <a:cubicBezTo>
                  <a:pt x="27026" y="5360"/>
                  <a:pt x="17646" y="2039"/>
                  <a:pt x="5872" y="555"/>
                </a:cubicBezTo>
                <a:cubicBezTo>
                  <a:pt x="3847" y="299"/>
                  <a:pt x="1877" y="121"/>
                  <a:pt x="1"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7" name="Google Shape;377;p11"/>
          <p:cNvSpPr/>
          <p:nvPr/>
        </p:nvSpPr>
        <p:spPr>
          <a:xfrm>
            <a:off x="-77733" y="6026231"/>
            <a:ext cx="12435025" cy="1220559"/>
          </a:xfrm>
          <a:custGeom>
            <a:avLst/>
            <a:gdLst/>
            <a:ahLst/>
            <a:cxnLst/>
            <a:rect l="l" t="t" r="r" b="b"/>
            <a:pathLst>
              <a:path w="50179" h="7521" extrusionOk="0">
                <a:moveTo>
                  <a:pt x="23964" y="1"/>
                </a:moveTo>
                <a:cubicBezTo>
                  <a:pt x="14458" y="1"/>
                  <a:pt x="5927" y="529"/>
                  <a:pt x="1" y="1378"/>
                </a:cubicBezTo>
                <a:lnTo>
                  <a:pt x="1" y="7009"/>
                </a:lnTo>
                <a:cubicBezTo>
                  <a:pt x="1323" y="7197"/>
                  <a:pt x="2794" y="7372"/>
                  <a:pt x="4362" y="7521"/>
                </a:cubicBezTo>
                <a:lnTo>
                  <a:pt x="43566" y="7521"/>
                </a:lnTo>
                <a:cubicBezTo>
                  <a:pt x="46090" y="7278"/>
                  <a:pt x="48316" y="6983"/>
                  <a:pt x="50179" y="6643"/>
                </a:cubicBezTo>
                <a:lnTo>
                  <a:pt x="50179" y="1731"/>
                </a:lnTo>
                <a:cubicBezTo>
                  <a:pt x="44308" y="691"/>
                  <a:pt x="34750" y="1"/>
                  <a:pt x="23964"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8" name="Google Shape;378;p11"/>
          <p:cNvSpPr/>
          <p:nvPr/>
        </p:nvSpPr>
        <p:spPr>
          <a:xfrm>
            <a:off x="7156538" y="6212605"/>
            <a:ext cx="4267892" cy="662096"/>
          </a:xfrm>
          <a:custGeom>
            <a:avLst/>
            <a:gdLst/>
            <a:ahLst/>
            <a:cxnLst/>
            <a:rect l="l" t="t" r="r" b="b"/>
            <a:pathLst>
              <a:path w="17254" h="3541" extrusionOk="0">
                <a:moveTo>
                  <a:pt x="7184" y="1"/>
                </a:moveTo>
                <a:cubicBezTo>
                  <a:pt x="7103" y="1"/>
                  <a:pt x="7009" y="124"/>
                  <a:pt x="6915" y="124"/>
                </a:cubicBezTo>
                <a:cubicBezTo>
                  <a:pt x="6834" y="124"/>
                  <a:pt x="6740" y="30"/>
                  <a:pt x="6643" y="30"/>
                </a:cubicBezTo>
                <a:cubicBezTo>
                  <a:pt x="6549" y="43"/>
                  <a:pt x="6468" y="150"/>
                  <a:pt x="6374" y="150"/>
                </a:cubicBezTo>
                <a:cubicBezTo>
                  <a:pt x="6297" y="150"/>
                  <a:pt x="6197" y="42"/>
                  <a:pt x="6106" y="42"/>
                </a:cubicBezTo>
                <a:cubicBezTo>
                  <a:pt x="6102" y="42"/>
                  <a:pt x="6097" y="42"/>
                  <a:pt x="6092" y="43"/>
                </a:cubicBezTo>
                <a:cubicBezTo>
                  <a:pt x="6011" y="43"/>
                  <a:pt x="5914" y="124"/>
                  <a:pt x="5833" y="124"/>
                </a:cubicBezTo>
                <a:cubicBezTo>
                  <a:pt x="5739" y="137"/>
                  <a:pt x="5658" y="179"/>
                  <a:pt x="5564" y="179"/>
                </a:cubicBezTo>
                <a:cubicBezTo>
                  <a:pt x="5554" y="180"/>
                  <a:pt x="5544" y="181"/>
                  <a:pt x="5534" y="181"/>
                </a:cubicBezTo>
                <a:cubicBezTo>
                  <a:pt x="5460" y="181"/>
                  <a:pt x="5387" y="148"/>
                  <a:pt x="5321" y="148"/>
                </a:cubicBezTo>
                <a:cubicBezTo>
                  <a:pt x="5312" y="148"/>
                  <a:pt x="5303" y="148"/>
                  <a:pt x="5295" y="150"/>
                </a:cubicBezTo>
                <a:cubicBezTo>
                  <a:pt x="5201" y="163"/>
                  <a:pt x="5104" y="163"/>
                  <a:pt x="5023" y="179"/>
                </a:cubicBezTo>
                <a:cubicBezTo>
                  <a:pt x="4941" y="179"/>
                  <a:pt x="4850" y="147"/>
                  <a:pt x="4774" y="147"/>
                </a:cubicBezTo>
                <a:cubicBezTo>
                  <a:pt x="4763" y="147"/>
                  <a:pt x="4752" y="148"/>
                  <a:pt x="4741" y="150"/>
                </a:cubicBezTo>
                <a:cubicBezTo>
                  <a:pt x="4647" y="150"/>
                  <a:pt x="4592" y="299"/>
                  <a:pt x="4498" y="312"/>
                </a:cubicBezTo>
                <a:cubicBezTo>
                  <a:pt x="4404" y="325"/>
                  <a:pt x="4323" y="341"/>
                  <a:pt x="4242" y="354"/>
                </a:cubicBezTo>
                <a:cubicBezTo>
                  <a:pt x="4235" y="355"/>
                  <a:pt x="4228" y="355"/>
                  <a:pt x="4220" y="355"/>
                </a:cubicBezTo>
                <a:cubicBezTo>
                  <a:pt x="4137" y="355"/>
                  <a:pt x="4036" y="298"/>
                  <a:pt x="3963" y="298"/>
                </a:cubicBezTo>
                <a:cubicBezTo>
                  <a:pt x="3956" y="298"/>
                  <a:pt x="3950" y="298"/>
                  <a:pt x="3944" y="299"/>
                </a:cubicBezTo>
                <a:cubicBezTo>
                  <a:pt x="3850" y="312"/>
                  <a:pt x="3756" y="341"/>
                  <a:pt x="3675" y="354"/>
                </a:cubicBezTo>
                <a:cubicBezTo>
                  <a:pt x="3581" y="380"/>
                  <a:pt x="3565" y="516"/>
                  <a:pt x="3484" y="542"/>
                </a:cubicBezTo>
                <a:cubicBezTo>
                  <a:pt x="3472" y="545"/>
                  <a:pt x="3459" y="547"/>
                  <a:pt x="3445" y="547"/>
                </a:cubicBezTo>
                <a:cubicBezTo>
                  <a:pt x="3366" y="547"/>
                  <a:pt x="3257" y="505"/>
                  <a:pt x="3190" y="505"/>
                </a:cubicBezTo>
                <a:cubicBezTo>
                  <a:pt x="3172" y="505"/>
                  <a:pt x="3157" y="508"/>
                  <a:pt x="3147" y="516"/>
                </a:cubicBezTo>
                <a:cubicBezTo>
                  <a:pt x="3053" y="568"/>
                  <a:pt x="3053" y="678"/>
                  <a:pt x="3053" y="730"/>
                </a:cubicBezTo>
                <a:cubicBezTo>
                  <a:pt x="3053" y="785"/>
                  <a:pt x="3108" y="840"/>
                  <a:pt x="3176" y="879"/>
                </a:cubicBezTo>
                <a:cubicBezTo>
                  <a:pt x="3228" y="921"/>
                  <a:pt x="3322" y="947"/>
                  <a:pt x="3403" y="973"/>
                </a:cubicBezTo>
                <a:cubicBezTo>
                  <a:pt x="3309" y="989"/>
                  <a:pt x="3189" y="1002"/>
                  <a:pt x="3108" y="1002"/>
                </a:cubicBezTo>
                <a:cubicBezTo>
                  <a:pt x="3100" y="1003"/>
                  <a:pt x="3091" y="1004"/>
                  <a:pt x="3083" y="1004"/>
                </a:cubicBezTo>
                <a:cubicBezTo>
                  <a:pt x="3005" y="1004"/>
                  <a:pt x="2925" y="958"/>
                  <a:pt x="2848" y="958"/>
                </a:cubicBezTo>
                <a:cubicBezTo>
                  <a:pt x="2839" y="958"/>
                  <a:pt x="2831" y="959"/>
                  <a:pt x="2823" y="960"/>
                </a:cubicBezTo>
                <a:cubicBezTo>
                  <a:pt x="2729" y="960"/>
                  <a:pt x="2661" y="1070"/>
                  <a:pt x="2567" y="1083"/>
                </a:cubicBezTo>
                <a:cubicBezTo>
                  <a:pt x="2486" y="1083"/>
                  <a:pt x="2379" y="989"/>
                  <a:pt x="2285" y="989"/>
                </a:cubicBezTo>
                <a:cubicBezTo>
                  <a:pt x="2204" y="1002"/>
                  <a:pt x="2107" y="1002"/>
                  <a:pt x="2013" y="1015"/>
                </a:cubicBezTo>
                <a:cubicBezTo>
                  <a:pt x="1932" y="1028"/>
                  <a:pt x="1851" y="1096"/>
                  <a:pt x="1770" y="1096"/>
                </a:cubicBezTo>
                <a:cubicBezTo>
                  <a:pt x="1756" y="1098"/>
                  <a:pt x="1742" y="1099"/>
                  <a:pt x="1728" y="1099"/>
                </a:cubicBezTo>
                <a:cubicBezTo>
                  <a:pt x="1659" y="1099"/>
                  <a:pt x="1587" y="1080"/>
                  <a:pt x="1525" y="1080"/>
                </a:cubicBezTo>
                <a:cubicBezTo>
                  <a:pt x="1512" y="1080"/>
                  <a:pt x="1500" y="1081"/>
                  <a:pt x="1488" y="1083"/>
                </a:cubicBezTo>
                <a:cubicBezTo>
                  <a:pt x="1394" y="1096"/>
                  <a:pt x="1313" y="1151"/>
                  <a:pt x="1232" y="1164"/>
                </a:cubicBezTo>
                <a:cubicBezTo>
                  <a:pt x="1183" y="1170"/>
                  <a:pt x="1135" y="1170"/>
                  <a:pt x="1090" y="1170"/>
                </a:cubicBezTo>
                <a:cubicBezTo>
                  <a:pt x="1044" y="1170"/>
                  <a:pt x="1000" y="1170"/>
                  <a:pt x="960" y="1177"/>
                </a:cubicBezTo>
                <a:cubicBezTo>
                  <a:pt x="866" y="1190"/>
                  <a:pt x="811" y="1284"/>
                  <a:pt x="730" y="1313"/>
                </a:cubicBezTo>
                <a:cubicBezTo>
                  <a:pt x="636" y="1326"/>
                  <a:pt x="568" y="1365"/>
                  <a:pt x="503" y="1394"/>
                </a:cubicBezTo>
                <a:cubicBezTo>
                  <a:pt x="474" y="1406"/>
                  <a:pt x="441" y="1409"/>
                  <a:pt x="407" y="1409"/>
                </a:cubicBezTo>
                <a:cubicBezTo>
                  <a:pt x="363" y="1409"/>
                  <a:pt x="317" y="1403"/>
                  <a:pt x="279" y="1403"/>
                </a:cubicBezTo>
                <a:cubicBezTo>
                  <a:pt x="248" y="1403"/>
                  <a:pt x="222" y="1407"/>
                  <a:pt x="205" y="1420"/>
                </a:cubicBezTo>
                <a:cubicBezTo>
                  <a:pt x="124" y="1475"/>
                  <a:pt x="1" y="1556"/>
                  <a:pt x="1" y="1608"/>
                </a:cubicBezTo>
                <a:cubicBezTo>
                  <a:pt x="1" y="1663"/>
                  <a:pt x="98" y="1770"/>
                  <a:pt x="192" y="1825"/>
                </a:cubicBezTo>
                <a:cubicBezTo>
                  <a:pt x="260" y="1851"/>
                  <a:pt x="380" y="1851"/>
                  <a:pt x="474" y="1893"/>
                </a:cubicBezTo>
                <a:cubicBezTo>
                  <a:pt x="490" y="1898"/>
                  <a:pt x="508" y="1900"/>
                  <a:pt x="527" y="1900"/>
                </a:cubicBezTo>
                <a:cubicBezTo>
                  <a:pt x="582" y="1900"/>
                  <a:pt x="646" y="1884"/>
                  <a:pt x="706" y="1884"/>
                </a:cubicBezTo>
                <a:cubicBezTo>
                  <a:pt x="729" y="1884"/>
                  <a:pt x="751" y="1887"/>
                  <a:pt x="772" y="1893"/>
                </a:cubicBezTo>
                <a:cubicBezTo>
                  <a:pt x="853" y="1919"/>
                  <a:pt x="921" y="1945"/>
                  <a:pt x="1015" y="1974"/>
                </a:cubicBezTo>
                <a:cubicBezTo>
                  <a:pt x="1109" y="1987"/>
                  <a:pt x="1164" y="2094"/>
                  <a:pt x="1258" y="2107"/>
                </a:cubicBezTo>
                <a:cubicBezTo>
                  <a:pt x="1270" y="2109"/>
                  <a:pt x="1282" y="2110"/>
                  <a:pt x="1295" y="2110"/>
                </a:cubicBezTo>
                <a:cubicBezTo>
                  <a:pt x="1369" y="2110"/>
                  <a:pt x="1449" y="2079"/>
                  <a:pt x="1524" y="2079"/>
                </a:cubicBezTo>
                <a:cubicBezTo>
                  <a:pt x="1535" y="2079"/>
                  <a:pt x="1545" y="2080"/>
                  <a:pt x="1556" y="2081"/>
                </a:cubicBezTo>
                <a:cubicBezTo>
                  <a:pt x="1637" y="2081"/>
                  <a:pt x="1718" y="2149"/>
                  <a:pt x="1812" y="2149"/>
                </a:cubicBezTo>
                <a:cubicBezTo>
                  <a:pt x="1825" y="2151"/>
                  <a:pt x="1839" y="2152"/>
                  <a:pt x="1852" y="2152"/>
                </a:cubicBezTo>
                <a:cubicBezTo>
                  <a:pt x="1933" y="2152"/>
                  <a:pt x="2013" y="2123"/>
                  <a:pt x="2094" y="2123"/>
                </a:cubicBezTo>
                <a:cubicBezTo>
                  <a:pt x="2188" y="2136"/>
                  <a:pt x="2269" y="2230"/>
                  <a:pt x="2366" y="2230"/>
                </a:cubicBezTo>
                <a:cubicBezTo>
                  <a:pt x="2447" y="2243"/>
                  <a:pt x="2541" y="2269"/>
                  <a:pt x="2635" y="2269"/>
                </a:cubicBezTo>
                <a:cubicBezTo>
                  <a:pt x="2645" y="2271"/>
                  <a:pt x="2655" y="2271"/>
                  <a:pt x="2665" y="2271"/>
                </a:cubicBezTo>
                <a:cubicBezTo>
                  <a:pt x="2749" y="2271"/>
                  <a:pt x="2833" y="2217"/>
                  <a:pt x="2917" y="2217"/>
                </a:cubicBezTo>
                <a:cubicBezTo>
                  <a:pt x="3014" y="2217"/>
                  <a:pt x="3160" y="2230"/>
                  <a:pt x="3257" y="2230"/>
                </a:cubicBezTo>
                <a:cubicBezTo>
                  <a:pt x="3176" y="2269"/>
                  <a:pt x="3027" y="2324"/>
                  <a:pt x="3027" y="2379"/>
                </a:cubicBezTo>
                <a:cubicBezTo>
                  <a:pt x="3027" y="2418"/>
                  <a:pt x="3014" y="2447"/>
                  <a:pt x="3095" y="2486"/>
                </a:cubicBezTo>
                <a:cubicBezTo>
                  <a:pt x="2998" y="2486"/>
                  <a:pt x="3014" y="2554"/>
                  <a:pt x="2917" y="2554"/>
                </a:cubicBezTo>
                <a:cubicBezTo>
                  <a:pt x="2829" y="2554"/>
                  <a:pt x="2741" y="2472"/>
                  <a:pt x="2653" y="2472"/>
                </a:cubicBezTo>
                <a:cubicBezTo>
                  <a:pt x="2647" y="2472"/>
                  <a:pt x="2641" y="2472"/>
                  <a:pt x="2635" y="2473"/>
                </a:cubicBezTo>
                <a:cubicBezTo>
                  <a:pt x="2541" y="2473"/>
                  <a:pt x="2460" y="2609"/>
                  <a:pt x="2379" y="2609"/>
                </a:cubicBezTo>
                <a:cubicBezTo>
                  <a:pt x="2285" y="2609"/>
                  <a:pt x="2175" y="2554"/>
                  <a:pt x="2081" y="2554"/>
                </a:cubicBezTo>
                <a:cubicBezTo>
                  <a:pt x="2061" y="2557"/>
                  <a:pt x="2041" y="2558"/>
                  <a:pt x="2021" y="2558"/>
                </a:cubicBezTo>
                <a:cubicBezTo>
                  <a:pt x="1967" y="2558"/>
                  <a:pt x="1914" y="2550"/>
                  <a:pt x="1865" y="2550"/>
                </a:cubicBezTo>
                <a:cubicBezTo>
                  <a:pt x="1847" y="2550"/>
                  <a:pt x="1829" y="2551"/>
                  <a:pt x="1812" y="2554"/>
                </a:cubicBezTo>
                <a:cubicBezTo>
                  <a:pt x="1718" y="2554"/>
                  <a:pt x="1621" y="2609"/>
                  <a:pt x="1540" y="2609"/>
                </a:cubicBezTo>
                <a:cubicBezTo>
                  <a:pt x="1531" y="2610"/>
                  <a:pt x="1523" y="2611"/>
                  <a:pt x="1514" y="2611"/>
                </a:cubicBezTo>
                <a:cubicBezTo>
                  <a:pt x="1434" y="2611"/>
                  <a:pt x="1339" y="2565"/>
                  <a:pt x="1267" y="2565"/>
                </a:cubicBezTo>
                <a:cubicBezTo>
                  <a:pt x="1259" y="2565"/>
                  <a:pt x="1252" y="2566"/>
                  <a:pt x="1245" y="2567"/>
                </a:cubicBezTo>
                <a:cubicBezTo>
                  <a:pt x="1151" y="2580"/>
                  <a:pt x="1096" y="2729"/>
                  <a:pt x="1015" y="2742"/>
                </a:cubicBezTo>
                <a:cubicBezTo>
                  <a:pt x="981" y="2752"/>
                  <a:pt x="944" y="2755"/>
                  <a:pt x="908" y="2755"/>
                </a:cubicBezTo>
                <a:cubicBezTo>
                  <a:pt x="865" y="2755"/>
                  <a:pt x="822" y="2751"/>
                  <a:pt x="782" y="2751"/>
                </a:cubicBezTo>
                <a:cubicBezTo>
                  <a:pt x="764" y="2751"/>
                  <a:pt x="746" y="2752"/>
                  <a:pt x="730" y="2755"/>
                </a:cubicBezTo>
                <a:cubicBezTo>
                  <a:pt x="636" y="2784"/>
                  <a:pt x="597" y="2865"/>
                  <a:pt x="529" y="2891"/>
                </a:cubicBezTo>
                <a:cubicBezTo>
                  <a:pt x="422" y="2946"/>
                  <a:pt x="231" y="2933"/>
                  <a:pt x="231" y="2985"/>
                </a:cubicBezTo>
                <a:cubicBezTo>
                  <a:pt x="231" y="3040"/>
                  <a:pt x="354" y="3108"/>
                  <a:pt x="448" y="3147"/>
                </a:cubicBezTo>
                <a:cubicBezTo>
                  <a:pt x="516" y="3189"/>
                  <a:pt x="597" y="3215"/>
                  <a:pt x="691" y="3241"/>
                </a:cubicBezTo>
                <a:cubicBezTo>
                  <a:pt x="700" y="3243"/>
                  <a:pt x="709" y="3243"/>
                  <a:pt x="718" y="3243"/>
                </a:cubicBezTo>
                <a:cubicBezTo>
                  <a:pt x="790" y="3243"/>
                  <a:pt x="882" y="3200"/>
                  <a:pt x="963" y="3200"/>
                </a:cubicBezTo>
                <a:cubicBezTo>
                  <a:pt x="972" y="3200"/>
                  <a:pt x="980" y="3201"/>
                  <a:pt x="989" y="3202"/>
                </a:cubicBezTo>
                <a:cubicBezTo>
                  <a:pt x="1054" y="3215"/>
                  <a:pt x="1109" y="3322"/>
                  <a:pt x="1203" y="3338"/>
                </a:cubicBezTo>
                <a:cubicBezTo>
                  <a:pt x="1284" y="3351"/>
                  <a:pt x="1365" y="3377"/>
                  <a:pt x="1459" y="3390"/>
                </a:cubicBezTo>
                <a:cubicBezTo>
                  <a:pt x="1475" y="3392"/>
                  <a:pt x="1492" y="3393"/>
                  <a:pt x="1509" y="3393"/>
                </a:cubicBezTo>
                <a:cubicBezTo>
                  <a:pt x="1578" y="3393"/>
                  <a:pt x="1656" y="3377"/>
                  <a:pt x="1731" y="3377"/>
                </a:cubicBezTo>
                <a:cubicBezTo>
                  <a:pt x="1812" y="3390"/>
                  <a:pt x="1893" y="3471"/>
                  <a:pt x="1987" y="3484"/>
                </a:cubicBezTo>
                <a:cubicBezTo>
                  <a:pt x="2068" y="3484"/>
                  <a:pt x="2162" y="3432"/>
                  <a:pt x="2256" y="3432"/>
                </a:cubicBezTo>
                <a:cubicBezTo>
                  <a:pt x="2337" y="3432"/>
                  <a:pt x="2431" y="3419"/>
                  <a:pt x="2512" y="3419"/>
                </a:cubicBezTo>
                <a:cubicBezTo>
                  <a:pt x="2609" y="3432"/>
                  <a:pt x="2690" y="3526"/>
                  <a:pt x="2771" y="3526"/>
                </a:cubicBezTo>
                <a:cubicBezTo>
                  <a:pt x="2865" y="3526"/>
                  <a:pt x="2946" y="3513"/>
                  <a:pt x="3040" y="3513"/>
                </a:cubicBezTo>
                <a:cubicBezTo>
                  <a:pt x="3121" y="3513"/>
                  <a:pt x="3215" y="3539"/>
                  <a:pt x="3309" y="3539"/>
                </a:cubicBezTo>
                <a:cubicBezTo>
                  <a:pt x="3390" y="3539"/>
                  <a:pt x="3484" y="3500"/>
                  <a:pt x="3565" y="3500"/>
                </a:cubicBezTo>
                <a:lnTo>
                  <a:pt x="3837" y="3500"/>
                </a:lnTo>
                <a:cubicBezTo>
                  <a:pt x="3931" y="3500"/>
                  <a:pt x="4012" y="3458"/>
                  <a:pt x="4093" y="3458"/>
                </a:cubicBezTo>
                <a:cubicBezTo>
                  <a:pt x="4181" y="3458"/>
                  <a:pt x="4269" y="3540"/>
                  <a:pt x="4346" y="3540"/>
                </a:cubicBezTo>
                <a:cubicBezTo>
                  <a:pt x="4351" y="3540"/>
                  <a:pt x="4356" y="3540"/>
                  <a:pt x="4362" y="3539"/>
                </a:cubicBezTo>
                <a:cubicBezTo>
                  <a:pt x="4456" y="3539"/>
                  <a:pt x="4537" y="3403"/>
                  <a:pt x="4618" y="3403"/>
                </a:cubicBezTo>
                <a:cubicBezTo>
                  <a:pt x="4626" y="3402"/>
                  <a:pt x="4635" y="3401"/>
                  <a:pt x="4643" y="3401"/>
                </a:cubicBezTo>
                <a:cubicBezTo>
                  <a:pt x="4731" y="3401"/>
                  <a:pt x="4816" y="3458"/>
                  <a:pt x="4890" y="3458"/>
                </a:cubicBezTo>
                <a:cubicBezTo>
                  <a:pt x="4984" y="3445"/>
                  <a:pt x="5052" y="3364"/>
                  <a:pt x="5146" y="3364"/>
                </a:cubicBezTo>
                <a:cubicBezTo>
                  <a:pt x="5150" y="3363"/>
                  <a:pt x="5155" y="3363"/>
                  <a:pt x="5160" y="3363"/>
                </a:cubicBezTo>
                <a:cubicBezTo>
                  <a:pt x="5239" y="3363"/>
                  <a:pt x="5339" y="3458"/>
                  <a:pt x="5428" y="3458"/>
                </a:cubicBezTo>
                <a:cubicBezTo>
                  <a:pt x="5509" y="3445"/>
                  <a:pt x="5577" y="3309"/>
                  <a:pt x="5658" y="3296"/>
                </a:cubicBezTo>
                <a:cubicBezTo>
                  <a:pt x="5733" y="3296"/>
                  <a:pt x="5810" y="3312"/>
                  <a:pt x="5879" y="3312"/>
                </a:cubicBezTo>
                <a:cubicBezTo>
                  <a:pt x="5897" y="3312"/>
                  <a:pt x="5914" y="3311"/>
                  <a:pt x="5930" y="3309"/>
                </a:cubicBezTo>
                <a:cubicBezTo>
                  <a:pt x="5938" y="3308"/>
                  <a:pt x="5946" y="3307"/>
                  <a:pt x="5955" y="3307"/>
                </a:cubicBezTo>
                <a:cubicBezTo>
                  <a:pt x="6034" y="3307"/>
                  <a:pt x="6120" y="3353"/>
                  <a:pt x="6190" y="3353"/>
                </a:cubicBezTo>
                <a:cubicBezTo>
                  <a:pt x="6197" y="3353"/>
                  <a:pt x="6205" y="3352"/>
                  <a:pt x="6212" y="3351"/>
                </a:cubicBezTo>
                <a:cubicBezTo>
                  <a:pt x="6306" y="3338"/>
                  <a:pt x="6335" y="3189"/>
                  <a:pt x="6400" y="3160"/>
                </a:cubicBezTo>
                <a:cubicBezTo>
                  <a:pt x="6510" y="3134"/>
                  <a:pt x="6578" y="3121"/>
                  <a:pt x="6643" y="3095"/>
                </a:cubicBezTo>
                <a:cubicBezTo>
                  <a:pt x="6740" y="3053"/>
                  <a:pt x="6847" y="3040"/>
                  <a:pt x="6847" y="2985"/>
                </a:cubicBezTo>
                <a:cubicBezTo>
                  <a:pt x="6847" y="2946"/>
                  <a:pt x="6847" y="2917"/>
                  <a:pt x="6766" y="2865"/>
                </a:cubicBezTo>
                <a:cubicBezTo>
                  <a:pt x="6860" y="2865"/>
                  <a:pt x="6886" y="2836"/>
                  <a:pt x="6983" y="2836"/>
                </a:cubicBezTo>
                <a:cubicBezTo>
                  <a:pt x="7077" y="2836"/>
                  <a:pt x="7171" y="2852"/>
                  <a:pt x="7265" y="2852"/>
                </a:cubicBezTo>
                <a:cubicBezTo>
                  <a:pt x="7359" y="2836"/>
                  <a:pt x="7440" y="2771"/>
                  <a:pt x="7534" y="2771"/>
                </a:cubicBezTo>
                <a:cubicBezTo>
                  <a:pt x="7631" y="2771"/>
                  <a:pt x="7725" y="2836"/>
                  <a:pt x="7819" y="2836"/>
                </a:cubicBezTo>
                <a:cubicBezTo>
                  <a:pt x="7836" y="2833"/>
                  <a:pt x="7853" y="2833"/>
                  <a:pt x="7870" y="2833"/>
                </a:cubicBezTo>
                <a:cubicBezTo>
                  <a:pt x="7947" y="2833"/>
                  <a:pt x="8024" y="2852"/>
                  <a:pt x="8101" y="2852"/>
                </a:cubicBezTo>
                <a:cubicBezTo>
                  <a:pt x="8198" y="2836"/>
                  <a:pt x="8263" y="2742"/>
                  <a:pt x="8360" y="2729"/>
                </a:cubicBezTo>
                <a:cubicBezTo>
                  <a:pt x="8380" y="2726"/>
                  <a:pt x="8400" y="2725"/>
                  <a:pt x="8419" y="2725"/>
                </a:cubicBezTo>
                <a:cubicBezTo>
                  <a:pt x="8474" y="2725"/>
                  <a:pt x="8528" y="2733"/>
                  <a:pt x="8582" y="2733"/>
                </a:cubicBezTo>
                <a:cubicBezTo>
                  <a:pt x="8602" y="2733"/>
                  <a:pt x="8622" y="2732"/>
                  <a:pt x="8642" y="2729"/>
                </a:cubicBezTo>
                <a:cubicBezTo>
                  <a:pt x="8736" y="2716"/>
                  <a:pt x="8830" y="2703"/>
                  <a:pt x="8911" y="2690"/>
                </a:cubicBezTo>
                <a:cubicBezTo>
                  <a:pt x="9008" y="2674"/>
                  <a:pt x="9060" y="2567"/>
                  <a:pt x="9141" y="2554"/>
                </a:cubicBezTo>
                <a:cubicBezTo>
                  <a:pt x="9235" y="2528"/>
                  <a:pt x="9303" y="2486"/>
                  <a:pt x="9358" y="2460"/>
                </a:cubicBezTo>
                <a:cubicBezTo>
                  <a:pt x="9465" y="2405"/>
                  <a:pt x="9559" y="2431"/>
                  <a:pt x="9559" y="2379"/>
                </a:cubicBezTo>
                <a:cubicBezTo>
                  <a:pt x="9559" y="2371"/>
                  <a:pt x="9562" y="2368"/>
                  <a:pt x="9566" y="2368"/>
                </a:cubicBezTo>
                <a:cubicBezTo>
                  <a:pt x="9575" y="2368"/>
                  <a:pt x="9590" y="2382"/>
                  <a:pt x="9590" y="2382"/>
                </a:cubicBezTo>
                <a:cubicBezTo>
                  <a:pt x="9590" y="2382"/>
                  <a:pt x="9590" y="2381"/>
                  <a:pt x="9588" y="2379"/>
                </a:cubicBezTo>
                <a:cubicBezTo>
                  <a:pt x="9669" y="2379"/>
                  <a:pt x="9750" y="2366"/>
                  <a:pt x="9844" y="2366"/>
                </a:cubicBezTo>
                <a:cubicBezTo>
                  <a:pt x="9848" y="2367"/>
                  <a:pt x="9853" y="2367"/>
                  <a:pt x="9858" y="2367"/>
                </a:cubicBezTo>
                <a:cubicBezTo>
                  <a:pt x="9931" y="2367"/>
                  <a:pt x="10022" y="2283"/>
                  <a:pt x="10106" y="2283"/>
                </a:cubicBezTo>
                <a:cubicBezTo>
                  <a:pt x="10113" y="2283"/>
                  <a:pt x="10119" y="2284"/>
                  <a:pt x="10126" y="2285"/>
                </a:cubicBezTo>
                <a:cubicBezTo>
                  <a:pt x="10207" y="2285"/>
                  <a:pt x="10288" y="2431"/>
                  <a:pt x="10385" y="2431"/>
                </a:cubicBezTo>
                <a:cubicBezTo>
                  <a:pt x="10479" y="2431"/>
                  <a:pt x="10612" y="2311"/>
                  <a:pt x="10693" y="2311"/>
                </a:cubicBezTo>
                <a:cubicBezTo>
                  <a:pt x="10680" y="2324"/>
                  <a:pt x="10748" y="2405"/>
                  <a:pt x="10748" y="2418"/>
                </a:cubicBezTo>
                <a:cubicBezTo>
                  <a:pt x="10748" y="2473"/>
                  <a:pt x="10693" y="2528"/>
                  <a:pt x="10790" y="2580"/>
                </a:cubicBezTo>
                <a:cubicBezTo>
                  <a:pt x="10855" y="2609"/>
                  <a:pt x="10923" y="2661"/>
                  <a:pt x="11017" y="2690"/>
                </a:cubicBezTo>
                <a:cubicBezTo>
                  <a:pt x="11098" y="2703"/>
                  <a:pt x="11166" y="2755"/>
                  <a:pt x="11260" y="2771"/>
                </a:cubicBezTo>
                <a:cubicBezTo>
                  <a:pt x="11264" y="2772"/>
                  <a:pt x="11269" y="2772"/>
                  <a:pt x="11274" y="2772"/>
                </a:cubicBezTo>
                <a:cubicBezTo>
                  <a:pt x="11348" y="2772"/>
                  <a:pt x="11453" y="2688"/>
                  <a:pt x="11538" y="2688"/>
                </a:cubicBezTo>
                <a:cubicBezTo>
                  <a:pt x="11545" y="2688"/>
                  <a:pt x="11551" y="2689"/>
                  <a:pt x="11558" y="2690"/>
                </a:cubicBezTo>
                <a:cubicBezTo>
                  <a:pt x="11639" y="2703"/>
                  <a:pt x="11707" y="2810"/>
                  <a:pt x="11788" y="2823"/>
                </a:cubicBezTo>
                <a:cubicBezTo>
                  <a:pt x="11795" y="2824"/>
                  <a:pt x="11802" y="2824"/>
                  <a:pt x="11809" y="2824"/>
                </a:cubicBezTo>
                <a:cubicBezTo>
                  <a:pt x="11887" y="2824"/>
                  <a:pt x="11966" y="2769"/>
                  <a:pt x="12044" y="2769"/>
                </a:cubicBezTo>
                <a:cubicBezTo>
                  <a:pt x="12052" y="2769"/>
                  <a:pt x="12061" y="2770"/>
                  <a:pt x="12070" y="2771"/>
                </a:cubicBezTo>
                <a:cubicBezTo>
                  <a:pt x="12151" y="2784"/>
                  <a:pt x="12232" y="2865"/>
                  <a:pt x="12313" y="2878"/>
                </a:cubicBezTo>
                <a:cubicBezTo>
                  <a:pt x="12410" y="2878"/>
                  <a:pt x="12491" y="2946"/>
                  <a:pt x="12572" y="2946"/>
                </a:cubicBezTo>
                <a:cubicBezTo>
                  <a:pt x="12576" y="2947"/>
                  <a:pt x="12580" y="2947"/>
                  <a:pt x="12585" y="2947"/>
                </a:cubicBezTo>
                <a:cubicBezTo>
                  <a:pt x="12674" y="2947"/>
                  <a:pt x="12764" y="2823"/>
                  <a:pt x="12854" y="2823"/>
                </a:cubicBezTo>
                <a:cubicBezTo>
                  <a:pt x="12935" y="2836"/>
                  <a:pt x="13016" y="2904"/>
                  <a:pt x="13110" y="2917"/>
                </a:cubicBezTo>
                <a:cubicBezTo>
                  <a:pt x="13191" y="2917"/>
                  <a:pt x="13285" y="2959"/>
                  <a:pt x="13366" y="2959"/>
                </a:cubicBezTo>
                <a:cubicBezTo>
                  <a:pt x="13454" y="2959"/>
                  <a:pt x="13530" y="2902"/>
                  <a:pt x="13614" y="2902"/>
                </a:cubicBezTo>
                <a:cubicBezTo>
                  <a:pt x="13622" y="2902"/>
                  <a:pt x="13630" y="2903"/>
                  <a:pt x="13638" y="2904"/>
                </a:cubicBezTo>
                <a:cubicBezTo>
                  <a:pt x="13719" y="2904"/>
                  <a:pt x="13813" y="2946"/>
                  <a:pt x="13907" y="2946"/>
                </a:cubicBezTo>
                <a:cubicBezTo>
                  <a:pt x="13988" y="2946"/>
                  <a:pt x="14082" y="2985"/>
                  <a:pt x="14163" y="2985"/>
                </a:cubicBezTo>
                <a:cubicBezTo>
                  <a:pt x="14257" y="2985"/>
                  <a:pt x="14338" y="2852"/>
                  <a:pt x="14419" y="2836"/>
                </a:cubicBezTo>
                <a:cubicBezTo>
                  <a:pt x="14506" y="2836"/>
                  <a:pt x="14590" y="2880"/>
                  <a:pt x="14665" y="2880"/>
                </a:cubicBezTo>
                <a:cubicBezTo>
                  <a:pt x="14674" y="2880"/>
                  <a:pt x="14682" y="2879"/>
                  <a:pt x="14691" y="2878"/>
                </a:cubicBezTo>
                <a:cubicBezTo>
                  <a:pt x="14785" y="2878"/>
                  <a:pt x="14879" y="2917"/>
                  <a:pt x="14960" y="2917"/>
                </a:cubicBezTo>
                <a:cubicBezTo>
                  <a:pt x="15054" y="2904"/>
                  <a:pt x="15122" y="2823"/>
                  <a:pt x="15216" y="2823"/>
                </a:cubicBezTo>
                <a:cubicBezTo>
                  <a:pt x="15297" y="2810"/>
                  <a:pt x="15391" y="2810"/>
                  <a:pt x="15472" y="2810"/>
                </a:cubicBezTo>
                <a:cubicBezTo>
                  <a:pt x="15491" y="2807"/>
                  <a:pt x="15510" y="2806"/>
                  <a:pt x="15530" y="2806"/>
                </a:cubicBezTo>
                <a:cubicBezTo>
                  <a:pt x="15606" y="2806"/>
                  <a:pt x="15679" y="2823"/>
                  <a:pt x="15744" y="2823"/>
                </a:cubicBezTo>
                <a:cubicBezTo>
                  <a:pt x="15754" y="2822"/>
                  <a:pt x="15764" y="2821"/>
                  <a:pt x="15773" y="2821"/>
                </a:cubicBezTo>
                <a:cubicBezTo>
                  <a:pt x="15857" y="2821"/>
                  <a:pt x="15940" y="2865"/>
                  <a:pt x="16013" y="2865"/>
                </a:cubicBezTo>
                <a:cubicBezTo>
                  <a:pt x="16107" y="2852"/>
                  <a:pt x="16175" y="2755"/>
                  <a:pt x="16256" y="2742"/>
                </a:cubicBezTo>
                <a:cubicBezTo>
                  <a:pt x="16350" y="2729"/>
                  <a:pt x="16418" y="2674"/>
                  <a:pt x="16499" y="2661"/>
                </a:cubicBezTo>
                <a:cubicBezTo>
                  <a:pt x="16525" y="2654"/>
                  <a:pt x="16551" y="2651"/>
                  <a:pt x="16576" y="2651"/>
                </a:cubicBezTo>
                <a:cubicBezTo>
                  <a:pt x="16618" y="2651"/>
                  <a:pt x="16659" y="2657"/>
                  <a:pt x="16698" y="2657"/>
                </a:cubicBezTo>
                <a:cubicBezTo>
                  <a:pt x="16722" y="2657"/>
                  <a:pt x="16745" y="2655"/>
                  <a:pt x="16768" y="2648"/>
                </a:cubicBezTo>
                <a:cubicBezTo>
                  <a:pt x="16816" y="2635"/>
                  <a:pt x="16871" y="2635"/>
                  <a:pt x="16920" y="2635"/>
                </a:cubicBezTo>
                <a:cubicBezTo>
                  <a:pt x="16969" y="2635"/>
                  <a:pt x="17012" y="2635"/>
                  <a:pt x="17040" y="2622"/>
                </a:cubicBezTo>
                <a:cubicBezTo>
                  <a:pt x="17147" y="2567"/>
                  <a:pt x="17254" y="2473"/>
                  <a:pt x="17254" y="2418"/>
                </a:cubicBezTo>
                <a:cubicBezTo>
                  <a:pt x="17254" y="2379"/>
                  <a:pt x="17147" y="2285"/>
                  <a:pt x="17053" y="2243"/>
                </a:cubicBezTo>
                <a:cubicBezTo>
                  <a:pt x="16985" y="2217"/>
                  <a:pt x="16904" y="2175"/>
                  <a:pt x="16810" y="2149"/>
                </a:cubicBezTo>
                <a:cubicBezTo>
                  <a:pt x="16796" y="2144"/>
                  <a:pt x="16780" y="2142"/>
                  <a:pt x="16762" y="2142"/>
                </a:cubicBezTo>
                <a:cubicBezTo>
                  <a:pt x="16704" y="2142"/>
                  <a:pt x="16630" y="2164"/>
                  <a:pt x="16570" y="2164"/>
                </a:cubicBezTo>
                <a:cubicBezTo>
                  <a:pt x="16560" y="2164"/>
                  <a:pt x="16550" y="2163"/>
                  <a:pt x="16541" y="2162"/>
                </a:cubicBezTo>
                <a:cubicBezTo>
                  <a:pt x="16460" y="2149"/>
                  <a:pt x="16379" y="2136"/>
                  <a:pt x="16298" y="2123"/>
                </a:cubicBezTo>
                <a:cubicBezTo>
                  <a:pt x="16217" y="2107"/>
                  <a:pt x="16136" y="2068"/>
                  <a:pt x="16055" y="2055"/>
                </a:cubicBezTo>
                <a:cubicBezTo>
                  <a:pt x="16046" y="2054"/>
                  <a:pt x="16036" y="2053"/>
                  <a:pt x="16027" y="2053"/>
                </a:cubicBezTo>
                <a:cubicBezTo>
                  <a:pt x="15962" y="2053"/>
                  <a:pt x="15888" y="2083"/>
                  <a:pt x="15815" y="2083"/>
                </a:cubicBezTo>
                <a:cubicBezTo>
                  <a:pt x="15804" y="2083"/>
                  <a:pt x="15793" y="2082"/>
                  <a:pt x="15783" y="2081"/>
                </a:cubicBezTo>
                <a:cubicBezTo>
                  <a:pt x="15702" y="2081"/>
                  <a:pt x="15634" y="1987"/>
                  <a:pt x="15553" y="1974"/>
                </a:cubicBezTo>
                <a:lnTo>
                  <a:pt x="15216" y="1974"/>
                </a:lnTo>
                <a:cubicBezTo>
                  <a:pt x="15310" y="1932"/>
                  <a:pt x="15459" y="1906"/>
                  <a:pt x="15514" y="1864"/>
                </a:cubicBezTo>
                <a:cubicBezTo>
                  <a:pt x="15608" y="1812"/>
                  <a:pt x="15731" y="1770"/>
                  <a:pt x="15731" y="1718"/>
                </a:cubicBezTo>
                <a:cubicBezTo>
                  <a:pt x="15731" y="1663"/>
                  <a:pt x="15553" y="1663"/>
                  <a:pt x="15472" y="1608"/>
                </a:cubicBezTo>
                <a:cubicBezTo>
                  <a:pt x="15407" y="1569"/>
                  <a:pt x="15378" y="1501"/>
                  <a:pt x="15284" y="1475"/>
                </a:cubicBezTo>
                <a:cubicBezTo>
                  <a:pt x="15216" y="1446"/>
                  <a:pt x="15177" y="1326"/>
                  <a:pt x="15083" y="1297"/>
                </a:cubicBezTo>
                <a:cubicBezTo>
                  <a:pt x="15074" y="1295"/>
                  <a:pt x="15063" y="1294"/>
                  <a:pt x="15052" y="1294"/>
                </a:cubicBezTo>
                <a:cubicBezTo>
                  <a:pt x="14993" y="1294"/>
                  <a:pt x="14911" y="1316"/>
                  <a:pt x="14838" y="1316"/>
                </a:cubicBezTo>
                <a:cubicBezTo>
                  <a:pt x="14824" y="1316"/>
                  <a:pt x="14811" y="1315"/>
                  <a:pt x="14798" y="1313"/>
                </a:cubicBezTo>
                <a:cubicBezTo>
                  <a:pt x="14717" y="1297"/>
                  <a:pt x="14623" y="1284"/>
                  <a:pt x="14529" y="1271"/>
                </a:cubicBezTo>
                <a:cubicBezTo>
                  <a:pt x="14448" y="1258"/>
                  <a:pt x="14380" y="1177"/>
                  <a:pt x="14286" y="1164"/>
                </a:cubicBezTo>
                <a:cubicBezTo>
                  <a:pt x="14280" y="1163"/>
                  <a:pt x="14274" y="1163"/>
                  <a:pt x="14267" y="1163"/>
                </a:cubicBezTo>
                <a:cubicBezTo>
                  <a:pt x="14195" y="1163"/>
                  <a:pt x="14097" y="1218"/>
                  <a:pt x="14024" y="1218"/>
                </a:cubicBezTo>
                <a:cubicBezTo>
                  <a:pt x="14016" y="1218"/>
                  <a:pt x="14008" y="1217"/>
                  <a:pt x="14001" y="1216"/>
                </a:cubicBezTo>
                <a:cubicBezTo>
                  <a:pt x="13907" y="1203"/>
                  <a:pt x="13839" y="1096"/>
                  <a:pt x="13745" y="1096"/>
                </a:cubicBezTo>
                <a:cubicBezTo>
                  <a:pt x="13736" y="1094"/>
                  <a:pt x="13726" y="1094"/>
                  <a:pt x="13716" y="1094"/>
                </a:cubicBezTo>
                <a:cubicBezTo>
                  <a:pt x="13650" y="1094"/>
                  <a:pt x="13570" y="1124"/>
                  <a:pt x="13495" y="1124"/>
                </a:cubicBezTo>
                <a:cubicBezTo>
                  <a:pt x="13484" y="1124"/>
                  <a:pt x="13473" y="1123"/>
                  <a:pt x="13463" y="1122"/>
                </a:cubicBezTo>
                <a:cubicBezTo>
                  <a:pt x="13382" y="1122"/>
                  <a:pt x="13301" y="1054"/>
                  <a:pt x="13204" y="1041"/>
                </a:cubicBezTo>
                <a:cubicBezTo>
                  <a:pt x="13114" y="1041"/>
                  <a:pt x="13024" y="1165"/>
                  <a:pt x="12935" y="1165"/>
                </a:cubicBezTo>
                <a:cubicBezTo>
                  <a:pt x="12930" y="1165"/>
                  <a:pt x="12926" y="1165"/>
                  <a:pt x="12922" y="1164"/>
                </a:cubicBezTo>
                <a:cubicBezTo>
                  <a:pt x="12828" y="1164"/>
                  <a:pt x="12747" y="1096"/>
                  <a:pt x="12653" y="1096"/>
                </a:cubicBezTo>
                <a:cubicBezTo>
                  <a:pt x="12572" y="1096"/>
                  <a:pt x="12475" y="1054"/>
                  <a:pt x="12381" y="1054"/>
                </a:cubicBezTo>
                <a:cubicBezTo>
                  <a:pt x="12300" y="1054"/>
                  <a:pt x="12206" y="1041"/>
                  <a:pt x="12112" y="1041"/>
                </a:cubicBezTo>
                <a:cubicBezTo>
                  <a:pt x="12031" y="1041"/>
                  <a:pt x="11937" y="1135"/>
                  <a:pt x="11843" y="1135"/>
                </a:cubicBezTo>
                <a:cubicBezTo>
                  <a:pt x="11746" y="1122"/>
                  <a:pt x="11665" y="1122"/>
                  <a:pt x="11571" y="1122"/>
                </a:cubicBezTo>
                <a:cubicBezTo>
                  <a:pt x="11477" y="1122"/>
                  <a:pt x="11409" y="1054"/>
                  <a:pt x="11328" y="1054"/>
                </a:cubicBezTo>
                <a:cubicBezTo>
                  <a:pt x="11358" y="1044"/>
                  <a:pt x="11389" y="1042"/>
                  <a:pt x="11420" y="1042"/>
                </a:cubicBezTo>
                <a:cubicBezTo>
                  <a:pt x="11454" y="1042"/>
                  <a:pt x="11487" y="1045"/>
                  <a:pt x="11515" y="1045"/>
                </a:cubicBezTo>
                <a:cubicBezTo>
                  <a:pt x="11531" y="1045"/>
                  <a:pt x="11545" y="1044"/>
                  <a:pt x="11558" y="1041"/>
                </a:cubicBezTo>
                <a:cubicBezTo>
                  <a:pt x="11652" y="1002"/>
                  <a:pt x="11733" y="960"/>
                  <a:pt x="11788" y="934"/>
                </a:cubicBezTo>
                <a:cubicBezTo>
                  <a:pt x="11869" y="879"/>
                  <a:pt x="11788" y="785"/>
                  <a:pt x="11788" y="730"/>
                </a:cubicBezTo>
                <a:cubicBezTo>
                  <a:pt x="11788" y="678"/>
                  <a:pt x="11746" y="678"/>
                  <a:pt x="11652" y="623"/>
                </a:cubicBezTo>
                <a:cubicBezTo>
                  <a:pt x="11600" y="597"/>
                  <a:pt x="11571" y="516"/>
                  <a:pt x="11477" y="474"/>
                </a:cubicBezTo>
                <a:cubicBezTo>
                  <a:pt x="11456" y="467"/>
                  <a:pt x="11433" y="465"/>
                  <a:pt x="11409" y="465"/>
                </a:cubicBezTo>
                <a:cubicBezTo>
                  <a:pt x="11355" y="465"/>
                  <a:pt x="11295" y="477"/>
                  <a:pt x="11238" y="477"/>
                </a:cubicBezTo>
                <a:cubicBezTo>
                  <a:pt x="11223" y="477"/>
                  <a:pt x="11209" y="476"/>
                  <a:pt x="11195" y="474"/>
                </a:cubicBezTo>
                <a:cubicBezTo>
                  <a:pt x="11114" y="448"/>
                  <a:pt x="11059" y="354"/>
                  <a:pt x="10978" y="341"/>
                </a:cubicBezTo>
                <a:cubicBezTo>
                  <a:pt x="10943" y="330"/>
                  <a:pt x="10907" y="327"/>
                  <a:pt x="10872" y="327"/>
                </a:cubicBezTo>
                <a:cubicBezTo>
                  <a:pt x="10837" y="327"/>
                  <a:pt x="10801" y="330"/>
                  <a:pt x="10765" y="330"/>
                </a:cubicBezTo>
                <a:cubicBezTo>
                  <a:pt x="10741" y="330"/>
                  <a:pt x="10717" y="329"/>
                  <a:pt x="10693" y="325"/>
                </a:cubicBezTo>
                <a:cubicBezTo>
                  <a:pt x="10652" y="318"/>
                  <a:pt x="10608" y="318"/>
                  <a:pt x="10563" y="318"/>
                </a:cubicBezTo>
                <a:cubicBezTo>
                  <a:pt x="10518" y="318"/>
                  <a:pt x="10471" y="318"/>
                  <a:pt x="10424" y="312"/>
                </a:cubicBezTo>
                <a:cubicBezTo>
                  <a:pt x="10343" y="299"/>
                  <a:pt x="10262" y="260"/>
                  <a:pt x="10168" y="244"/>
                </a:cubicBezTo>
                <a:cubicBezTo>
                  <a:pt x="10074" y="231"/>
                  <a:pt x="9993" y="218"/>
                  <a:pt x="9899" y="205"/>
                </a:cubicBezTo>
                <a:cubicBezTo>
                  <a:pt x="9818" y="192"/>
                  <a:pt x="9737" y="98"/>
                  <a:pt x="9640" y="82"/>
                </a:cubicBezTo>
                <a:cubicBezTo>
                  <a:pt x="9573" y="82"/>
                  <a:pt x="9498" y="101"/>
                  <a:pt x="9422" y="101"/>
                </a:cubicBezTo>
                <a:cubicBezTo>
                  <a:pt x="9405" y="101"/>
                  <a:pt x="9388" y="100"/>
                  <a:pt x="9371" y="98"/>
                </a:cubicBezTo>
                <a:cubicBezTo>
                  <a:pt x="9277" y="98"/>
                  <a:pt x="9196" y="82"/>
                  <a:pt x="9102" y="69"/>
                </a:cubicBezTo>
                <a:cubicBezTo>
                  <a:pt x="9008" y="69"/>
                  <a:pt x="8911" y="137"/>
                  <a:pt x="8817" y="137"/>
                </a:cubicBezTo>
                <a:cubicBezTo>
                  <a:pt x="8723" y="137"/>
                  <a:pt x="8642" y="30"/>
                  <a:pt x="8561" y="30"/>
                </a:cubicBezTo>
                <a:cubicBezTo>
                  <a:pt x="8467" y="30"/>
                  <a:pt x="8373" y="124"/>
                  <a:pt x="8279" y="124"/>
                </a:cubicBezTo>
                <a:lnTo>
                  <a:pt x="8007" y="124"/>
                </a:lnTo>
                <a:cubicBezTo>
                  <a:pt x="7913" y="111"/>
                  <a:pt x="7832" y="69"/>
                  <a:pt x="7738" y="69"/>
                </a:cubicBezTo>
                <a:cubicBezTo>
                  <a:pt x="7644" y="69"/>
                  <a:pt x="7550" y="150"/>
                  <a:pt x="7469" y="150"/>
                </a:cubicBezTo>
                <a:cubicBezTo>
                  <a:pt x="7372" y="150"/>
                  <a:pt x="7278" y="1"/>
                  <a:pt x="7184"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9" name="Google Shape;379;p11"/>
          <p:cNvSpPr/>
          <p:nvPr/>
        </p:nvSpPr>
        <p:spPr>
          <a:xfrm>
            <a:off x="7973186" y="5337991"/>
            <a:ext cx="2634596" cy="409112"/>
          </a:xfrm>
          <a:custGeom>
            <a:avLst/>
            <a:gdLst/>
            <a:ahLst/>
            <a:cxnLst/>
            <a:rect l="l" t="t" r="r" b="b"/>
            <a:pathLst>
              <a:path w="10651" h="2188" extrusionOk="0">
                <a:moveTo>
                  <a:pt x="7615" y="0"/>
                </a:moveTo>
                <a:cubicBezTo>
                  <a:pt x="7560" y="0"/>
                  <a:pt x="7492" y="39"/>
                  <a:pt x="7440" y="39"/>
                </a:cubicBezTo>
                <a:lnTo>
                  <a:pt x="7265" y="39"/>
                </a:lnTo>
                <a:cubicBezTo>
                  <a:pt x="7210" y="39"/>
                  <a:pt x="7155" y="65"/>
                  <a:pt x="7103" y="81"/>
                </a:cubicBezTo>
                <a:cubicBezTo>
                  <a:pt x="7048" y="81"/>
                  <a:pt x="6980" y="65"/>
                  <a:pt x="6925" y="65"/>
                </a:cubicBezTo>
                <a:cubicBezTo>
                  <a:pt x="6880" y="65"/>
                  <a:pt x="6833" y="36"/>
                  <a:pt x="6778" y="36"/>
                </a:cubicBezTo>
                <a:cubicBezTo>
                  <a:pt x="6769" y="36"/>
                  <a:pt x="6759" y="37"/>
                  <a:pt x="6750" y="39"/>
                </a:cubicBezTo>
                <a:cubicBezTo>
                  <a:pt x="6698" y="39"/>
                  <a:pt x="6643" y="107"/>
                  <a:pt x="6588" y="107"/>
                </a:cubicBezTo>
                <a:cubicBezTo>
                  <a:pt x="6582" y="108"/>
                  <a:pt x="6577" y="109"/>
                  <a:pt x="6571" y="109"/>
                </a:cubicBezTo>
                <a:cubicBezTo>
                  <a:pt x="6524" y="109"/>
                  <a:pt x="6474" y="65"/>
                  <a:pt x="6413" y="65"/>
                </a:cubicBezTo>
                <a:cubicBezTo>
                  <a:pt x="6358" y="65"/>
                  <a:pt x="6306" y="133"/>
                  <a:pt x="6251" y="133"/>
                </a:cubicBezTo>
                <a:cubicBezTo>
                  <a:pt x="6202" y="133"/>
                  <a:pt x="6145" y="92"/>
                  <a:pt x="6094" y="92"/>
                </a:cubicBezTo>
                <a:cubicBezTo>
                  <a:pt x="6088" y="92"/>
                  <a:pt x="6082" y="93"/>
                  <a:pt x="6076" y="94"/>
                </a:cubicBezTo>
                <a:cubicBezTo>
                  <a:pt x="6021" y="94"/>
                  <a:pt x="5969" y="175"/>
                  <a:pt x="5914" y="188"/>
                </a:cubicBezTo>
                <a:cubicBezTo>
                  <a:pt x="5868" y="188"/>
                  <a:pt x="5812" y="158"/>
                  <a:pt x="5765" y="158"/>
                </a:cubicBezTo>
                <a:cubicBezTo>
                  <a:pt x="5756" y="158"/>
                  <a:pt x="5747" y="159"/>
                  <a:pt x="5739" y="162"/>
                </a:cubicBezTo>
                <a:cubicBezTo>
                  <a:pt x="5684" y="162"/>
                  <a:pt x="5629" y="188"/>
                  <a:pt x="5577" y="201"/>
                </a:cubicBezTo>
                <a:cubicBezTo>
                  <a:pt x="5522" y="201"/>
                  <a:pt x="5467" y="214"/>
                  <a:pt x="5415" y="214"/>
                </a:cubicBezTo>
                <a:cubicBezTo>
                  <a:pt x="5405" y="216"/>
                  <a:pt x="5395" y="217"/>
                  <a:pt x="5386" y="217"/>
                </a:cubicBezTo>
                <a:cubicBezTo>
                  <a:pt x="5328" y="217"/>
                  <a:pt x="5271" y="188"/>
                  <a:pt x="5224" y="188"/>
                </a:cubicBezTo>
                <a:cubicBezTo>
                  <a:pt x="5172" y="201"/>
                  <a:pt x="5130" y="256"/>
                  <a:pt x="5078" y="269"/>
                </a:cubicBezTo>
                <a:cubicBezTo>
                  <a:pt x="5023" y="269"/>
                  <a:pt x="4955" y="243"/>
                  <a:pt x="4900" y="243"/>
                </a:cubicBezTo>
                <a:cubicBezTo>
                  <a:pt x="4835" y="256"/>
                  <a:pt x="4780" y="269"/>
                  <a:pt x="4725" y="282"/>
                </a:cubicBezTo>
                <a:lnTo>
                  <a:pt x="4563" y="282"/>
                </a:lnTo>
                <a:cubicBezTo>
                  <a:pt x="4495" y="295"/>
                  <a:pt x="4469" y="363"/>
                  <a:pt x="4414" y="376"/>
                </a:cubicBezTo>
                <a:cubicBezTo>
                  <a:pt x="4349" y="376"/>
                  <a:pt x="4294" y="389"/>
                  <a:pt x="4239" y="405"/>
                </a:cubicBezTo>
                <a:cubicBezTo>
                  <a:pt x="4187" y="418"/>
                  <a:pt x="4145" y="444"/>
                  <a:pt x="4090" y="457"/>
                </a:cubicBezTo>
                <a:cubicBezTo>
                  <a:pt x="4038" y="470"/>
                  <a:pt x="3970" y="470"/>
                  <a:pt x="3928" y="486"/>
                </a:cubicBezTo>
                <a:cubicBezTo>
                  <a:pt x="3863" y="499"/>
                  <a:pt x="3808" y="499"/>
                  <a:pt x="3753" y="512"/>
                </a:cubicBezTo>
                <a:cubicBezTo>
                  <a:pt x="3701" y="525"/>
                  <a:pt x="3672" y="580"/>
                  <a:pt x="3633" y="593"/>
                </a:cubicBezTo>
                <a:cubicBezTo>
                  <a:pt x="3599" y="606"/>
                  <a:pt x="3565" y="606"/>
                  <a:pt x="3534" y="606"/>
                </a:cubicBezTo>
                <a:cubicBezTo>
                  <a:pt x="3504" y="606"/>
                  <a:pt x="3477" y="606"/>
                  <a:pt x="3458" y="619"/>
                </a:cubicBezTo>
                <a:cubicBezTo>
                  <a:pt x="3390" y="648"/>
                  <a:pt x="3390" y="687"/>
                  <a:pt x="3348" y="713"/>
                </a:cubicBezTo>
                <a:cubicBezTo>
                  <a:pt x="3296" y="742"/>
                  <a:pt x="3267" y="742"/>
                  <a:pt x="3280" y="781"/>
                </a:cubicBezTo>
                <a:cubicBezTo>
                  <a:pt x="3280" y="810"/>
                  <a:pt x="3241" y="862"/>
                  <a:pt x="3296" y="875"/>
                </a:cubicBezTo>
                <a:cubicBezTo>
                  <a:pt x="3322" y="891"/>
                  <a:pt x="3390" y="917"/>
                  <a:pt x="3442" y="917"/>
                </a:cubicBezTo>
                <a:cubicBezTo>
                  <a:pt x="3451" y="920"/>
                  <a:pt x="3460" y="921"/>
                  <a:pt x="3470" y="921"/>
                </a:cubicBezTo>
                <a:cubicBezTo>
                  <a:pt x="3497" y="921"/>
                  <a:pt x="3527" y="913"/>
                  <a:pt x="3558" y="913"/>
                </a:cubicBezTo>
                <a:cubicBezTo>
                  <a:pt x="3569" y="913"/>
                  <a:pt x="3580" y="914"/>
                  <a:pt x="3591" y="917"/>
                </a:cubicBezTo>
                <a:cubicBezTo>
                  <a:pt x="3539" y="917"/>
                  <a:pt x="3497" y="956"/>
                  <a:pt x="3442" y="972"/>
                </a:cubicBezTo>
                <a:cubicBezTo>
                  <a:pt x="3377" y="972"/>
                  <a:pt x="3322" y="985"/>
                  <a:pt x="3267" y="985"/>
                </a:cubicBezTo>
                <a:cubicBezTo>
                  <a:pt x="3260" y="987"/>
                  <a:pt x="3253" y="987"/>
                  <a:pt x="3245" y="987"/>
                </a:cubicBezTo>
                <a:cubicBezTo>
                  <a:pt x="3197" y="987"/>
                  <a:pt x="3139" y="956"/>
                  <a:pt x="3092" y="956"/>
                </a:cubicBezTo>
                <a:cubicBezTo>
                  <a:pt x="3037" y="972"/>
                  <a:pt x="2985" y="972"/>
                  <a:pt x="2930" y="985"/>
                </a:cubicBezTo>
                <a:cubicBezTo>
                  <a:pt x="2875" y="998"/>
                  <a:pt x="2823" y="1011"/>
                  <a:pt x="2768" y="1024"/>
                </a:cubicBezTo>
                <a:cubicBezTo>
                  <a:pt x="2713" y="1037"/>
                  <a:pt x="2661" y="1079"/>
                  <a:pt x="2606" y="1079"/>
                </a:cubicBezTo>
                <a:cubicBezTo>
                  <a:pt x="2601" y="1080"/>
                  <a:pt x="2596" y="1081"/>
                  <a:pt x="2591" y="1081"/>
                </a:cubicBezTo>
                <a:cubicBezTo>
                  <a:pt x="2542" y="1081"/>
                  <a:pt x="2479" y="1035"/>
                  <a:pt x="2432" y="1035"/>
                </a:cubicBezTo>
                <a:cubicBezTo>
                  <a:pt x="2427" y="1035"/>
                  <a:pt x="2422" y="1036"/>
                  <a:pt x="2418" y="1037"/>
                </a:cubicBezTo>
                <a:cubicBezTo>
                  <a:pt x="2363" y="1037"/>
                  <a:pt x="2324" y="1079"/>
                  <a:pt x="2269" y="1092"/>
                </a:cubicBezTo>
                <a:cubicBezTo>
                  <a:pt x="2254" y="1095"/>
                  <a:pt x="2240" y="1096"/>
                  <a:pt x="2226" y="1096"/>
                </a:cubicBezTo>
                <a:cubicBezTo>
                  <a:pt x="2187" y="1096"/>
                  <a:pt x="2149" y="1088"/>
                  <a:pt x="2116" y="1088"/>
                </a:cubicBezTo>
                <a:cubicBezTo>
                  <a:pt x="2103" y="1088"/>
                  <a:pt x="2092" y="1089"/>
                  <a:pt x="2081" y="1092"/>
                </a:cubicBezTo>
                <a:cubicBezTo>
                  <a:pt x="2026" y="1105"/>
                  <a:pt x="2000" y="1160"/>
                  <a:pt x="1945" y="1173"/>
                </a:cubicBezTo>
                <a:cubicBezTo>
                  <a:pt x="1933" y="1176"/>
                  <a:pt x="1920" y="1177"/>
                  <a:pt x="1907" y="1177"/>
                </a:cubicBezTo>
                <a:cubicBezTo>
                  <a:pt x="1870" y="1177"/>
                  <a:pt x="1829" y="1169"/>
                  <a:pt x="1793" y="1169"/>
                </a:cubicBezTo>
                <a:cubicBezTo>
                  <a:pt x="1780" y="1169"/>
                  <a:pt x="1768" y="1170"/>
                  <a:pt x="1757" y="1173"/>
                </a:cubicBezTo>
                <a:cubicBezTo>
                  <a:pt x="1702" y="1186"/>
                  <a:pt x="1660" y="1228"/>
                  <a:pt x="1608" y="1241"/>
                </a:cubicBezTo>
                <a:cubicBezTo>
                  <a:pt x="1553" y="1254"/>
                  <a:pt x="1498" y="1267"/>
                  <a:pt x="1446" y="1280"/>
                </a:cubicBezTo>
                <a:cubicBezTo>
                  <a:pt x="1418" y="1288"/>
                  <a:pt x="1388" y="1288"/>
                  <a:pt x="1357" y="1288"/>
                </a:cubicBezTo>
                <a:cubicBezTo>
                  <a:pt x="1327" y="1288"/>
                  <a:pt x="1297" y="1288"/>
                  <a:pt x="1271" y="1296"/>
                </a:cubicBezTo>
                <a:cubicBezTo>
                  <a:pt x="1216" y="1309"/>
                  <a:pt x="1203" y="1377"/>
                  <a:pt x="1161" y="1403"/>
                </a:cubicBezTo>
                <a:cubicBezTo>
                  <a:pt x="1109" y="1416"/>
                  <a:pt x="1093" y="1458"/>
                  <a:pt x="1054" y="1484"/>
                </a:cubicBezTo>
                <a:cubicBezTo>
                  <a:pt x="999" y="1510"/>
                  <a:pt x="892" y="1523"/>
                  <a:pt x="905" y="1552"/>
                </a:cubicBezTo>
                <a:cubicBezTo>
                  <a:pt x="905" y="1591"/>
                  <a:pt x="986" y="1604"/>
                  <a:pt x="1054" y="1620"/>
                </a:cubicBezTo>
                <a:cubicBezTo>
                  <a:pt x="1093" y="1633"/>
                  <a:pt x="1174" y="1646"/>
                  <a:pt x="1242" y="1659"/>
                </a:cubicBezTo>
                <a:cubicBezTo>
                  <a:pt x="1190" y="1672"/>
                  <a:pt x="1080" y="1672"/>
                  <a:pt x="1041" y="1685"/>
                </a:cubicBezTo>
                <a:cubicBezTo>
                  <a:pt x="986" y="1701"/>
                  <a:pt x="947" y="1753"/>
                  <a:pt x="892" y="1753"/>
                </a:cubicBezTo>
                <a:cubicBezTo>
                  <a:pt x="873" y="1757"/>
                  <a:pt x="855" y="1759"/>
                  <a:pt x="838" y="1759"/>
                </a:cubicBezTo>
                <a:cubicBezTo>
                  <a:pt x="802" y="1759"/>
                  <a:pt x="767" y="1753"/>
                  <a:pt x="730" y="1753"/>
                </a:cubicBezTo>
                <a:cubicBezTo>
                  <a:pt x="675" y="1766"/>
                  <a:pt x="636" y="1795"/>
                  <a:pt x="581" y="1808"/>
                </a:cubicBezTo>
                <a:cubicBezTo>
                  <a:pt x="526" y="1821"/>
                  <a:pt x="487" y="1834"/>
                  <a:pt x="432" y="1847"/>
                </a:cubicBezTo>
                <a:cubicBezTo>
                  <a:pt x="406" y="1855"/>
                  <a:pt x="376" y="1855"/>
                  <a:pt x="345" y="1855"/>
                </a:cubicBezTo>
                <a:cubicBezTo>
                  <a:pt x="315" y="1855"/>
                  <a:pt x="284" y="1855"/>
                  <a:pt x="257" y="1863"/>
                </a:cubicBezTo>
                <a:cubicBezTo>
                  <a:pt x="202" y="1876"/>
                  <a:pt x="163" y="1902"/>
                  <a:pt x="121" y="1928"/>
                </a:cubicBezTo>
                <a:cubicBezTo>
                  <a:pt x="69" y="1957"/>
                  <a:pt x="1" y="2009"/>
                  <a:pt x="14" y="2038"/>
                </a:cubicBezTo>
                <a:cubicBezTo>
                  <a:pt x="14" y="2064"/>
                  <a:pt x="95" y="2106"/>
                  <a:pt x="150" y="2119"/>
                </a:cubicBezTo>
                <a:cubicBezTo>
                  <a:pt x="163" y="2123"/>
                  <a:pt x="180" y="2125"/>
                  <a:pt x="200" y="2125"/>
                </a:cubicBezTo>
                <a:cubicBezTo>
                  <a:pt x="240" y="2125"/>
                  <a:pt x="288" y="2119"/>
                  <a:pt x="325" y="2119"/>
                </a:cubicBezTo>
                <a:cubicBezTo>
                  <a:pt x="336" y="2122"/>
                  <a:pt x="347" y="2123"/>
                  <a:pt x="358" y="2123"/>
                </a:cubicBezTo>
                <a:cubicBezTo>
                  <a:pt x="401" y="2123"/>
                  <a:pt x="445" y="2106"/>
                  <a:pt x="500" y="2106"/>
                </a:cubicBezTo>
                <a:cubicBezTo>
                  <a:pt x="542" y="2119"/>
                  <a:pt x="594" y="2145"/>
                  <a:pt x="649" y="2145"/>
                </a:cubicBezTo>
                <a:cubicBezTo>
                  <a:pt x="704" y="2145"/>
                  <a:pt x="756" y="2187"/>
                  <a:pt x="811" y="2187"/>
                </a:cubicBezTo>
                <a:cubicBezTo>
                  <a:pt x="866" y="2187"/>
                  <a:pt x="918" y="2145"/>
                  <a:pt x="973" y="2145"/>
                </a:cubicBezTo>
                <a:cubicBezTo>
                  <a:pt x="1028" y="2145"/>
                  <a:pt x="1080" y="2132"/>
                  <a:pt x="1148" y="2132"/>
                </a:cubicBezTo>
                <a:cubicBezTo>
                  <a:pt x="1203" y="2119"/>
                  <a:pt x="1255" y="2119"/>
                  <a:pt x="1310" y="2119"/>
                </a:cubicBezTo>
                <a:cubicBezTo>
                  <a:pt x="1318" y="2117"/>
                  <a:pt x="1325" y="2116"/>
                  <a:pt x="1333" y="2116"/>
                </a:cubicBezTo>
                <a:cubicBezTo>
                  <a:pt x="1380" y="2116"/>
                  <a:pt x="1425" y="2145"/>
                  <a:pt x="1472" y="2145"/>
                </a:cubicBezTo>
                <a:cubicBezTo>
                  <a:pt x="1527" y="2145"/>
                  <a:pt x="1579" y="2119"/>
                  <a:pt x="1634" y="2119"/>
                </a:cubicBezTo>
                <a:cubicBezTo>
                  <a:pt x="1689" y="2106"/>
                  <a:pt x="1741" y="2077"/>
                  <a:pt x="1796" y="2077"/>
                </a:cubicBezTo>
                <a:cubicBezTo>
                  <a:pt x="1846" y="2077"/>
                  <a:pt x="1907" y="2134"/>
                  <a:pt x="1957" y="2134"/>
                </a:cubicBezTo>
                <a:cubicBezTo>
                  <a:pt x="1962" y="2134"/>
                  <a:pt x="1966" y="2133"/>
                  <a:pt x="1971" y="2132"/>
                </a:cubicBezTo>
                <a:cubicBezTo>
                  <a:pt x="2026" y="2132"/>
                  <a:pt x="2081" y="2106"/>
                  <a:pt x="2133" y="2090"/>
                </a:cubicBezTo>
                <a:cubicBezTo>
                  <a:pt x="2188" y="2090"/>
                  <a:pt x="2243" y="2064"/>
                  <a:pt x="2295" y="2051"/>
                </a:cubicBezTo>
                <a:cubicBezTo>
                  <a:pt x="2339" y="2051"/>
                  <a:pt x="2383" y="2068"/>
                  <a:pt x="2425" y="2068"/>
                </a:cubicBezTo>
                <a:cubicBezTo>
                  <a:pt x="2436" y="2068"/>
                  <a:pt x="2446" y="2067"/>
                  <a:pt x="2457" y="2064"/>
                </a:cubicBezTo>
                <a:cubicBezTo>
                  <a:pt x="2512" y="2064"/>
                  <a:pt x="2567" y="2038"/>
                  <a:pt x="2619" y="2025"/>
                </a:cubicBezTo>
                <a:cubicBezTo>
                  <a:pt x="2674" y="2025"/>
                  <a:pt x="2713" y="1970"/>
                  <a:pt x="2768" y="1970"/>
                </a:cubicBezTo>
                <a:cubicBezTo>
                  <a:pt x="2773" y="1969"/>
                  <a:pt x="2778" y="1968"/>
                  <a:pt x="2783" y="1968"/>
                </a:cubicBezTo>
                <a:cubicBezTo>
                  <a:pt x="2830" y="1968"/>
                  <a:pt x="2892" y="2011"/>
                  <a:pt x="2938" y="2011"/>
                </a:cubicBezTo>
                <a:cubicBezTo>
                  <a:pt x="2944" y="2011"/>
                  <a:pt x="2950" y="2011"/>
                  <a:pt x="2956" y="2009"/>
                </a:cubicBezTo>
                <a:cubicBezTo>
                  <a:pt x="3011" y="1996"/>
                  <a:pt x="3053" y="1970"/>
                  <a:pt x="3105" y="1957"/>
                </a:cubicBezTo>
                <a:cubicBezTo>
                  <a:pt x="3160" y="1944"/>
                  <a:pt x="3199" y="1889"/>
                  <a:pt x="3254" y="1889"/>
                </a:cubicBezTo>
                <a:cubicBezTo>
                  <a:pt x="3265" y="1886"/>
                  <a:pt x="3278" y="1885"/>
                  <a:pt x="3290" y="1885"/>
                </a:cubicBezTo>
                <a:cubicBezTo>
                  <a:pt x="3324" y="1885"/>
                  <a:pt x="3361" y="1893"/>
                  <a:pt x="3394" y="1893"/>
                </a:cubicBezTo>
                <a:cubicBezTo>
                  <a:pt x="3406" y="1893"/>
                  <a:pt x="3418" y="1892"/>
                  <a:pt x="3429" y="1889"/>
                </a:cubicBezTo>
                <a:cubicBezTo>
                  <a:pt x="3484" y="1889"/>
                  <a:pt x="3510" y="1821"/>
                  <a:pt x="3565" y="1808"/>
                </a:cubicBezTo>
                <a:cubicBezTo>
                  <a:pt x="3571" y="1806"/>
                  <a:pt x="3578" y="1806"/>
                  <a:pt x="3584" y="1806"/>
                </a:cubicBezTo>
                <a:cubicBezTo>
                  <a:pt x="3631" y="1806"/>
                  <a:pt x="3689" y="1836"/>
                  <a:pt x="3734" y="1836"/>
                </a:cubicBezTo>
                <a:cubicBezTo>
                  <a:pt x="3741" y="1836"/>
                  <a:pt x="3747" y="1835"/>
                  <a:pt x="3753" y="1834"/>
                </a:cubicBezTo>
                <a:cubicBezTo>
                  <a:pt x="3808" y="1821"/>
                  <a:pt x="3847" y="1782"/>
                  <a:pt x="3902" y="1766"/>
                </a:cubicBezTo>
                <a:cubicBezTo>
                  <a:pt x="3957" y="1753"/>
                  <a:pt x="3996" y="1714"/>
                  <a:pt x="4025" y="1701"/>
                </a:cubicBezTo>
                <a:cubicBezTo>
                  <a:pt x="4090" y="1672"/>
                  <a:pt x="4051" y="1646"/>
                  <a:pt x="4051" y="1620"/>
                </a:cubicBezTo>
                <a:cubicBezTo>
                  <a:pt x="4051" y="1604"/>
                  <a:pt x="4077" y="1552"/>
                  <a:pt x="4064" y="1552"/>
                </a:cubicBezTo>
                <a:cubicBezTo>
                  <a:pt x="4070" y="1551"/>
                  <a:pt x="4076" y="1550"/>
                  <a:pt x="4083" y="1550"/>
                </a:cubicBezTo>
                <a:cubicBezTo>
                  <a:pt x="4140" y="1550"/>
                  <a:pt x="4203" y="1593"/>
                  <a:pt x="4252" y="1593"/>
                </a:cubicBezTo>
                <a:cubicBezTo>
                  <a:pt x="4258" y="1593"/>
                  <a:pt x="4263" y="1592"/>
                  <a:pt x="4268" y="1591"/>
                </a:cubicBezTo>
                <a:cubicBezTo>
                  <a:pt x="4333" y="1591"/>
                  <a:pt x="4375" y="1497"/>
                  <a:pt x="4430" y="1497"/>
                </a:cubicBezTo>
                <a:cubicBezTo>
                  <a:pt x="4435" y="1496"/>
                  <a:pt x="4441" y="1495"/>
                  <a:pt x="4447" y="1495"/>
                </a:cubicBezTo>
                <a:cubicBezTo>
                  <a:pt x="4489" y="1495"/>
                  <a:pt x="4538" y="1526"/>
                  <a:pt x="4583" y="1526"/>
                </a:cubicBezTo>
                <a:cubicBezTo>
                  <a:pt x="4590" y="1526"/>
                  <a:pt x="4598" y="1525"/>
                  <a:pt x="4605" y="1523"/>
                </a:cubicBezTo>
                <a:cubicBezTo>
                  <a:pt x="4639" y="1516"/>
                  <a:pt x="4666" y="1516"/>
                  <a:pt x="4691" y="1516"/>
                </a:cubicBezTo>
                <a:cubicBezTo>
                  <a:pt x="4716" y="1516"/>
                  <a:pt x="4739" y="1516"/>
                  <a:pt x="4767" y="1510"/>
                </a:cubicBezTo>
                <a:cubicBezTo>
                  <a:pt x="4767" y="1513"/>
                  <a:pt x="4767" y="1514"/>
                  <a:pt x="4768" y="1514"/>
                </a:cubicBezTo>
                <a:cubicBezTo>
                  <a:pt x="4771" y="1514"/>
                  <a:pt x="4776" y="1506"/>
                  <a:pt x="4778" y="1506"/>
                </a:cubicBezTo>
                <a:cubicBezTo>
                  <a:pt x="4779" y="1506"/>
                  <a:pt x="4780" y="1507"/>
                  <a:pt x="4780" y="1510"/>
                </a:cubicBezTo>
                <a:cubicBezTo>
                  <a:pt x="4780" y="1539"/>
                  <a:pt x="4848" y="1523"/>
                  <a:pt x="4916" y="1539"/>
                </a:cubicBezTo>
                <a:cubicBezTo>
                  <a:pt x="4955" y="1552"/>
                  <a:pt x="4997" y="1565"/>
                  <a:pt x="5049" y="1578"/>
                </a:cubicBezTo>
                <a:cubicBezTo>
                  <a:pt x="5104" y="1578"/>
                  <a:pt x="5143" y="1633"/>
                  <a:pt x="5211" y="1633"/>
                </a:cubicBezTo>
                <a:cubicBezTo>
                  <a:pt x="5229" y="1637"/>
                  <a:pt x="5247" y="1639"/>
                  <a:pt x="5266" y="1639"/>
                </a:cubicBezTo>
                <a:cubicBezTo>
                  <a:pt x="5302" y="1639"/>
                  <a:pt x="5338" y="1633"/>
                  <a:pt x="5373" y="1633"/>
                </a:cubicBezTo>
                <a:cubicBezTo>
                  <a:pt x="5384" y="1636"/>
                  <a:pt x="5395" y="1637"/>
                  <a:pt x="5407" y="1637"/>
                </a:cubicBezTo>
                <a:cubicBezTo>
                  <a:pt x="5454" y="1637"/>
                  <a:pt x="5506" y="1620"/>
                  <a:pt x="5548" y="1620"/>
                </a:cubicBezTo>
                <a:cubicBezTo>
                  <a:pt x="5603" y="1620"/>
                  <a:pt x="5658" y="1672"/>
                  <a:pt x="5726" y="1672"/>
                </a:cubicBezTo>
                <a:cubicBezTo>
                  <a:pt x="5778" y="1672"/>
                  <a:pt x="5833" y="1646"/>
                  <a:pt x="5901" y="1646"/>
                </a:cubicBezTo>
                <a:cubicBezTo>
                  <a:pt x="5953" y="1646"/>
                  <a:pt x="6008" y="1591"/>
                  <a:pt x="6076" y="1591"/>
                </a:cubicBezTo>
                <a:cubicBezTo>
                  <a:pt x="6131" y="1591"/>
                  <a:pt x="6183" y="1620"/>
                  <a:pt x="6251" y="1620"/>
                </a:cubicBezTo>
                <a:cubicBezTo>
                  <a:pt x="6306" y="1604"/>
                  <a:pt x="6358" y="1591"/>
                  <a:pt x="6413" y="1591"/>
                </a:cubicBezTo>
                <a:cubicBezTo>
                  <a:pt x="6449" y="1591"/>
                  <a:pt x="6473" y="1597"/>
                  <a:pt x="6501" y="1597"/>
                </a:cubicBezTo>
                <a:cubicBezTo>
                  <a:pt x="6515" y="1597"/>
                  <a:pt x="6530" y="1595"/>
                  <a:pt x="6549" y="1591"/>
                </a:cubicBezTo>
                <a:lnTo>
                  <a:pt x="6549" y="1591"/>
                </a:lnTo>
                <a:cubicBezTo>
                  <a:pt x="6507" y="1620"/>
                  <a:pt x="6507" y="1646"/>
                  <a:pt x="6507" y="1659"/>
                </a:cubicBezTo>
                <a:cubicBezTo>
                  <a:pt x="6520" y="1685"/>
                  <a:pt x="6588" y="1685"/>
                  <a:pt x="6643" y="1714"/>
                </a:cubicBezTo>
                <a:cubicBezTo>
                  <a:pt x="6682" y="1727"/>
                  <a:pt x="6737" y="1727"/>
                  <a:pt x="6792" y="1727"/>
                </a:cubicBezTo>
                <a:cubicBezTo>
                  <a:pt x="6844" y="1740"/>
                  <a:pt x="6873" y="1808"/>
                  <a:pt x="6925" y="1821"/>
                </a:cubicBezTo>
                <a:cubicBezTo>
                  <a:pt x="6980" y="1821"/>
                  <a:pt x="7048" y="1782"/>
                  <a:pt x="7103" y="1782"/>
                </a:cubicBezTo>
                <a:cubicBezTo>
                  <a:pt x="7155" y="1782"/>
                  <a:pt x="7210" y="1753"/>
                  <a:pt x="7278" y="1753"/>
                </a:cubicBezTo>
                <a:cubicBezTo>
                  <a:pt x="7330" y="1753"/>
                  <a:pt x="7372" y="1821"/>
                  <a:pt x="7427" y="1821"/>
                </a:cubicBezTo>
                <a:cubicBezTo>
                  <a:pt x="7479" y="1821"/>
                  <a:pt x="7547" y="1753"/>
                  <a:pt x="7602" y="1753"/>
                </a:cubicBezTo>
                <a:cubicBezTo>
                  <a:pt x="7654" y="1753"/>
                  <a:pt x="7709" y="1782"/>
                  <a:pt x="7764" y="1782"/>
                </a:cubicBezTo>
                <a:cubicBezTo>
                  <a:pt x="7816" y="1782"/>
                  <a:pt x="7871" y="1740"/>
                  <a:pt x="7926" y="1740"/>
                </a:cubicBezTo>
                <a:cubicBezTo>
                  <a:pt x="7973" y="1740"/>
                  <a:pt x="8023" y="1797"/>
                  <a:pt x="8073" y="1797"/>
                </a:cubicBezTo>
                <a:cubicBezTo>
                  <a:pt x="8078" y="1797"/>
                  <a:pt x="8083" y="1796"/>
                  <a:pt x="8088" y="1795"/>
                </a:cubicBezTo>
                <a:cubicBezTo>
                  <a:pt x="8140" y="1795"/>
                  <a:pt x="8195" y="1740"/>
                  <a:pt x="8250" y="1740"/>
                </a:cubicBezTo>
                <a:lnTo>
                  <a:pt x="8425" y="1740"/>
                </a:lnTo>
                <a:cubicBezTo>
                  <a:pt x="8480" y="1740"/>
                  <a:pt x="8532" y="1727"/>
                  <a:pt x="8587" y="1727"/>
                </a:cubicBezTo>
                <a:cubicBezTo>
                  <a:pt x="8605" y="1723"/>
                  <a:pt x="8623" y="1721"/>
                  <a:pt x="8641" y="1721"/>
                </a:cubicBezTo>
                <a:cubicBezTo>
                  <a:pt x="8677" y="1721"/>
                  <a:pt x="8712" y="1727"/>
                  <a:pt x="8749" y="1727"/>
                </a:cubicBezTo>
                <a:cubicBezTo>
                  <a:pt x="8804" y="1727"/>
                  <a:pt x="8856" y="1701"/>
                  <a:pt x="8911" y="1701"/>
                </a:cubicBezTo>
                <a:cubicBezTo>
                  <a:pt x="8938" y="1693"/>
                  <a:pt x="8968" y="1693"/>
                  <a:pt x="8997" y="1693"/>
                </a:cubicBezTo>
                <a:cubicBezTo>
                  <a:pt x="9025" y="1693"/>
                  <a:pt x="9052" y="1693"/>
                  <a:pt x="9073" y="1685"/>
                </a:cubicBezTo>
                <a:cubicBezTo>
                  <a:pt x="9141" y="1672"/>
                  <a:pt x="9180" y="1620"/>
                  <a:pt x="9235" y="1620"/>
                </a:cubicBezTo>
                <a:cubicBezTo>
                  <a:pt x="9290" y="1604"/>
                  <a:pt x="9342" y="1604"/>
                  <a:pt x="9397" y="1604"/>
                </a:cubicBezTo>
                <a:cubicBezTo>
                  <a:pt x="9407" y="1601"/>
                  <a:pt x="9417" y="1601"/>
                  <a:pt x="9428" y="1601"/>
                </a:cubicBezTo>
                <a:cubicBezTo>
                  <a:pt x="9475" y="1601"/>
                  <a:pt x="9527" y="1620"/>
                  <a:pt x="9572" y="1620"/>
                </a:cubicBezTo>
                <a:cubicBezTo>
                  <a:pt x="9627" y="1604"/>
                  <a:pt x="9666" y="1552"/>
                  <a:pt x="9721" y="1539"/>
                </a:cubicBezTo>
                <a:cubicBezTo>
                  <a:pt x="9776" y="1539"/>
                  <a:pt x="9828" y="1539"/>
                  <a:pt x="9883" y="1523"/>
                </a:cubicBezTo>
                <a:cubicBezTo>
                  <a:pt x="9938" y="1523"/>
                  <a:pt x="9990" y="1497"/>
                  <a:pt x="10045" y="1484"/>
                </a:cubicBezTo>
                <a:cubicBezTo>
                  <a:pt x="10100" y="1471"/>
                  <a:pt x="10126" y="1416"/>
                  <a:pt x="10165" y="1403"/>
                </a:cubicBezTo>
                <a:cubicBezTo>
                  <a:pt x="10176" y="1400"/>
                  <a:pt x="10189" y="1399"/>
                  <a:pt x="10203" y="1399"/>
                </a:cubicBezTo>
                <a:cubicBezTo>
                  <a:pt x="10239" y="1399"/>
                  <a:pt x="10281" y="1407"/>
                  <a:pt x="10318" y="1407"/>
                </a:cubicBezTo>
                <a:cubicBezTo>
                  <a:pt x="10331" y="1407"/>
                  <a:pt x="10344" y="1406"/>
                  <a:pt x="10356" y="1403"/>
                </a:cubicBezTo>
                <a:cubicBezTo>
                  <a:pt x="10408" y="1377"/>
                  <a:pt x="10450" y="1361"/>
                  <a:pt x="10489" y="1335"/>
                </a:cubicBezTo>
                <a:cubicBezTo>
                  <a:pt x="10544" y="1309"/>
                  <a:pt x="10625" y="1267"/>
                  <a:pt x="10625" y="1241"/>
                </a:cubicBezTo>
                <a:cubicBezTo>
                  <a:pt x="10612" y="1215"/>
                  <a:pt x="10505" y="1228"/>
                  <a:pt x="10424" y="1199"/>
                </a:cubicBezTo>
                <a:cubicBezTo>
                  <a:pt x="10382" y="1186"/>
                  <a:pt x="10356" y="1160"/>
                  <a:pt x="10288" y="1147"/>
                </a:cubicBezTo>
                <a:cubicBezTo>
                  <a:pt x="10233" y="1147"/>
                  <a:pt x="10181" y="1160"/>
                  <a:pt x="10113" y="1160"/>
                </a:cubicBezTo>
                <a:cubicBezTo>
                  <a:pt x="10058" y="1160"/>
                  <a:pt x="10019" y="1079"/>
                  <a:pt x="9964" y="1079"/>
                </a:cubicBezTo>
                <a:cubicBezTo>
                  <a:pt x="9909" y="1079"/>
                  <a:pt x="9841" y="1118"/>
                  <a:pt x="9776" y="1118"/>
                </a:cubicBezTo>
                <a:cubicBezTo>
                  <a:pt x="9721" y="1118"/>
                  <a:pt x="9666" y="1105"/>
                  <a:pt x="9614" y="1105"/>
                </a:cubicBezTo>
                <a:cubicBezTo>
                  <a:pt x="9546" y="1105"/>
                  <a:pt x="9491" y="1118"/>
                  <a:pt x="9436" y="1118"/>
                </a:cubicBezTo>
                <a:cubicBezTo>
                  <a:pt x="9384" y="1118"/>
                  <a:pt x="9316" y="1173"/>
                  <a:pt x="9261" y="1173"/>
                </a:cubicBezTo>
                <a:cubicBezTo>
                  <a:pt x="9209" y="1173"/>
                  <a:pt x="9141" y="1105"/>
                  <a:pt x="9086" y="1105"/>
                </a:cubicBezTo>
                <a:cubicBezTo>
                  <a:pt x="9031" y="1118"/>
                  <a:pt x="8979" y="1173"/>
                  <a:pt x="8911" y="1173"/>
                </a:cubicBezTo>
                <a:cubicBezTo>
                  <a:pt x="8903" y="1175"/>
                  <a:pt x="8896" y="1176"/>
                  <a:pt x="8890" y="1176"/>
                </a:cubicBezTo>
                <a:cubicBezTo>
                  <a:pt x="8855" y="1176"/>
                  <a:pt x="8848" y="1147"/>
                  <a:pt x="8804" y="1147"/>
                </a:cubicBezTo>
                <a:cubicBezTo>
                  <a:pt x="8843" y="1118"/>
                  <a:pt x="8843" y="1105"/>
                  <a:pt x="8843" y="1092"/>
                </a:cubicBezTo>
                <a:cubicBezTo>
                  <a:pt x="8830" y="1066"/>
                  <a:pt x="8736" y="1037"/>
                  <a:pt x="8681" y="1024"/>
                </a:cubicBezTo>
                <a:cubicBezTo>
                  <a:pt x="8749" y="1011"/>
                  <a:pt x="8830" y="998"/>
                  <a:pt x="8898" y="998"/>
                </a:cubicBezTo>
                <a:cubicBezTo>
                  <a:pt x="8905" y="996"/>
                  <a:pt x="8913" y="995"/>
                  <a:pt x="8922" y="995"/>
                </a:cubicBezTo>
                <a:cubicBezTo>
                  <a:pt x="8961" y="995"/>
                  <a:pt x="9007" y="1014"/>
                  <a:pt x="9048" y="1014"/>
                </a:cubicBezTo>
                <a:cubicBezTo>
                  <a:pt x="9056" y="1014"/>
                  <a:pt x="9065" y="1013"/>
                  <a:pt x="9073" y="1011"/>
                </a:cubicBezTo>
                <a:cubicBezTo>
                  <a:pt x="9128" y="998"/>
                  <a:pt x="9180" y="985"/>
                  <a:pt x="9235" y="972"/>
                </a:cubicBezTo>
                <a:cubicBezTo>
                  <a:pt x="9303" y="956"/>
                  <a:pt x="9342" y="904"/>
                  <a:pt x="9397" y="891"/>
                </a:cubicBezTo>
                <a:cubicBezTo>
                  <a:pt x="9409" y="887"/>
                  <a:pt x="9423" y="886"/>
                  <a:pt x="9436" y="886"/>
                </a:cubicBezTo>
                <a:cubicBezTo>
                  <a:pt x="9470" y="886"/>
                  <a:pt x="9505" y="894"/>
                  <a:pt x="9539" y="894"/>
                </a:cubicBezTo>
                <a:cubicBezTo>
                  <a:pt x="9550" y="894"/>
                  <a:pt x="9561" y="894"/>
                  <a:pt x="9572" y="891"/>
                </a:cubicBezTo>
                <a:cubicBezTo>
                  <a:pt x="9627" y="875"/>
                  <a:pt x="9679" y="849"/>
                  <a:pt x="9734" y="836"/>
                </a:cubicBezTo>
                <a:cubicBezTo>
                  <a:pt x="9752" y="832"/>
                  <a:pt x="9772" y="830"/>
                  <a:pt x="9792" y="830"/>
                </a:cubicBezTo>
                <a:cubicBezTo>
                  <a:pt x="9832" y="830"/>
                  <a:pt x="9874" y="836"/>
                  <a:pt x="9909" y="836"/>
                </a:cubicBezTo>
                <a:cubicBezTo>
                  <a:pt x="9977" y="810"/>
                  <a:pt x="10003" y="755"/>
                  <a:pt x="10058" y="742"/>
                </a:cubicBezTo>
                <a:cubicBezTo>
                  <a:pt x="10113" y="729"/>
                  <a:pt x="10152" y="700"/>
                  <a:pt x="10207" y="687"/>
                </a:cubicBezTo>
                <a:cubicBezTo>
                  <a:pt x="10234" y="674"/>
                  <a:pt x="10268" y="674"/>
                  <a:pt x="10300" y="674"/>
                </a:cubicBezTo>
                <a:cubicBezTo>
                  <a:pt x="10332" y="674"/>
                  <a:pt x="10362" y="674"/>
                  <a:pt x="10382" y="661"/>
                </a:cubicBezTo>
                <a:cubicBezTo>
                  <a:pt x="10450" y="632"/>
                  <a:pt x="10518" y="632"/>
                  <a:pt x="10557" y="606"/>
                </a:cubicBezTo>
                <a:cubicBezTo>
                  <a:pt x="10612" y="580"/>
                  <a:pt x="10651" y="512"/>
                  <a:pt x="10651" y="486"/>
                </a:cubicBezTo>
                <a:cubicBezTo>
                  <a:pt x="10651" y="457"/>
                  <a:pt x="10570" y="418"/>
                  <a:pt x="10518" y="389"/>
                </a:cubicBezTo>
                <a:cubicBezTo>
                  <a:pt x="10510" y="386"/>
                  <a:pt x="10501" y="386"/>
                  <a:pt x="10491" y="386"/>
                </a:cubicBezTo>
                <a:cubicBezTo>
                  <a:pt x="10447" y="386"/>
                  <a:pt x="10382" y="405"/>
                  <a:pt x="10327" y="405"/>
                </a:cubicBezTo>
                <a:cubicBezTo>
                  <a:pt x="10288" y="389"/>
                  <a:pt x="10246" y="376"/>
                  <a:pt x="10181" y="363"/>
                </a:cubicBezTo>
                <a:cubicBezTo>
                  <a:pt x="10126" y="363"/>
                  <a:pt x="10084" y="308"/>
                  <a:pt x="10032" y="308"/>
                </a:cubicBezTo>
                <a:cubicBezTo>
                  <a:pt x="9977" y="308"/>
                  <a:pt x="9922" y="324"/>
                  <a:pt x="9857" y="324"/>
                </a:cubicBezTo>
                <a:cubicBezTo>
                  <a:pt x="9802" y="324"/>
                  <a:pt x="9760" y="295"/>
                  <a:pt x="9695" y="295"/>
                </a:cubicBezTo>
                <a:cubicBezTo>
                  <a:pt x="9640" y="295"/>
                  <a:pt x="9585" y="324"/>
                  <a:pt x="9533" y="324"/>
                </a:cubicBezTo>
                <a:cubicBezTo>
                  <a:pt x="9478" y="324"/>
                  <a:pt x="9423" y="295"/>
                  <a:pt x="9355" y="295"/>
                </a:cubicBezTo>
                <a:lnTo>
                  <a:pt x="9193" y="295"/>
                </a:lnTo>
                <a:cubicBezTo>
                  <a:pt x="9141" y="295"/>
                  <a:pt x="9073" y="363"/>
                  <a:pt x="9018" y="363"/>
                </a:cubicBezTo>
                <a:cubicBezTo>
                  <a:pt x="8966" y="363"/>
                  <a:pt x="8911" y="308"/>
                  <a:pt x="8856" y="308"/>
                </a:cubicBezTo>
                <a:cubicBezTo>
                  <a:pt x="8804" y="324"/>
                  <a:pt x="8749" y="350"/>
                  <a:pt x="8681" y="363"/>
                </a:cubicBezTo>
                <a:lnTo>
                  <a:pt x="8493" y="363"/>
                </a:lnTo>
                <a:cubicBezTo>
                  <a:pt x="8545" y="350"/>
                  <a:pt x="8600" y="324"/>
                  <a:pt x="8626" y="295"/>
                </a:cubicBezTo>
                <a:cubicBezTo>
                  <a:pt x="8668" y="269"/>
                  <a:pt x="8707" y="243"/>
                  <a:pt x="8707" y="214"/>
                </a:cubicBezTo>
                <a:cubicBezTo>
                  <a:pt x="8694" y="175"/>
                  <a:pt x="8681" y="120"/>
                  <a:pt x="8626" y="94"/>
                </a:cubicBezTo>
                <a:cubicBezTo>
                  <a:pt x="8622" y="93"/>
                  <a:pt x="8618" y="92"/>
                  <a:pt x="8613" y="92"/>
                </a:cubicBezTo>
                <a:cubicBezTo>
                  <a:pt x="8572" y="92"/>
                  <a:pt x="8492" y="135"/>
                  <a:pt x="8431" y="135"/>
                </a:cubicBezTo>
                <a:cubicBezTo>
                  <a:pt x="8425" y="135"/>
                  <a:pt x="8418" y="134"/>
                  <a:pt x="8412" y="133"/>
                </a:cubicBezTo>
                <a:cubicBezTo>
                  <a:pt x="8370" y="120"/>
                  <a:pt x="8344" y="52"/>
                  <a:pt x="8289" y="52"/>
                </a:cubicBezTo>
                <a:cubicBezTo>
                  <a:pt x="8237" y="39"/>
                  <a:pt x="8169" y="39"/>
                  <a:pt x="8114" y="39"/>
                </a:cubicBezTo>
                <a:cubicBezTo>
                  <a:pt x="8108" y="38"/>
                  <a:pt x="8102" y="37"/>
                  <a:pt x="8096" y="37"/>
                </a:cubicBezTo>
                <a:cubicBezTo>
                  <a:pt x="8045" y="37"/>
                  <a:pt x="7988" y="81"/>
                  <a:pt x="7939" y="81"/>
                </a:cubicBezTo>
                <a:lnTo>
                  <a:pt x="7764" y="81"/>
                </a:lnTo>
                <a:cubicBezTo>
                  <a:pt x="7709" y="81"/>
                  <a:pt x="7670" y="0"/>
                  <a:pt x="7615" y="0"/>
                </a:cubicBez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0" name="Google Shape;380;p11"/>
          <p:cNvSpPr/>
          <p:nvPr/>
        </p:nvSpPr>
        <p:spPr>
          <a:xfrm>
            <a:off x="-2605834" y="565334"/>
            <a:ext cx="4479511" cy="1661797"/>
          </a:xfrm>
          <a:custGeom>
            <a:avLst/>
            <a:gdLst/>
            <a:ahLst/>
            <a:cxnLst/>
            <a:rect l="l" t="t" r="r" b="b"/>
            <a:pathLst>
              <a:path w="14823" h="5499" extrusionOk="0">
                <a:moveTo>
                  <a:pt x="4461" y="1"/>
                </a:moveTo>
                <a:cubicBezTo>
                  <a:pt x="4182" y="1"/>
                  <a:pt x="3903" y="52"/>
                  <a:pt x="3645" y="152"/>
                </a:cubicBezTo>
                <a:cubicBezTo>
                  <a:pt x="3253" y="301"/>
                  <a:pt x="2874" y="612"/>
                  <a:pt x="2835" y="1030"/>
                </a:cubicBezTo>
                <a:cubicBezTo>
                  <a:pt x="2602" y="909"/>
                  <a:pt x="2348" y="802"/>
                  <a:pt x="2087" y="802"/>
                </a:cubicBezTo>
                <a:cubicBezTo>
                  <a:pt x="1999" y="802"/>
                  <a:pt x="1910" y="814"/>
                  <a:pt x="1821" y="842"/>
                </a:cubicBezTo>
                <a:cubicBezTo>
                  <a:pt x="1458" y="949"/>
                  <a:pt x="1134" y="1328"/>
                  <a:pt x="1202" y="1704"/>
                </a:cubicBezTo>
                <a:cubicBezTo>
                  <a:pt x="1072" y="1585"/>
                  <a:pt x="895" y="1525"/>
                  <a:pt x="716" y="1525"/>
                </a:cubicBezTo>
                <a:cubicBezTo>
                  <a:pt x="614" y="1525"/>
                  <a:pt x="511" y="1545"/>
                  <a:pt x="418" y="1584"/>
                </a:cubicBezTo>
                <a:cubicBezTo>
                  <a:pt x="201" y="1678"/>
                  <a:pt x="39" y="1895"/>
                  <a:pt x="0" y="2109"/>
                </a:cubicBezTo>
                <a:lnTo>
                  <a:pt x="0" y="5255"/>
                </a:lnTo>
                <a:cubicBezTo>
                  <a:pt x="162" y="5365"/>
                  <a:pt x="350" y="5417"/>
                  <a:pt x="541" y="5417"/>
                </a:cubicBezTo>
                <a:cubicBezTo>
                  <a:pt x="946" y="5417"/>
                  <a:pt x="1322" y="5135"/>
                  <a:pt x="1445" y="4756"/>
                </a:cubicBezTo>
                <a:cubicBezTo>
                  <a:pt x="1615" y="4991"/>
                  <a:pt x="1908" y="5114"/>
                  <a:pt x="2201" y="5114"/>
                </a:cubicBezTo>
                <a:cubicBezTo>
                  <a:pt x="2446" y="5114"/>
                  <a:pt x="2690" y="5028"/>
                  <a:pt x="2861" y="4850"/>
                </a:cubicBezTo>
                <a:cubicBezTo>
                  <a:pt x="2974" y="4936"/>
                  <a:pt x="3114" y="4977"/>
                  <a:pt x="3255" y="4977"/>
                </a:cubicBezTo>
                <a:cubicBezTo>
                  <a:pt x="3470" y="4977"/>
                  <a:pt x="3689" y="4881"/>
                  <a:pt x="3820" y="4701"/>
                </a:cubicBezTo>
                <a:cubicBezTo>
                  <a:pt x="4008" y="5041"/>
                  <a:pt x="4400" y="5268"/>
                  <a:pt x="4792" y="5284"/>
                </a:cubicBezTo>
                <a:cubicBezTo>
                  <a:pt x="4803" y="5284"/>
                  <a:pt x="4814" y="5285"/>
                  <a:pt x="4825" y="5285"/>
                </a:cubicBezTo>
                <a:cubicBezTo>
                  <a:pt x="5207" y="5285"/>
                  <a:pt x="5595" y="5071"/>
                  <a:pt x="5806" y="4756"/>
                </a:cubicBezTo>
                <a:cubicBezTo>
                  <a:pt x="6093" y="5129"/>
                  <a:pt x="6566" y="5319"/>
                  <a:pt x="7036" y="5319"/>
                </a:cubicBezTo>
                <a:cubicBezTo>
                  <a:pt x="7468" y="5319"/>
                  <a:pt x="7897" y="5159"/>
                  <a:pt x="8181" y="4837"/>
                </a:cubicBezTo>
                <a:cubicBezTo>
                  <a:pt x="8256" y="5037"/>
                  <a:pt x="8457" y="5190"/>
                  <a:pt x="8668" y="5190"/>
                </a:cubicBezTo>
                <a:cubicBezTo>
                  <a:pt x="8686" y="5190"/>
                  <a:pt x="8704" y="5189"/>
                  <a:pt x="8722" y="5187"/>
                </a:cubicBezTo>
                <a:cubicBezTo>
                  <a:pt x="8949" y="5161"/>
                  <a:pt x="9153" y="4960"/>
                  <a:pt x="9179" y="4730"/>
                </a:cubicBezTo>
                <a:cubicBezTo>
                  <a:pt x="9311" y="4887"/>
                  <a:pt x="9512" y="4965"/>
                  <a:pt x="9711" y="4965"/>
                </a:cubicBezTo>
                <a:cubicBezTo>
                  <a:pt x="9924" y="4965"/>
                  <a:pt x="10136" y="4876"/>
                  <a:pt x="10261" y="4701"/>
                </a:cubicBezTo>
                <a:cubicBezTo>
                  <a:pt x="10411" y="5147"/>
                  <a:pt x="10883" y="5416"/>
                  <a:pt x="11343" y="5416"/>
                </a:cubicBezTo>
                <a:cubicBezTo>
                  <a:pt x="11582" y="5416"/>
                  <a:pt x="11816" y="5344"/>
                  <a:pt x="12001" y="5187"/>
                </a:cubicBezTo>
                <a:cubicBezTo>
                  <a:pt x="12074" y="5388"/>
                  <a:pt x="12283" y="5499"/>
                  <a:pt x="12490" y="5499"/>
                </a:cubicBezTo>
                <a:cubicBezTo>
                  <a:pt x="12632" y="5499"/>
                  <a:pt x="12772" y="5447"/>
                  <a:pt x="12866" y="5336"/>
                </a:cubicBezTo>
                <a:cubicBezTo>
                  <a:pt x="12937" y="5426"/>
                  <a:pt x="13052" y="5470"/>
                  <a:pt x="13169" y="5470"/>
                </a:cubicBezTo>
                <a:cubicBezTo>
                  <a:pt x="13298" y="5470"/>
                  <a:pt x="13429" y="5416"/>
                  <a:pt x="13501" y="5310"/>
                </a:cubicBezTo>
                <a:cubicBezTo>
                  <a:pt x="13684" y="5355"/>
                  <a:pt x="13874" y="5379"/>
                  <a:pt x="14065" y="5379"/>
                </a:cubicBezTo>
                <a:cubicBezTo>
                  <a:pt x="14323" y="5379"/>
                  <a:pt x="14582" y="5335"/>
                  <a:pt x="14823" y="5242"/>
                </a:cubicBezTo>
                <a:cubicBezTo>
                  <a:pt x="14682" y="5186"/>
                  <a:pt x="14529" y="5156"/>
                  <a:pt x="14377" y="5156"/>
                </a:cubicBezTo>
                <a:cubicBezTo>
                  <a:pt x="14309" y="5156"/>
                  <a:pt x="14242" y="5162"/>
                  <a:pt x="14175" y="5174"/>
                </a:cubicBezTo>
                <a:cubicBezTo>
                  <a:pt x="14091" y="4958"/>
                  <a:pt x="13855" y="4835"/>
                  <a:pt x="13625" y="4835"/>
                </a:cubicBezTo>
                <a:cubicBezTo>
                  <a:pt x="13482" y="4835"/>
                  <a:pt x="13341" y="4883"/>
                  <a:pt x="13242" y="4986"/>
                </a:cubicBezTo>
                <a:cubicBezTo>
                  <a:pt x="13265" y="4789"/>
                  <a:pt x="13075" y="4618"/>
                  <a:pt x="12895" y="4618"/>
                </a:cubicBezTo>
                <a:cubicBezTo>
                  <a:pt x="12852" y="4618"/>
                  <a:pt x="12811" y="4628"/>
                  <a:pt x="12772" y="4649"/>
                </a:cubicBezTo>
                <a:cubicBezTo>
                  <a:pt x="12837" y="4432"/>
                  <a:pt x="12636" y="4202"/>
                  <a:pt x="12419" y="4150"/>
                </a:cubicBezTo>
                <a:cubicBezTo>
                  <a:pt x="12353" y="4134"/>
                  <a:pt x="12287" y="4127"/>
                  <a:pt x="12221" y="4127"/>
                </a:cubicBezTo>
                <a:cubicBezTo>
                  <a:pt x="12059" y="4127"/>
                  <a:pt x="11900" y="4169"/>
                  <a:pt x="11745" y="4215"/>
                </a:cubicBezTo>
                <a:cubicBezTo>
                  <a:pt x="11865" y="4121"/>
                  <a:pt x="11894" y="3920"/>
                  <a:pt x="11784" y="3797"/>
                </a:cubicBezTo>
                <a:cubicBezTo>
                  <a:pt x="11734" y="3733"/>
                  <a:pt x="11654" y="3703"/>
                  <a:pt x="11572" y="3703"/>
                </a:cubicBezTo>
                <a:cubicBezTo>
                  <a:pt x="11499" y="3703"/>
                  <a:pt x="11424" y="3727"/>
                  <a:pt x="11366" y="3771"/>
                </a:cubicBezTo>
                <a:cubicBezTo>
                  <a:pt x="11353" y="3379"/>
                  <a:pt x="11204" y="2974"/>
                  <a:pt x="10867" y="2757"/>
                </a:cubicBezTo>
                <a:cubicBezTo>
                  <a:pt x="10762" y="2691"/>
                  <a:pt x="10633" y="2660"/>
                  <a:pt x="10504" y="2660"/>
                </a:cubicBezTo>
                <a:cubicBezTo>
                  <a:pt x="10237" y="2660"/>
                  <a:pt x="9967" y="2795"/>
                  <a:pt x="9895" y="3042"/>
                </a:cubicBezTo>
                <a:cubicBezTo>
                  <a:pt x="9895" y="2935"/>
                  <a:pt x="9776" y="2850"/>
                  <a:pt x="9670" y="2850"/>
                </a:cubicBezTo>
                <a:cubicBezTo>
                  <a:pt x="9628" y="2850"/>
                  <a:pt x="9588" y="2863"/>
                  <a:pt x="9558" y="2893"/>
                </a:cubicBezTo>
                <a:cubicBezTo>
                  <a:pt x="9626" y="2731"/>
                  <a:pt x="9626" y="2514"/>
                  <a:pt x="9503" y="2381"/>
                </a:cubicBezTo>
                <a:cubicBezTo>
                  <a:pt x="9444" y="2314"/>
                  <a:pt x="9353" y="2280"/>
                  <a:pt x="9264" y="2280"/>
                </a:cubicBezTo>
                <a:cubicBezTo>
                  <a:pt x="9171" y="2280"/>
                  <a:pt x="9080" y="2318"/>
                  <a:pt x="9030" y="2394"/>
                </a:cubicBezTo>
                <a:cubicBezTo>
                  <a:pt x="9017" y="2015"/>
                  <a:pt x="8693" y="1678"/>
                  <a:pt x="8317" y="1652"/>
                </a:cubicBezTo>
                <a:cubicBezTo>
                  <a:pt x="8301" y="1651"/>
                  <a:pt x="8284" y="1650"/>
                  <a:pt x="8267" y="1650"/>
                </a:cubicBezTo>
                <a:cubicBezTo>
                  <a:pt x="7906" y="1650"/>
                  <a:pt x="7557" y="1950"/>
                  <a:pt x="7507" y="2300"/>
                </a:cubicBezTo>
                <a:cubicBezTo>
                  <a:pt x="7406" y="1976"/>
                  <a:pt x="7065" y="1759"/>
                  <a:pt x="6725" y="1759"/>
                </a:cubicBezTo>
                <a:cubicBezTo>
                  <a:pt x="6609" y="1759"/>
                  <a:pt x="6493" y="1785"/>
                  <a:pt x="6386" y="1840"/>
                </a:cubicBezTo>
                <a:cubicBezTo>
                  <a:pt x="6425" y="1205"/>
                  <a:pt x="6049" y="586"/>
                  <a:pt x="5495" y="262"/>
                </a:cubicBezTo>
                <a:cubicBezTo>
                  <a:pt x="5182" y="86"/>
                  <a:pt x="4822" y="1"/>
                  <a:pt x="4461" y="1"/>
                </a:cubicBezTo>
                <a:close/>
              </a:path>
            </a:pathLst>
          </a:custGeom>
          <a:solidFill>
            <a:srgbClr val="FFFFFF">
              <a:alpha val="553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1" name="Google Shape;381;p11"/>
          <p:cNvSpPr/>
          <p:nvPr/>
        </p:nvSpPr>
        <p:spPr>
          <a:xfrm>
            <a:off x="10104193" y="-535248"/>
            <a:ext cx="4035276" cy="1851277"/>
          </a:xfrm>
          <a:custGeom>
            <a:avLst/>
            <a:gdLst/>
            <a:ahLst/>
            <a:cxnLst/>
            <a:rect l="l" t="t" r="r" b="b"/>
            <a:pathLst>
              <a:path w="13353" h="6126" extrusionOk="0">
                <a:moveTo>
                  <a:pt x="13095" y="1"/>
                </a:moveTo>
                <a:cubicBezTo>
                  <a:pt x="13024" y="1"/>
                  <a:pt x="12953" y="8"/>
                  <a:pt x="12880" y="21"/>
                </a:cubicBezTo>
                <a:cubicBezTo>
                  <a:pt x="12313" y="102"/>
                  <a:pt x="11921" y="588"/>
                  <a:pt x="11840" y="1139"/>
                </a:cubicBezTo>
                <a:cubicBezTo>
                  <a:pt x="11652" y="925"/>
                  <a:pt x="11302" y="750"/>
                  <a:pt x="11017" y="750"/>
                </a:cubicBezTo>
                <a:cubicBezTo>
                  <a:pt x="11003" y="749"/>
                  <a:pt x="10989" y="748"/>
                  <a:pt x="10975" y="748"/>
                </a:cubicBezTo>
                <a:cubicBezTo>
                  <a:pt x="10799" y="748"/>
                  <a:pt x="10615" y="841"/>
                  <a:pt x="10492" y="964"/>
                </a:cubicBezTo>
                <a:cubicBezTo>
                  <a:pt x="10343" y="1113"/>
                  <a:pt x="10275" y="1317"/>
                  <a:pt x="10288" y="1518"/>
                </a:cubicBezTo>
                <a:cubicBezTo>
                  <a:pt x="10211" y="1506"/>
                  <a:pt x="10129" y="1493"/>
                  <a:pt x="10048" y="1493"/>
                </a:cubicBezTo>
                <a:cubicBezTo>
                  <a:pt x="9957" y="1493"/>
                  <a:pt x="9868" y="1509"/>
                  <a:pt x="9789" y="1560"/>
                </a:cubicBezTo>
                <a:cubicBezTo>
                  <a:pt x="9666" y="1654"/>
                  <a:pt x="9614" y="1816"/>
                  <a:pt x="9666" y="1965"/>
                </a:cubicBezTo>
                <a:cubicBezTo>
                  <a:pt x="9465" y="1774"/>
                  <a:pt x="9180" y="1654"/>
                  <a:pt x="8911" y="1654"/>
                </a:cubicBezTo>
                <a:cubicBezTo>
                  <a:pt x="8629" y="1654"/>
                  <a:pt x="8344" y="1803"/>
                  <a:pt x="8195" y="2030"/>
                </a:cubicBezTo>
                <a:cubicBezTo>
                  <a:pt x="8114" y="2153"/>
                  <a:pt x="8075" y="2302"/>
                  <a:pt x="8033" y="2451"/>
                </a:cubicBezTo>
                <a:cubicBezTo>
                  <a:pt x="7981" y="2678"/>
                  <a:pt x="8020" y="2882"/>
                  <a:pt x="8007" y="3112"/>
                </a:cubicBezTo>
                <a:cubicBezTo>
                  <a:pt x="7888" y="3061"/>
                  <a:pt x="7763" y="3015"/>
                  <a:pt x="7636" y="3015"/>
                </a:cubicBezTo>
                <a:cubicBezTo>
                  <a:pt x="7562" y="3015"/>
                  <a:pt x="7488" y="3030"/>
                  <a:pt x="7414" y="3070"/>
                </a:cubicBezTo>
                <a:cubicBezTo>
                  <a:pt x="7210" y="3164"/>
                  <a:pt x="7090" y="3368"/>
                  <a:pt x="7074" y="3585"/>
                </a:cubicBezTo>
                <a:cubicBezTo>
                  <a:pt x="6891" y="3395"/>
                  <a:pt x="6691" y="3317"/>
                  <a:pt x="6491" y="3317"/>
                </a:cubicBezTo>
                <a:cubicBezTo>
                  <a:pt x="5877" y="3317"/>
                  <a:pt x="5255" y="4053"/>
                  <a:pt x="5091" y="4583"/>
                </a:cubicBezTo>
                <a:cubicBezTo>
                  <a:pt x="4916" y="4366"/>
                  <a:pt x="4699" y="4152"/>
                  <a:pt x="4417" y="4110"/>
                </a:cubicBezTo>
                <a:cubicBezTo>
                  <a:pt x="4396" y="4107"/>
                  <a:pt x="4374" y="4106"/>
                  <a:pt x="4352" y="4106"/>
                </a:cubicBezTo>
                <a:cubicBezTo>
                  <a:pt x="4085" y="4106"/>
                  <a:pt x="3813" y="4319"/>
                  <a:pt x="3876" y="4583"/>
                </a:cubicBezTo>
                <a:cubicBezTo>
                  <a:pt x="3687" y="4484"/>
                  <a:pt x="3490" y="4393"/>
                  <a:pt x="3289" y="4393"/>
                </a:cubicBezTo>
                <a:cubicBezTo>
                  <a:pt x="3273" y="4393"/>
                  <a:pt x="3257" y="4394"/>
                  <a:pt x="3241" y="4395"/>
                </a:cubicBezTo>
                <a:cubicBezTo>
                  <a:pt x="2972" y="4421"/>
                  <a:pt x="2849" y="4609"/>
                  <a:pt x="2755" y="4826"/>
                </a:cubicBezTo>
                <a:cubicBezTo>
                  <a:pt x="2679" y="4710"/>
                  <a:pt x="2540" y="4643"/>
                  <a:pt x="2403" y="4643"/>
                </a:cubicBezTo>
                <a:cubicBezTo>
                  <a:pt x="2348" y="4643"/>
                  <a:pt x="2293" y="4654"/>
                  <a:pt x="2243" y="4677"/>
                </a:cubicBezTo>
                <a:cubicBezTo>
                  <a:pt x="2052" y="4745"/>
                  <a:pt x="1932" y="4933"/>
                  <a:pt x="1919" y="5137"/>
                </a:cubicBezTo>
                <a:cubicBezTo>
                  <a:pt x="1878" y="5027"/>
                  <a:pt x="1766" y="4961"/>
                  <a:pt x="1650" y="4961"/>
                </a:cubicBezTo>
                <a:cubicBezTo>
                  <a:pt x="1608" y="4961"/>
                  <a:pt x="1566" y="4970"/>
                  <a:pt x="1527" y="4988"/>
                </a:cubicBezTo>
                <a:cubicBezTo>
                  <a:pt x="1378" y="5043"/>
                  <a:pt x="1297" y="5189"/>
                  <a:pt x="1271" y="5351"/>
                </a:cubicBezTo>
                <a:cubicBezTo>
                  <a:pt x="1189" y="5294"/>
                  <a:pt x="1103" y="5258"/>
                  <a:pt x="1015" y="5258"/>
                </a:cubicBezTo>
                <a:cubicBezTo>
                  <a:pt x="956" y="5258"/>
                  <a:pt x="897" y="5274"/>
                  <a:pt x="837" y="5312"/>
                </a:cubicBezTo>
                <a:cubicBezTo>
                  <a:pt x="798" y="5351"/>
                  <a:pt x="743" y="5406"/>
                  <a:pt x="691" y="5432"/>
                </a:cubicBezTo>
                <a:cubicBezTo>
                  <a:pt x="623" y="5461"/>
                  <a:pt x="542" y="5461"/>
                  <a:pt x="474" y="5461"/>
                </a:cubicBezTo>
                <a:lnTo>
                  <a:pt x="43" y="5461"/>
                </a:lnTo>
                <a:cubicBezTo>
                  <a:pt x="1" y="5513"/>
                  <a:pt x="69" y="5581"/>
                  <a:pt x="137" y="5610"/>
                </a:cubicBezTo>
                <a:cubicBezTo>
                  <a:pt x="284" y="5676"/>
                  <a:pt x="459" y="5710"/>
                  <a:pt x="636" y="5710"/>
                </a:cubicBezTo>
                <a:cubicBezTo>
                  <a:pt x="813" y="5710"/>
                  <a:pt x="992" y="5676"/>
                  <a:pt x="1148" y="5610"/>
                </a:cubicBezTo>
                <a:cubicBezTo>
                  <a:pt x="1221" y="5677"/>
                  <a:pt x="1320" y="5708"/>
                  <a:pt x="1422" y="5708"/>
                </a:cubicBezTo>
                <a:cubicBezTo>
                  <a:pt x="1588" y="5708"/>
                  <a:pt x="1762" y="5625"/>
                  <a:pt x="1838" y="5474"/>
                </a:cubicBezTo>
                <a:cubicBezTo>
                  <a:pt x="1917" y="5516"/>
                  <a:pt x="2010" y="5537"/>
                  <a:pt x="2104" y="5537"/>
                </a:cubicBezTo>
                <a:cubicBezTo>
                  <a:pt x="2219" y="5537"/>
                  <a:pt x="2335" y="5507"/>
                  <a:pt x="2431" y="5448"/>
                </a:cubicBezTo>
                <a:cubicBezTo>
                  <a:pt x="2623" y="5738"/>
                  <a:pt x="2969" y="5948"/>
                  <a:pt x="3307" y="5948"/>
                </a:cubicBezTo>
                <a:cubicBezTo>
                  <a:pt x="3517" y="5948"/>
                  <a:pt x="3724" y="5867"/>
                  <a:pt x="3889" y="5675"/>
                </a:cubicBezTo>
                <a:cubicBezTo>
                  <a:pt x="3955" y="5950"/>
                  <a:pt x="4250" y="6126"/>
                  <a:pt x="4540" y="6126"/>
                </a:cubicBezTo>
                <a:cubicBezTo>
                  <a:pt x="4608" y="6126"/>
                  <a:pt x="4676" y="6116"/>
                  <a:pt x="4741" y="6096"/>
                </a:cubicBezTo>
                <a:cubicBezTo>
                  <a:pt x="5078" y="5999"/>
                  <a:pt x="5308" y="5662"/>
                  <a:pt x="5373" y="5325"/>
                </a:cubicBezTo>
                <a:lnTo>
                  <a:pt x="5373" y="5325"/>
                </a:lnTo>
                <a:cubicBezTo>
                  <a:pt x="5334" y="5529"/>
                  <a:pt x="6037" y="5756"/>
                  <a:pt x="6157" y="5785"/>
                </a:cubicBezTo>
                <a:cubicBezTo>
                  <a:pt x="6211" y="5792"/>
                  <a:pt x="6262" y="5796"/>
                  <a:pt x="6313" y="5796"/>
                </a:cubicBezTo>
                <a:cubicBezTo>
                  <a:pt x="6617" y="5796"/>
                  <a:pt x="6866" y="5672"/>
                  <a:pt x="7155" y="5555"/>
                </a:cubicBezTo>
                <a:cubicBezTo>
                  <a:pt x="7171" y="5662"/>
                  <a:pt x="7252" y="5772"/>
                  <a:pt x="7359" y="5798"/>
                </a:cubicBezTo>
                <a:cubicBezTo>
                  <a:pt x="7381" y="5803"/>
                  <a:pt x="7403" y="5806"/>
                  <a:pt x="7426" y="5806"/>
                </a:cubicBezTo>
                <a:cubicBezTo>
                  <a:pt x="7514" y="5806"/>
                  <a:pt x="7603" y="5766"/>
                  <a:pt x="7657" y="5691"/>
                </a:cubicBezTo>
                <a:cubicBezTo>
                  <a:pt x="7777" y="5853"/>
                  <a:pt x="7981" y="5947"/>
                  <a:pt x="8182" y="5973"/>
                </a:cubicBezTo>
                <a:cubicBezTo>
                  <a:pt x="8219" y="5978"/>
                  <a:pt x="8255" y="5980"/>
                  <a:pt x="8293" y="5980"/>
                </a:cubicBezTo>
                <a:cubicBezTo>
                  <a:pt x="8462" y="5980"/>
                  <a:pt x="8634" y="5935"/>
                  <a:pt x="8791" y="5879"/>
                </a:cubicBezTo>
                <a:cubicBezTo>
                  <a:pt x="9128" y="5772"/>
                  <a:pt x="9504" y="5568"/>
                  <a:pt x="9763" y="5325"/>
                </a:cubicBezTo>
                <a:cubicBezTo>
                  <a:pt x="9883" y="5662"/>
                  <a:pt x="10233" y="5905"/>
                  <a:pt x="10599" y="5905"/>
                </a:cubicBezTo>
                <a:cubicBezTo>
                  <a:pt x="10608" y="5905"/>
                  <a:pt x="10617" y="5905"/>
                  <a:pt x="10627" y="5905"/>
                </a:cubicBezTo>
                <a:cubicBezTo>
                  <a:pt x="10980" y="5905"/>
                  <a:pt x="11331" y="5666"/>
                  <a:pt x="11464" y="5338"/>
                </a:cubicBezTo>
                <a:cubicBezTo>
                  <a:pt x="11477" y="5649"/>
                  <a:pt x="11720" y="5934"/>
                  <a:pt x="12015" y="5999"/>
                </a:cubicBezTo>
                <a:cubicBezTo>
                  <a:pt x="12055" y="6006"/>
                  <a:pt x="12097" y="6009"/>
                  <a:pt x="12138" y="6009"/>
                </a:cubicBezTo>
                <a:cubicBezTo>
                  <a:pt x="12411" y="6009"/>
                  <a:pt x="12681" y="5855"/>
                  <a:pt x="12799" y="5610"/>
                </a:cubicBezTo>
                <a:cubicBezTo>
                  <a:pt x="12922" y="5811"/>
                  <a:pt x="13123" y="5960"/>
                  <a:pt x="13353" y="6054"/>
                </a:cubicBezTo>
                <a:lnTo>
                  <a:pt x="13353" y="34"/>
                </a:lnTo>
                <a:cubicBezTo>
                  <a:pt x="13265" y="11"/>
                  <a:pt x="13180" y="1"/>
                  <a:pt x="13095" y="1"/>
                </a:cubicBez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2" name="Google Shape;382;p11"/>
          <p:cNvGrpSpPr/>
          <p:nvPr/>
        </p:nvGrpSpPr>
        <p:grpSpPr>
          <a:xfrm>
            <a:off x="1088292" y="4192999"/>
            <a:ext cx="218584" cy="325603"/>
            <a:chOff x="-1716306" y="2279074"/>
            <a:chExt cx="163938" cy="244202"/>
          </a:xfrm>
        </p:grpSpPr>
        <p:sp>
          <p:nvSpPr>
            <p:cNvPr id="383" name="Google Shape;383;p11"/>
            <p:cNvSpPr/>
            <p:nvPr/>
          </p:nvSpPr>
          <p:spPr>
            <a:xfrm>
              <a:off x="-1692019" y="2487794"/>
              <a:ext cx="17077" cy="35482"/>
            </a:xfrm>
            <a:custGeom>
              <a:avLst/>
              <a:gdLst/>
              <a:ahLst/>
              <a:cxnLst/>
              <a:rect l="l" t="t" r="r" b="b"/>
              <a:pathLst>
                <a:path w="90" h="187" extrusionOk="0">
                  <a:moveTo>
                    <a:pt x="57" y="1"/>
                  </a:moveTo>
                  <a:cubicBezTo>
                    <a:pt x="32" y="1"/>
                    <a:pt x="1" y="22"/>
                    <a:pt x="9" y="38"/>
                  </a:cubicBezTo>
                  <a:cubicBezTo>
                    <a:pt x="51" y="80"/>
                    <a:pt x="35" y="187"/>
                    <a:pt x="35" y="187"/>
                  </a:cubicBezTo>
                  <a:lnTo>
                    <a:pt x="77" y="187"/>
                  </a:lnTo>
                  <a:cubicBezTo>
                    <a:pt x="64" y="80"/>
                    <a:pt x="90" y="38"/>
                    <a:pt x="90" y="38"/>
                  </a:cubicBezTo>
                  <a:cubicBezTo>
                    <a:pt x="90" y="11"/>
                    <a:pt x="75" y="1"/>
                    <a:pt x="57"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1"/>
            <p:cNvSpPr/>
            <p:nvPr/>
          </p:nvSpPr>
          <p:spPr>
            <a:xfrm>
              <a:off x="-1713270" y="2279454"/>
              <a:ext cx="63753" cy="228643"/>
            </a:xfrm>
            <a:custGeom>
              <a:avLst/>
              <a:gdLst/>
              <a:ahLst/>
              <a:cxnLst/>
              <a:rect l="l" t="t" r="r" b="b"/>
              <a:pathLst>
                <a:path w="336" h="1205" extrusionOk="0">
                  <a:moveTo>
                    <a:pt x="169" y="1"/>
                  </a:moveTo>
                  <a:cubicBezTo>
                    <a:pt x="152" y="1"/>
                    <a:pt x="135" y="37"/>
                    <a:pt x="121" y="125"/>
                  </a:cubicBezTo>
                  <a:cubicBezTo>
                    <a:pt x="121" y="125"/>
                    <a:pt x="1" y="1097"/>
                    <a:pt x="82" y="1165"/>
                  </a:cubicBezTo>
                  <a:cubicBezTo>
                    <a:pt x="105" y="1188"/>
                    <a:pt x="140" y="1205"/>
                    <a:pt x="177" y="1205"/>
                  </a:cubicBezTo>
                  <a:cubicBezTo>
                    <a:pt x="243" y="1205"/>
                    <a:pt x="314" y="1149"/>
                    <a:pt x="325" y="974"/>
                  </a:cubicBezTo>
                  <a:cubicBezTo>
                    <a:pt x="335" y="764"/>
                    <a:pt x="246" y="1"/>
                    <a:pt x="169" y="1"/>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1"/>
            <p:cNvSpPr/>
            <p:nvPr/>
          </p:nvSpPr>
          <p:spPr>
            <a:xfrm>
              <a:off x="-1716306" y="2279074"/>
              <a:ext cx="38897" cy="226366"/>
            </a:xfrm>
            <a:custGeom>
              <a:avLst/>
              <a:gdLst/>
              <a:ahLst/>
              <a:cxnLst/>
              <a:rect l="l" t="t" r="r" b="b"/>
              <a:pathLst>
                <a:path w="205" h="1193" extrusionOk="0">
                  <a:moveTo>
                    <a:pt x="183" y="0"/>
                  </a:moveTo>
                  <a:cubicBezTo>
                    <a:pt x="164" y="0"/>
                    <a:pt x="146" y="38"/>
                    <a:pt x="137" y="127"/>
                  </a:cubicBezTo>
                  <a:cubicBezTo>
                    <a:pt x="137" y="127"/>
                    <a:pt x="1" y="1031"/>
                    <a:pt x="98" y="1167"/>
                  </a:cubicBezTo>
                  <a:cubicBezTo>
                    <a:pt x="98" y="1180"/>
                    <a:pt x="111" y="1180"/>
                    <a:pt x="124" y="1193"/>
                  </a:cubicBezTo>
                  <a:cubicBezTo>
                    <a:pt x="69" y="989"/>
                    <a:pt x="150" y="114"/>
                    <a:pt x="150" y="114"/>
                  </a:cubicBezTo>
                  <a:cubicBezTo>
                    <a:pt x="163" y="4"/>
                    <a:pt x="192" y="33"/>
                    <a:pt x="205" y="17"/>
                  </a:cubicBezTo>
                  <a:cubicBezTo>
                    <a:pt x="198" y="6"/>
                    <a:pt x="190" y="0"/>
                    <a:pt x="183"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11"/>
            <p:cNvSpPr/>
            <p:nvPr/>
          </p:nvSpPr>
          <p:spPr>
            <a:xfrm>
              <a:off x="-1593543" y="2487794"/>
              <a:ext cx="18785" cy="35482"/>
            </a:xfrm>
            <a:custGeom>
              <a:avLst/>
              <a:gdLst/>
              <a:ahLst/>
              <a:cxnLst/>
              <a:rect l="l" t="t" r="r" b="b"/>
              <a:pathLst>
                <a:path w="99" h="187" extrusionOk="0">
                  <a:moveTo>
                    <a:pt x="55" y="1"/>
                  </a:moveTo>
                  <a:cubicBezTo>
                    <a:pt x="27" y="1"/>
                    <a:pt x="0" y="22"/>
                    <a:pt x="18" y="38"/>
                  </a:cubicBezTo>
                  <a:cubicBezTo>
                    <a:pt x="44" y="80"/>
                    <a:pt x="31" y="187"/>
                    <a:pt x="31" y="187"/>
                  </a:cubicBezTo>
                  <a:lnTo>
                    <a:pt x="70" y="187"/>
                  </a:lnTo>
                  <a:cubicBezTo>
                    <a:pt x="70" y="80"/>
                    <a:pt x="99" y="38"/>
                    <a:pt x="99" y="38"/>
                  </a:cubicBezTo>
                  <a:cubicBezTo>
                    <a:pt x="92" y="11"/>
                    <a:pt x="73" y="1"/>
                    <a:pt x="55"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1"/>
            <p:cNvSpPr/>
            <p:nvPr/>
          </p:nvSpPr>
          <p:spPr>
            <a:xfrm>
              <a:off x="-1616122" y="2279454"/>
              <a:ext cx="63753" cy="228643"/>
            </a:xfrm>
            <a:custGeom>
              <a:avLst/>
              <a:gdLst/>
              <a:ahLst/>
              <a:cxnLst/>
              <a:rect l="l" t="t" r="r" b="b"/>
              <a:pathLst>
                <a:path w="336" h="1205" extrusionOk="0">
                  <a:moveTo>
                    <a:pt x="174" y="1"/>
                  </a:moveTo>
                  <a:cubicBezTo>
                    <a:pt x="156" y="1"/>
                    <a:pt x="138" y="37"/>
                    <a:pt x="121" y="125"/>
                  </a:cubicBezTo>
                  <a:cubicBezTo>
                    <a:pt x="121" y="125"/>
                    <a:pt x="1" y="1097"/>
                    <a:pt x="82" y="1165"/>
                  </a:cubicBezTo>
                  <a:cubicBezTo>
                    <a:pt x="106" y="1188"/>
                    <a:pt x="142" y="1205"/>
                    <a:pt x="179" y="1205"/>
                  </a:cubicBezTo>
                  <a:cubicBezTo>
                    <a:pt x="246" y="1205"/>
                    <a:pt x="316" y="1149"/>
                    <a:pt x="325" y="974"/>
                  </a:cubicBezTo>
                  <a:cubicBezTo>
                    <a:pt x="335" y="764"/>
                    <a:pt x="257" y="1"/>
                    <a:pt x="174" y="1"/>
                  </a:cubicBezTo>
                  <a:close/>
                </a:path>
              </a:pathLst>
            </a:custGeom>
            <a:solidFill>
              <a:srgbClr val="3D7D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1"/>
            <p:cNvSpPr/>
            <p:nvPr/>
          </p:nvSpPr>
          <p:spPr>
            <a:xfrm>
              <a:off x="-1618589" y="2279074"/>
              <a:ext cx="38328" cy="226366"/>
            </a:xfrm>
            <a:custGeom>
              <a:avLst/>
              <a:gdLst/>
              <a:ahLst/>
              <a:cxnLst/>
              <a:rect l="l" t="t" r="r" b="b"/>
              <a:pathLst>
                <a:path w="202" h="1193" extrusionOk="0">
                  <a:moveTo>
                    <a:pt x="182" y="0"/>
                  </a:moveTo>
                  <a:cubicBezTo>
                    <a:pt x="167" y="0"/>
                    <a:pt x="155" y="38"/>
                    <a:pt x="134" y="127"/>
                  </a:cubicBezTo>
                  <a:cubicBezTo>
                    <a:pt x="134" y="127"/>
                    <a:pt x="1" y="1031"/>
                    <a:pt x="95" y="1167"/>
                  </a:cubicBezTo>
                  <a:cubicBezTo>
                    <a:pt x="108" y="1180"/>
                    <a:pt x="121" y="1180"/>
                    <a:pt x="134" y="1193"/>
                  </a:cubicBezTo>
                  <a:cubicBezTo>
                    <a:pt x="82" y="989"/>
                    <a:pt x="163" y="114"/>
                    <a:pt x="163" y="114"/>
                  </a:cubicBezTo>
                  <a:cubicBezTo>
                    <a:pt x="176" y="4"/>
                    <a:pt x="202" y="33"/>
                    <a:pt x="202" y="17"/>
                  </a:cubicBezTo>
                  <a:cubicBezTo>
                    <a:pt x="194" y="6"/>
                    <a:pt x="188" y="0"/>
                    <a:pt x="182"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9" name="Google Shape;389;p11"/>
          <p:cNvGrpSpPr/>
          <p:nvPr/>
        </p:nvGrpSpPr>
        <p:grpSpPr>
          <a:xfrm>
            <a:off x="2202558" y="3841844"/>
            <a:ext cx="2333073" cy="1027912"/>
            <a:chOff x="-1936407" y="2490071"/>
            <a:chExt cx="1749805" cy="770934"/>
          </a:xfrm>
        </p:grpSpPr>
        <p:sp>
          <p:nvSpPr>
            <p:cNvPr id="390" name="Google Shape;390;p11"/>
            <p:cNvSpPr/>
            <p:nvPr/>
          </p:nvSpPr>
          <p:spPr>
            <a:xfrm>
              <a:off x="-1580450" y="2835407"/>
              <a:ext cx="651196" cy="254069"/>
            </a:xfrm>
            <a:custGeom>
              <a:avLst/>
              <a:gdLst/>
              <a:ahLst/>
              <a:cxnLst/>
              <a:rect l="l" t="t" r="r" b="b"/>
              <a:pathLst>
                <a:path w="3432" h="1339" extrusionOk="0">
                  <a:moveTo>
                    <a:pt x="1" y="1"/>
                  </a:moveTo>
                  <a:lnTo>
                    <a:pt x="1" y="1339"/>
                  </a:lnTo>
                  <a:lnTo>
                    <a:pt x="3432" y="1339"/>
                  </a:lnTo>
                  <a:lnTo>
                    <a:pt x="3432" y="1"/>
                  </a:ln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11"/>
            <p:cNvSpPr/>
            <p:nvPr/>
          </p:nvSpPr>
          <p:spPr>
            <a:xfrm>
              <a:off x="-1170417" y="2853812"/>
              <a:ext cx="266398" cy="235663"/>
            </a:xfrm>
            <a:custGeom>
              <a:avLst/>
              <a:gdLst/>
              <a:ahLst/>
              <a:cxnLst/>
              <a:rect l="l" t="t" r="r" b="b"/>
              <a:pathLst>
                <a:path w="1404" h="1242" extrusionOk="0">
                  <a:moveTo>
                    <a:pt x="1" y="1"/>
                  </a:moveTo>
                  <a:lnTo>
                    <a:pt x="1" y="1242"/>
                  </a:lnTo>
                  <a:lnTo>
                    <a:pt x="1404" y="1242"/>
                  </a:lnTo>
                  <a:lnTo>
                    <a:pt x="1404"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11"/>
            <p:cNvSpPr/>
            <p:nvPr/>
          </p:nvSpPr>
          <p:spPr>
            <a:xfrm>
              <a:off x="-1375149" y="2490071"/>
              <a:ext cx="471131" cy="363931"/>
            </a:xfrm>
            <a:custGeom>
              <a:avLst/>
              <a:gdLst/>
              <a:ahLst/>
              <a:cxnLst/>
              <a:rect l="l" t="t" r="r" b="b"/>
              <a:pathLst>
                <a:path w="2483" h="1918" extrusionOk="0">
                  <a:moveTo>
                    <a:pt x="934" y="0"/>
                  </a:moveTo>
                  <a:cubicBezTo>
                    <a:pt x="486" y="0"/>
                    <a:pt x="1" y="55"/>
                    <a:pt x="1" y="55"/>
                  </a:cubicBezTo>
                  <a:lnTo>
                    <a:pt x="837" y="1918"/>
                  </a:lnTo>
                  <a:lnTo>
                    <a:pt x="2483" y="1918"/>
                  </a:lnTo>
                  <a:cubicBezTo>
                    <a:pt x="2483" y="1918"/>
                    <a:pt x="1929" y="175"/>
                    <a:pt x="1511" y="55"/>
                  </a:cubicBezTo>
                  <a:cubicBezTo>
                    <a:pt x="1371" y="14"/>
                    <a:pt x="1157" y="0"/>
                    <a:pt x="934" y="0"/>
                  </a:cubicBezTo>
                  <a:close/>
                </a:path>
              </a:pathLst>
            </a:custGeom>
            <a:solidFill>
              <a:srgbClr val="77CB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1"/>
            <p:cNvSpPr/>
            <p:nvPr/>
          </p:nvSpPr>
          <p:spPr>
            <a:xfrm>
              <a:off x="-1603220" y="2499748"/>
              <a:ext cx="455761" cy="354254"/>
            </a:xfrm>
            <a:custGeom>
              <a:avLst/>
              <a:gdLst/>
              <a:ahLst/>
              <a:cxnLst/>
              <a:rect l="l" t="t" r="r" b="b"/>
              <a:pathLst>
                <a:path w="2402" h="1867" extrusionOk="0">
                  <a:moveTo>
                    <a:pt x="1211" y="1"/>
                  </a:moveTo>
                  <a:cubicBezTo>
                    <a:pt x="855" y="1"/>
                    <a:pt x="441" y="467"/>
                    <a:pt x="1" y="1867"/>
                  </a:cubicBezTo>
                  <a:lnTo>
                    <a:pt x="2402" y="1867"/>
                  </a:lnTo>
                  <a:cubicBezTo>
                    <a:pt x="2402" y="1867"/>
                    <a:pt x="1922" y="1"/>
                    <a:pt x="1211" y="1"/>
                  </a:cubicBezTo>
                  <a:close/>
                </a:path>
              </a:pathLst>
            </a:custGeom>
            <a:solidFill>
              <a:srgbClr val="FFE9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1"/>
            <p:cNvSpPr/>
            <p:nvPr/>
          </p:nvSpPr>
          <p:spPr>
            <a:xfrm>
              <a:off x="-1580450" y="2537317"/>
              <a:ext cx="410223" cy="332054"/>
            </a:xfrm>
            <a:custGeom>
              <a:avLst/>
              <a:gdLst/>
              <a:ahLst/>
              <a:cxnLst/>
              <a:rect l="l" t="t" r="r" b="b"/>
              <a:pathLst>
                <a:path w="2162" h="1750" extrusionOk="0">
                  <a:moveTo>
                    <a:pt x="1078" y="0"/>
                  </a:moveTo>
                  <a:cubicBezTo>
                    <a:pt x="758" y="0"/>
                    <a:pt x="388" y="417"/>
                    <a:pt x="1" y="1669"/>
                  </a:cubicBezTo>
                  <a:lnTo>
                    <a:pt x="1015" y="1750"/>
                  </a:lnTo>
                  <a:lnTo>
                    <a:pt x="2162" y="1669"/>
                  </a:lnTo>
                  <a:cubicBezTo>
                    <a:pt x="2162" y="1669"/>
                    <a:pt x="1718" y="0"/>
                    <a:pt x="1078" y="0"/>
                  </a:cubicBezTo>
                  <a:close/>
                </a:path>
              </a:pathLst>
            </a:custGeom>
            <a:solidFill>
              <a:srgbClr val="F772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1"/>
            <p:cNvSpPr/>
            <p:nvPr/>
          </p:nvSpPr>
          <p:spPr>
            <a:xfrm>
              <a:off x="-1493169" y="2907320"/>
              <a:ext cx="195055" cy="182155"/>
            </a:xfrm>
            <a:custGeom>
              <a:avLst/>
              <a:gdLst/>
              <a:ahLst/>
              <a:cxnLst/>
              <a:rect l="l" t="t" r="r" b="b"/>
              <a:pathLst>
                <a:path w="1028" h="960" extrusionOk="0">
                  <a:moveTo>
                    <a:pt x="1" y="1"/>
                  </a:moveTo>
                  <a:lnTo>
                    <a:pt x="1" y="960"/>
                  </a:lnTo>
                  <a:lnTo>
                    <a:pt x="1028" y="960"/>
                  </a:lnTo>
                  <a:lnTo>
                    <a:pt x="1028" y="1"/>
                  </a:lnTo>
                  <a:close/>
                </a:path>
              </a:pathLst>
            </a:custGeom>
            <a:solidFill>
              <a:srgbClr val="FFE9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1"/>
            <p:cNvSpPr/>
            <p:nvPr/>
          </p:nvSpPr>
          <p:spPr>
            <a:xfrm>
              <a:off x="-1467364" y="2925156"/>
              <a:ext cx="145912" cy="164319"/>
            </a:xfrm>
            <a:custGeom>
              <a:avLst/>
              <a:gdLst/>
              <a:ahLst/>
              <a:cxnLst/>
              <a:rect l="l" t="t" r="r" b="b"/>
              <a:pathLst>
                <a:path w="769" h="866" extrusionOk="0">
                  <a:moveTo>
                    <a:pt x="1" y="1"/>
                  </a:moveTo>
                  <a:lnTo>
                    <a:pt x="1" y="866"/>
                  </a:lnTo>
                  <a:lnTo>
                    <a:pt x="769" y="866"/>
                  </a:lnTo>
                  <a:lnTo>
                    <a:pt x="769" y="1"/>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1"/>
            <p:cNvSpPr/>
            <p:nvPr/>
          </p:nvSpPr>
          <p:spPr>
            <a:xfrm>
              <a:off x="-1449528" y="2925156"/>
              <a:ext cx="128076" cy="164319"/>
            </a:xfrm>
            <a:custGeom>
              <a:avLst/>
              <a:gdLst/>
              <a:ahLst/>
              <a:cxnLst/>
              <a:rect l="l" t="t" r="r" b="b"/>
              <a:pathLst>
                <a:path w="675" h="866" extrusionOk="0">
                  <a:moveTo>
                    <a:pt x="1" y="1"/>
                  </a:moveTo>
                  <a:lnTo>
                    <a:pt x="1" y="866"/>
                  </a:lnTo>
                  <a:lnTo>
                    <a:pt x="675" y="866"/>
                  </a:lnTo>
                  <a:lnTo>
                    <a:pt x="675"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1"/>
            <p:cNvSpPr/>
            <p:nvPr/>
          </p:nvSpPr>
          <p:spPr>
            <a:xfrm>
              <a:off x="-1439662" y="2676780"/>
              <a:ext cx="107774" cy="89939"/>
            </a:xfrm>
            <a:custGeom>
              <a:avLst/>
              <a:gdLst/>
              <a:ahLst/>
              <a:cxnLst/>
              <a:rect l="l" t="t" r="r" b="b"/>
              <a:pathLst>
                <a:path w="568" h="474" extrusionOk="0">
                  <a:moveTo>
                    <a:pt x="1" y="1"/>
                  </a:moveTo>
                  <a:lnTo>
                    <a:pt x="1" y="474"/>
                  </a:lnTo>
                  <a:lnTo>
                    <a:pt x="568" y="474"/>
                  </a:lnTo>
                  <a:lnTo>
                    <a:pt x="568" y="1"/>
                  </a:lnTo>
                  <a:close/>
                </a:path>
              </a:pathLst>
            </a:custGeom>
            <a:solidFill>
              <a:srgbClr val="FFE9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11"/>
            <p:cNvSpPr/>
            <p:nvPr/>
          </p:nvSpPr>
          <p:spPr>
            <a:xfrm>
              <a:off x="-1424292" y="2684749"/>
              <a:ext cx="80071" cy="81970"/>
            </a:xfrm>
            <a:custGeom>
              <a:avLst/>
              <a:gdLst/>
              <a:ahLst/>
              <a:cxnLst/>
              <a:rect l="l" t="t" r="r" b="b"/>
              <a:pathLst>
                <a:path w="422" h="432" extrusionOk="0">
                  <a:moveTo>
                    <a:pt x="1" y="1"/>
                  </a:moveTo>
                  <a:lnTo>
                    <a:pt x="1" y="432"/>
                  </a:lnTo>
                  <a:lnTo>
                    <a:pt x="422" y="432"/>
                  </a:lnTo>
                  <a:lnTo>
                    <a:pt x="422" y="1"/>
                  </a:lnTo>
                  <a:close/>
                </a:path>
              </a:pathLst>
            </a:custGeom>
            <a:solidFill>
              <a:srgbClr val="FF8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1"/>
            <p:cNvSpPr/>
            <p:nvPr/>
          </p:nvSpPr>
          <p:spPr>
            <a:xfrm>
              <a:off x="-1413857" y="2684749"/>
              <a:ext cx="69635" cy="81970"/>
            </a:xfrm>
            <a:custGeom>
              <a:avLst/>
              <a:gdLst/>
              <a:ahLst/>
              <a:cxnLst/>
              <a:rect l="l" t="t" r="r" b="b"/>
              <a:pathLst>
                <a:path w="367" h="432" extrusionOk="0">
                  <a:moveTo>
                    <a:pt x="1" y="1"/>
                  </a:moveTo>
                  <a:lnTo>
                    <a:pt x="1" y="432"/>
                  </a:lnTo>
                  <a:lnTo>
                    <a:pt x="367" y="432"/>
                  </a:lnTo>
                  <a:lnTo>
                    <a:pt x="36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11"/>
            <p:cNvSpPr/>
            <p:nvPr/>
          </p:nvSpPr>
          <p:spPr>
            <a:xfrm>
              <a:off x="-1730727" y="3021547"/>
              <a:ext cx="22579" cy="44590"/>
            </a:xfrm>
            <a:custGeom>
              <a:avLst/>
              <a:gdLst/>
              <a:ahLst/>
              <a:cxnLst/>
              <a:rect l="l" t="t" r="r" b="b"/>
              <a:pathLst>
                <a:path w="119" h="235" extrusionOk="0">
                  <a:moveTo>
                    <a:pt x="70" y="1"/>
                  </a:moveTo>
                  <a:cubicBezTo>
                    <a:pt x="36" y="1"/>
                    <a:pt x="0" y="24"/>
                    <a:pt x="25" y="47"/>
                  </a:cubicBezTo>
                  <a:cubicBezTo>
                    <a:pt x="64" y="102"/>
                    <a:pt x="51" y="235"/>
                    <a:pt x="51" y="235"/>
                  </a:cubicBezTo>
                  <a:lnTo>
                    <a:pt x="93" y="235"/>
                  </a:lnTo>
                  <a:cubicBezTo>
                    <a:pt x="93" y="102"/>
                    <a:pt x="119" y="47"/>
                    <a:pt x="119" y="47"/>
                  </a:cubicBezTo>
                  <a:cubicBezTo>
                    <a:pt x="119" y="13"/>
                    <a:pt x="95" y="1"/>
                    <a:pt x="70"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11"/>
            <p:cNvSpPr/>
            <p:nvPr/>
          </p:nvSpPr>
          <p:spPr>
            <a:xfrm>
              <a:off x="-1759378" y="2747175"/>
              <a:ext cx="83676" cy="300366"/>
            </a:xfrm>
            <a:custGeom>
              <a:avLst/>
              <a:gdLst/>
              <a:ahLst/>
              <a:cxnLst/>
              <a:rect l="l" t="t" r="r" b="b"/>
              <a:pathLst>
                <a:path w="441" h="1583" extrusionOk="0">
                  <a:moveTo>
                    <a:pt x="225" y="1"/>
                  </a:moveTo>
                  <a:cubicBezTo>
                    <a:pt x="203" y="1"/>
                    <a:pt x="182" y="48"/>
                    <a:pt x="163" y="158"/>
                  </a:cubicBezTo>
                  <a:cubicBezTo>
                    <a:pt x="163" y="158"/>
                    <a:pt x="1" y="1438"/>
                    <a:pt x="108" y="1535"/>
                  </a:cubicBezTo>
                  <a:cubicBezTo>
                    <a:pt x="140" y="1563"/>
                    <a:pt x="186" y="1583"/>
                    <a:pt x="233" y="1583"/>
                  </a:cubicBezTo>
                  <a:cubicBezTo>
                    <a:pt x="320" y="1583"/>
                    <a:pt x="410" y="1512"/>
                    <a:pt x="419" y="1292"/>
                  </a:cubicBezTo>
                  <a:cubicBezTo>
                    <a:pt x="440" y="1002"/>
                    <a:pt x="326" y="1"/>
                    <a:pt x="225"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1"/>
            <p:cNvSpPr/>
            <p:nvPr/>
          </p:nvSpPr>
          <p:spPr>
            <a:xfrm>
              <a:off x="-1762414" y="2747934"/>
              <a:ext cx="51800" cy="295433"/>
            </a:xfrm>
            <a:custGeom>
              <a:avLst/>
              <a:gdLst/>
              <a:ahLst/>
              <a:cxnLst/>
              <a:rect l="l" t="t" r="r" b="b"/>
              <a:pathLst>
                <a:path w="273" h="1557" extrusionOk="0">
                  <a:moveTo>
                    <a:pt x="242" y="0"/>
                  </a:moveTo>
                  <a:cubicBezTo>
                    <a:pt x="217" y="0"/>
                    <a:pt x="198" y="45"/>
                    <a:pt x="179" y="154"/>
                  </a:cubicBezTo>
                  <a:cubicBezTo>
                    <a:pt x="179" y="154"/>
                    <a:pt x="1" y="1353"/>
                    <a:pt x="124" y="1531"/>
                  </a:cubicBezTo>
                  <a:cubicBezTo>
                    <a:pt x="137" y="1544"/>
                    <a:pt x="150" y="1544"/>
                    <a:pt x="163" y="1557"/>
                  </a:cubicBezTo>
                  <a:cubicBezTo>
                    <a:pt x="98" y="1301"/>
                    <a:pt x="205" y="154"/>
                    <a:pt x="205" y="154"/>
                  </a:cubicBezTo>
                  <a:cubicBezTo>
                    <a:pt x="218" y="5"/>
                    <a:pt x="260" y="44"/>
                    <a:pt x="273" y="18"/>
                  </a:cubicBezTo>
                  <a:cubicBezTo>
                    <a:pt x="261" y="7"/>
                    <a:pt x="251" y="0"/>
                    <a:pt x="242"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1"/>
            <p:cNvSpPr/>
            <p:nvPr/>
          </p:nvSpPr>
          <p:spPr>
            <a:xfrm>
              <a:off x="-853357" y="3021547"/>
              <a:ext cx="23718" cy="44590"/>
            </a:xfrm>
            <a:custGeom>
              <a:avLst/>
              <a:gdLst/>
              <a:ahLst/>
              <a:cxnLst/>
              <a:rect l="l" t="t" r="r" b="b"/>
              <a:pathLst>
                <a:path w="125" h="235" extrusionOk="0">
                  <a:moveTo>
                    <a:pt x="75" y="1"/>
                  </a:moveTo>
                  <a:cubicBezTo>
                    <a:pt x="40" y="1"/>
                    <a:pt x="1" y="24"/>
                    <a:pt x="18" y="47"/>
                  </a:cubicBezTo>
                  <a:cubicBezTo>
                    <a:pt x="70" y="102"/>
                    <a:pt x="57" y="235"/>
                    <a:pt x="57" y="235"/>
                  </a:cubicBezTo>
                  <a:lnTo>
                    <a:pt x="99" y="235"/>
                  </a:lnTo>
                  <a:cubicBezTo>
                    <a:pt x="99" y="102"/>
                    <a:pt x="125" y="47"/>
                    <a:pt x="125" y="47"/>
                  </a:cubicBezTo>
                  <a:cubicBezTo>
                    <a:pt x="125" y="13"/>
                    <a:pt x="101" y="1"/>
                    <a:pt x="75"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1"/>
            <p:cNvSpPr/>
            <p:nvPr/>
          </p:nvSpPr>
          <p:spPr>
            <a:xfrm>
              <a:off x="-880870" y="2747175"/>
              <a:ext cx="83676" cy="300366"/>
            </a:xfrm>
            <a:custGeom>
              <a:avLst/>
              <a:gdLst/>
              <a:ahLst/>
              <a:cxnLst/>
              <a:rect l="l" t="t" r="r" b="b"/>
              <a:pathLst>
                <a:path w="441" h="1583" extrusionOk="0">
                  <a:moveTo>
                    <a:pt x="225" y="1"/>
                  </a:moveTo>
                  <a:cubicBezTo>
                    <a:pt x="203" y="1"/>
                    <a:pt x="182" y="48"/>
                    <a:pt x="163" y="158"/>
                  </a:cubicBezTo>
                  <a:cubicBezTo>
                    <a:pt x="163" y="158"/>
                    <a:pt x="1" y="1438"/>
                    <a:pt x="108" y="1535"/>
                  </a:cubicBezTo>
                  <a:cubicBezTo>
                    <a:pt x="140" y="1563"/>
                    <a:pt x="186" y="1583"/>
                    <a:pt x="233" y="1583"/>
                  </a:cubicBezTo>
                  <a:cubicBezTo>
                    <a:pt x="320" y="1583"/>
                    <a:pt x="410" y="1512"/>
                    <a:pt x="419" y="1292"/>
                  </a:cubicBezTo>
                  <a:cubicBezTo>
                    <a:pt x="440" y="1002"/>
                    <a:pt x="326" y="1"/>
                    <a:pt x="225"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1"/>
            <p:cNvSpPr/>
            <p:nvPr/>
          </p:nvSpPr>
          <p:spPr>
            <a:xfrm>
              <a:off x="-883337" y="2747934"/>
              <a:ext cx="48764" cy="295433"/>
            </a:xfrm>
            <a:custGeom>
              <a:avLst/>
              <a:gdLst/>
              <a:ahLst/>
              <a:cxnLst/>
              <a:rect l="l" t="t" r="r" b="b"/>
              <a:pathLst>
                <a:path w="257" h="1557" extrusionOk="0">
                  <a:moveTo>
                    <a:pt x="234" y="0"/>
                  </a:moveTo>
                  <a:cubicBezTo>
                    <a:pt x="214" y="0"/>
                    <a:pt x="195" y="45"/>
                    <a:pt x="176" y="154"/>
                  </a:cubicBezTo>
                  <a:cubicBezTo>
                    <a:pt x="176" y="154"/>
                    <a:pt x="1" y="1353"/>
                    <a:pt x="121" y="1531"/>
                  </a:cubicBezTo>
                  <a:cubicBezTo>
                    <a:pt x="134" y="1544"/>
                    <a:pt x="147" y="1544"/>
                    <a:pt x="163" y="1557"/>
                  </a:cubicBezTo>
                  <a:cubicBezTo>
                    <a:pt x="95" y="1301"/>
                    <a:pt x="202" y="154"/>
                    <a:pt x="202" y="154"/>
                  </a:cubicBezTo>
                  <a:cubicBezTo>
                    <a:pt x="215" y="5"/>
                    <a:pt x="257" y="44"/>
                    <a:pt x="257" y="18"/>
                  </a:cubicBezTo>
                  <a:cubicBezTo>
                    <a:pt x="249" y="7"/>
                    <a:pt x="241" y="0"/>
                    <a:pt x="234"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1"/>
            <p:cNvSpPr/>
            <p:nvPr/>
          </p:nvSpPr>
          <p:spPr>
            <a:xfrm>
              <a:off x="-1811367" y="3021547"/>
              <a:ext cx="23908" cy="44590"/>
            </a:xfrm>
            <a:custGeom>
              <a:avLst/>
              <a:gdLst/>
              <a:ahLst/>
              <a:cxnLst/>
              <a:rect l="l" t="t" r="r" b="b"/>
              <a:pathLst>
                <a:path w="126" h="235" extrusionOk="0">
                  <a:moveTo>
                    <a:pt x="71" y="1"/>
                  </a:moveTo>
                  <a:cubicBezTo>
                    <a:pt x="36" y="1"/>
                    <a:pt x="1" y="24"/>
                    <a:pt x="16" y="47"/>
                  </a:cubicBezTo>
                  <a:cubicBezTo>
                    <a:pt x="58" y="102"/>
                    <a:pt x="45" y="235"/>
                    <a:pt x="45" y="235"/>
                  </a:cubicBezTo>
                  <a:lnTo>
                    <a:pt x="97" y="235"/>
                  </a:lnTo>
                  <a:cubicBezTo>
                    <a:pt x="84" y="102"/>
                    <a:pt x="126" y="47"/>
                    <a:pt x="126" y="47"/>
                  </a:cubicBezTo>
                  <a:cubicBezTo>
                    <a:pt x="120" y="13"/>
                    <a:pt x="96" y="1"/>
                    <a:pt x="71"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11"/>
            <p:cNvSpPr/>
            <p:nvPr/>
          </p:nvSpPr>
          <p:spPr>
            <a:xfrm>
              <a:off x="-1839259" y="2747175"/>
              <a:ext cx="82159" cy="300366"/>
            </a:xfrm>
            <a:custGeom>
              <a:avLst/>
              <a:gdLst/>
              <a:ahLst/>
              <a:cxnLst/>
              <a:rect l="l" t="t" r="r" b="b"/>
              <a:pathLst>
                <a:path w="433" h="1583" extrusionOk="0">
                  <a:moveTo>
                    <a:pt x="218" y="1"/>
                  </a:moveTo>
                  <a:cubicBezTo>
                    <a:pt x="195" y="1"/>
                    <a:pt x="172" y="48"/>
                    <a:pt x="150" y="158"/>
                  </a:cubicBezTo>
                  <a:cubicBezTo>
                    <a:pt x="150" y="158"/>
                    <a:pt x="1" y="1438"/>
                    <a:pt x="111" y="1535"/>
                  </a:cubicBezTo>
                  <a:cubicBezTo>
                    <a:pt x="139" y="1563"/>
                    <a:pt x="183" y="1583"/>
                    <a:pt x="229" y="1583"/>
                  </a:cubicBezTo>
                  <a:cubicBezTo>
                    <a:pt x="316" y="1583"/>
                    <a:pt x="411" y="1512"/>
                    <a:pt x="422" y="1292"/>
                  </a:cubicBezTo>
                  <a:cubicBezTo>
                    <a:pt x="433" y="1002"/>
                    <a:pt x="325" y="1"/>
                    <a:pt x="218"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1"/>
            <p:cNvSpPr/>
            <p:nvPr/>
          </p:nvSpPr>
          <p:spPr>
            <a:xfrm>
              <a:off x="-1844193" y="2747934"/>
              <a:ext cx="51230" cy="295433"/>
            </a:xfrm>
            <a:custGeom>
              <a:avLst/>
              <a:gdLst/>
              <a:ahLst/>
              <a:cxnLst/>
              <a:rect l="l" t="t" r="r" b="b"/>
              <a:pathLst>
                <a:path w="270" h="1557" extrusionOk="0">
                  <a:moveTo>
                    <a:pt x="246" y="0"/>
                  </a:moveTo>
                  <a:cubicBezTo>
                    <a:pt x="223" y="0"/>
                    <a:pt x="197" y="45"/>
                    <a:pt x="176" y="154"/>
                  </a:cubicBezTo>
                  <a:cubicBezTo>
                    <a:pt x="176" y="154"/>
                    <a:pt x="1" y="1353"/>
                    <a:pt x="137" y="1531"/>
                  </a:cubicBezTo>
                  <a:cubicBezTo>
                    <a:pt x="137" y="1544"/>
                    <a:pt x="150" y="1544"/>
                    <a:pt x="163" y="1557"/>
                  </a:cubicBezTo>
                  <a:cubicBezTo>
                    <a:pt x="108" y="1301"/>
                    <a:pt x="205" y="154"/>
                    <a:pt x="205" y="154"/>
                  </a:cubicBezTo>
                  <a:cubicBezTo>
                    <a:pt x="218" y="5"/>
                    <a:pt x="257" y="44"/>
                    <a:pt x="270" y="18"/>
                  </a:cubicBezTo>
                  <a:cubicBezTo>
                    <a:pt x="263" y="7"/>
                    <a:pt x="255" y="0"/>
                    <a:pt x="246"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1"/>
            <p:cNvSpPr/>
            <p:nvPr/>
          </p:nvSpPr>
          <p:spPr>
            <a:xfrm>
              <a:off x="-1904910" y="3021547"/>
              <a:ext cx="25236" cy="44590"/>
            </a:xfrm>
            <a:custGeom>
              <a:avLst/>
              <a:gdLst/>
              <a:ahLst/>
              <a:cxnLst/>
              <a:rect l="l" t="t" r="r" b="b"/>
              <a:pathLst>
                <a:path w="133" h="235" extrusionOk="0">
                  <a:moveTo>
                    <a:pt x="74" y="1"/>
                  </a:moveTo>
                  <a:cubicBezTo>
                    <a:pt x="37" y="1"/>
                    <a:pt x="0" y="24"/>
                    <a:pt x="23" y="47"/>
                  </a:cubicBezTo>
                  <a:cubicBezTo>
                    <a:pt x="65" y="102"/>
                    <a:pt x="52" y="235"/>
                    <a:pt x="52" y="235"/>
                  </a:cubicBezTo>
                  <a:lnTo>
                    <a:pt x="104" y="235"/>
                  </a:lnTo>
                  <a:cubicBezTo>
                    <a:pt x="91" y="102"/>
                    <a:pt x="133" y="47"/>
                    <a:pt x="133" y="47"/>
                  </a:cubicBezTo>
                  <a:cubicBezTo>
                    <a:pt x="127" y="13"/>
                    <a:pt x="100" y="1"/>
                    <a:pt x="74" y="1"/>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1"/>
            <p:cNvSpPr/>
            <p:nvPr/>
          </p:nvSpPr>
          <p:spPr>
            <a:xfrm>
              <a:off x="-1933941" y="2747175"/>
              <a:ext cx="84625" cy="300366"/>
            </a:xfrm>
            <a:custGeom>
              <a:avLst/>
              <a:gdLst/>
              <a:ahLst/>
              <a:cxnLst/>
              <a:rect l="l" t="t" r="r" b="b"/>
              <a:pathLst>
                <a:path w="446" h="1583" extrusionOk="0">
                  <a:moveTo>
                    <a:pt x="231" y="1"/>
                  </a:moveTo>
                  <a:cubicBezTo>
                    <a:pt x="208" y="1"/>
                    <a:pt x="185" y="48"/>
                    <a:pt x="163" y="158"/>
                  </a:cubicBezTo>
                  <a:cubicBezTo>
                    <a:pt x="163" y="158"/>
                    <a:pt x="1" y="1438"/>
                    <a:pt x="111" y="1535"/>
                  </a:cubicBezTo>
                  <a:cubicBezTo>
                    <a:pt x="143" y="1563"/>
                    <a:pt x="189" y="1583"/>
                    <a:pt x="235" y="1583"/>
                  </a:cubicBezTo>
                  <a:cubicBezTo>
                    <a:pt x="323" y="1583"/>
                    <a:pt x="416" y="1512"/>
                    <a:pt x="435" y="1292"/>
                  </a:cubicBezTo>
                  <a:cubicBezTo>
                    <a:pt x="446" y="1002"/>
                    <a:pt x="338" y="1"/>
                    <a:pt x="231" y="1"/>
                  </a:cubicBezTo>
                  <a:close/>
                </a:path>
              </a:pathLst>
            </a:custGeom>
            <a:solidFill>
              <a:srgbClr val="9DCA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1"/>
            <p:cNvSpPr/>
            <p:nvPr/>
          </p:nvSpPr>
          <p:spPr>
            <a:xfrm>
              <a:off x="-1936407" y="2747934"/>
              <a:ext cx="51230" cy="295433"/>
            </a:xfrm>
            <a:custGeom>
              <a:avLst/>
              <a:gdLst/>
              <a:ahLst/>
              <a:cxnLst/>
              <a:rect l="l" t="t" r="r" b="b"/>
              <a:pathLst>
                <a:path w="270" h="1557" extrusionOk="0">
                  <a:moveTo>
                    <a:pt x="241" y="0"/>
                  </a:moveTo>
                  <a:cubicBezTo>
                    <a:pt x="217" y="0"/>
                    <a:pt x="197" y="45"/>
                    <a:pt x="176" y="154"/>
                  </a:cubicBezTo>
                  <a:cubicBezTo>
                    <a:pt x="176" y="154"/>
                    <a:pt x="1" y="1353"/>
                    <a:pt x="124" y="1531"/>
                  </a:cubicBezTo>
                  <a:cubicBezTo>
                    <a:pt x="137" y="1544"/>
                    <a:pt x="150" y="1544"/>
                    <a:pt x="163" y="1557"/>
                  </a:cubicBezTo>
                  <a:cubicBezTo>
                    <a:pt x="95" y="1301"/>
                    <a:pt x="205" y="154"/>
                    <a:pt x="205" y="154"/>
                  </a:cubicBezTo>
                  <a:cubicBezTo>
                    <a:pt x="218" y="5"/>
                    <a:pt x="257" y="44"/>
                    <a:pt x="270" y="18"/>
                  </a:cubicBezTo>
                  <a:cubicBezTo>
                    <a:pt x="259" y="7"/>
                    <a:pt x="250" y="0"/>
                    <a:pt x="241" y="0"/>
                  </a:cubicBezTo>
                  <a:close/>
                </a:path>
              </a:pathLst>
            </a:custGeom>
            <a:solidFill>
              <a:srgbClr val="CEDE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1"/>
            <p:cNvSpPr/>
            <p:nvPr/>
          </p:nvSpPr>
          <p:spPr>
            <a:xfrm>
              <a:off x="-1890300" y="3191938"/>
              <a:ext cx="333378" cy="7590"/>
            </a:xfrm>
            <a:custGeom>
              <a:avLst/>
              <a:gdLst/>
              <a:ahLst/>
              <a:cxnLst/>
              <a:rect l="l" t="t" r="r" b="b"/>
              <a:pathLst>
                <a:path w="1757" h="40" extrusionOk="0">
                  <a:moveTo>
                    <a:pt x="1" y="1"/>
                  </a:moveTo>
                  <a:lnTo>
                    <a:pt x="1" y="40"/>
                  </a:lnTo>
                  <a:lnTo>
                    <a:pt x="1757" y="40"/>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11"/>
            <p:cNvSpPr/>
            <p:nvPr/>
          </p:nvSpPr>
          <p:spPr>
            <a:xfrm>
              <a:off x="-1890300" y="3214707"/>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1"/>
            <p:cNvSpPr/>
            <p:nvPr/>
          </p:nvSpPr>
          <p:spPr>
            <a:xfrm>
              <a:off x="-1890300" y="3235010"/>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1"/>
            <p:cNvSpPr/>
            <p:nvPr/>
          </p:nvSpPr>
          <p:spPr>
            <a:xfrm>
              <a:off x="-1882331" y="3179035"/>
              <a:ext cx="12523" cy="81970"/>
            </a:xfrm>
            <a:custGeom>
              <a:avLst/>
              <a:gdLst/>
              <a:ahLst/>
              <a:cxnLst/>
              <a:rect l="l" t="t" r="r" b="b"/>
              <a:pathLst>
                <a:path w="66" h="432" extrusionOk="0">
                  <a:moveTo>
                    <a:pt x="1" y="1"/>
                  </a:moveTo>
                  <a:lnTo>
                    <a:pt x="1" y="432"/>
                  </a:lnTo>
                  <a:lnTo>
                    <a:pt x="66" y="432"/>
                  </a:lnTo>
                  <a:lnTo>
                    <a:pt x="66"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1"/>
            <p:cNvSpPr/>
            <p:nvPr/>
          </p:nvSpPr>
          <p:spPr>
            <a:xfrm>
              <a:off x="-1823890" y="3179035"/>
              <a:ext cx="10626" cy="81970"/>
            </a:xfrm>
            <a:custGeom>
              <a:avLst/>
              <a:gdLst/>
              <a:ahLst/>
              <a:cxnLst/>
              <a:rect l="l" t="t" r="r" b="b"/>
              <a:pathLst>
                <a:path w="56" h="432" extrusionOk="0">
                  <a:moveTo>
                    <a:pt x="1" y="1"/>
                  </a:moveTo>
                  <a:lnTo>
                    <a:pt x="1" y="432"/>
                  </a:lnTo>
                  <a:lnTo>
                    <a:pt x="56" y="432"/>
                  </a:lnTo>
                  <a:lnTo>
                    <a:pt x="56"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1"/>
            <p:cNvSpPr/>
            <p:nvPr/>
          </p:nvSpPr>
          <p:spPr>
            <a:xfrm>
              <a:off x="-1767347"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1"/>
            <p:cNvSpPr/>
            <p:nvPr/>
          </p:nvSpPr>
          <p:spPr>
            <a:xfrm>
              <a:off x="-1705870"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1"/>
            <p:cNvSpPr/>
            <p:nvPr/>
          </p:nvSpPr>
          <p:spPr>
            <a:xfrm>
              <a:off x="-1644394" y="3176568"/>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1"/>
            <p:cNvSpPr/>
            <p:nvPr/>
          </p:nvSpPr>
          <p:spPr>
            <a:xfrm>
              <a:off x="-1580450"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1"/>
            <p:cNvSpPr/>
            <p:nvPr/>
          </p:nvSpPr>
          <p:spPr>
            <a:xfrm>
              <a:off x="-519980" y="3040711"/>
              <a:ext cx="333378" cy="5123"/>
            </a:xfrm>
            <a:custGeom>
              <a:avLst/>
              <a:gdLst/>
              <a:ahLst/>
              <a:cxnLst/>
              <a:rect l="l" t="t" r="r" b="b"/>
              <a:pathLst>
                <a:path w="1757" h="27" extrusionOk="0">
                  <a:moveTo>
                    <a:pt x="1" y="1"/>
                  </a:moveTo>
                  <a:lnTo>
                    <a:pt x="1" y="27"/>
                  </a:lnTo>
                  <a:lnTo>
                    <a:pt x="1757" y="27"/>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1"/>
            <p:cNvSpPr/>
            <p:nvPr/>
          </p:nvSpPr>
          <p:spPr>
            <a:xfrm>
              <a:off x="-519980" y="3063480"/>
              <a:ext cx="333378" cy="5692"/>
            </a:xfrm>
            <a:custGeom>
              <a:avLst/>
              <a:gdLst/>
              <a:ahLst/>
              <a:cxnLst/>
              <a:rect l="l" t="t" r="r" b="b"/>
              <a:pathLst>
                <a:path w="1757" h="30" extrusionOk="0">
                  <a:moveTo>
                    <a:pt x="1" y="1"/>
                  </a:moveTo>
                  <a:lnTo>
                    <a:pt x="1" y="30"/>
                  </a:lnTo>
                  <a:lnTo>
                    <a:pt x="1757" y="30"/>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1"/>
            <p:cNvSpPr/>
            <p:nvPr/>
          </p:nvSpPr>
          <p:spPr>
            <a:xfrm>
              <a:off x="-519980" y="3084352"/>
              <a:ext cx="333378" cy="5123"/>
            </a:xfrm>
            <a:custGeom>
              <a:avLst/>
              <a:gdLst/>
              <a:ahLst/>
              <a:cxnLst/>
              <a:rect l="l" t="t" r="r" b="b"/>
              <a:pathLst>
                <a:path w="1757" h="27" extrusionOk="0">
                  <a:moveTo>
                    <a:pt x="1" y="1"/>
                  </a:moveTo>
                  <a:lnTo>
                    <a:pt x="1" y="27"/>
                  </a:lnTo>
                  <a:lnTo>
                    <a:pt x="1757" y="27"/>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1"/>
            <p:cNvSpPr/>
            <p:nvPr/>
          </p:nvSpPr>
          <p:spPr>
            <a:xfrm>
              <a:off x="-512010"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1"/>
            <p:cNvSpPr/>
            <p:nvPr/>
          </p:nvSpPr>
          <p:spPr>
            <a:xfrm>
              <a:off x="-453001" y="3025341"/>
              <a:ext cx="10056" cy="81970"/>
            </a:xfrm>
            <a:custGeom>
              <a:avLst/>
              <a:gdLst/>
              <a:ahLst/>
              <a:cxnLst/>
              <a:rect l="l" t="t" r="r" b="b"/>
              <a:pathLst>
                <a:path w="53" h="432" extrusionOk="0">
                  <a:moveTo>
                    <a:pt x="1" y="1"/>
                  </a:moveTo>
                  <a:lnTo>
                    <a:pt x="1" y="432"/>
                  </a:lnTo>
                  <a:lnTo>
                    <a:pt x="53" y="432"/>
                  </a:lnTo>
                  <a:lnTo>
                    <a:pt x="53"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1"/>
            <p:cNvSpPr/>
            <p:nvPr/>
          </p:nvSpPr>
          <p:spPr>
            <a:xfrm>
              <a:off x="-397026"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1"/>
            <p:cNvSpPr/>
            <p:nvPr/>
          </p:nvSpPr>
          <p:spPr>
            <a:xfrm>
              <a:off x="-335550"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1"/>
            <p:cNvSpPr/>
            <p:nvPr/>
          </p:nvSpPr>
          <p:spPr>
            <a:xfrm>
              <a:off x="-274073"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1"/>
            <p:cNvSpPr/>
            <p:nvPr/>
          </p:nvSpPr>
          <p:spPr>
            <a:xfrm>
              <a:off x="-210130" y="3025341"/>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1"/>
            <p:cNvSpPr/>
            <p:nvPr/>
          </p:nvSpPr>
          <p:spPr>
            <a:xfrm>
              <a:off x="-1488236" y="3191938"/>
              <a:ext cx="333378" cy="7590"/>
            </a:xfrm>
            <a:custGeom>
              <a:avLst/>
              <a:gdLst/>
              <a:ahLst/>
              <a:cxnLst/>
              <a:rect l="l" t="t" r="r" b="b"/>
              <a:pathLst>
                <a:path w="1757" h="40" extrusionOk="0">
                  <a:moveTo>
                    <a:pt x="1" y="1"/>
                  </a:moveTo>
                  <a:lnTo>
                    <a:pt x="1" y="40"/>
                  </a:lnTo>
                  <a:lnTo>
                    <a:pt x="1757" y="40"/>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1"/>
            <p:cNvSpPr/>
            <p:nvPr/>
          </p:nvSpPr>
          <p:spPr>
            <a:xfrm>
              <a:off x="-1488236" y="3214707"/>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11"/>
            <p:cNvSpPr/>
            <p:nvPr/>
          </p:nvSpPr>
          <p:spPr>
            <a:xfrm>
              <a:off x="-1488236" y="3235010"/>
              <a:ext cx="333378" cy="8159"/>
            </a:xfrm>
            <a:custGeom>
              <a:avLst/>
              <a:gdLst/>
              <a:ahLst/>
              <a:cxnLst/>
              <a:rect l="l" t="t" r="r" b="b"/>
              <a:pathLst>
                <a:path w="1757" h="43" extrusionOk="0">
                  <a:moveTo>
                    <a:pt x="1" y="1"/>
                  </a:moveTo>
                  <a:lnTo>
                    <a:pt x="1" y="43"/>
                  </a:lnTo>
                  <a:lnTo>
                    <a:pt x="1757" y="43"/>
                  </a:lnTo>
                  <a:lnTo>
                    <a:pt x="1757"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1"/>
            <p:cNvSpPr/>
            <p:nvPr/>
          </p:nvSpPr>
          <p:spPr>
            <a:xfrm>
              <a:off x="-1477800"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1"/>
            <p:cNvSpPr/>
            <p:nvPr/>
          </p:nvSpPr>
          <p:spPr>
            <a:xfrm>
              <a:off x="-1421256" y="3179035"/>
              <a:ext cx="12523" cy="81970"/>
            </a:xfrm>
            <a:custGeom>
              <a:avLst/>
              <a:gdLst/>
              <a:ahLst/>
              <a:cxnLst/>
              <a:rect l="l" t="t" r="r" b="b"/>
              <a:pathLst>
                <a:path w="66" h="432" extrusionOk="0">
                  <a:moveTo>
                    <a:pt x="1" y="1"/>
                  </a:moveTo>
                  <a:lnTo>
                    <a:pt x="1" y="432"/>
                  </a:lnTo>
                  <a:lnTo>
                    <a:pt x="66" y="432"/>
                  </a:lnTo>
                  <a:lnTo>
                    <a:pt x="66"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1"/>
            <p:cNvSpPr/>
            <p:nvPr/>
          </p:nvSpPr>
          <p:spPr>
            <a:xfrm>
              <a:off x="-1362816"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1"/>
            <p:cNvSpPr/>
            <p:nvPr/>
          </p:nvSpPr>
          <p:spPr>
            <a:xfrm>
              <a:off x="-1303806"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11"/>
            <p:cNvSpPr/>
            <p:nvPr/>
          </p:nvSpPr>
          <p:spPr>
            <a:xfrm>
              <a:off x="-1239863" y="3176568"/>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11"/>
            <p:cNvSpPr/>
            <p:nvPr/>
          </p:nvSpPr>
          <p:spPr>
            <a:xfrm>
              <a:off x="-1178386" y="3179035"/>
              <a:ext cx="13092" cy="81970"/>
            </a:xfrm>
            <a:custGeom>
              <a:avLst/>
              <a:gdLst/>
              <a:ahLst/>
              <a:cxnLst/>
              <a:rect l="l" t="t" r="r" b="b"/>
              <a:pathLst>
                <a:path w="69" h="432" extrusionOk="0">
                  <a:moveTo>
                    <a:pt x="1" y="1"/>
                  </a:moveTo>
                  <a:lnTo>
                    <a:pt x="1" y="432"/>
                  </a:lnTo>
                  <a:lnTo>
                    <a:pt x="69" y="432"/>
                  </a:lnTo>
                  <a:lnTo>
                    <a:pt x="69" y="1"/>
                  </a:lnTo>
                  <a:close/>
                </a:path>
              </a:pathLst>
            </a:custGeom>
            <a:solidFill>
              <a:srgbClr val="621B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0" name="Google Shape;440;p11"/>
          <p:cNvSpPr txBox="1">
            <a:spLocks noGrp="1"/>
          </p:cNvSpPr>
          <p:nvPr>
            <p:ph type="title" hasCustomPrompt="1"/>
          </p:nvPr>
        </p:nvSpPr>
        <p:spPr>
          <a:xfrm>
            <a:off x="1792400" y="1024067"/>
            <a:ext cx="8607200" cy="211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200"/>
              <a:buNone/>
              <a:defRPr sz="128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441" name="Google Shape;441;p11"/>
          <p:cNvSpPr txBox="1">
            <a:spLocks noGrp="1"/>
          </p:cNvSpPr>
          <p:nvPr>
            <p:ph type="body" idx="1"/>
          </p:nvPr>
        </p:nvSpPr>
        <p:spPr>
          <a:xfrm>
            <a:off x="1792400" y="3029400"/>
            <a:ext cx="8607200" cy="516000"/>
          </a:xfrm>
          <a:prstGeom prst="rect">
            <a:avLst/>
          </a:prstGeom>
        </p:spPr>
        <p:txBody>
          <a:bodyPr spcFirstLastPara="1" wrap="square" lIns="91425" tIns="91425" rIns="91425" bIns="91425" anchor="t" anchorCtr="0">
            <a:noAutofit/>
          </a:bodyPr>
          <a:lstStyle>
            <a:lvl1pPr marL="609585" lvl="0" indent="-440256" algn="ctr" rtl="0">
              <a:spcBef>
                <a:spcPts val="0"/>
              </a:spcBef>
              <a:spcAft>
                <a:spcPts val="0"/>
              </a:spcAft>
              <a:buSzPts val="1600"/>
              <a:buChar char="●"/>
              <a:defRPr/>
            </a:lvl1pPr>
            <a:lvl2pPr marL="1219170" lvl="1" indent="-440256" algn="ctr" rtl="0">
              <a:spcBef>
                <a:spcPts val="0"/>
              </a:spcBef>
              <a:spcAft>
                <a:spcPts val="0"/>
              </a:spcAft>
              <a:buSzPts val="1600"/>
              <a:buChar char="○"/>
              <a:defRPr/>
            </a:lvl2pPr>
            <a:lvl3pPr marL="1828754" lvl="2" indent="-440256" algn="ctr" rtl="0">
              <a:spcBef>
                <a:spcPts val="0"/>
              </a:spcBef>
              <a:spcAft>
                <a:spcPts val="0"/>
              </a:spcAft>
              <a:buSzPts val="1600"/>
              <a:buChar char="■"/>
              <a:defRPr/>
            </a:lvl3pPr>
            <a:lvl4pPr marL="2438339" lvl="3" indent="-440256" algn="ctr" rtl="0">
              <a:spcBef>
                <a:spcPts val="0"/>
              </a:spcBef>
              <a:spcAft>
                <a:spcPts val="0"/>
              </a:spcAft>
              <a:buSzPts val="1600"/>
              <a:buChar char="●"/>
              <a:defRPr/>
            </a:lvl4pPr>
            <a:lvl5pPr marL="3047924" lvl="4" indent="-440256" algn="ctr" rtl="0">
              <a:spcBef>
                <a:spcPts val="0"/>
              </a:spcBef>
              <a:spcAft>
                <a:spcPts val="0"/>
              </a:spcAft>
              <a:buSzPts val="1600"/>
              <a:buChar char="○"/>
              <a:defRPr/>
            </a:lvl5pPr>
            <a:lvl6pPr marL="3657509" lvl="5" indent="-440256" algn="ctr" rtl="0">
              <a:spcBef>
                <a:spcPts val="0"/>
              </a:spcBef>
              <a:spcAft>
                <a:spcPts val="0"/>
              </a:spcAft>
              <a:buSzPts val="1600"/>
              <a:buChar char="■"/>
              <a:defRPr/>
            </a:lvl6pPr>
            <a:lvl7pPr marL="4267093" lvl="6" indent="-440256" algn="ctr" rtl="0">
              <a:spcBef>
                <a:spcPts val="0"/>
              </a:spcBef>
              <a:spcAft>
                <a:spcPts val="0"/>
              </a:spcAft>
              <a:buSzPts val="1600"/>
              <a:buChar char="●"/>
              <a:defRPr/>
            </a:lvl7pPr>
            <a:lvl8pPr marL="4876678" lvl="7" indent="-440256" algn="ctr" rtl="0">
              <a:spcBef>
                <a:spcPts val="0"/>
              </a:spcBef>
              <a:spcAft>
                <a:spcPts val="0"/>
              </a:spcAft>
              <a:buSzPts val="1600"/>
              <a:buChar char="○"/>
              <a:defRPr/>
            </a:lvl8pPr>
            <a:lvl9pPr marL="5486263" lvl="8" indent="-440256" algn="ctr" rtl="0">
              <a:spcBef>
                <a:spcPts val="0"/>
              </a:spcBef>
              <a:spcAft>
                <a:spcPts val="0"/>
              </a:spcAft>
              <a:buSzPts val="1600"/>
              <a:buChar char="■"/>
              <a:defRPr/>
            </a:lvl9pPr>
          </a:lstStyle>
          <a:p>
            <a:endParaRPr/>
          </a:p>
        </p:txBody>
      </p:sp>
    </p:spTree>
    <p:extLst>
      <p:ext uri="{BB962C8B-B14F-4D97-AF65-F5344CB8AC3E}">
        <p14:creationId xmlns:p14="http://schemas.microsoft.com/office/powerpoint/2010/main" val="315083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442"/>
        <p:cNvGrpSpPr/>
        <p:nvPr/>
      </p:nvGrpSpPr>
      <p:grpSpPr>
        <a:xfrm>
          <a:off x="0" y="0"/>
          <a:ext cx="0" cy="0"/>
          <a:chOff x="0" y="0"/>
          <a:chExt cx="0" cy="0"/>
        </a:xfrm>
      </p:grpSpPr>
    </p:spTree>
    <p:extLst>
      <p:ext uri="{BB962C8B-B14F-4D97-AF65-F5344CB8AC3E}">
        <p14:creationId xmlns:p14="http://schemas.microsoft.com/office/powerpoint/2010/main" val="1497729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463"/>
        <p:cNvGrpSpPr/>
        <p:nvPr/>
      </p:nvGrpSpPr>
      <p:grpSpPr>
        <a:xfrm>
          <a:off x="0" y="0"/>
          <a:ext cx="0" cy="0"/>
          <a:chOff x="0" y="0"/>
          <a:chExt cx="0" cy="0"/>
        </a:xfrm>
      </p:grpSpPr>
      <p:sp>
        <p:nvSpPr>
          <p:cNvPr id="464" name="Google Shape;464;p14"/>
          <p:cNvSpPr/>
          <p:nvPr/>
        </p:nvSpPr>
        <p:spPr>
          <a:xfrm>
            <a:off x="-2275534" y="0"/>
            <a:ext cx="4479511" cy="1661797"/>
          </a:xfrm>
          <a:custGeom>
            <a:avLst/>
            <a:gdLst/>
            <a:ahLst/>
            <a:cxnLst/>
            <a:rect l="l" t="t" r="r" b="b"/>
            <a:pathLst>
              <a:path w="14823" h="5499" extrusionOk="0">
                <a:moveTo>
                  <a:pt x="4461" y="1"/>
                </a:moveTo>
                <a:cubicBezTo>
                  <a:pt x="4182" y="1"/>
                  <a:pt x="3903" y="52"/>
                  <a:pt x="3645" y="152"/>
                </a:cubicBezTo>
                <a:cubicBezTo>
                  <a:pt x="3253" y="301"/>
                  <a:pt x="2874" y="612"/>
                  <a:pt x="2835" y="1030"/>
                </a:cubicBezTo>
                <a:cubicBezTo>
                  <a:pt x="2602" y="909"/>
                  <a:pt x="2348" y="802"/>
                  <a:pt x="2087" y="802"/>
                </a:cubicBezTo>
                <a:cubicBezTo>
                  <a:pt x="1999" y="802"/>
                  <a:pt x="1910" y="814"/>
                  <a:pt x="1821" y="842"/>
                </a:cubicBezTo>
                <a:cubicBezTo>
                  <a:pt x="1458" y="949"/>
                  <a:pt x="1134" y="1328"/>
                  <a:pt x="1202" y="1704"/>
                </a:cubicBezTo>
                <a:cubicBezTo>
                  <a:pt x="1072" y="1585"/>
                  <a:pt x="895" y="1525"/>
                  <a:pt x="716" y="1525"/>
                </a:cubicBezTo>
                <a:cubicBezTo>
                  <a:pt x="614" y="1525"/>
                  <a:pt x="511" y="1545"/>
                  <a:pt x="418" y="1584"/>
                </a:cubicBezTo>
                <a:cubicBezTo>
                  <a:pt x="201" y="1678"/>
                  <a:pt x="39" y="1895"/>
                  <a:pt x="0" y="2109"/>
                </a:cubicBezTo>
                <a:lnTo>
                  <a:pt x="0" y="5255"/>
                </a:lnTo>
                <a:cubicBezTo>
                  <a:pt x="162" y="5365"/>
                  <a:pt x="350" y="5417"/>
                  <a:pt x="541" y="5417"/>
                </a:cubicBezTo>
                <a:cubicBezTo>
                  <a:pt x="946" y="5417"/>
                  <a:pt x="1322" y="5135"/>
                  <a:pt x="1445" y="4756"/>
                </a:cubicBezTo>
                <a:cubicBezTo>
                  <a:pt x="1615" y="4991"/>
                  <a:pt x="1908" y="5114"/>
                  <a:pt x="2201" y="5114"/>
                </a:cubicBezTo>
                <a:cubicBezTo>
                  <a:pt x="2446" y="5114"/>
                  <a:pt x="2690" y="5028"/>
                  <a:pt x="2861" y="4850"/>
                </a:cubicBezTo>
                <a:cubicBezTo>
                  <a:pt x="2974" y="4936"/>
                  <a:pt x="3114" y="4977"/>
                  <a:pt x="3255" y="4977"/>
                </a:cubicBezTo>
                <a:cubicBezTo>
                  <a:pt x="3470" y="4977"/>
                  <a:pt x="3689" y="4881"/>
                  <a:pt x="3820" y="4701"/>
                </a:cubicBezTo>
                <a:cubicBezTo>
                  <a:pt x="4008" y="5041"/>
                  <a:pt x="4400" y="5268"/>
                  <a:pt x="4792" y="5284"/>
                </a:cubicBezTo>
                <a:cubicBezTo>
                  <a:pt x="4803" y="5284"/>
                  <a:pt x="4814" y="5285"/>
                  <a:pt x="4825" y="5285"/>
                </a:cubicBezTo>
                <a:cubicBezTo>
                  <a:pt x="5207" y="5285"/>
                  <a:pt x="5595" y="5071"/>
                  <a:pt x="5806" y="4756"/>
                </a:cubicBezTo>
                <a:cubicBezTo>
                  <a:pt x="6093" y="5129"/>
                  <a:pt x="6566" y="5319"/>
                  <a:pt x="7036" y="5319"/>
                </a:cubicBezTo>
                <a:cubicBezTo>
                  <a:pt x="7468" y="5319"/>
                  <a:pt x="7897" y="5159"/>
                  <a:pt x="8181" y="4837"/>
                </a:cubicBezTo>
                <a:cubicBezTo>
                  <a:pt x="8256" y="5037"/>
                  <a:pt x="8457" y="5190"/>
                  <a:pt x="8668" y="5190"/>
                </a:cubicBezTo>
                <a:cubicBezTo>
                  <a:pt x="8686" y="5190"/>
                  <a:pt x="8704" y="5189"/>
                  <a:pt x="8722" y="5187"/>
                </a:cubicBezTo>
                <a:cubicBezTo>
                  <a:pt x="8949" y="5161"/>
                  <a:pt x="9153" y="4960"/>
                  <a:pt x="9179" y="4730"/>
                </a:cubicBezTo>
                <a:cubicBezTo>
                  <a:pt x="9311" y="4887"/>
                  <a:pt x="9512" y="4965"/>
                  <a:pt x="9711" y="4965"/>
                </a:cubicBezTo>
                <a:cubicBezTo>
                  <a:pt x="9924" y="4965"/>
                  <a:pt x="10136" y="4876"/>
                  <a:pt x="10261" y="4701"/>
                </a:cubicBezTo>
                <a:cubicBezTo>
                  <a:pt x="10411" y="5147"/>
                  <a:pt x="10883" y="5416"/>
                  <a:pt x="11343" y="5416"/>
                </a:cubicBezTo>
                <a:cubicBezTo>
                  <a:pt x="11582" y="5416"/>
                  <a:pt x="11816" y="5344"/>
                  <a:pt x="12001" y="5187"/>
                </a:cubicBezTo>
                <a:cubicBezTo>
                  <a:pt x="12074" y="5388"/>
                  <a:pt x="12283" y="5499"/>
                  <a:pt x="12490" y="5499"/>
                </a:cubicBezTo>
                <a:cubicBezTo>
                  <a:pt x="12632" y="5499"/>
                  <a:pt x="12772" y="5447"/>
                  <a:pt x="12866" y="5336"/>
                </a:cubicBezTo>
                <a:cubicBezTo>
                  <a:pt x="12937" y="5426"/>
                  <a:pt x="13052" y="5470"/>
                  <a:pt x="13169" y="5470"/>
                </a:cubicBezTo>
                <a:cubicBezTo>
                  <a:pt x="13298" y="5470"/>
                  <a:pt x="13429" y="5416"/>
                  <a:pt x="13501" y="5310"/>
                </a:cubicBezTo>
                <a:cubicBezTo>
                  <a:pt x="13684" y="5355"/>
                  <a:pt x="13874" y="5379"/>
                  <a:pt x="14065" y="5379"/>
                </a:cubicBezTo>
                <a:cubicBezTo>
                  <a:pt x="14323" y="5379"/>
                  <a:pt x="14582" y="5335"/>
                  <a:pt x="14823" y="5242"/>
                </a:cubicBezTo>
                <a:cubicBezTo>
                  <a:pt x="14682" y="5186"/>
                  <a:pt x="14529" y="5156"/>
                  <a:pt x="14377" y="5156"/>
                </a:cubicBezTo>
                <a:cubicBezTo>
                  <a:pt x="14309" y="5156"/>
                  <a:pt x="14242" y="5162"/>
                  <a:pt x="14175" y="5174"/>
                </a:cubicBezTo>
                <a:cubicBezTo>
                  <a:pt x="14091" y="4958"/>
                  <a:pt x="13855" y="4835"/>
                  <a:pt x="13625" y="4835"/>
                </a:cubicBezTo>
                <a:cubicBezTo>
                  <a:pt x="13482" y="4835"/>
                  <a:pt x="13341" y="4883"/>
                  <a:pt x="13242" y="4986"/>
                </a:cubicBezTo>
                <a:cubicBezTo>
                  <a:pt x="13265" y="4789"/>
                  <a:pt x="13075" y="4618"/>
                  <a:pt x="12895" y="4618"/>
                </a:cubicBezTo>
                <a:cubicBezTo>
                  <a:pt x="12852" y="4618"/>
                  <a:pt x="12811" y="4628"/>
                  <a:pt x="12772" y="4649"/>
                </a:cubicBezTo>
                <a:cubicBezTo>
                  <a:pt x="12837" y="4432"/>
                  <a:pt x="12636" y="4202"/>
                  <a:pt x="12419" y="4150"/>
                </a:cubicBezTo>
                <a:cubicBezTo>
                  <a:pt x="12353" y="4134"/>
                  <a:pt x="12287" y="4127"/>
                  <a:pt x="12221" y="4127"/>
                </a:cubicBezTo>
                <a:cubicBezTo>
                  <a:pt x="12059" y="4127"/>
                  <a:pt x="11900" y="4169"/>
                  <a:pt x="11745" y="4215"/>
                </a:cubicBezTo>
                <a:cubicBezTo>
                  <a:pt x="11865" y="4121"/>
                  <a:pt x="11894" y="3920"/>
                  <a:pt x="11784" y="3797"/>
                </a:cubicBezTo>
                <a:cubicBezTo>
                  <a:pt x="11734" y="3733"/>
                  <a:pt x="11654" y="3703"/>
                  <a:pt x="11572" y="3703"/>
                </a:cubicBezTo>
                <a:cubicBezTo>
                  <a:pt x="11499" y="3703"/>
                  <a:pt x="11424" y="3727"/>
                  <a:pt x="11366" y="3771"/>
                </a:cubicBezTo>
                <a:cubicBezTo>
                  <a:pt x="11353" y="3379"/>
                  <a:pt x="11204" y="2974"/>
                  <a:pt x="10867" y="2757"/>
                </a:cubicBezTo>
                <a:cubicBezTo>
                  <a:pt x="10762" y="2691"/>
                  <a:pt x="10633" y="2660"/>
                  <a:pt x="10504" y="2660"/>
                </a:cubicBezTo>
                <a:cubicBezTo>
                  <a:pt x="10237" y="2660"/>
                  <a:pt x="9967" y="2795"/>
                  <a:pt x="9895" y="3042"/>
                </a:cubicBezTo>
                <a:cubicBezTo>
                  <a:pt x="9895" y="2935"/>
                  <a:pt x="9776" y="2850"/>
                  <a:pt x="9670" y="2850"/>
                </a:cubicBezTo>
                <a:cubicBezTo>
                  <a:pt x="9628" y="2850"/>
                  <a:pt x="9588" y="2863"/>
                  <a:pt x="9558" y="2893"/>
                </a:cubicBezTo>
                <a:cubicBezTo>
                  <a:pt x="9626" y="2731"/>
                  <a:pt x="9626" y="2514"/>
                  <a:pt x="9503" y="2381"/>
                </a:cubicBezTo>
                <a:cubicBezTo>
                  <a:pt x="9444" y="2314"/>
                  <a:pt x="9353" y="2280"/>
                  <a:pt x="9264" y="2280"/>
                </a:cubicBezTo>
                <a:cubicBezTo>
                  <a:pt x="9171" y="2280"/>
                  <a:pt x="9080" y="2318"/>
                  <a:pt x="9030" y="2394"/>
                </a:cubicBezTo>
                <a:cubicBezTo>
                  <a:pt x="9017" y="2015"/>
                  <a:pt x="8693" y="1678"/>
                  <a:pt x="8317" y="1652"/>
                </a:cubicBezTo>
                <a:cubicBezTo>
                  <a:pt x="8301" y="1651"/>
                  <a:pt x="8284" y="1650"/>
                  <a:pt x="8267" y="1650"/>
                </a:cubicBezTo>
                <a:cubicBezTo>
                  <a:pt x="7906" y="1650"/>
                  <a:pt x="7557" y="1950"/>
                  <a:pt x="7507" y="2300"/>
                </a:cubicBezTo>
                <a:cubicBezTo>
                  <a:pt x="7406" y="1976"/>
                  <a:pt x="7065" y="1759"/>
                  <a:pt x="6725" y="1759"/>
                </a:cubicBezTo>
                <a:cubicBezTo>
                  <a:pt x="6609" y="1759"/>
                  <a:pt x="6493" y="1785"/>
                  <a:pt x="6386" y="1840"/>
                </a:cubicBezTo>
                <a:cubicBezTo>
                  <a:pt x="6425" y="1205"/>
                  <a:pt x="6049" y="586"/>
                  <a:pt x="5495" y="262"/>
                </a:cubicBezTo>
                <a:cubicBezTo>
                  <a:pt x="5182" y="86"/>
                  <a:pt x="4822" y="1"/>
                  <a:pt x="4461" y="1"/>
                </a:cubicBezTo>
                <a:close/>
              </a:path>
            </a:pathLst>
          </a:custGeom>
          <a:solidFill>
            <a:srgbClr val="FFFFFF">
              <a:alpha val="553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5" name="Google Shape;465;p14"/>
          <p:cNvSpPr/>
          <p:nvPr/>
        </p:nvSpPr>
        <p:spPr>
          <a:xfrm>
            <a:off x="10538759" y="249352"/>
            <a:ext cx="4035276" cy="1851277"/>
          </a:xfrm>
          <a:custGeom>
            <a:avLst/>
            <a:gdLst/>
            <a:ahLst/>
            <a:cxnLst/>
            <a:rect l="l" t="t" r="r" b="b"/>
            <a:pathLst>
              <a:path w="13353" h="6126" extrusionOk="0">
                <a:moveTo>
                  <a:pt x="13095" y="1"/>
                </a:moveTo>
                <a:cubicBezTo>
                  <a:pt x="13024" y="1"/>
                  <a:pt x="12953" y="8"/>
                  <a:pt x="12880" y="21"/>
                </a:cubicBezTo>
                <a:cubicBezTo>
                  <a:pt x="12313" y="102"/>
                  <a:pt x="11921" y="588"/>
                  <a:pt x="11840" y="1139"/>
                </a:cubicBezTo>
                <a:cubicBezTo>
                  <a:pt x="11652" y="925"/>
                  <a:pt x="11302" y="750"/>
                  <a:pt x="11017" y="750"/>
                </a:cubicBezTo>
                <a:cubicBezTo>
                  <a:pt x="11003" y="749"/>
                  <a:pt x="10989" y="748"/>
                  <a:pt x="10975" y="748"/>
                </a:cubicBezTo>
                <a:cubicBezTo>
                  <a:pt x="10799" y="748"/>
                  <a:pt x="10615" y="841"/>
                  <a:pt x="10492" y="964"/>
                </a:cubicBezTo>
                <a:cubicBezTo>
                  <a:pt x="10343" y="1113"/>
                  <a:pt x="10275" y="1317"/>
                  <a:pt x="10288" y="1518"/>
                </a:cubicBezTo>
                <a:cubicBezTo>
                  <a:pt x="10211" y="1506"/>
                  <a:pt x="10129" y="1493"/>
                  <a:pt x="10048" y="1493"/>
                </a:cubicBezTo>
                <a:cubicBezTo>
                  <a:pt x="9957" y="1493"/>
                  <a:pt x="9868" y="1509"/>
                  <a:pt x="9789" y="1560"/>
                </a:cubicBezTo>
                <a:cubicBezTo>
                  <a:pt x="9666" y="1654"/>
                  <a:pt x="9614" y="1816"/>
                  <a:pt x="9666" y="1965"/>
                </a:cubicBezTo>
                <a:cubicBezTo>
                  <a:pt x="9465" y="1774"/>
                  <a:pt x="9180" y="1654"/>
                  <a:pt x="8911" y="1654"/>
                </a:cubicBezTo>
                <a:cubicBezTo>
                  <a:pt x="8629" y="1654"/>
                  <a:pt x="8344" y="1803"/>
                  <a:pt x="8195" y="2030"/>
                </a:cubicBezTo>
                <a:cubicBezTo>
                  <a:pt x="8114" y="2153"/>
                  <a:pt x="8075" y="2302"/>
                  <a:pt x="8033" y="2451"/>
                </a:cubicBezTo>
                <a:cubicBezTo>
                  <a:pt x="7981" y="2678"/>
                  <a:pt x="8020" y="2882"/>
                  <a:pt x="8007" y="3112"/>
                </a:cubicBezTo>
                <a:cubicBezTo>
                  <a:pt x="7888" y="3061"/>
                  <a:pt x="7763" y="3015"/>
                  <a:pt x="7636" y="3015"/>
                </a:cubicBezTo>
                <a:cubicBezTo>
                  <a:pt x="7562" y="3015"/>
                  <a:pt x="7488" y="3030"/>
                  <a:pt x="7414" y="3070"/>
                </a:cubicBezTo>
                <a:cubicBezTo>
                  <a:pt x="7210" y="3164"/>
                  <a:pt x="7090" y="3368"/>
                  <a:pt x="7074" y="3585"/>
                </a:cubicBezTo>
                <a:cubicBezTo>
                  <a:pt x="6891" y="3395"/>
                  <a:pt x="6691" y="3317"/>
                  <a:pt x="6491" y="3317"/>
                </a:cubicBezTo>
                <a:cubicBezTo>
                  <a:pt x="5877" y="3317"/>
                  <a:pt x="5255" y="4053"/>
                  <a:pt x="5091" y="4583"/>
                </a:cubicBezTo>
                <a:cubicBezTo>
                  <a:pt x="4916" y="4366"/>
                  <a:pt x="4699" y="4152"/>
                  <a:pt x="4417" y="4110"/>
                </a:cubicBezTo>
                <a:cubicBezTo>
                  <a:pt x="4396" y="4107"/>
                  <a:pt x="4374" y="4106"/>
                  <a:pt x="4352" y="4106"/>
                </a:cubicBezTo>
                <a:cubicBezTo>
                  <a:pt x="4085" y="4106"/>
                  <a:pt x="3813" y="4319"/>
                  <a:pt x="3876" y="4583"/>
                </a:cubicBezTo>
                <a:cubicBezTo>
                  <a:pt x="3687" y="4484"/>
                  <a:pt x="3490" y="4393"/>
                  <a:pt x="3289" y="4393"/>
                </a:cubicBezTo>
                <a:cubicBezTo>
                  <a:pt x="3273" y="4393"/>
                  <a:pt x="3257" y="4394"/>
                  <a:pt x="3241" y="4395"/>
                </a:cubicBezTo>
                <a:cubicBezTo>
                  <a:pt x="2972" y="4421"/>
                  <a:pt x="2849" y="4609"/>
                  <a:pt x="2755" y="4826"/>
                </a:cubicBezTo>
                <a:cubicBezTo>
                  <a:pt x="2679" y="4710"/>
                  <a:pt x="2540" y="4643"/>
                  <a:pt x="2403" y="4643"/>
                </a:cubicBezTo>
                <a:cubicBezTo>
                  <a:pt x="2348" y="4643"/>
                  <a:pt x="2293" y="4654"/>
                  <a:pt x="2243" y="4677"/>
                </a:cubicBezTo>
                <a:cubicBezTo>
                  <a:pt x="2052" y="4745"/>
                  <a:pt x="1932" y="4933"/>
                  <a:pt x="1919" y="5137"/>
                </a:cubicBezTo>
                <a:cubicBezTo>
                  <a:pt x="1878" y="5027"/>
                  <a:pt x="1766" y="4961"/>
                  <a:pt x="1650" y="4961"/>
                </a:cubicBezTo>
                <a:cubicBezTo>
                  <a:pt x="1608" y="4961"/>
                  <a:pt x="1566" y="4970"/>
                  <a:pt x="1527" y="4988"/>
                </a:cubicBezTo>
                <a:cubicBezTo>
                  <a:pt x="1378" y="5043"/>
                  <a:pt x="1297" y="5189"/>
                  <a:pt x="1271" y="5351"/>
                </a:cubicBezTo>
                <a:cubicBezTo>
                  <a:pt x="1189" y="5294"/>
                  <a:pt x="1103" y="5258"/>
                  <a:pt x="1015" y="5258"/>
                </a:cubicBezTo>
                <a:cubicBezTo>
                  <a:pt x="956" y="5258"/>
                  <a:pt x="897" y="5274"/>
                  <a:pt x="837" y="5312"/>
                </a:cubicBezTo>
                <a:cubicBezTo>
                  <a:pt x="798" y="5351"/>
                  <a:pt x="743" y="5406"/>
                  <a:pt x="691" y="5432"/>
                </a:cubicBezTo>
                <a:cubicBezTo>
                  <a:pt x="623" y="5461"/>
                  <a:pt x="542" y="5461"/>
                  <a:pt x="474" y="5461"/>
                </a:cubicBezTo>
                <a:lnTo>
                  <a:pt x="43" y="5461"/>
                </a:lnTo>
                <a:cubicBezTo>
                  <a:pt x="1" y="5513"/>
                  <a:pt x="69" y="5581"/>
                  <a:pt x="137" y="5610"/>
                </a:cubicBezTo>
                <a:cubicBezTo>
                  <a:pt x="284" y="5676"/>
                  <a:pt x="459" y="5710"/>
                  <a:pt x="636" y="5710"/>
                </a:cubicBezTo>
                <a:cubicBezTo>
                  <a:pt x="813" y="5710"/>
                  <a:pt x="992" y="5676"/>
                  <a:pt x="1148" y="5610"/>
                </a:cubicBezTo>
                <a:cubicBezTo>
                  <a:pt x="1221" y="5677"/>
                  <a:pt x="1320" y="5708"/>
                  <a:pt x="1422" y="5708"/>
                </a:cubicBezTo>
                <a:cubicBezTo>
                  <a:pt x="1588" y="5708"/>
                  <a:pt x="1762" y="5625"/>
                  <a:pt x="1838" y="5474"/>
                </a:cubicBezTo>
                <a:cubicBezTo>
                  <a:pt x="1917" y="5516"/>
                  <a:pt x="2010" y="5537"/>
                  <a:pt x="2104" y="5537"/>
                </a:cubicBezTo>
                <a:cubicBezTo>
                  <a:pt x="2219" y="5537"/>
                  <a:pt x="2335" y="5507"/>
                  <a:pt x="2431" y="5448"/>
                </a:cubicBezTo>
                <a:cubicBezTo>
                  <a:pt x="2623" y="5738"/>
                  <a:pt x="2969" y="5948"/>
                  <a:pt x="3307" y="5948"/>
                </a:cubicBezTo>
                <a:cubicBezTo>
                  <a:pt x="3517" y="5948"/>
                  <a:pt x="3724" y="5867"/>
                  <a:pt x="3889" y="5675"/>
                </a:cubicBezTo>
                <a:cubicBezTo>
                  <a:pt x="3955" y="5950"/>
                  <a:pt x="4250" y="6126"/>
                  <a:pt x="4540" y="6126"/>
                </a:cubicBezTo>
                <a:cubicBezTo>
                  <a:pt x="4608" y="6126"/>
                  <a:pt x="4676" y="6116"/>
                  <a:pt x="4741" y="6096"/>
                </a:cubicBezTo>
                <a:cubicBezTo>
                  <a:pt x="5078" y="5999"/>
                  <a:pt x="5308" y="5662"/>
                  <a:pt x="5373" y="5325"/>
                </a:cubicBezTo>
                <a:lnTo>
                  <a:pt x="5373" y="5325"/>
                </a:lnTo>
                <a:cubicBezTo>
                  <a:pt x="5334" y="5529"/>
                  <a:pt x="6037" y="5756"/>
                  <a:pt x="6157" y="5785"/>
                </a:cubicBezTo>
                <a:cubicBezTo>
                  <a:pt x="6211" y="5792"/>
                  <a:pt x="6262" y="5796"/>
                  <a:pt x="6313" y="5796"/>
                </a:cubicBezTo>
                <a:cubicBezTo>
                  <a:pt x="6617" y="5796"/>
                  <a:pt x="6866" y="5672"/>
                  <a:pt x="7155" y="5555"/>
                </a:cubicBezTo>
                <a:cubicBezTo>
                  <a:pt x="7171" y="5662"/>
                  <a:pt x="7252" y="5772"/>
                  <a:pt x="7359" y="5798"/>
                </a:cubicBezTo>
                <a:cubicBezTo>
                  <a:pt x="7381" y="5803"/>
                  <a:pt x="7403" y="5806"/>
                  <a:pt x="7426" y="5806"/>
                </a:cubicBezTo>
                <a:cubicBezTo>
                  <a:pt x="7514" y="5806"/>
                  <a:pt x="7603" y="5766"/>
                  <a:pt x="7657" y="5691"/>
                </a:cubicBezTo>
                <a:cubicBezTo>
                  <a:pt x="7777" y="5853"/>
                  <a:pt x="7981" y="5947"/>
                  <a:pt x="8182" y="5973"/>
                </a:cubicBezTo>
                <a:cubicBezTo>
                  <a:pt x="8219" y="5978"/>
                  <a:pt x="8255" y="5980"/>
                  <a:pt x="8293" y="5980"/>
                </a:cubicBezTo>
                <a:cubicBezTo>
                  <a:pt x="8462" y="5980"/>
                  <a:pt x="8634" y="5935"/>
                  <a:pt x="8791" y="5879"/>
                </a:cubicBezTo>
                <a:cubicBezTo>
                  <a:pt x="9128" y="5772"/>
                  <a:pt x="9504" y="5568"/>
                  <a:pt x="9763" y="5325"/>
                </a:cubicBezTo>
                <a:cubicBezTo>
                  <a:pt x="9883" y="5662"/>
                  <a:pt x="10233" y="5905"/>
                  <a:pt x="10599" y="5905"/>
                </a:cubicBezTo>
                <a:cubicBezTo>
                  <a:pt x="10608" y="5905"/>
                  <a:pt x="10617" y="5905"/>
                  <a:pt x="10627" y="5905"/>
                </a:cubicBezTo>
                <a:cubicBezTo>
                  <a:pt x="10980" y="5905"/>
                  <a:pt x="11331" y="5666"/>
                  <a:pt x="11464" y="5338"/>
                </a:cubicBezTo>
                <a:cubicBezTo>
                  <a:pt x="11477" y="5649"/>
                  <a:pt x="11720" y="5934"/>
                  <a:pt x="12015" y="5999"/>
                </a:cubicBezTo>
                <a:cubicBezTo>
                  <a:pt x="12055" y="6006"/>
                  <a:pt x="12097" y="6009"/>
                  <a:pt x="12138" y="6009"/>
                </a:cubicBezTo>
                <a:cubicBezTo>
                  <a:pt x="12411" y="6009"/>
                  <a:pt x="12681" y="5855"/>
                  <a:pt x="12799" y="5610"/>
                </a:cubicBezTo>
                <a:cubicBezTo>
                  <a:pt x="12922" y="5811"/>
                  <a:pt x="13123" y="5960"/>
                  <a:pt x="13353" y="6054"/>
                </a:cubicBezTo>
                <a:lnTo>
                  <a:pt x="13353" y="34"/>
                </a:lnTo>
                <a:cubicBezTo>
                  <a:pt x="13265" y="11"/>
                  <a:pt x="13180" y="1"/>
                  <a:pt x="13095" y="1"/>
                </a:cubicBezTo>
                <a:close/>
              </a:path>
            </a:pathLst>
          </a:custGeom>
          <a:solidFill>
            <a:srgbClr val="FFFFFF">
              <a:alpha val="848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6" name="Google Shape;466;p14"/>
          <p:cNvSpPr/>
          <p:nvPr/>
        </p:nvSpPr>
        <p:spPr>
          <a:xfrm>
            <a:off x="334" y="5350799"/>
            <a:ext cx="12223197" cy="1526228"/>
          </a:xfrm>
          <a:custGeom>
            <a:avLst/>
            <a:gdLst/>
            <a:ahLst/>
            <a:cxnLst/>
            <a:rect l="l" t="t" r="r" b="b"/>
            <a:pathLst>
              <a:path w="43860" h="10974" extrusionOk="0">
                <a:moveTo>
                  <a:pt x="0" y="0"/>
                </a:moveTo>
                <a:lnTo>
                  <a:pt x="0" y="10974"/>
                </a:lnTo>
                <a:lnTo>
                  <a:pt x="43860" y="10974"/>
                </a:lnTo>
                <a:lnTo>
                  <a:pt x="43860" y="0"/>
                </a:lnTo>
                <a:close/>
              </a:path>
            </a:pathLst>
          </a:custGeom>
          <a:solidFill>
            <a:srgbClr val="9DCA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7" name="Google Shape;467;p14"/>
          <p:cNvSpPr/>
          <p:nvPr/>
        </p:nvSpPr>
        <p:spPr>
          <a:xfrm>
            <a:off x="345" y="5291749"/>
            <a:ext cx="12223197" cy="431652"/>
          </a:xfrm>
          <a:custGeom>
            <a:avLst/>
            <a:gdLst/>
            <a:ahLst/>
            <a:cxnLst/>
            <a:rect l="l" t="t" r="r" b="b"/>
            <a:pathLst>
              <a:path w="43860" h="2495" extrusionOk="0">
                <a:moveTo>
                  <a:pt x="0" y="0"/>
                </a:moveTo>
                <a:lnTo>
                  <a:pt x="0" y="512"/>
                </a:lnTo>
                <a:cubicBezTo>
                  <a:pt x="18857" y="538"/>
                  <a:pt x="31655" y="810"/>
                  <a:pt x="43860" y="2495"/>
                </a:cubicBezTo>
                <a:lnTo>
                  <a:pt x="4386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8" name="Google Shape;468;p14"/>
          <p:cNvSpPr/>
          <p:nvPr/>
        </p:nvSpPr>
        <p:spPr>
          <a:xfrm>
            <a:off x="334" y="5715001"/>
            <a:ext cx="12223197" cy="1162047"/>
          </a:xfrm>
          <a:custGeom>
            <a:avLst/>
            <a:gdLst/>
            <a:ahLst/>
            <a:cxnLst/>
            <a:rect l="l" t="t" r="r" b="b"/>
            <a:pathLst>
              <a:path w="43860" h="8244" extrusionOk="0">
                <a:moveTo>
                  <a:pt x="19201" y="1"/>
                </a:moveTo>
                <a:cubicBezTo>
                  <a:pt x="9431" y="1"/>
                  <a:pt x="0" y="1061"/>
                  <a:pt x="0" y="1061"/>
                </a:cubicBezTo>
                <a:lnTo>
                  <a:pt x="0" y="8244"/>
                </a:lnTo>
                <a:lnTo>
                  <a:pt x="43860" y="8244"/>
                </a:lnTo>
                <a:lnTo>
                  <a:pt x="43860" y="3222"/>
                </a:lnTo>
                <a:cubicBezTo>
                  <a:pt x="43860" y="3222"/>
                  <a:pt x="38702" y="1171"/>
                  <a:pt x="26918" y="267"/>
                </a:cubicBezTo>
                <a:cubicBezTo>
                  <a:pt x="24436" y="76"/>
                  <a:pt x="21807" y="1"/>
                  <a:pt x="19201"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9" name="Google Shape;469;p14"/>
          <p:cNvSpPr/>
          <p:nvPr/>
        </p:nvSpPr>
        <p:spPr>
          <a:xfrm>
            <a:off x="334" y="5350773"/>
            <a:ext cx="6501220" cy="1526241"/>
          </a:xfrm>
          <a:custGeom>
            <a:avLst/>
            <a:gdLst/>
            <a:ahLst/>
            <a:cxnLst/>
            <a:rect l="l" t="t" r="r" b="b"/>
            <a:pathLst>
              <a:path w="23328" h="5931" extrusionOk="0">
                <a:moveTo>
                  <a:pt x="1542" y="1"/>
                </a:moveTo>
                <a:cubicBezTo>
                  <a:pt x="517" y="1"/>
                  <a:pt x="0" y="73"/>
                  <a:pt x="0" y="73"/>
                </a:cubicBezTo>
                <a:lnTo>
                  <a:pt x="0" y="5931"/>
                </a:lnTo>
                <a:lnTo>
                  <a:pt x="23328" y="5931"/>
                </a:lnTo>
                <a:cubicBezTo>
                  <a:pt x="23328" y="5931"/>
                  <a:pt x="17143" y="2691"/>
                  <a:pt x="10313" y="1139"/>
                </a:cubicBezTo>
                <a:cubicBezTo>
                  <a:pt x="6113" y="185"/>
                  <a:pt x="3179" y="1"/>
                  <a:pt x="1542"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0" name="Google Shape;470;p14"/>
          <p:cNvSpPr/>
          <p:nvPr/>
        </p:nvSpPr>
        <p:spPr>
          <a:xfrm>
            <a:off x="5984898" y="5496558"/>
            <a:ext cx="6238687" cy="1357879"/>
          </a:xfrm>
          <a:custGeom>
            <a:avLst/>
            <a:gdLst/>
            <a:ahLst/>
            <a:cxnLst/>
            <a:rect l="l" t="t" r="r" b="b"/>
            <a:pathLst>
              <a:path w="12002" h="4208" extrusionOk="0">
                <a:moveTo>
                  <a:pt x="11404" y="0"/>
                </a:moveTo>
                <a:cubicBezTo>
                  <a:pt x="11120" y="0"/>
                  <a:pt x="10830" y="82"/>
                  <a:pt x="10719" y="200"/>
                </a:cubicBezTo>
                <a:cubicBezTo>
                  <a:pt x="10518" y="414"/>
                  <a:pt x="10450" y="848"/>
                  <a:pt x="10557" y="1023"/>
                </a:cubicBezTo>
                <a:cubicBezTo>
                  <a:pt x="10557" y="1023"/>
                  <a:pt x="10371" y="827"/>
                  <a:pt x="10125" y="827"/>
                </a:cubicBezTo>
                <a:cubicBezTo>
                  <a:pt x="10060" y="827"/>
                  <a:pt x="9992" y="840"/>
                  <a:pt x="9922" y="874"/>
                </a:cubicBezTo>
                <a:cubicBezTo>
                  <a:pt x="9585" y="1036"/>
                  <a:pt x="9922" y="1373"/>
                  <a:pt x="9922" y="1373"/>
                </a:cubicBezTo>
                <a:cubicBezTo>
                  <a:pt x="9922" y="1373"/>
                  <a:pt x="9572" y="1441"/>
                  <a:pt x="9572" y="1671"/>
                </a:cubicBezTo>
                <a:cubicBezTo>
                  <a:pt x="9572" y="1901"/>
                  <a:pt x="9789" y="2089"/>
                  <a:pt x="9789" y="2089"/>
                </a:cubicBezTo>
                <a:cubicBezTo>
                  <a:pt x="9789" y="2089"/>
                  <a:pt x="9718" y="2065"/>
                  <a:pt x="9631" y="2065"/>
                </a:cubicBezTo>
                <a:cubicBezTo>
                  <a:pt x="9545" y="2065"/>
                  <a:pt x="9444" y="2089"/>
                  <a:pt x="9384" y="2183"/>
                </a:cubicBezTo>
                <a:cubicBezTo>
                  <a:pt x="9351" y="2239"/>
                  <a:pt x="9338" y="2291"/>
                  <a:pt x="9335" y="2337"/>
                </a:cubicBezTo>
                <a:lnTo>
                  <a:pt x="9335" y="2337"/>
                </a:lnTo>
                <a:cubicBezTo>
                  <a:pt x="9258" y="2167"/>
                  <a:pt x="9056" y="1933"/>
                  <a:pt x="8532" y="1901"/>
                </a:cubicBezTo>
                <a:cubicBezTo>
                  <a:pt x="8505" y="1900"/>
                  <a:pt x="8479" y="1899"/>
                  <a:pt x="8454" y="1899"/>
                </a:cubicBezTo>
                <a:cubicBezTo>
                  <a:pt x="7672" y="1899"/>
                  <a:pt x="7508" y="2507"/>
                  <a:pt x="7508" y="2507"/>
                </a:cubicBezTo>
                <a:cubicBezTo>
                  <a:pt x="7508" y="2507"/>
                  <a:pt x="7333" y="2234"/>
                  <a:pt x="6984" y="2234"/>
                </a:cubicBezTo>
                <a:cubicBezTo>
                  <a:pt x="6921" y="2234"/>
                  <a:pt x="6853" y="2243"/>
                  <a:pt x="6779" y="2264"/>
                </a:cubicBezTo>
                <a:cubicBezTo>
                  <a:pt x="6306" y="2400"/>
                  <a:pt x="6374" y="2711"/>
                  <a:pt x="6374" y="2711"/>
                </a:cubicBezTo>
                <a:cubicBezTo>
                  <a:pt x="6374" y="2711"/>
                  <a:pt x="6221" y="2606"/>
                  <a:pt x="6045" y="2606"/>
                </a:cubicBezTo>
                <a:cubicBezTo>
                  <a:pt x="5975" y="2606"/>
                  <a:pt x="5902" y="2623"/>
                  <a:pt x="5833" y="2669"/>
                </a:cubicBezTo>
                <a:cubicBezTo>
                  <a:pt x="5590" y="2831"/>
                  <a:pt x="5658" y="3019"/>
                  <a:pt x="5658" y="3019"/>
                </a:cubicBezTo>
                <a:cubicBezTo>
                  <a:pt x="5658" y="3019"/>
                  <a:pt x="5348" y="2774"/>
                  <a:pt x="4932" y="2774"/>
                </a:cubicBezTo>
                <a:cubicBezTo>
                  <a:pt x="4771" y="2774"/>
                  <a:pt x="4594" y="2811"/>
                  <a:pt x="4414" y="2912"/>
                </a:cubicBezTo>
                <a:cubicBezTo>
                  <a:pt x="3753" y="3262"/>
                  <a:pt x="3915" y="3696"/>
                  <a:pt x="3915" y="3696"/>
                </a:cubicBezTo>
                <a:cubicBezTo>
                  <a:pt x="3915" y="3696"/>
                  <a:pt x="3636" y="3417"/>
                  <a:pt x="3272" y="3417"/>
                </a:cubicBezTo>
                <a:cubicBezTo>
                  <a:pt x="3156" y="3417"/>
                  <a:pt x="3031" y="3446"/>
                  <a:pt x="2904" y="3521"/>
                </a:cubicBezTo>
                <a:lnTo>
                  <a:pt x="2849" y="3858"/>
                </a:lnTo>
                <a:cubicBezTo>
                  <a:pt x="2849" y="3858"/>
                  <a:pt x="2548" y="3567"/>
                  <a:pt x="2174" y="3567"/>
                </a:cubicBezTo>
                <a:cubicBezTo>
                  <a:pt x="2122" y="3567"/>
                  <a:pt x="2068" y="3573"/>
                  <a:pt x="2013" y="3586"/>
                </a:cubicBezTo>
                <a:cubicBezTo>
                  <a:pt x="1553" y="3696"/>
                  <a:pt x="1485" y="3858"/>
                  <a:pt x="1485" y="3858"/>
                </a:cubicBezTo>
                <a:cubicBezTo>
                  <a:pt x="1485" y="3858"/>
                  <a:pt x="1243" y="3754"/>
                  <a:pt x="930" y="3754"/>
                </a:cubicBezTo>
                <a:cubicBezTo>
                  <a:pt x="635" y="3754"/>
                  <a:pt x="277" y="3847"/>
                  <a:pt x="1" y="4208"/>
                </a:cubicBezTo>
                <a:lnTo>
                  <a:pt x="12002" y="4208"/>
                </a:lnTo>
                <a:lnTo>
                  <a:pt x="12002" y="200"/>
                </a:lnTo>
                <a:cubicBezTo>
                  <a:pt x="11879" y="58"/>
                  <a:pt x="11644" y="0"/>
                  <a:pt x="11404"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1" name="Google Shape;471;p14"/>
          <p:cNvSpPr/>
          <p:nvPr/>
        </p:nvSpPr>
        <p:spPr>
          <a:xfrm>
            <a:off x="8440466" y="6173566"/>
            <a:ext cx="3783133" cy="680876"/>
          </a:xfrm>
          <a:custGeom>
            <a:avLst/>
            <a:gdLst/>
            <a:ahLst/>
            <a:cxnLst/>
            <a:rect l="l" t="t" r="r" b="b"/>
            <a:pathLst>
              <a:path w="7278" h="2110" extrusionOk="0">
                <a:moveTo>
                  <a:pt x="7196" y="1"/>
                </a:moveTo>
                <a:cubicBezTo>
                  <a:pt x="7059" y="1"/>
                  <a:pt x="6916" y="28"/>
                  <a:pt x="6792" y="85"/>
                </a:cubicBezTo>
                <a:cubicBezTo>
                  <a:pt x="6562" y="192"/>
                  <a:pt x="6374" y="354"/>
                  <a:pt x="6225" y="545"/>
                </a:cubicBezTo>
                <a:cubicBezTo>
                  <a:pt x="6131" y="652"/>
                  <a:pt x="6063" y="775"/>
                  <a:pt x="6063" y="895"/>
                </a:cubicBezTo>
                <a:cubicBezTo>
                  <a:pt x="5966" y="827"/>
                  <a:pt x="5855" y="795"/>
                  <a:pt x="5750" y="795"/>
                </a:cubicBezTo>
                <a:cubicBezTo>
                  <a:pt x="5518" y="795"/>
                  <a:pt x="5315" y="953"/>
                  <a:pt x="5360" y="1232"/>
                </a:cubicBezTo>
                <a:cubicBezTo>
                  <a:pt x="5317" y="1168"/>
                  <a:pt x="5236" y="1138"/>
                  <a:pt x="5152" y="1138"/>
                </a:cubicBezTo>
                <a:cubicBezTo>
                  <a:pt x="5077" y="1138"/>
                  <a:pt x="5000" y="1162"/>
                  <a:pt x="4942" y="1206"/>
                </a:cubicBezTo>
                <a:cubicBezTo>
                  <a:pt x="4822" y="1313"/>
                  <a:pt x="4793" y="1462"/>
                  <a:pt x="4793" y="1611"/>
                </a:cubicBezTo>
                <a:cubicBezTo>
                  <a:pt x="4524" y="1436"/>
                  <a:pt x="4242" y="1245"/>
                  <a:pt x="3918" y="1232"/>
                </a:cubicBezTo>
                <a:cubicBezTo>
                  <a:pt x="3910" y="1232"/>
                  <a:pt x="3902" y="1231"/>
                  <a:pt x="3894" y="1231"/>
                </a:cubicBezTo>
                <a:cubicBezTo>
                  <a:pt x="3576" y="1231"/>
                  <a:pt x="3229" y="1482"/>
                  <a:pt x="3296" y="1773"/>
                </a:cubicBezTo>
                <a:cubicBezTo>
                  <a:pt x="3202" y="1637"/>
                  <a:pt x="3092" y="1504"/>
                  <a:pt x="2930" y="1449"/>
                </a:cubicBezTo>
                <a:cubicBezTo>
                  <a:pt x="2896" y="1437"/>
                  <a:pt x="2858" y="1432"/>
                  <a:pt x="2821" y="1432"/>
                </a:cubicBezTo>
                <a:cubicBezTo>
                  <a:pt x="2682" y="1432"/>
                  <a:pt x="2541" y="1509"/>
                  <a:pt x="2541" y="1637"/>
                </a:cubicBezTo>
                <a:cubicBezTo>
                  <a:pt x="2388" y="1511"/>
                  <a:pt x="2173" y="1406"/>
                  <a:pt x="1967" y="1406"/>
                </a:cubicBezTo>
                <a:cubicBezTo>
                  <a:pt x="1955" y="1406"/>
                  <a:pt x="1944" y="1406"/>
                  <a:pt x="1932" y="1407"/>
                </a:cubicBezTo>
                <a:cubicBezTo>
                  <a:pt x="1702" y="1436"/>
                  <a:pt x="1472" y="1611"/>
                  <a:pt x="1501" y="1828"/>
                </a:cubicBezTo>
                <a:cubicBezTo>
                  <a:pt x="1425" y="1700"/>
                  <a:pt x="1278" y="1610"/>
                  <a:pt x="1126" y="1610"/>
                </a:cubicBezTo>
                <a:cubicBezTo>
                  <a:pt x="1116" y="1610"/>
                  <a:pt x="1106" y="1610"/>
                  <a:pt x="1096" y="1611"/>
                </a:cubicBezTo>
                <a:cubicBezTo>
                  <a:pt x="934" y="1624"/>
                  <a:pt x="785" y="1786"/>
                  <a:pt x="811" y="1935"/>
                </a:cubicBezTo>
                <a:cubicBezTo>
                  <a:pt x="728" y="1813"/>
                  <a:pt x="571" y="1744"/>
                  <a:pt x="416" y="1744"/>
                </a:cubicBezTo>
                <a:cubicBezTo>
                  <a:pt x="347" y="1744"/>
                  <a:pt x="279" y="1757"/>
                  <a:pt x="218" y="1786"/>
                </a:cubicBezTo>
                <a:cubicBezTo>
                  <a:pt x="95" y="1854"/>
                  <a:pt x="30" y="1974"/>
                  <a:pt x="1" y="2110"/>
                </a:cubicBezTo>
                <a:lnTo>
                  <a:pt x="7278" y="2110"/>
                </a:lnTo>
                <a:lnTo>
                  <a:pt x="7278" y="4"/>
                </a:lnTo>
                <a:cubicBezTo>
                  <a:pt x="7251" y="2"/>
                  <a:pt x="7224" y="1"/>
                  <a:pt x="719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2" name="Google Shape;472;p14"/>
          <p:cNvSpPr txBox="1">
            <a:spLocks noGrp="1"/>
          </p:cNvSpPr>
          <p:nvPr>
            <p:ph type="title"/>
          </p:nvPr>
        </p:nvSpPr>
        <p:spPr>
          <a:xfrm>
            <a:off x="960000" y="5588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73" name="Google Shape;473;p14"/>
          <p:cNvSpPr txBox="1">
            <a:spLocks noGrp="1"/>
          </p:cNvSpPr>
          <p:nvPr>
            <p:ph type="subTitle" idx="1"/>
          </p:nvPr>
        </p:nvSpPr>
        <p:spPr>
          <a:xfrm>
            <a:off x="950967" y="3670735"/>
            <a:ext cx="3456800" cy="106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474" name="Google Shape;474;p14"/>
          <p:cNvSpPr txBox="1">
            <a:spLocks noGrp="1"/>
          </p:cNvSpPr>
          <p:nvPr>
            <p:ph type="title" idx="2"/>
          </p:nvPr>
        </p:nvSpPr>
        <p:spPr>
          <a:xfrm>
            <a:off x="950967" y="3058367"/>
            <a:ext cx="3456800" cy="560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475" name="Google Shape;475;p14"/>
          <p:cNvSpPr txBox="1">
            <a:spLocks noGrp="1"/>
          </p:cNvSpPr>
          <p:nvPr>
            <p:ph type="subTitle" idx="3"/>
          </p:nvPr>
        </p:nvSpPr>
        <p:spPr>
          <a:xfrm>
            <a:off x="7775203" y="3670735"/>
            <a:ext cx="3456800" cy="106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476" name="Google Shape;476;p14"/>
          <p:cNvSpPr txBox="1">
            <a:spLocks noGrp="1"/>
          </p:cNvSpPr>
          <p:nvPr>
            <p:ph type="title" idx="4"/>
          </p:nvPr>
        </p:nvSpPr>
        <p:spPr>
          <a:xfrm>
            <a:off x="7775200" y="3058367"/>
            <a:ext cx="3456800" cy="560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477" name="Google Shape;477;p14"/>
          <p:cNvSpPr txBox="1">
            <a:spLocks noGrp="1"/>
          </p:cNvSpPr>
          <p:nvPr>
            <p:ph type="subTitle" idx="5"/>
          </p:nvPr>
        </p:nvSpPr>
        <p:spPr>
          <a:xfrm>
            <a:off x="4367435" y="3670735"/>
            <a:ext cx="3456800" cy="106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478" name="Google Shape;478;p14"/>
          <p:cNvSpPr txBox="1">
            <a:spLocks noGrp="1"/>
          </p:cNvSpPr>
          <p:nvPr>
            <p:ph type="title" idx="6"/>
          </p:nvPr>
        </p:nvSpPr>
        <p:spPr>
          <a:xfrm>
            <a:off x="4367433" y="3058367"/>
            <a:ext cx="3456800" cy="560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Tree>
    <p:extLst>
      <p:ext uri="{BB962C8B-B14F-4D97-AF65-F5344CB8AC3E}">
        <p14:creationId xmlns:p14="http://schemas.microsoft.com/office/powerpoint/2010/main" val="2057468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sp>
        <p:nvSpPr>
          <p:cNvPr id="2" name="9Slide.vn - 2019">
            <a:extLst>
              <a:ext uri="{FF2B5EF4-FFF2-40B4-BE49-F238E27FC236}">
                <a16:creationId xmlns:a16="http://schemas.microsoft.com/office/drawing/2014/main" id="{7BA034D8-5252-CCD9-1C52-D2CD234912FC}"/>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Tree>
    <p:extLst>
      <p:ext uri="{BB962C8B-B14F-4D97-AF65-F5344CB8AC3E}">
        <p14:creationId xmlns:p14="http://schemas.microsoft.com/office/powerpoint/2010/main" val="4170273595"/>
      </p:ext>
    </p:extLst>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24" r:id="rId25"/>
    <p:sldLayoutId id="2147483725"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9.JPG"/><Relationship Id="rId1" Type="http://schemas.openxmlformats.org/officeDocument/2006/relationships/slideLayout" Target="../slideLayouts/slideLayout8.xml"/><Relationship Id="rId5" Type="http://schemas.openxmlformats.org/officeDocument/2006/relationships/image" Target="../media/image26.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 Id="rId5" Type="http://schemas.openxmlformats.org/officeDocument/2006/relationships/image" Target="../media/image28.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9.JPG"/><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9.JPG"/><Relationship Id="rId1" Type="http://schemas.openxmlformats.org/officeDocument/2006/relationships/slideLayout" Target="../slideLayouts/slideLayout8.xml"/><Relationship Id="rId5" Type="http://schemas.openxmlformats.org/officeDocument/2006/relationships/image" Target="../media/image27.pn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png"/><Relationship Id="rId2" Type="http://schemas.openxmlformats.org/officeDocument/2006/relationships/image" Target="../media/image11.jpeg"/><Relationship Id="rId1" Type="http://schemas.openxmlformats.org/officeDocument/2006/relationships/slideLayout" Target="../slideLayouts/slideLayout8.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 Id="rId5" Type="http://schemas.openxmlformats.org/officeDocument/2006/relationships/image" Target="../media/image13.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6.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492DB36B-2C90-F7CF-B9E8-6ABB34B951B2}"/>
              </a:ext>
            </a:extLst>
          </p:cNvPr>
          <p:cNvPicPr>
            <a:picLocks noChangeAspect="1"/>
          </p:cNvPicPr>
          <p:nvPr/>
        </p:nvPicPr>
        <p:blipFill rotWithShape="1">
          <a:blip r:embed="rId3">
            <a:extLst>
              <a:ext uri="{28A0092B-C50C-407E-A947-70E740481C1C}">
                <a14:useLocalDpi xmlns:a14="http://schemas.microsoft.com/office/drawing/2010/main" val="0"/>
              </a:ext>
            </a:extLst>
          </a:blip>
          <a:srcRect b="12068"/>
          <a:stretch/>
        </p:blipFill>
        <p:spPr>
          <a:xfrm>
            <a:off x="0" y="0"/>
            <a:ext cx="12192000" cy="6990984"/>
          </a:xfrm>
          <a:prstGeom prst="rect">
            <a:avLst/>
          </a:prstGeom>
        </p:spPr>
      </p:pic>
      <p:pic>
        <p:nvPicPr>
          <p:cNvPr id="7" name="Picture 6" descr="A picture containing clipart&#10;&#10;Description automatically generated">
            <a:extLst>
              <a:ext uri="{FF2B5EF4-FFF2-40B4-BE49-F238E27FC236}">
                <a16:creationId xmlns:a16="http://schemas.microsoft.com/office/drawing/2014/main" id="{E3C63B3A-DA6F-AA22-ABF6-9B1CC3137F56}"/>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8084" b="89976" l="9994" r="89942">
                        <a14:foregroundMark x1="54625" y1="9135" x2="54625" y2="9135"/>
                        <a14:foregroundMark x1="48027" y1="8084" x2="48027" y2="8084"/>
                      </a14:backgroundRemoval>
                    </a14:imgEffect>
                  </a14:imgLayer>
                </a14:imgProps>
              </a:ext>
              <a:ext uri="{28A0092B-C50C-407E-A947-70E740481C1C}">
                <a14:useLocalDpi xmlns:a14="http://schemas.microsoft.com/office/drawing/2010/main" val="0"/>
              </a:ext>
            </a:extLst>
          </a:blip>
          <a:stretch>
            <a:fillRect/>
          </a:stretch>
        </p:blipFill>
        <p:spPr>
          <a:xfrm>
            <a:off x="-1384245" y="1221266"/>
            <a:ext cx="7815648" cy="6252519"/>
          </a:xfrm>
          <a:prstGeom prst="rect">
            <a:avLst/>
          </a:prstGeom>
        </p:spPr>
      </p:pic>
      <p:pic>
        <p:nvPicPr>
          <p:cNvPr id="3" name="Picture 2">
            <a:extLst>
              <a:ext uri="{FF2B5EF4-FFF2-40B4-BE49-F238E27FC236}">
                <a16:creationId xmlns:a16="http://schemas.microsoft.com/office/drawing/2014/main" id="{FFC6F324-D5B0-F960-C58D-3468512C27EA}"/>
              </a:ext>
            </a:extLst>
          </p:cNvPr>
          <p:cNvPicPr>
            <a:picLocks noChangeAspect="1"/>
          </p:cNvPicPr>
          <p:nvPr/>
        </p:nvPicPr>
        <p:blipFill>
          <a:blip r:embed="rId6"/>
          <a:stretch>
            <a:fillRect/>
          </a:stretch>
        </p:blipFill>
        <p:spPr>
          <a:xfrm>
            <a:off x="4416314" y="1422521"/>
            <a:ext cx="5492972" cy="3060457"/>
          </a:xfrm>
          <a:prstGeom prst="rect">
            <a:avLst/>
          </a:prstGeom>
        </p:spPr>
      </p:pic>
    </p:spTree>
    <p:extLst>
      <p:ext uri="{BB962C8B-B14F-4D97-AF65-F5344CB8AC3E}">
        <p14:creationId xmlns:p14="http://schemas.microsoft.com/office/powerpoint/2010/main" val="823987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7B4624D1-1576-A641-6235-55AB09EE1F38}"/>
              </a:ext>
            </a:extLst>
          </p:cNvPr>
          <p:cNvGrpSpPr/>
          <p:nvPr/>
        </p:nvGrpSpPr>
        <p:grpSpPr>
          <a:xfrm>
            <a:off x="1518570" y="110501"/>
            <a:ext cx="10409270" cy="1433819"/>
            <a:chOff x="5323327" y="1489834"/>
            <a:chExt cx="6642222" cy="4715783"/>
          </a:xfrm>
        </p:grpSpPr>
        <p:sp>
          <p:nvSpPr>
            <p:cNvPr id="11" name="Rectangle: Folded Corner 16">
              <a:extLst>
                <a:ext uri="{FF2B5EF4-FFF2-40B4-BE49-F238E27FC236}">
                  <a16:creationId xmlns:a16="http://schemas.microsoft.com/office/drawing/2014/main" id="{EA247F62-E53A-F2E1-9D8D-8F7F473DABE2}"/>
                </a:ext>
              </a:extLst>
            </p:cNvPr>
            <p:cNvSpPr/>
            <p:nvPr/>
          </p:nvSpPr>
          <p:spPr>
            <a:xfrm>
              <a:off x="5323327" y="2141277"/>
              <a:ext cx="6097656" cy="4064340"/>
            </a:xfrm>
            <a:custGeom>
              <a:avLst/>
              <a:gdLst>
                <a:gd name="connsiteX0" fmla="*/ 0 w 6097656"/>
                <a:gd name="connsiteY0" fmla="*/ 0 h 4064340"/>
                <a:gd name="connsiteX1" fmla="*/ 554331 w 6097656"/>
                <a:gd name="connsiteY1" fmla="*/ 0 h 4064340"/>
                <a:gd name="connsiteX2" fmla="*/ 1169640 w 6097656"/>
                <a:gd name="connsiteY2" fmla="*/ 0 h 4064340"/>
                <a:gd name="connsiteX3" fmla="*/ 1602020 w 6097656"/>
                <a:gd name="connsiteY3" fmla="*/ 0 h 4064340"/>
                <a:gd name="connsiteX4" fmla="*/ 2278305 w 6097656"/>
                <a:gd name="connsiteY4" fmla="*/ 0 h 4064340"/>
                <a:gd name="connsiteX5" fmla="*/ 2893614 w 6097656"/>
                <a:gd name="connsiteY5" fmla="*/ 0 h 4064340"/>
                <a:gd name="connsiteX6" fmla="*/ 3569899 w 6097656"/>
                <a:gd name="connsiteY6" fmla="*/ 0 h 4064340"/>
                <a:gd name="connsiteX7" fmla="*/ 3941302 w 6097656"/>
                <a:gd name="connsiteY7" fmla="*/ 0 h 4064340"/>
                <a:gd name="connsiteX8" fmla="*/ 4556611 w 6097656"/>
                <a:gd name="connsiteY8" fmla="*/ 0 h 4064340"/>
                <a:gd name="connsiteX9" fmla="*/ 5110943 w 6097656"/>
                <a:gd name="connsiteY9" fmla="*/ 0 h 4064340"/>
                <a:gd name="connsiteX10" fmla="*/ 5482346 w 6097656"/>
                <a:gd name="connsiteY10" fmla="*/ 0 h 4064340"/>
                <a:gd name="connsiteX11" fmla="*/ 5802307 w 6097656"/>
                <a:gd name="connsiteY11" fmla="*/ 0 h 4064340"/>
                <a:gd name="connsiteX12" fmla="*/ 6097656 w 6097656"/>
                <a:gd name="connsiteY12" fmla="*/ 0 h 4064340"/>
                <a:gd name="connsiteX13" fmla="*/ 6097656 w 6097656"/>
                <a:gd name="connsiteY13" fmla="*/ 530618 h 4064340"/>
                <a:gd name="connsiteX14" fmla="*/ 6097656 w 6097656"/>
                <a:gd name="connsiteY14" fmla="*/ 1162846 h 4064340"/>
                <a:gd name="connsiteX15" fmla="*/ 6097656 w 6097656"/>
                <a:gd name="connsiteY15" fmla="*/ 1795075 h 4064340"/>
                <a:gd name="connsiteX16" fmla="*/ 6097656 w 6097656"/>
                <a:gd name="connsiteY16" fmla="*/ 2257954 h 4064340"/>
                <a:gd name="connsiteX17" fmla="*/ 6097656 w 6097656"/>
                <a:gd name="connsiteY17" fmla="*/ 2754706 h 4064340"/>
                <a:gd name="connsiteX18" fmla="*/ 6097656 w 6097656"/>
                <a:gd name="connsiteY18" fmla="*/ 3386934 h 4064340"/>
                <a:gd name="connsiteX19" fmla="*/ 5772501 w 6097656"/>
                <a:gd name="connsiteY19" fmla="*/ 3712088 h 4064340"/>
                <a:gd name="connsiteX20" fmla="*/ 5420251 w 6097656"/>
                <a:gd name="connsiteY20" fmla="*/ 4064340 h 4064340"/>
                <a:gd name="connsiteX21" fmla="*/ 4986631 w 6097656"/>
                <a:gd name="connsiteY21" fmla="*/ 4064340 h 4064340"/>
                <a:gd name="connsiteX22" fmla="*/ 4498808 w 6097656"/>
                <a:gd name="connsiteY22" fmla="*/ 4064340 h 4064340"/>
                <a:gd name="connsiteX23" fmla="*/ 4065188 w 6097656"/>
                <a:gd name="connsiteY23" fmla="*/ 4064340 h 4064340"/>
                <a:gd name="connsiteX24" fmla="*/ 3577365 w 6097656"/>
                <a:gd name="connsiteY24" fmla="*/ 4064340 h 4064340"/>
                <a:gd name="connsiteX25" fmla="*/ 2981138 w 6097656"/>
                <a:gd name="connsiteY25" fmla="*/ 4064340 h 4064340"/>
                <a:gd name="connsiteX26" fmla="*/ 2547517 w 6097656"/>
                <a:gd name="connsiteY26" fmla="*/ 4064340 h 4064340"/>
                <a:gd name="connsiteX27" fmla="*/ 2059695 w 6097656"/>
                <a:gd name="connsiteY27" fmla="*/ 4064340 h 4064340"/>
                <a:gd name="connsiteX28" fmla="*/ 1680277 w 6097656"/>
                <a:gd name="connsiteY28" fmla="*/ 4064340 h 4064340"/>
                <a:gd name="connsiteX29" fmla="*/ 1084049 w 6097656"/>
                <a:gd name="connsiteY29" fmla="*/ 4064340 h 4064340"/>
                <a:gd name="connsiteX30" fmla="*/ 487822 w 6097656"/>
                <a:gd name="connsiteY30" fmla="*/ 4064340 h 4064340"/>
                <a:gd name="connsiteX31" fmla="*/ 0 w 6097656"/>
                <a:gd name="connsiteY31" fmla="*/ 4064340 h 4064340"/>
                <a:gd name="connsiteX32" fmla="*/ 0 w 6097656"/>
                <a:gd name="connsiteY32" fmla="*/ 3483719 h 4064340"/>
                <a:gd name="connsiteX33" fmla="*/ 0 w 6097656"/>
                <a:gd name="connsiteY33" fmla="*/ 2984384 h 4064340"/>
                <a:gd name="connsiteX34" fmla="*/ 0 w 6097656"/>
                <a:gd name="connsiteY34" fmla="*/ 2525695 h 4064340"/>
                <a:gd name="connsiteX35" fmla="*/ 0 w 6097656"/>
                <a:gd name="connsiteY35" fmla="*/ 1945074 h 4064340"/>
                <a:gd name="connsiteX36" fmla="*/ 0 w 6097656"/>
                <a:gd name="connsiteY36" fmla="*/ 1323812 h 4064340"/>
                <a:gd name="connsiteX37" fmla="*/ 0 w 6097656"/>
                <a:gd name="connsiteY37" fmla="*/ 743191 h 4064340"/>
                <a:gd name="connsiteX38" fmla="*/ 0 w 6097656"/>
                <a:gd name="connsiteY38" fmla="*/ 0 h 4064340"/>
                <a:gd name="connsiteX0" fmla="*/ 5420251 w 6097656"/>
                <a:gd name="connsiteY0" fmla="*/ 4064340 h 4064340"/>
                <a:gd name="connsiteX1" fmla="*/ 5555732 w 6097656"/>
                <a:gd name="connsiteY1" fmla="*/ 3522413 h 4064340"/>
                <a:gd name="connsiteX2" fmla="*/ 6097656 w 6097656"/>
                <a:gd name="connsiteY2" fmla="*/ 3386934 h 4064340"/>
                <a:gd name="connsiteX3" fmla="*/ 5779275 w 6097656"/>
                <a:gd name="connsiteY3" fmla="*/ 3705313 h 4064340"/>
                <a:gd name="connsiteX4" fmla="*/ 5420251 w 6097656"/>
                <a:gd name="connsiteY4" fmla="*/ 4064340 h 4064340"/>
                <a:gd name="connsiteX0" fmla="*/ 5420251 w 6097656"/>
                <a:gd name="connsiteY0" fmla="*/ 4064340 h 4064340"/>
                <a:gd name="connsiteX1" fmla="*/ 5555732 w 6097656"/>
                <a:gd name="connsiteY1" fmla="*/ 3522413 h 4064340"/>
                <a:gd name="connsiteX2" fmla="*/ 6097656 w 6097656"/>
                <a:gd name="connsiteY2" fmla="*/ 3386934 h 4064340"/>
                <a:gd name="connsiteX3" fmla="*/ 5745405 w 6097656"/>
                <a:gd name="connsiteY3" fmla="*/ 3739182 h 4064340"/>
                <a:gd name="connsiteX4" fmla="*/ 5420251 w 6097656"/>
                <a:gd name="connsiteY4" fmla="*/ 4064340 h 4064340"/>
                <a:gd name="connsiteX5" fmla="*/ 5040833 w 6097656"/>
                <a:gd name="connsiteY5" fmla="*/ 4064340 h 4064340"/>
                <a:gd name="connsiteX6" fmla="*/ 4498808 w 6097656"/>
                <a:gd name="connsiteY6" fmla="*/ 4064340 h 4064340"/>
                <a:gd name="connsiteX7" fmla="*/ 4010985 w 6097656"/>
                <a:gd name="connsiteY7" fmla="*/ 4064340 h 4064340"/>
                <a:gd name="connsiteX8" fmla="*/ 3631568 w 6097656"/>
                <a:gd name="connsiteY8" fmla="*/ 4064340 h 4064340"/>
                <a:gd name="connsiteX9" fmla="*/ 3143745 w 6097656"/>
                <a:gd name="connsiteY9" fmla="*/ 4064340 h 4064340"/>
                <a:gd name="connsiteX10" fmla="*/ 2764328 w 6097656"/>
                <a:gd name="connsiteY10" fmla="*/ 4064340 h 4064340"/>
                <a:gd name="connsiteX11" fmla="*/ 2384910 w 6097656"/>
                <a:gd name="connsiteY11" fmla="*/ 4064340 h 4064340"/>
                <a:gd name="connsiteX12" fmla="*/ 1788682 w 6097656"/>
                <a:gd name="connsiteY12" fmla="*/ 4064340 h 4064340"/>
                <a:gd name="connsiteX13" fmla="*/ 1192454 w 6097656"/>
                <a:gd name="connsiteY13" fmla="*/ 4064340 h 4064340"/>
                <a:gd name="connsiteX14" fmla="*/ 813037 w 6097656"/>
                <a:gd name="connsiteY14" fmla="*/ 4064340 h 4064340"/>
                <a:gd name="connsiteX15" fmla="*/ 0 w 6097656"/>
                <a:gd name="connsiteY15" fmla="*/ 4064340 h 4064340"/>
                <a:gd name="connsiteX16" fmla="*/ 0 w 6097656"/>
                <a:gd name="connsiteY16" fmla="*/ 3605647 h 4064340"/>
                <a:gd name="connsiteX17" fmla="*/ 0 w 6097656"/>
                <a:gd name="connsiteY17" fmla="*/ 3065671 h 4064340"/>
                <a:gd name="connsiteX18" fmla="*/ 0 w 6097656"/>
                <a:gd name="connsiteY18" fmla="*/ 2525695 h 4064340"/>
                <a:gd name="connsiteX19" fmla="*/ 0 w 6097656"/>
                <a:gd name="connsiteY19" fmla="*/ 2067006 h 4064340"/>
                <a:gd name="connsiteX20" fmla="*/ 0 w 6097656"/>
                <a:gd name="connsiteY20" fmla="*/ 1486385 h 4064340"/>
                <a:gd name="connsiteX21" fmla="*/ 0 w 6097656"/>
                <a:gd name="connsiteY21" fmla="*/ 865123 h 4064340"/>
                <a:gd name="connsiteX22" fmla="*/ 0 w 6097656"/>
                <a:gd name="connsiteY22" fmla="*/ 0 h 4064340"/>
                <a:gd name="connsiteX23" fmla="*/ 676284 w 6097656"/>
                <a:gd name="connsiteY23" fmla="*/ 0 h 4064340"/>
                <a:gd name="connsiteX24" fmla="*/ 1230617 w 6097656"/>
                <a:gd name="connsiteY24" fmla="*/ 0 h 4064340"/>
                <a:gd name="connsiteX25" fmla="*/ 1723973 w 6097656"/>
                <a:gd name="connsiteY25" fmla="*/ 0 h 4064340"/>
                <a:gd name="connsiteX26" fmla="*/ 2217328 w 6097656"/>
                <a:gd name="connsiteY26" fmla="*/ 0 h 4064340"/>
                <a:gd name="connsiteX27" fmla="*/ 2893614 w 6097656"/>
                <a:gd name="connsiteY27" fmla="*/ 0 h 4064340"/>
                <a:gd name="connsiteX28" fmla="*/ 3508923 w 6097656"/>
                <a:gd name="connsiteY28" fmla="*/ 0 h 4064340"/>
                <a:gd name="connsiteX29" fmla="*/ 4185208 w 6097656"/>
                <a:gd name="connsiteY29" fmla="*/ 0 h 4064340"/>
                <a:gd name="connsiteX30" fmla="*/ 4617588 w 6097656"/>
                <a:gd name="connsiteY30" fmla="*/ 0 h 4064340"/>
                <a:gd name="connsiteX31" fmla="*/ 5049967 w 6097656"/>
                <a:gd name="connsiteY31" fmla="*/ 0 h 4064340"/>
                <a:gd name="connsiteX32" fmla="*/ 5482346 w 6097656"/>
                <a:gd name="connsiteY32" fmla="*/ 0 h 4064340"/>
                <a:gd name="connsiteX33" fmla="*/ 6097656 w 6097656"/>
                <a:gd name="connsiteY33" fmla="*/ 0 h 4064340"/>
                <a:gd name="connsiteX34" fmla="*/ 6097656 w 6097656"/>
                <a:gd name="connsiteY34" fmla="*/ 564488 h 4064340"/>
                <a:gd name="connsiteX35" fmla="*/ 6097656 w 6097656"/>
                <a:gd name="connsiteY35" fmla="*/ 1027367 h 4064340"/>
                <a:gd name="connsiteX36" fmla="*/ 6097656 w 6097656"/>
                <a:gd name="connsiteY36" fmla="*/ 1524120 h 4064340"/>
                <a:gd name="connsiteX37" fmla="*/ 6097656 w 6097656"/>
                <a:gd name="connsiteY37" fmla="*/ 2088608 h 4064340"/>
                <a:gd name="connsiteX38" fmla="*/ 6097656 w 6097656"/>
                <a:gd name="connsiteY38" fmla="*/ 2720836 h 4064340"/>
                <a:gd name="connsiteX39" fmla="*/ 6097656 w 6097656"/>
                <a:gd name="connsiteY39" fmla="*/ 3386934 h 4064340"/>
                <a:gd name="connsiteX0" fmla="*/ 5420251 w 6097656"/>
                <a:gd name="connsiteY0" fmla="*/ 4064340 h 4064340"/>
                <a:gd name="connsiteX1" fmla="*/ 5555732 w 6097656"/>
                <a:gd name="connsiteY1" fmla="*/ 3522413 h 4064340"/>
                <a:gd name="connsiteX2" fmla="*/ 6097656 w 6097656"/>
                <a:gd name="connsiteY2" fmla="*/ 3386934 h 4064340"/>
                <a:gd name="connsiteX3" fmla="*/ 5772501 w 6097656"/>
                <a:gd name="connsiteY3" fmla="*/ 3712088 h 4064340"/>
                <a:gd name="connsiteX4" fmla="*/ 5420251 w 6097656"/>
                <a:gd name="connsiteY4" fmla="*/ 4064340 h 4064340"/>
                <a:gd name="connsiteX5" fmla="*/ 5040833 w 6097656"/>
                <a:gd name="connsiteY5" fmla="*/ 4064340 h 4064340"/>
                <a:gd name="connsiteX6" fmla="*/ 4390403 w 6097656"/>
                <a:gd name="connsiteY6" fmla="*/ 4064340 h 4064340"/>
                <a:gd name="connsiteX7" fmla="*/ 4010985 w 6097656"/>
                <a:gd name="connsiteY7" fmla="*/ 4064340 h 4064340"/>
                <a:gd name="connsiteX8" fmla="*/ 3414758 w 6097656"/>
                <a:gd name="connsiteY8" fmla="*/ 4064340 h 4064340"/>
                <a:gd name="connsiteX9" fmla="*/ 2926935 w 6097656"/>
                <a:gd name="connsiteY9" fmla="*/ 4064340 h 4064340"/>
                <a:gd name="connsiteX10" fmla="*/ 2439112 w 6097656"/>
                <a:gd name="connsiteY10" fmla="*/ 4064340 h 4064340"/>
                <a:gd name="connsiteX11" fmla="*/ 1788682 w 6097656"/>
                <a:gd name="connsiteY11" fmla="*/ 4064340 h 4064340"/>
                <a:gd name="connsiteX12" fmla="*/ 1138252 w 6097656"/>
                <a:gd name="connsiteY12" fmla="*/ 4064340 h 4064340"/>
                <a:gd name="connsiteX13" fmla="*/ 542024 w 6097656"/>
                <a:gd name="connsiteY13" fmla="*/ 4064340 h 4064340"/>
                <a:gd name="connsiteX14" fmla="*/ 0 w 6097656"/>
                <a:gd name="connsiteY14" fmla="*/ 4064340 h 4064340"/>
                <a:gd name="connsiteX15" fmla="*/ 0 w 6097656"/>
                <a:gd name="connsiteY15" fmla="*/ 3443074 h 4064340"/>
                <a:gd name="connsiteX16" fmla="*/ 0 w 6097656"/>
                <a:gd name="connsiteY16" fmla="*/ 2903098 h 4064340"/>
                <a:gd name="connsiteX17" fmla="*/ 0 w 6097656"/>
                <a:gd name="connsiteY17" fmla="*/ 2322477 h 4064340"/>
                <a:gd name="connsiteX18" fmla="*/ 0 w 6097656"/>
                <a:gd name="connsiteY18" fmla="*/ 1701214 h 4064340"/>
                <a:gd name="connsiteX19" fmla="*/ 0 w 6097656"/>
                <a:gd name="connsiteY19" fmla="*/ 1242525 h 4064340"/>
                <a:gd name="connsiteX20" fmla="*/ 0 w 6097656"/>
                <a:gd name="connsiteY20" fmla="*/ 580617 h 4064340"/>
                <a:gd name="connsiteX21" fmla="*/ 0 w 6097656"/>
                <a:gd name="connsiteY21" fmla="*/ 0 h 4064340"/>
                <a:gd name="connsiteX22" fmla="*/ 554331 w 6097656"/>
                <a:gd name="connsiteY22" fmla="*/ 0 h 4064340"/>
                <a:gd name="connsiteX23" fmla="*/ 1047687 w 6097656"/>
                <a:gd name="connsiteY23" fmla="*/ 0 h 4064340"/>
                <a:gd name="connsiteX24" fmla="*/ 1480066 w 6097656"/>
                <a:gd name="connsiteY24" fmla="*/ 0 h 4064340"/>
                <a:gd name="connsiteX25" fmla="*/ 2156352 w 6097656"/>
                <a:gd name="connsiteY25" fmla="*/ 0 h 4064340"/>
                <a:gd name="connsiteX26" fmla="*/ 2710684 w 6097656"/>
                <a:gd name="connsiteY26" fmla="*/ 0 h 4064340"/>
                <a:gd name="connsiteX27" fmla="*/ 3325993 w 6097656"/>
                <a:gd name="connsiteY27" fmla="*/ 0 h 4064340"/>
                <a:gd name="connsiteX28" fmla="*/ 4002279 w 6097656"/>
                <a:gd name="connsiteY28" fmla="*/ 0 h 4064340"/>
                <a:gd name="connsiteX29" fmla="*/ 4556611 w 6097656"/>
                <a:gd name="connsiteY29" fmla="*/ 0 h 4064340"/>
                <a:gd name="connsiteX30" fmla="*/ 4988990 w 6097656"/>
                <a:gd name="connsiteY30" fmla="*/ 0 h 4064340"/>
                <a:gd name="connsiteX31" fmla="*/ 5421370 w 6097656"/>
                <a:gd name="connsiteY31" fmla="*/ 0 h 4064340"/>
                <a:gd name="connsiteX32" fmla="*/ 6097656 w 6097656"/>
                <a:gd name="connsiteY32" fmla="*/ 0 h 4064340"/>
                <a:gd name="connsiteX33" fmla="*/ 6097656 w 6097656"/>
                <a:gd name="connsiteY33" fmla="*/ 462879 h 4064340"/>
                <a:gd name="connsiteX34" fmla="*/ 6097656 w 6097656"/>
                <a:gd name="connsiteY34" fmla="*/ 1027367 h 4064340"/>
                <a:gd name="connsiteX35" fmla="*/ 6097656 w 6097656"/>
                <a:gd name="connsiteY35" fmla="*/ 1524120 h 4064340"/>
                <a:gd name="connsiteX36" fmla="*/ 6097656 w 6097656"/>
                <a:gd name="connsiteY36" fmla="*/ 2088608 h 4064340"/>
                <a:gd name="connsiteX37" fmla="*/ 6097656 w 6097656"/>
                <a:gd name="connsiteY37" fmla="*/ 2686966 h 4064340"/>
                <a:gd name="connsiteX38" fmla="*/ 6097656 w 6097656"/>
                <a:gd name="connsiteY38" fmla="*/ 3386934 h 4064340"/>
                <a:gd name="connsiteX0" fmla="*/ 5420251 w 6097656"/>
                <a:gd name="connsiteY0" fmla="*/ 4064340 h 4064340"/>
                <a:gd name="connsiteX1" fmla="*/ 5555732 w 6097656"/>
                <a:gd name="connsiteY1" fmla="*/ 3522413 h 4064340"/>
                <a:gd name="connsiteX2" fmla="*/ 6097656 w 6097656"/>
                <a:gd name="connsiteY2" fmla="*/ 3386934 h 4064340"/>
                <a:gd name="connsiteX3" fmla="*/ 5745405 w 6097656"/>
                <a:gd name="connsiteY3" fmla="*/ 3739182 h 4064340"/>
                <a:gd name="connsiteX4" fmla="*/ 5420251 w 6097656"/>
                <a:gd name="connsiteY4" fmla="*/ 4064340 h 4064340"/>
                <a:gd name="connsiteX5" fmla="*/ 5040833 w 6097656"/>
                <a:gd name="connsiteY5" fmla="*/ 4064340 h 4064340"/>
                <a:gd name="connsiteX6" fmla="*/ 4498808 w 6097656"/>
                <a:gd name="connsiteY6" fmla="*/ 4064340 h 4064340"/>
                <a:gd name="connsiteX7" fmla="*/ 4010985 w 6097656"/>
                <a:gd name="connsiteY7" fmla="*/ 4064340 h 4064340"/>
                <a:gd name="connsiteX8" fmla="*/ 3631568 w 6097656"/>
                <a:gd name="connsiteY8" fmla="*/ 4064340 h 4064340"/>
                <a:gd name="connsiteX9" fmla="*/ 3143745 w 6097656"/>
                <a:gd name="connsiteY9" fmla="*/ 4064340 h 4064340"/>
                <a:gd name="connsiteX10" fmla="*/ 2764328 w 6097656"/>
                <a:gd name="connsiteY10" fmla="*/ 4064340 h 4064340"/>
                <a:gd name="connsiteX11" fmla="*/ 2384910 w 6097656"/>
                <a:gd name="connsiteY11" fmla="*/ 4064340 h 4064340"/>
                <a:gd name="connsiteX12" fmla="*/ 1788682 w 6097656"/>
                <a:gd name="connsiteY12" fmla="*/ 4064340 h 4064340"/>
                <a:gd name="connsiteX13" fmla="*/ 1192454 w 6097656"/>
                <a:gd name="connsiteY13" fmla="*/ 4064340 h 4064340"/>
                <a:gd name="connsiteX14" fmla="*/ 813037 w 6097656"/>
                <a:gd name="connsiteY14" fmla="*/ 4064340 h 4064340"/>
                <a:gd name="connsiteX15" fmla="*/ 0 w 6097656"/>
                <a:gd name="connsiteY15" fmla="*/ 4064340 h 4064340"/>
                <a:gd name="connsiteX16" fmla="*/ 0 w 6097656"/>
                <a:gd name="connsiteY16" fmla="*/ 3605647 h 4064340"/>
                <a:gd name="connsiteX17" fmla="*/ 0 w 6097656"/>
                <a:gd name="connsiteY17" fmla="*/ 3065671 h 4064340"/>
                <a:gd name="connsiteX18" fmla="*/ 0 w 6097656"/>
                <a:gd name="connsiteY18" fmla="*/ 2525695 h 4064340"/>
                <a:gd name="connsiteX19" fmla="*/ 0 w 6097656"/>
                <a:gd name="connsiteY19" fmla="*/ 2067006 h 4064340"/>
                <a:gd name="connsiteX20" fmla="*/ 0 w 6097656"/>
                <a:gd name="connsiteY20" fmla="*/ 1486385 h 4064340"/>
                <a:gd name="connsiteX21" fmla="*/ 0 w 6097656"/>
                <a:gd name="connsiteY21" fmla="*/ 865123 h 4064340"/>
                <a:gd name="connsiteX22" fmla="*/ 0 w 6097656"/>
                <a:gd name="connsiteY22" fmla="*/ 0 h 4064340"/>
                <a:gd name="connsiteX23" fmla="*/ 676284 w 6097656"/>
                <a:gd name="connsiteY23" fmla="*/ 0 h 4064340"/>
                <a:gd name="connsiteX24" fmla="*/ 1230617 w 6097656"/>
                <a:gd name="connsiteY24" fmla="*/ 0 h 4064340"/>
                <a:gd name="connsiteX25" fmla="*/ 1723973 w 6097656"/>
                <a:gd name="connsiteY25" fmla="*/ 0 h 4064340"/>
                <a:gd name="connsiteX26" fmla="*/ 2217328 w 6097656"/>
                <a:gd name="connsiteY26" fmla="*/ 0 h 4064340"/>
                <a:gd name="connsiteX27" fmla="*/ 2893614 w 6097656"/>
                <a:gd name="connsiteY27" fmla="*/ 0 h 4064340"/>
                <a:gd name="connsiteX28" fmla="*/ 3508923 w 6097656"/>
                <a:gd name="connsiteY28" fmla="*/ 0 h 4064340"/>
                <a:gd name="connsiteX29" fmla="*/ 4185208 w 6097656"/>
                <a:gd name="connsiteY29" fmla="*/ 0 h 4064340"/>
                <a:gd name="connsiteX30" fmla="*/ 4617588 w 6097656"/>
                <a:gd name="connsiteY30" fmla="*/ 0 h 4064340"/>
                <a:gd name="connsiteX31" fmla="*/ 5049967 w 6097656"/>
                <a:gd name="connsiteY31" fmla="*/ 0 h 4064340"/>
                <a:gd name="connsiteX32" fmla="*/ 5482346 w 6097656"/>
                <a:gd name="connsiteY32" fmla="*/ 0 h 4064340"/>
                <a:gd name="connsiteX33" fmla="*/ 6097656 w 6097656"/>
                <a:gd name="connsiteY33" fmla="*/ 0 h 4064340"/>
                <a:gd name="connsiteX34" fmla="*/ 6097656 w 6097656"/>
                <a:gd name="connsiteY34" fmla="*/ 564488 h 4064340"/>
                <a:gd name="connsiteX35" fmla="*/ 6097656 w 6097656"/>
                <a:gd name="connsiteY35" fmla="*/ 1027367 h 4064340"/>
                <a:gd name="connsiteX36" fmla="*/ 6097656 w 6097656"/>
                <a:gd name="connsiteY36" fmla="*/ 1524120 h 4064340"/>
                <a:gd name="connsiteX37" fmla="*/ 6097656 w 6097656"/>
                <a:gd name="connsiteY37" fmla="*/ 2088608 h 4064340"/>
                <a:gd name="connsiteX38" fmla="*/ 6097656 w 6097656"/>
                <a:gd name="connsiteY38" fmla="*/ 2720836 h 4064340"/>
                <a:gd name="connsiteX39" fmla="*/ 6097656 w 6097656"/>
                <a:gd name="connsiteY39" fmla="*/ 3386934 h 406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97656" h="4064340" stroke="0" extrusionOk="0">
                  <a:moveTo>
                    <a:pt x="0" y="0"/>
                  </a:moveTo>
                  <a:cubicBezTo>
                    <a:pt x="160662" y="-120067"/>
                    <a:pt x="353522" y="298244"/>
                    <a:pt x="554331" y="0"/>
                  </a:cubicBezTo>
                  <a:cubicBezTo>
                    <a:pt x="654453" y="-210430"/>
                    <a:pt x="1019295" y="-39405"/>
                    <a:pt x="1169640" y="0"/>
                  </a:cubicBezTo>
                  <a:cubicBezTo>
                    <a:pt x="1336322" y="-172395"/>
                    <a:pt x="1421923" y="79363"/>
                    <a:pt x="1602020" y="0"/>
                  </a:cubicBezTo>
                  <a:cubicBezTo>
                    <a:pt x="1733078" y="-200638"/>
                    <a:pt x="2139176" y="7785"/>
                    <a:pt x="2278305" y="0"/>
                  </a:cubicBezTo>
                  <a:cubicBezTo>
                    <a:pt x="2401380" y="120588"/>
                    <a:pt x="2658639" y="33748"/>
                    <a:pt x="2893614" y="0"/>
                  </a:cubicBezTo>
                  <a:cubicBezTo>
                    <a:pt x="2951702" y="-182112"/>
                    <a:pt x="3304951" y="223127"/>
                    <a:pt x="3569899" y="0"/>
                  </a:cubicBezTo>
                  <a:cubicBezTo>
                    <a:pt x="3863585" y="-12988"/>
                    <a:pt x="3862879" y="28681"/>
                    <a:pt x="3941302" y="0"/>
                  </a:cubicBezTo>
                  <a:cubicBezTo>
                    <a:pt x="4065741" y="62605"/>
                    <a:pt x="4406882" y="-15869"/>
                    <a:pt x="4556611" y="0"/>
                  </a:cubicBezTo>
                  <a:cubicBezTo>
                    <a:pt x="4799320" y="-54699"/>
                    <a:pt x="4858946" y="45139"/>
                    <a:pt x="5110943" y="0"/>
                  </a:cubicBezTo>
                  <a:cubicBezTo>
                    <a:pt x="5367912" y="-37564"/>
                    <a:pt x="5308507" y="46556"/>
                    <a:pt x="5482346" y="0"/>
                  </a:cubicBezTo>
                  <a:cubicBezTo>
                    <a:pt x="5592121" y="-139601"/>
                    <a:pt x="5690200" y="132763"/>
                    <a:pt x="5802307" y="0"/>
                  </a:cubicBezTo>
                  <a:cubicBezTo>
                    <a:pt x="5856380" y="-152004"/>
                    <a:pt x="5985526" y="631"/>
                    <a:pt x="6097656" y="0"/>
                  </a:cubicBezTo>
                  <a:cubicBezTo>
                    <a:pt x="6144136" y="228495"/>
                    <a:pt x="6055624" y="196449"/>
                    <a:pt x="6097656" y="530618"/>
                  </a:cubicBezTo>
                  <a:cubicBezTo>
                    <a:pt x="6148223" y="772619"/>
                    <a:pt x="6094188" y="944896"/>
                    <a:pt x="6097656" y="1162846"/>
                  </a:cubicBezTo>
                  <a:cubicBezTo>
                    <a:pt x="6182931" y="1386467"/>
                    <a:pt x="6071249" y="1699695"/>
                    <a:pt x="6097656" y="1795075"/>
                  </a:cubicBezTo>
                  <a:cubicBezTo>
                    <a:pt x="6152248" y="2008455"/>
                    <a:pt x="6066475" y="2076868"/>
                    <a:pt x="6097656" y="2257954"/>
                  </a:cubicBezTo>
                  <a:cubicBezTo>
                    <a:pt x="6100529" y="2461817"/>
                    <a:pt x="6089238" y="2618711"/>
                    <a:pt x="6097656" y="2754706"/>
                  </a:cubicBezTo>
                  <a:cubicBezTo>
                    <a:pt x="6076225" y="2900816"/>
                    <a:pt x="6058120" y="3191429"/>
                    <a:pt x="6097656" y="3386934"/>
                  </a:cubicBezTo>
                  <a:cubicBezTo>
                    <a:pt x="6062881" y="3554213"/>
                    <a:pt x="5903529" y="3676279"/>
                    <a:pt x="5772501" y="3712088"/>
                  </a:cubicBezTo>
                  <a:cubicBezTo>
                    <a:pt x="5618943" y="3810344"/>
                    <a:pt x="5565842" y="3890774"/>
                    <a:pt x="5420251" y="4064340"/>
                  </a:cubicBezTo>
                  <a:cubicBezTo>
                    <a:pt x="5295327" y="4116409"/>
                    <a:pt x="5171069" y="4148585"/>
                    <a:pt x="4986631" y="4064340"/>
                  </a:cubicBezTo>
                  <a:cubicBezTo>
                    <a:pt x="4769959" y="4323202"/>
                    <a:pt x="4641128" y="4223616"/>
                    <a:pt x="4498808" y="4064340"/>
                  </a:cubicBezTo>
                  <a:cubicBezTo>
                    <a:pt x="4422426" y="4038641"/>
                    <a:pt x="4236862" y="4046425"/>
                    <a:pt x="4065188" y="4064340"/>
                  </a:cubicBezTo>
                  <a:cubicBezTo>
                    <a:pt x="3917397" y="4183845"/>
                    <a:pt x="3775491" y="3879386"/>
                    <a:pt x="3577365" y="4064340"/>
                  </a:cubicBezTo>
                  <a:cubicBezTo>
                    <a:pt x="3339167" y="4241262"/>
                    <a:pt x="3138954" y="3946221"/>
                    <a:pt x="2981138" y="4064340"/>
                  </a:cubicBezTo>
                  <a:cubicBezTo>
                    <a:pt x="2892973" y="4230162"/>
                    <a:pt x="2696610" y="4058040"/>
                    <a:pt x="2547517" y="4064340"/>
                  </a:cubicBezTo>
                  <a:cubicBezTo>
                    <a:pt x="2347233" y="4127591"/>
                    <a:pt x="2294848" y="4139788"/>
                    <a:pt x="2059695" y="4064340"/>
                  </a:cubicBezTo>
                  <a:cubicBezTo>
                    <a:pt x="1841198" y="4073965"/>
                    <a:pt x="1813059" y="4014767"/>
                    <a:pt x="1680277" y="4064340"/>
                  </a:cubicBezTo>
                  <a:cubicBezTo>
                    <a:pt x="1533309" y="4279364"/>
                    <a:pt x="1291259" y="4136437"/>
                    <a:pt x="1084049" y="4064340"/>
                  </a:cubicBezTo>
                  <a:cubicBezTo>
                    <a:pt x="886107" y="3910547"/>
                    <a:pt x="795701" y="4019899"/>
                    <a:pt x="487822" y="4064340"/>
                  </a:cubicBezTo>
                  <a:cubicBezTo>
                    <a:pt x="193874" y="4066945"/>
                    <a:pt x="168399" y="4029232"/>
                    <a:pt x="0" y="4064340"/>
                  </a:cubicBezTo>
                  <a:cubicBezTo>
                    <a:pt x="-21838" y="3887724"/>
                    <a:pt x="67396" y="3740814"/>
                    <a:pt x="0" y="3483719"/>
                  </a:cubicBezTo>
                  <a:cubicBezTo>
                    <a:pt x="-51770" y="3333706"/>
                    <a:pt x="59650" y="3189077"/>
                    <a:pt x="0" y="2984384"/>
                  </a:cubicBezTo>
                  <a:cubicBezTo>
                    <a:pt x="-31394" y="2738329"/>
                    <a:pt x="38848" y="2791155"/>
                    <a:pt x="0" y="2525695"/>
                  </a:cubicBezTo>
                  <a:cubicBezTo>
                    <a:pt x="-75403" y="2323541"/>
                    <a:pt x="64670" y="2137636"/>
                    <a:pt x="0" y="1945074"/>
                  </a:cubicBezTo>
                  <a:cubicBezTo>
                    <a:pt x="-30999" y="1762976"/>
                    <a:pt x="13140" y="1626181"/>
                    <a:pt x="0" y="1323812"/>
                  </a:cubicBezTo>
                  <a:cubicBezTo>
                    <a:pt x="9608" y="1048051"/>
                    <a:pt x="40269" y="793709"/>
                    <a:pt x="0" y="743191"/>
                  </a:cubicBezTo>
                  <a:cubicBezTo>
                    <a:pt x="-64128" y="680873"/>
                    <a:pt x="64080" y="242328"/>
                    <a:pt x="0" y="0"/>
                  </a:cubicBezTo>
                  <a:close/>
                </a:path>
                <a:path w="6097656" h="4064340" fill="darkenLess" stroke="0" extrusionOk="0">
                  <a:moveTo>
                    <a:pt x="5420251" y="4064340"/>
                  </a:moveTo>
                  <a:cubicBezTo>
                    <a:pt x="5412908" y="3806986"/>
                    <a:pt x="5480973" y="3650817"/>
                    <a:pt x="5555732" y="3522413"/>
                  </a:cubicBezTo>
                  <a:cubicBezTo>
                    <a:pt x="5718175" y="3514245"/>
                    <a:pt x="5844958" y="3641233"/>
                    <a:pt x="6097656" y="3386934"/>
                  </a:cubicBezTo>
                  <a:cubicBezTo>
                    <a:pt x="5962426" y="3514174"/>
                    <a:pt x="5818315" y="3669681"/>
                    <a:pt x="5779275" y="3705313"/>
                  </a:cubicBezTo>
                  <a:cubicBezTo>
                    <a:pt x="5767789" y="3973039"/>
                    <a:pt x="5520901" y="3790616"/>
                    <a:pt x="5420251" y="4064340"/>
                  </a:cubicBezTo>
                  <a:close/>
                </a:path>
                <a:path w="6097656" h="4064340" fill="none" extrusionOk="0">
                  <a:moveTo>
                    <a:pt x="5420251" y="4064340"/>
                  </a:moveTo>
                  <a:cubicBezTo>
                    <a:pt x="5443556" y="4006083"/>
                    <a:pt x="5518836" y="3682567"/>
                    <a:pt x="5555732" y="3522413"/>
                  </a:cubicBezTo>
                  <a:cubicBezTo>
                    <a:pt x="5821715" y="3471192"/>
                    <a:pt x="5848658" y="3487740"/>
                    <a:pt x="6097656" y="3386934"/>
                  </a:cubicBezTo>
                  <a:cubicBezTo>
                    <a:pt x="6004943" y="3513269"/>
                    <a:pt x="5820272" y="3657301"/>
                    <a:pt x="5745405" y="3739182"/>
                  </a:cubicBezTo>
                  <a:cubicBezTo>
                    <a:pt x="5610341" y="3931498"/>
                    <a:pt x="5521518" y="4095021"/>
                    <a:pt x="5420251" y="4064340"/>
                  </a:cubicBezTo>
                  <a:cubicBezTo>
                    <a:pt x="5306512" y="3962745"/>
                    <a:pt x="5210667" y="3934248"/>
                    <a:pt x="5040833" y="4064340"/>
                  </a:cubicBezTo>
                  <a:cubicBezTo>
                    <a:pt x="4861715" y="4191026"/>
                    <a:pt x="4766509" y="4121743"/>
                    <a:pt x="4498808" y="4064340"/>
                  </a:cubicBezTo>
                  <a:cubicBezTo>
                    <a:pt x="4238556" y="4135479"/>
                    <a:pt x="4245500" y="4037407"/>
                    <a:pt x="4010985" y="4064340"/>
                  </a:cubicBezTo>
                  <a:cubicBezTo>
                    <a:pt x="3784654" y="4086843"/>
                    <a:pt x="3722550" y="4063013"/>
                    <a:pt x="3631568" y="4064340"/>
                  </a:cubicBezTo>
                  <a:cubicBezTo>
                    <a:pt x="3497331" y="4167004"/>
                    <a:pt x="3268216" y="3864139"/>
                    <a:pt x="3143745" y="4064340"/>
                  </a:cubicBezTo>
                  <a:cubicBezTo>
                    <a:pt x="2989268" y="4231870"/>
                    <a:pt x="2928595" y="3964471"/>
                    <a:pt x="2764328" y="4064340"/>
                  </a:cubicBezTo>
                  <a:cubicBezTo>
                    <a:pt x="2580176" y="4022617"/>
                    <a:pt x="2518076" y="4004116"/>
                    <a:pt x="2384910" y="4064340"/>
                  </a:cubicBezTo>
                  <a:cubicBezTo>
                    <a:pt x="2253700" y="4046144"/>
                    <a:pt x="1967962" y="3828647"/>
                    <a:pt x="1788682" y="4064340"/>
                  </a:cubicBezTo>
                  <a:cubicBezTo>
                    <a:pt x="1637845" y="4129874"/>
                    <a:pt x="1454377" y="3944968"/>
                    <a:pt x="1192454" y="4064340"/>
                  </a:cubicBezTo>
                  <a:cubicBezTo>
                    <a:pt x="953225" y="4077771"/>
                    <a:pt x="940023" y="4005848"/>
                    <a:pt x="813037" y="4064340"/>
                  </a:cubicBezTo>
                  <a:cubicBezTo>
                    <a:pt x="668593" y="3653537"/>
                    <a:pt x="260364" y="4134736"/>
                    <a:pt x="0" y="4064340"/>
                  </a:cubicBezTo>
                  <a:cubicBezTo>
                    <a:pt x="-52935" y="3913470"/>
                    <a:pt x="53703" y="3739913"/>
                    <a:pt x="0" y="3605647"/>
                  </a:cubicBezTo>
                  <a:cubicBezTo>
                    <a:pt x="-48775" y="3460520"/>
                    <a:pt x="54999" y="3181623"/>
                    <a:pt x="0" y="3065671"/>
                  </a:cubicBezTo>
                  <a:cubicBezTo>
                    <a:pt x="-45888" y="2936093"/>
                    <a:pt x="-11857" y="2698399"/>
                    <a:pt x="0" y="2525695"/>
                  </a:cubicBezTo>
                  <a:cubicBezTo>
                    <a:pt x="14471" y="2328134"/>
                    <a:pt x="24538" y="2202005"/>
                    <a:pt x="0" y="2067006"/>
                  </a:cubicBezTo>
                  <a:cubicBezTo>
                    <a:pt x="-55831" y="1932318"/>
                    <a:pt x="57907" y="1630024"/>
                    <a:pt x="0" y="1486385"/>
                  </a:cubicBezTo>
                  <a:cubicBezTo>
                    <a:pt x="-9481" y="1206348"/>
                    <a:pt x="84046" y="1130465"/>
                    <a:pt x="0" y="865123"/>
                  </a:cubicBezTo>
                  <a:cubicBezTo>
                    <a:pt x="-59429" y="552571"/>
                    <a:pt x="54454" y="117617"/>
                    <a:pt x="0" y="0"/>
                  </a:cubicBezTo>
                  <a:cubicBezTo>
                    <a:pt x="192735" y="-333313"/>
                    <a:pt x="482999" y="193497"/>
                    <a:pt x="676284" y="0"/>
                  </a:cubicBezTo>
                  <a:cubicBezTo>
                    <a:pt x="914810" y="-81795"/>
                    <a:pt x="989642" y="57707"/>
                    <a:pt x="1230617" y="0"/>
                  </a:cubicBezTo>
                  <a:cubicBezTo>
                    <a:pt x="1512296" y="58341"/>
                    <a:pt x="1631440" y="-61466"/>
                    <a:pt x="1723973" y="0"/>
                  </a:cubicBezTo>
                  <a:cubicBezTo>
                    <a:pt x="1814009" y="93149"/>
                    <a:pt x="1950961" y="-52229"/>
                    <a:pt x="2217328" y="0"/>
                  </a:cubicBezTo>
                  <a:cubicBezTo>
                    <a:pt x="2450338" y="-21216"/>
                    <a:pt x="2577902" y="210960"/>
                    <a:pt x="2893614" y="0"/>
                  </a:cubicBezTo>
                  <a:cubicBezTo>
                    <a:pt x="3121808" y="17478"/>
                    <a:pt x="3164047" y="97526"/>
                    <a:pt x="3508923" y="0"/>
                  </a:cubicBezTo>
                  <a:cubicBezTo>
                    <a:pt x="3788238" y="-11736"/>
                    <a:pt x="3836691" y="82674"/>
                    <a:pt x="4185208" y="0"/>
                  </a:cubicBezTo>
                  <a:cubicBezTo>
                    <a:pt x="4492918" y="1220"/>
                    <a:pt x="4418283" y="-90427"/>
                    <a:pt x="4617588" y="0"/>
                  </a:cubicBezTo>
                  <a:cubicBezTo>
                    <a:pt x="4786135" y="-58735"/>
                    <a:pt x="4969079" y="60750"/>
                    <a:pt x="5049967" y="0"/>
                  </a:cubicBezTo>
                  <a:cubicBezTo>
                    <a:pt x="5140670" y="17677"/>
                    <a:pt x="5401114" y="-26231"/>
                    <a:pt x="5482346" y="0"/>
                  </a:cubicBezTo>
                  <a:cubicBezTo>
                    <a:pt x="5694388" y="223229"/>
                    <a:pt x="5842041" y="-90433"/>
                    <a:pt x="6097656" y="0"/>
                  </a:cubicBezTo>
                  <a:cubicBezTo>
                    <a:pt x="6151336" y="201724"/>
                    <a:pt x="6076920" y="259498"/>
                    <a:pt x="6097656" y="564488"/>
                  </a:cubicBezTo>
                  <a:cubicBezTo>
                    <a:pt x="6101664" y="847767"/>
                    <a:pt x="6064341" y="849345"/>
                    <a:pt x="6097656" y="1027367"/>
                  </a:cubicBezTo>
                  <a:cubicBezTo>
                    <a:pt x="6098789" y="1216972"/>
                    <a:pt x="6095256" y="1393974"/>
                    <a:pt x="6097656" y="1524120"/>
                  </a:cubicBezTo>
                  <a:cubicBezTo>
                    <a:pt x="6113703" y="1603307"/>
                    <a:pt x="6081350" y="1762774"/>
                    <a:pt x="6097656" y="2088608"/>
                  </a:cubicBezTo>
                  <a:cubicBezTo>
                    <a:pt x="6125059" y="2386182"/>
                    <a:pt x="6071949" y="2431664"/>
                    <a:pt x="6097656" y="2720836"/>
                  </a:cubicBezTo>
                  <a:cubicBezTo>
                    <a:pt x="6098158" y="3021529"/>
                    <a:pt x="6047762" y="3107823"/>
                    <a:pt x="6097656" y="3386934"/>
                  </a:cubicBezTo>
                </a:path>
                <a:path w="6097656" h="4064340" fill="none" stroke="0" extrusionOk="0">
                  <a:moveTo>
                    <a:pt x="5420251" y="4064340"/>
                  </a:moveTo>
                  <a:cubicBezTo>
                    <a:pt x="5406671" y="3848310"/>
                    <a:pt x="5578705" y="3791546"/>
                    <a:pt x="5555732" y="3522413"/>
                  </a:cubicBezTo>
                  <a:cubicBezTo>
                    <a:pt x="5768350" y="3581857"/>
                    <a:pt x="5896814" y="3515581"/>
                    <a:pt x="6097656" y="3386934"/>
                  </a:cubicBezTo>
                  <a:cubicBezTo>
                    <a:pt x="5985455" y="3533375"/>
                    <a:pt x="5842257" y="3551418"/>
                    <a:pt x="5772501" y="3712088"/>
                  </a:cubicBezTo>
                  <a:cubicBezTo>
                    <a:pt x="5714023" y="3728008"/>
                    <a:pt x="5498599" y="3870197"/>
                    <a:pt x="5420251" y="4064340"/>
                  </a:cubicBezTo>
                  <a:cubicBezTo>
                    <a:pt x="5349533" y="4076562"/>
                    <a:pt x="5150805" y="3995766"/>
                    <a:pt x="5040833" y="4064340"/>
                  </a:cubicBezTo>
                  <a:cubicBezTo>
                    <a:pt x="5009680" y="4006011"/>
                    <a:pt x="4565957" y="4089211"/>
                    <a:pt x="4390403" y="4064340"/>
                  </a:cubicBezTo>
                  <a:cubicBezTo>
                    <a:pt x="4169766" y="4156271"/>
                    <a:pt x="4195391" y="4084226"/>
                    <a:pt x="4010985" y="4064340"/>
                  </a:cubicBezTo>
                  <a:cubicBezTo>
                    <a:pt x="3727945" y="3879686"/>
                    <a:pt x="3577334" y="4355509"/>
                    <a:pt x="3414758" y="4064340"/>
                  </a:cubicBezTo>
                  <a:cubicBezTo>
                    <a:pt x="3184143" y="4152319"/>
                    <a:pt x="3115101" y="4061696"/>
                    <a:pt x="2926935" y="4064340"/>
                  </a:cubicBezTo>
                  <a:cubicBezTo>
                    <a:pt x="2774334" y="4096681"/>
                    <a:pt x="2595077" y="4124452"/>
                    <a:pt x="2439112" y="4064340"/>
                  </a:cubicBezTo>
                  <a:cubicBezTo>
                    <a:pt x="2324957" y="4216371"/>
                    <a:pt x="1955363" y="3922803"/>
                    <a:pt x="1788682" y="4064340"/>
                  </a:cubicBezTo>
                  <a:cubicBezTo>
                    <a:pt x="1668790" y="4208040"/>
                    <a:pt x="1301626" y="3889915"/>
                    <a:pt x="1138252" y="4064340"/>
                  </a:cubicBezTo>
                  <a:cubicBezTo>
                    <a:pt x="886075" y="4221708"/>
                    <a:pt x="741830" y="3993134"/>
                    <a:pt x="542024" y="4064340"/>
                  </a:cubicBezTo>
                  <a:cubicBezTo>
                    <a:pt x="370175" y="4067079"/>
                    <a:pt x="258388" y="3972197"/>
                    <a:pt x="0" y="4064340"/>
                  </a:cubicBezTo>
                  <a:cubicBezTo>
                    <a:pt x="-867" y="3882807"/>
                    <a:pt x="20669" y="3566989"/>
                    <a:pt x="0" y="3443074"/>
                  </a:cubicBezTo>
                  <a:cubicBezTo>
                    <a:pt x="-43596" y="3265056"/>
                    <a:pt x="35720" y="3156227"/>
                    <a:pt x="0" y="2903098"/>
                  </a:cubicBezTo>
                  <a:cubicBezTo>
                    <a:pt x="-35964" y="2811973"/>
                    <a:pt x="102993" y="2575718"/>
                    <a:pt x="0" y="2322477"/>
                  </a:cubicBezTo>
                  <a:cubicBezTo>
                    <a:pt x="-53071" y="2185383"/>
                    <a:pt x="21802" y="2060500"/>
                    <a:pt x="0" y="1701214"/>
                  </a:cubicBezTo>
                  <a:cubicBezTo>
                    <a:pt x="-23622" y="1492911"/>
                    <a:pt x="61915" y="1376933"/>
                    <a:pt x="0" y="1242525"/>
                  </a:cubicBezTo>
                  <a:cubicBezTo>
                    <a:pt x="-9748" y="1125562"/>
                    <a:pt x="47216" y="948319"/>
                    <a:pt x="0" y="580617"/>
                  </a:cubicBezTo>
                  <a:cubicBezTo>
                    <a:pt x="-24547" y="300405"/>
                    <a:pt x="27269" y="296217"/>
                    <a:pt x="0" y="0"/>
                  </a:cubicBezTo>
                  <a:cubicBezTo>
                    <a:pt x="205106" y="26561"/>
                    <a:pt x="283172" y="30267"/>
                    <a:pt x="554331" y="0"/>
                  </a:cubicBezTo>
                  <a:cubicBezTo>
                    <a:pt x="827408" y="-10776"/>
                    <a:pt x="836125" y="78136"/>
                    <a:pt x="1047687" y="0"/>
                  </a:cubicBezTo>
                  <a:cubicBezTo>
                    <a:pt x="1265626" y="-19729"/>
                    <a:pt x="1417694" y="1485"/>
                    <a:pt x="1480066" y="0"/>
                  </a:cubicBezTo>
                  <a:cubicBezTo>
                    <a:pt x="1536251" y="47729"/>
                    <a:pt x="1942904" y="120361"/>
                    <a:pt x="2156352" y="0"/>
                  </a:cubicBezTo>
                  <a:cubicBezTo>
                    <a:pt x="2282327" y="-72241"/>
                    <a:pt x="2482197" y="2165"/>
                    <a:pt x="2710684" y="0"/>
                  </a:cubicBezTo>
                  <a:cubicBezTo>
                    <a:pt x="2859223" y="54706"/>
                    <a:pt x="3078006" y="244990"/>
                    <a:pt x="3325993" y="0"/>
                  </a:cubicBezTo>
                  <a:cubicBezTo>
                    <a:pt x="3572410" y="-221955"/>
                    <a:pt x="3631140" y="28042"/>
                    <a:pt x="4002279" y="0"/>
                  </a:cubicBezTo>
                  <a:cubicBezTo>
                    <a:pt x="4340251" y="-177829"/>
                    <a:pt x="4455584" y="32711"/>
                    <a:pt x="4556611" y="0"/>
                  </a:cubicBezTo>
                  <a:cubicBezTo>
                    <a:pt x="4713418" y="-61959"/>
                    <a:pt x="4885339" y="-186878"/>
                    <a:pt x="4988990" y="0"/>
                  </a:cubicBezTo>
                  <a:cubicBezTo>
                    <a:pt x="5092118" y="49744"/>
                    <a:pt x="5295814" y="-153670"/>
                    <a:pt x="5421370" y="0"/>
                  </a:cubicBezTo>
                  <a:cubicBezTo>
                    <a:pt x="5513509" y="8511"/>
                    <a:pt x="5872275" y="-23838"/>
                    <a:pt x="6097656" y="0"/>
                  </a:cubicBezTo>
                  <a:cubicBezTo>
                    <a:pt x="6124027" y="90292"/>
                    <a:pt x="6059531" y="239391"/>
                    <a:pt x="6097656" y="462879"/>
                  </a:cubicBezTo>
                  <a:cubicBezTo>
                    <a:pt x="6123836" y="653381"/>
                    <a:pt x="6036830" y="927937"/>
                    <a:pt x="6097656" y="1027367"/>
                  </a:cubicBezTo>
                  <a:cubicBezTo>
                    <a:pt x="6132560" y="1097145"/>
                    <a:pt x="6107306" y="1388353"/>
                    <a:pt x="6097656" y="1524120"/>
                  </a:cubicBezTo>
                  <a:cubicBezTo>
                    <a:pt x="6122501" y="1663220"/>
                    <a:pt x="6068560" y="1936423"/>
                    <a:pt x="6097656" y="2088608"/>
                  </a:cubicBezTo>
                  <a:cubicBezTo>
                    <a:pt x="6187500" y="2288063"/>
                    <a:pt x="6063011" y="2412902"/>
                    <a:pt x="6097656" y="2686966"/>
                  </a:cubicBezTo>
                  <a:cubicBezTo>
                    <a:pt x="6169099" y="2805871"/>
                    <a:pt x="6007775" y="3245053"/>
                    <a:pt x="6097656" y="3386934"/>
                  </a:cubicBezTo>
                </a:path>
                <a:path w="6097656" h="4064340" fill="none" stroke="0" extrusionOk="0">
                  <a:moveTo>
                    <a:pt x="5420251" y="4064340"/>
                  </a:moveTo>
                  <a:cubicBezTo>
                    <a:pt x="5461144" y="3925411"/>
                    <a:pt x="5584998" y="3709567"/>
                    <a:pt x="5555732" y="3522413"/>
                  </a:cubicBezTo>
                  <a:cubicBezTo>
                    <a:pt x="5821357" y="3446946"/>
                    <a:pt x="5856501" y="3477326"/>
                    <a:pt x="6097656" y="3386934"/>
                  </a:cubicBezTo>
                  <a:cubicBezTo>
                    <a:pt x="6044676" y="3349323"/>
                    <a:pt x="5858565" y="3624398"/>
                    <a:pt x="5745405" y="3739182"/>
                  </a:cubicBezTo>
                  <a:cubicBezTo>
                    <a:pt x="5627397" y="3858294"/>
                    <a:pt x="5511475" y="4059512"/>
                    <a:pt x="5420251" y="4064340"/>
                  </a:cubicBezTo>
                  <a:cubicBezTo>
                    <a:pt x="5264411" y="4056787"/>
                    <a:pt x="5237569" y="3935729"/>
                    <a:pt x="5040833" y="4064340"/>
                  </a:cubicBezTo>
                  <a:cubicBezTo>
                    <a:pt x="4885352" y="4172344"/>
                    <a:pt x="4765070" y="3994784"/>
                    <a:pt x="4498808" y="4064340"/>
                  </a:cubicBezTo>
                  <a:cubicBezTo>
                    <a:pt x="4246112" y="4080241"/>
                    <a:pt x="4229170" y="4024657"/>
                    <a:pt x="4010985" y="4064340"/>
                  </a:cubicBezTo>
                  <a:cubicBezTo>
                    <a:pt x="3780844" y="4055657"/>
                    <a:pt x="3723724" y="4088973"/>
                    <a:pt x="3631568" y="4064340"/>
                  </a:cubicBezTo>
                  <a:cubicBezTo>
                    <a:pt x="3497557" y="4112596"/>
                    <a:pt x="3302932" y="4027296"/>
                    <a:pt x="3143745" y="4064340"/>
                  </a:cubicBezTo>
                  <a:cubicBezTo>
                    <a:pt x="3048766" y="4192422"/>
                    <a:pt x="2912240" y="4085410"/>
                    <a:pt x="2764328" y="4064340"/>
                  </a:cubicBezTo>
                  <a:cubicBezTo>
                    <a:pt x="2619831" y="4154358"/>
                    <a:pt x="2485294" y="3923122"/>
                    <a:pt x="2384910" y="4064340"/>
                  </a:cubicBezTo>
                  <a:cubicBezTo>
                    <a:pt x="2247127" y="3954329"/>
                    <a:pt x="1967468" y="4101729"/>
                    <a:pt x="1788682" y="4064340"/>
                  </a:cubicBezTo>
                  <a:cubicBezTo>
                    <a:pt x="1617954" y="4135273"/>
                    <a:pt x="1500929" y="3973432"/>
                    <a:pt x="1192454" y="4064340"/>
                  </a:cubicBezTo>
                  <a:cubicBezTo>
                    <a:pt x="935883" y="4086125"/>
                    <a:pt x="948055" y="4023809"/>
                    <a:pt x="813037" y="4064340"/>
                  </a:cubicBezTo>
                  <a:cubicBezTo>
                    <a:pt x="632465" y="3596873"/>
                    <a:pt x="351555" y="4068827"/>
                    <a:pt x="0" y="4064340"/>
                  </a:cubicBezTo>
                  <a:cubicBezTo>
                    <a:pt x="-33082" y="3903925"/>
                    <a:pt x="47635" y="3665071"/>
                    <a:pt x="0" y="3605647"/>
                  </a:cubicBezTo>
                  <a:cubicBezTo>
                    <a:pt x="-58077" y="3419241"/>
                    <a:pt x="65251" y="3191232"/>
                    <a:pt x="0" y="3065671"/>
                  </a:cubicBezTo>
                  <a:cubicBezTo>
                    <a:pt x="-82069" y="2875685"/>
                    <a:pt x="37032" y="2694622"/>
                    <a:pt x="0" y="2525695"/>
                  </a:cubicBezTo>
                  <a:cubicBezTo>
                    <a:pt x="-22938" y="2313878"/>
                    <a:pt x="30891" y="2264646"/>
                    <a:pt x="0" y="2067006"/>
                  </a:cubicBezTo>
                  <a:cubicBezTo>
                    <a:pt x="-57425" y="1881294"/>
                    <a:pt x="111157" y="1735367"/>
                    <a:pt x="0" y="1486385"/>
                  </a:cubicBezTo>
                  <a:cubicBezTo>
                    <a:pt x="-43188" y="1318440"/>
                    <a:pt x="109125" y="1109398"/>
                    <a:pt x="0" y="865123"/>
                  </a:cubicBezTo>
                  <a:cubicBezTo>
                    <a:pt x="-68789" y="615918"/>
                    <a:pt x="42165" y="228056"/>
                    <a:pt x="0" y="0"/>
                  </a:cubicBezTo>
                  <a:cubicBezTo>
                    <a:pt x="245928" y="-76269"/>
                    <a:pt x="386507" y="290397"/>
                    <a:pt x="676284" y="0"/>
                  </a:cubicBezTo>
                  <a:cubicBezTo>
                    <a:pt x="947664" y="-47732"/>
                    <a:pt x="954519" y="43350"/>
                    <a:pt x="1230617" y="0"/>
                  </a:cubicBezTo>
                  <a:cubicBezTo>
                    <a:pt x="1494527" y="-75536"/>
                    <a:pt x="1609196" y="-24487"/>
                    <a:pt x="1723973" y="0"/>
                  </a:cubicBezTo>
                  <a:cubicBezTo>
                    <a:pt x="1805512" y="87493"/>
                    <a:pt x="2076630" y="214400"/>
                    <a:pt x="2217328" y="0"/>
                  </a:cubicBezTo>
                  <a:cubicBezTo>
                    <a:pt x="2365328" y="-118762"/>
                    <a:pt x="2714236" y="-8970"/>
                    <a:pt x="2893614" y="0"/>
                  </a:cubicBezTo>
                  <a:cubicBezTo>
                    <a:pt x="3105086" y="-74892"/>
                    <a:pt x="3232847" y="187726"/>
                    <a:pt x="3508923" y="0"/>
                  </a:cubicBezTo>
                  <a:cubicBezTo>
                    <a:pt x="3805273" y="-79850"/>
                    <a:pt x="3835439" y="1891"/>
                    <a:pt x="4185208" y="0"/>
                  </a:cubicBezTo>
                  <a:cubicBezTo>
                    <a:pt x="4498252" y="30976"/>
                    <a:pt x="4432264" y="19906"/>
                    <a:pt x="4617588" y="0"/>
                  </a:cubicBezTo>
                  <a:cubicBezTo>
                    <a:pt x="4787483" y="-87320"/>
                    <a:pt x="4933958" y="114426"/>
                    <a:pt x="5049967" y="0"/>
                  </a:cubicBezTo>
                  <a:cubicBezTo>
                    <a:pt x="5105447" y="-124183"/>
                    <a:pt x="5388186" y="156015"/>
                    <a:pt x="5482346" y="0"/>
                  </a:cubicBezTo>
                  <a:cubicBezTo>
                    <a:pt x="5573827" y="31880"/>
                    <a:pt x="5741200" y="-13594"/>
                    <a:pt x="6097656" y="0"/>
                  </a:cubicBezTo>
                  <a:cubicBezTo>
                    <a:pt x="6138152" y="207884"/>
                    <a:pt x="6099165" y="301284"/>
                    <a:pt x="6097656" y="564488"/>
                  </a:cubicBezTo>
                  <a:cubicBezTo>
                    <a:pt x="6089356" y="822267"/>
                    <a:pt x="6061452" y="772144"/>
                    <a:pt x="6097656" y="1027367"/>
                  </a:cubicBezTo>
                  <a:cubicBezTo>
                    <a:pt x="6113715" y="1302319"/>
                    <a:pt x="6081229" y="1354698"/>
                    <a:pt x="6097656" y="1524120"/>
                  </a:cubicBezTo>
                  <a:cubicBezTo>
                    <a:pt x="6131016" y="1631357"/>
                    <a:pt x="6094234" y="1755093"/>
                    <a:pt x="6097656" y="2088608"/>
                  </a:cubicBezTo>
                  <a:cubicBezTo>
                    <a:pt x="6107591" y="2351142"/>
                    <a:pt x="6074356" y="2424440"/>
                    <a:pt x="6097656" y="2720836"/>
                  </a:cubicBezTo>
                  <a:cubicBezTo>
                    <a:pt x="6117481" y="2999942"/>
                    <a:pt x="6094948" y="3179737"/>
                    <a:pt x="6097656" y="3386934"/>
                  </a:cubicBezTo>
                </a:path>
                <a:path w="6097656" h="4064340" fill="none" stroke="0" extrusionOk="0">
                  <a:moveTo>
                    <a:pt x="5420251" y="4064340"/>
                  </a:moveTo>
                  <a:cubicBezTo>
                    <a:pt x="5431321" y="3949458"/>
                    <a:pt x="5589808" y="3679607"/>
                    <a:pt x="5555732" y="3522413"/>
                  </a:cubicBezTo>
                  <a:cubicBezTo>
                    <a:pt x="5820304" y="3460663"/>
                    <a:pt x="5846655" y="3488938"/>
                    <a:pt x="6097656" y="3386934"/>
                  </a:cubicBezTo>
                  <a:cubicBezTo>
                    <a:pt x="6022263" y="3472897"/>
                    <a:pt x="5831372" y="3645445"/>
                    <a:pt x="5745405" y="3739182"/>
                  </a:cubicBezTo>
                  <a:cubicBezTo>
                    <a:pt x="5634417" y="3906988"/>
                    <a:pt x="5528898" y="4089311"/>
                    <a:pt x="5420251" y="4064340"/>
                  </a:cubicBezTo>
                  <a:cubicBezTo>
                    <a:pt x="5295384" y="3980754"/>
                    <a:pt x="5217791" y="3932460"/>
                    <a:pt x="5040833" y="4064340"/>
                  </a:cubicBezTo>
                  <a:cubicBezTo>
                    <a:pt x="4866179" y="4200472"/>
                    <a:pt x="4754561" y="4069755"/>
                    <a:pt x="4498808" y="4064340"/>
                  </a:cubicBezTo>
                  <a:cubicBezTo>
                    <a:pt x="4252432" y="4126909"/>
                    <a:pt x="4241933" y="4031416"/>
                    <a:pt x="4010985" y="4064340"/>
                  </a:cubicBezTo>
                  <a:cubicBezTo>
                    <a:pt x="3786051" y="4089965"/>
                    <a:pt x="3725836" y="4072634"/>
                    <a:pt x="3631568" y="4064340"/>
                  </a:cubicBezTo>
                  <a:cubicBezTo>
                    <a:pt x="3470677" y="4202636"/>
                    <a:pt x="3303998" y="3872912"/>
                    <a:pt x="3143745" y="4064340"/>
                  </a:cubicBezTo>
                  <a:cubicBezTo>
                    <a:pt x="3003080" y="4229391"/>
                    <a:pt x="2911711" y="4017433"/>
                    <a:pt x="2764328" y="4064340"/>
                  </a:cubicBezTo>
                  <a:cubicBezTo>
                    <a:pt x="2629541" y="4050384"/>
                    <a:pt x="2467798" y="3996548"/>
                    <a:pt x="2384910" y="4064340"/>
                  </a:cubicBezTo>
                  <a:cubicBezTo>
                    <a:pt x="2276783" y="4025183"/>
                    <a:pt x="1951972" y="3937287"/>
                    <a:pt x="1788682" y="4064340"/>
                  </a:cubicBezTo>
                  <a:cubicBezTo>
                    <a:pt x="1652497" y="4131040"/>
                    <a:pt x="1468713" y="3952642"/>
                    <a:pt x="1192454" y="4064340"/>
                  </a:cubicBezTo>
                  <a:cubicBezTo>
                    <a:pt x="945086" y="4076820"/>
                    <a:pt x="943299" y="4024024"/>
                    <a:pt x="813037" y="4064340"/>
                  </a:cubicBezTo>
                  <a:cubicBezTo>
                    <a:pt x="658057" y="3614890"/>
                    <a:pt x="294027" y="4139157"/>
                    <a:pt x="0" y="4064340"/>
                  </a:cubicBezTo>
                  <a:cubicBezTo>
                    <a:pt x="-28215" y="3922125"/>
                    <a:pt x="41642" y="3712815"/>
                    <a:pt x="0" y="3605647"/>
                  </a:cubicBezTo>
                  <a:cubicBezTo>
                    <a:pt x="-55645" y="3487882"/>
                    <a:pt x="44329" y="3168782"/>
                    <a:pt x="0" y="3065671"/>
                  </a:cubicBezTo>
                  <a:cubicBezTo>
                    <a:pt x="-80918" y="2912475"/>
                    <a:pt x="-26164" y="2707423"/>
                    <a:pt x="0" y="2525695"/>
                  </a:cubicBezTo>
                  <a:cubicBezTo>
                    <a:pt x="-15204" y="2336143"/>
                    <a:pt x="39536" y="2222712"/>
                    <a:pt x="0" y="2067006"/>
                  </a:cubicBezTo>
                  <a:cubicBezTo>
                    <a:pt x="-69349" y="1898643"/>
                    <a:pt x="85212" y="1659321"/>
                    <a:pt x="0" y="1486385"/>
                  </a:cubicBezTo>
                  <a:cubicBezTo>
                    <a:pt x="-8439" y="1223618"/>
                    <a:pt x="60695" y="1112907"/>
                    <a:pt x="0" y="865123"/>
                  </a:cubicBezTo>
                  <a:cubicBezTo>
                    <a:pt x="-76971" y="575038"/>
                    <a:pt x="4447" y="173877"/>
                    <a:pt x="0" y="0"/>
                  </a:cubicBezTo>
                  <a:cubicBezTo>
                    <a:pt x="265027" y="-273631"/>
                    <a:pt x="425187" y="252638"/>
                    <a:pt x="676284" y="0"/>
                  </a:cubicBezTo>
                  <a:cubicBezTo>
                    <a:pt x="979376" y="-69052"/>
                    <a:pt x="954343" y="73027"/>
                    <a:pt x="1230617" y="0"/>
                  </a:cubicBezTo>
                  <a:cubicBezTo>
                    <a:pt x="1498983" y="28312"/>
                    <a:pt x="1630607" y="-52520"/>
                    <a:pt x="1723973" y="0"/>
                  </a:cubicBezTo>
                  <a:cubicBezTo>
                    <a:pt x="1813769" y="75505"/>
                    <a:pt x="1988275" y="17095"/>
                    <a:pt x="2217328" y="0"/>
                  </a:cubicBezTo>
                  <a:cubicBezTo>
                    <a:pt x="2400474" y="-36739"/>
                    <a:pt x="2690473" y="182878"/>
                    <a:pt x="2893614" y="0"/>
                  </a:cubicBezTo>
                  <a:cubicBezTo>
                    <a:pt x="3117026" y="-18469"/>
                    <a:pt x="3204095" y="114127"/>
                    <a:pt x="3508923" y="0"/>
                  </a:cubicBezTo>
                  <a:cubicBezTo>
                    <a:pt x="3769204" y="-37835"/>
                    <a:pt x="3826694" y="64315"/>
                    <a:pt x="4185208" y="0"/>
                  </a:cubicBezTo>
                  <a:cubicBezTo>
                    <a:pt x="4489262" y="16386"/>
                    <a:pt x="4393034" y="-93621"/>
                    <a:pt x="4617588" y="0"/>
                  </a:cubicBezTo>
                  <a:cubicBezTo>
                    <a:pt x="4783861" y="-66427"/>
                    <a:pt x="4959289" y="73984"/>
                    <a:pt x="5049967" y="0"/>
                  </a:cubicBezTo>
                  <a:cubicBezTo>
                    <a:pt x="5144248" y="-3242"/>
                    <a:pt x="5392726" y="-7199"/>
                    <a:pt x="5482346" y="0"/>
                  </a:cubicBezTo>
                  <a:cubicBezTo>
                    <a:pt x="5618648" y="178455"/>
                    <a:pt x="5786164" y="-149942"/>
                    <a:pt x="6097656" y="0"/>
                  </a:cubicBezTo>
                  <a:cubicBezTo>
                    <a:pt x="6132155" y="204869"/>
                    <a:pt x="6082952" y="274095"/>
                    <a:pt x="6097656" y="564488"/>
                  </a:cubicBezTo>
                  <a:cubicBezTo>
                    <a:pt x="6092120" y="842615"/>
                    <a:pt x="6058571" y="832359"/>
                    <a:pt x="6097656" y="1027367"/>
                  </a:cubicBezTo>
                  <a:cubicBezTo>
                    <a:pt x="6134015" y="1258349"/>
                    <a:pt x="6100165" y="1367744"/>
                    <a:pt x="6097656" y="1524120"/>
                  </a:cubicBezTo>
                  <a:cubicBezTo>
                    <a:pt x="6111163" y="1630827"/>
                    <a:pt x="6102792" y="1756969"/>
                    <a:pt x="6097656" y="2088608"/>
                  </a:cubicBezTo>
                  <a:cubicBezTo>
                    <a:pt x="6109005" y="2357996"/>
                    <a:pt x="6062370" y="2432108"/>
                    <a:pt x="6097656" y="2720836"/>
                  </a:cubicBezTo>
                  <a:cubicBezTo>
                    <a:pt x="6121995" y="3025463"/>
                    <a:pt x="6075488" y="3131030"/>
                    <a:pt x="6097656" y="3386934"/>
                  </a:cubicBezTo>
                </a:path>
              </a:pathLst>
            </a:custGeom>
            <a:solidFill>
              <a:schemeClr val="accent5">
                <a:lumMod val="60000"/>
                <a:lumOff val="40000"/>
              </a:schemeClr>
            </a:solidFill>
            <a:ln w="38100" cap="flat" cmpd="sng" algn="ctr">
              <a:solidFill>
                <a:srgbClr val="0070C0"/>
              </a:solidFill>
              <a:prstDash val="solid"/>
              <a:miter lim="800000"/>
              <a:extLst>
                <a:ext uri="{C807C97D-BFC1-408E-A445-0C87EB9F89A2}">
                  <ask:lineSketchStyleProps xmlns:ask="http://schemas.microsoft.com/office/drawing/2018/sketchyshapes" sd="2114197731">
                    <a:custGeom>
                      <a:avLst/>
                      <a:gdLst>
                        <a:gd name="connsiteX0" fmla="*/ 0 w 9555861"/>
                        <a:gd name="connsiteY0" fmla="*/ 0 h 1235750"/>
                        <a:gd name="connsiteX1" fmla="*/ 868714 w 9555861"/>
                        <a:gd name="connsiteY1" fmla="*/ 0 h 1235750"/>
                        <a:gd name="connsiteX2" fmla="*/ 1832987 w 9555861"/>
                        <a:gd name="connsiteY2" fmla="*/ 0 h 1235750"/>
                        <a:gd name="connsiteX3" fmla="*/ 2510586 w 9555861"/>
                        <a:gd name="connsiteY3" fmla="*/ 0 h 1235750"/>
                        <a:gd name="connsiteX4" fmla="*/ 3570417 w 9555861"/>
                        <a:gd name="connsiteY4" fmla="*/ 0 h 1235750"/>
                        <a:gd name="connsiteX5" fmla="*/ 4534690 w 9555861"/>
                        <a:gd name="connsiteY5" fmla="*/ 0 h 1235750"/>
                        <a:gd name="connsiteX6" fmla="*/ 5594521 w 9555861"/>
                        <a:gd name="connsiteY6" fmla="*/ 0 h 1235750"/>
                        <a:gd name="connsiteX7" fmla="*/ 6176560 w 9555861"/>
                        <a:gd name="connsiteY7" fmla="*/ 0 h 1235750"/>
                        <a:gd name="connsiteX8" fmla="*/ 7140834 w 9555861"/>
                        <a:gd name="connsiteY8" fmla="*/ 0 h 1235750"/>
                        <a:gd name="connsiteX9" fmla="*/ 8009548 w 9555861"/>
                        <a:gd name="connsiteY9" fmla="*/ 0 h 1235750"/>
                        <a:gd name="connsiteX10" fmla="*/ 8591587 w 9555861"/>
                        <a:gd name="connsiteY10" fmla="*/ 0 h 1235750"/>
                        <a:gd name="connsiteX11" fmla="*/ 9093009 w 9555861"/>
                        <a:gd name="connsiteY11" fmla="*/ 0 h 1235750"/>
                        <a:gd name="connsiteX12" fmla="*/ 9555861 w 9555861"/>
                        <a:gd name="connsiteY12" fmla="*/ 0 h 1235750"/>
                        <a:gd name="connsiteX13" fmla="*/ 9555861 w 9555861"/>
                        <a:gd name="connsiteY13" fmla="*/ 161333 h 1235750"/>
                        <a:gd name="connsiteX14" fmla="*/ 9555861 w 9555861"/>
                        <a:gd name="connsiteY14" fmla="*/ 353560 h 1235750"/>
                        <a:gd name="connsiteX15" fmla="*/ 9555861 w 9555861"/>
                        <a:gd name="connsiteY15" fmla="*/ 545787 h 1235750"/>
                        <a:gd name="connsiteX16" fmla="*/ 9555861 w 9555861"/>
                        <a:gd name="connsiteY16" fmla="*/ 686524 h 1235750"/>
                        <a:gd name="connsiteX17" fmla="*/ 9555861 w 9555861"/>
                        <a:gd name="connsiteY17" fmla="*/ 837560 h 1235750"/>
                        <a:gd name="connsiteX18" fmla="*/ 9555861 w 9555861"/>
                        <a:gd name="connsiteY18" fmla="*/ 1029787 h 1235750"/>
                        <a:gd name="connsiteX19" fmla="*/ 9046300 w 9555861"/>
                        <a:gd name="connsiteY19" fmla="*/ 1128649 h 1235750"/>
                        <a:gd name="connsiteX20" fmla="*/ 8494276 w 9555861"/>
                        <a:gd name="connsiteY20" fmla="*/ 1235750 h 1235750"/>
                        <a:gd name="connsiteX21" fmla="*/ 7814734 w 9555861"/>
                        <a:gd name="connsiteY21" fmla="*/ 1235750 h 1235750"/>
                        <a:gd name="connsiteX22" fmla="*/ 7050249 w 9555861"/>
                        <a:gd name="connsiteY22" fmla="*/ 1235750 h 1235750"/>
                        <a:gd name="connsiteX23" fmla="*/ 6370707 w 9555861"/>
                        <a:gd name="connsiteY23" fmla="*/ 1235750 h 1235750"/>
                        <a:gd name="connsiteX24" fmla="*/ 5606221 w 9555861"/>
                        <a:gd name="connsiteY24" fmla="*/ 1235750 h 1235750"/>
                        <a:gd name="connsiteX25" fmla="*/ 4671852 w 9555861"/>
                        <a:gd name="connsiteY25" fmla="*/ 1235750 h 1235750"/>
                        <a:gd name="connsiteX26" fmla="*/ 3992309 w 9555861"/>
                        <a:gd name="connsiteY26" fmla="*/ 1235750 h 1235750"/>
                        <a:gd name="connsiteX27" fmla="*/ 3227825 w 9555861"/>
                        <a:gd name="connsiteY27" fmla="*/ 1235750 h 1235750"/>
                        <a:gd name="connsiteX28" fmla="*/ 2633225 w 9555861"/>
                        <a:gd name="connsiteY28" fmla="*/ 1235750 h 1235750"/>
                        <a:gd name="connsiteX29" fmla="*/ 1698854 w 9555861"/>
                        <a:gd name="connsiteY29" fmla="*/ 1235750 h 1235750"/>
                        <a:gd name="connsiteX30" fmla="*/ 764485 w 9555861"/>
                        <a:gd name="connsiteY30" fmla="*/ 1235750 h 1235750"/>
                        <a:gd name="connsiteX31" fmla="*/ 0 w 9555861"/>
                        <a:gd name="connsiteY31" fmla="*/ 1235750 h 1235750"/>
                        <a:gd name="connsiteX32" fmla="*/ 0 w 9555861"/>
                        <a:gd name="connsiteY32" fmla="*/ 1059214 h 1235750"/>
                        <a:gd name="connsiteX33" fmla="*/ 0 w 9555861"/>
                        <a:gd name="connsiteY33" fmla="*/ 907393 h 1235750"/>
                        <a:gd name="connsiteX34" fmla="*/ 0 w 9555861"/>
                        <a:gd name="connsiteY34" fmla="*/ 767930 h 1235750"/>
                        <a:gd name="connsiteX35" fmla="*/ 0 w 9555861"/>
                        <a:gd name="connsiteY35" fmla="*/ 591394 h 1235750"/>
                        <a:gd name="connsiteX36" fmla="*/ 0 w 9555861"/>
                        <a:gd name="connsiteY36" fmla="*/ 402501 h 1235750"/>
                        <a:gd name="connsiteX37" fmla="*/ 0 w 9555861"/>
                        <a:gd name="connsiteY37" fmla="*/ 225965 h 1235750"/>
                        <a:gd name="connsiteX38" fmla="*/ 0 w 9555861"/>
                        <a:gd name="connsiteY38" fmla="*/ 0 h 1235750"/>
                        <a:gd name="connsiteX0" fmla="*/ 8494276 w 9555861"/>
                        <a:gd name="connsiteY0" fmla="*/ 1235750 h 1235750"/>
                        <a:gd name="connsiteX1" fmla="*/ 8706593 w 9555861"/>
                        <a:gd name="connsiteY1" fmla="*/ 1070979 h 1235750"/>
                        <a:gd name="connsiteX2" fmla="*/ 9555861 w 9555861"/>
                        <a:gd name="connsiteY2" fmla="*/ 1029787 h 1235750"/>
                        <a:gd name="connsiteX3" fmla="*/ 9056915 w 9555861"/>
                        <a:gd name="connsiteY3" fmla="*/ 1126589 h 1235750"/>
                        <a:gd name="connsiteX4" fmla="*/ 8494276 w 9555861"/>
                        <a:gd name="connsiteY4" fmla="*/ 1235750 h 1235750"/>
                        <a:gd name="connsiteX0" fmla="*/ 8494276 w 9555861"/>
                        <a:gd name="connsiteY0" fmla="*/ 1235750 h 1235750"/>
                        <a:gd name="connsiteX1" fmla="*/ 8706593 w 9555861"/>
                        <a:gd name="connsiteY1" fmla="*/ 1070979 h 1235750"/>
                        <a:gd name="connsiteX2" fmla="*/ 9555861 w 9555861"/>
                        <a:gd name="connsiteY2" fmla="*/ 1029787 h 1235750"/>
                        <a:gd name="connsiteX3" fmla="*/ 9003837 w 9555861"/>
                        <a:gd name="connsiteY3" fmla="*/ 1136887 h 1235750"/>
                        <a:gd name="connsiteX4" fmla="*/ 8494276 w 9555861"/>
                        <a:gd name="connsiteY4" fmla="*/ 1235750 h 1235750"/>
                        <a:gd name="connsiteX5" fmla="*/ 7899676 w 9555861"/>
                        <a:gd name="connsiteY5" fmla="*/ 1235750 h 1235750"/>
                        <a:gd name="connsiteX6" fmla="*/ 7050249 w 9555861"/>
                        <a:gd name="connsiteY6" fmla="*/ 1235750 h 1235750"/>
                        <a:gd name="connsiteX7" fmla="*/ 6285763 w 9555861"/>
                        <a:gd name="connsiteY7" fmla="*/ 1235750 h 1235750"/>
                        <a:gd name="connsiteX8" fmla="*/ 5691165 w 9555861"/>
                        <a:gd name="connsiteY8" fmla="*/ 1235750 h 1235750"/>
                        <a:gd name="connsiteX9" fmla="*/ 4926679 w 9555861"/>
                        <a:gd name="connsiteY9" fmla="*/ 1235750 h 1235750"/>
                        <a:gd name="connsiteX10" fmla="*/ 4332081 w 9555861"/>
                        <a:gd name="connsiteY10" fmla="*/ 1235750 h 1235750"/>
                        <a:gd name="connsiteX11" fmla="*/ 3737481 w 9555861"/>
                        <a:gd name="connsiteY11" fmla="*/ 1235750 h 1235750"/>
                        <a:gd name="connsiteX12" fmla="*/ 2803110 w 9555861"/>
                        <a:gd name="connsiteY12" fmla="*/ 1235750 h 1235750"/>
                        <a:gd name="connsiteX13" fmla="*/ 1868740 w 9555861"/>
                        <a:gd name="connsiteY13" fmla="*/ 1235750 h 1235750"/>
                        <a:gd name="connsiteX14" fmla="*/ 1274141 w 9555861"/>
                        <a:gd name="connsiteY14" fmla="*/ 1235750 h 1235750"/>
                        <a:gd name="connsiteX15" fmla="*/ 0 w 9555861"/>
                        <a:gd name="connsiteY15" fmla="*/ 1235750 h 1235750"/>
                        <a:gd name="connsiteX16" fmla="*/ 0 w 9555861"/>
                        <a:gd name="connsiteY16" fmla="*/ 1096286 h 1235750"/>
                        <a:gd name="connsiteX17" fmla="*/ 0 w 9555861"/>
                        <a:gd name="connsiteY17" fmla="*/ 932108 h 1235750"/>
                        <a:gd name="connsiteX18" fmla="*/ 0 w 9555861"/>
                        <a:gd name="connsiteY18" fmla="*/ 767930 h 1235750"/>
                        <a:gd name="connsiteX19" fmla="*/ 0 w 9555861"/>
                        <a:gd name="connsiteY19" fmla="*/ 628467 h 1235750"/>
                        <a:gd name="connsiteX20" fmla="*/ 0 w 9555861"/>
                        <a:gd name="connsiteY20" fmla="*/ 451931 h 1235750"/>
                        <a:gd name="connsiteX21" fmla="*/ 0 w 9555861"/>
                        <a:gd name="connsiteY21" fmla="*/ 263038 h 1235750"/>
                        <a:gd name="connsiteX22" fmla="*/ 0 w 9555861"/>
                        <a:gd name="connsiteY22" fmla="*/ 0 h 1235750"/>
                        <a:gd name="connsiteX23" fmla="*/ 1059831 w 9555861"/>
                        <a:gd name="connsiteY23" fmla="*/ 0 h 1235750"/>
                        <a:gd name="connsiteX24" fmla="*/ 1928546 w 9555861"/>
                        <a:gd name="connsiteY24" fmla="*/ 0 h 1235750"/>
                        <a:gd name="connsiteX25" fmla="*/ 2701703 w 9555861"/>
                        <a:gd name="connsiteY25" fmla="*/ 0 h 1235750"/>
                        <a:gd name="connsiteX26" fmla="*/ 3474857 w 9555861"/>
                        <a:gd name="connsiteY26" fmla="*/ 0 h 1235750"/>
                        <a:gd name="connsiteX27" fmla="*/ 4534690 w 9555861"/>
                        <a:gd name="connsiteY27" fmla="*/ 0 h 1235750"/>
                        <a:gd name="connsiteX28" fmla="*/ 5498963 w 9555861"/>
                        <a:gd name="connsiteY28" fmla="*/ 0 h 1235750"/>
                        <a:gd name="connsiteX29" fmla="*/ 6558794 w 9555861"/>
                        <a:gd name="connsiteY29" fmla="*/ 0 h 1235750"/>
                        <a:gd name="connsiteX30" fmla="*/ 7236393 w 9555861"/>
                        <a:gd name="connsiteY30" fmla="*/ 0 h 1235750"/>
                        <a:gd name="connsiteX31" fmla="*/ 7913990 w 9555861"/>
                        <a:gd name="connsiteY31" fmla="*/ 0 h 1235750"/>
                        <a:gd name="connsiteX32" fmla="*/ 8591587 w 9555861"/>
                        <a:gd name="connsiteY32" fmla="*/ 0 h 1235750"/>
                        <a:gd name="connsiteX33" fmla="*/ 9555861 w 9555861"/>
                        <a:gd name="connsiteY33" fmla="*/ 0 h 1235750"/>
                        <a:gd name="connsiteX34" fmla="*/ 9555861 w 9555861"/>
                        <a:gd name="connsiteY34" fmla="*/ 171631 h 1235750"/>
                        <a:gd name="connsiteX35" fmla="*/ 9555861 w 9555861"/>
                        <a:gd name="connsiteY35" fmla="*/ 312368 h 1235750"/>
                        <a:gd name="connsiteX36" fmla="*/ 9555861 w 9555861"/>
                        <a:gd name="connsiteY36" fmla="*/ 463404 h 1235750"/>
                        <a:gd name="connsiteX37" fmla="*/ 9555861 w 9555861"/>
                        <a:gd name="connsiteY37" fmla="*/ 635035 h 1235750"/>
                        <a:gd name="connsiteX38" fmla="*/ 9555861 w 9555861"/>
                        <a:gd name="connsiteY38" fmla="*/ 827262 h 1235750"/>
                        <a:gd name="connsiteX39" fmla="*/ 9555861 w 9555861"/>
                        <a:gd name="connsiteY39" fmla="*/ 1029787 h 1235750"/>
                        <a:gd name="connsiteX0" fmla="*/ 8494276 w 9555861"/>
                        <a:gd name="connsiteY0" fmla="*/ 1235750 h 1235750"/>
                        <a:gd name="connsiteX1" fmla="*/ 8706593 w 9555861"/>
                        <a:gd name="connsiteY1" fmla="*/ 1070979 h 1235750"/>
                        <a:gd name="connsiteX2" fmla="*/ 9555861 w 9555861"/>
                        <a:gd name="connsiteY2" fmla="*/ 1029787 h 1235750"/>
                        <a:gd name="connsiteX3" fmla="*/ 9046300 w 9555861"/>
                        <a:gd name="connsiteY3" fmla="*/ 1128649 h 1235750"/>
                        <a:gd name="connsiteX4" fmla="*/ 8494276 w 9555861"/>
                        <a:gd name="connsiteY4" fmla="*/ 1235750 h 1235750"/>
                        <a:gd name="connsiteX5" fmla="*/ 7899676 w 9555861"/>
                        <a:gd name="connsiteY5" fmla="*/ 1235750 h 1235750"/>
                        <a:gd name="connsiteX6" fmla="*/ 6880363 w 9555861"/>
                        <a:gd name="connsiteY6" fmla="*/ 1235750 h 1235750"/>
                        <a:gd name="connsiteX7" fmla="*/ 6285763 w 9555861"/>
                        <a:gd name="connsiteY7" fmla="*/ 1235750 h 1235750"/>
                        <a:gd name="connsiteX8" fmla="*/ 5351394 w 9555861"/>
                        <a:gd name="connsiteY8" fmla="*/ 1235750 h 1235750"/>
                        <a:gd name="connsiteX9" fmla="*/ 4586909 w 9555861"/>
                        <a:gd name="connsiteY9" fmla="*/ 1235750 h 1235750"/>
                        <a:gd name="connsiteX10" fmla="*/ 3822423 w 9555861"/>
                        <a:gd name="connsiteY10" fmla="*/ 1235750 h 1235750"/>
                        <a:gd name="connsiteX11" fmla="*/ 2803110 w 9555861"/>
                        <a:gd name="connsiteY11" fmla="*/ 1235750 h 1235750"/>
                        <a:gd name="connsiteX12" fmla="*/ 1783798 w 9555861"/>
                        <a:gd name="connsiteY12" fmla="*/ 1235750 h 1235750"/>
                        <a:gd name="connsiteX13" fmla="*/ 849427 w 9555861"/>
                        <a:gd name="connsiteY13" fmla="*/ 1235750 h 1235750"/>
                        <a:gd name="connsiteX14" fmla="*/ 0 w 9555861"/>
                        <a:gd name="connsiteY14" fmla="*/ 1235750 h 1235750"/>
                        <a:gd name="connsiteX15" fmla="*/ 0 w 9555861"/>
                        <a:gd name="connsiteY15" fmla="*/ 1046856 h 1235750"/>
                        <a:gd name="connsiteX16" fmla="*/ 0 w 9555861"/>
                        <a:gd name="connsiteY16" fmla="*/ 882678 h 1235750"/>
                        <a:gd name="connsiteX17" fmla="*/ 0 w 9555861"/>
                        <a:gd name="connsiteY17" fmla="*/ 706142 h 1235750"/>
                        <a:gd name="connsiteX18" fmla="*/ 0 w 9555861"/>
                        <a:gd name="connsiteY18" fmla="*/ 517249 h 1235750"/>
                        <a:gd name="connsiteX19" fmla="*/ 0 w 9555861"/>
                        <a:gd name="connsiteY19" fmla="*/ 377786 h 1235750"/>
                        <a:gd name="connsiteX20" fmla="*/ 0 w 9555861"/>
                        <a:gd name="connsiteY20" fmla="*/ 176535 h 1235750"/>
                        <a:gd name="connsiteX21" fmla="*/ 0 w 9555861"/>
                        <a:gd name="connsiteY21" fmla="*/ 0 h 1235750"/>
                        <a:gd name="connsiteX22" fmla="*/ 868714 w 9555861"/>
                        <a:gd name="connsiteY22" fmla="*/ 0 h 1235750"/>
                        <a:gd name="connsiteX23" fmla="*/ 1641870 w 9555861"/>
                        <a:gd name="connsiteY23" fmla="*/ 0 h 1235750"/>
                        <a:gd name="connsiteX24" fmla="*/ 2319467 w 9555861"/>
                        <a:gd name="connsiteY24" fmla="*/ 0 h 1235750"/>
                        <a:gd name="connsiteX25" fmla="*/ 3379300 w 9555861"/>
                        <a:gd name="connsiteY25" fmla="*/ 0 h 1235750"/>
                        <a:gd name="connsiteX26" fmla="*/ 4248014 w 9555861"/>
                        <a:gd name="connsiteY26" fmla="*/ 0 h 1235750"/>
                        <a:gd name="connsiteX27" fmla="*/ 5212287 w 9555861"/>
                        <a:gd name="connsiteY27" fmla="*/ 0 h 1235750"/>
                        <a:gd name="connsiteX28" fmla="*/ 6272120 w 9555861"/>
                        <a:gd name="connsiteY28" fmla="*/ 0 h 1235750"/>
                        <a:gd name="connsiteX29" fmla="*/ 7140834 w 9555861"/>
                        <a:gd name="connsiteY29" fmla="*/ 0 h 1235750"/>
                        <a:gd name="connsiteX30" fmla="*/ 7818431 w 9555861"/>
                        <a:gd name="connsiteY30" fmla="*/ 0 h 1235750"/>
                        <a:gd name="connsiteX31" fmla="*/ 8496029 w 9555861"/>
                        <a:gd name="connsiteY31" fmla="*/ 0 h 1235750"/>
                        <a:gd name="connsiteX32" fmla="*/ 9555861 w 9555861"/>
                        <a:gd name="connsiteY32" fmla="*/ 0 h 1235750"/>
                        <a:gd name="connsiteX33" fmla="*/ 9555861 w 9555861"/>
                        <a:gd name="connsiteY33" fmla="*/ 140737 h 1235750"/>
                        <a:gd name="connsiteX34" fmla="*/ 9555861 w 9555861"/>
                        <a:gd name="connsiteY34" fmla="*/ 312368 h 1235750"/>
                        <a:gd name="connsiteX35" fmla="*/ 9555861 w 9555861"/>
                        <a:gd name="connsiteY35" fmla="*/ 463404 h 1235750"/>
                        <a:gd name="connsiteX36" fmla="*/ 9555861 w 9555861"/>
                        <a:gd name="connsiteY36" fmla="*/ 635035 h 1235750"/>
                        <a:gd name="connsiteX37" fmla="*/ 9555861 w 9555861"/>
                        <a:gd name="connsiteY37" fmla="*/ 816964 h 1235750"/>
                        <a:gd name="connsiteX38" fmla="*/ 9555861 w 9555861"/>
                        <a:gd name="connsiteY38" fmla="*/ 1029787 h 123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555861" h="1235750" stroke="0" extrusionOk="0">
                          <a:moveTo>
                            <a:pt x="0" y="0"/>
                          </a:moveTo>
                          <a:cubicBezTo>
                            <a:pt x="203857" y="-26957"/>
                            <a:pt x="604332" y="73807"/>
                            <a:pt x="868714" y="0"/>
                          </a:cubicBezTo>
                          <a:cubicBezTo>
                            <a:pt x="1036421" y="-62379"/>
                            <a:pt x="1567258" y="-7588"/>
                            <a:pt x="1832987" y="0"/>
                          </a:cubicBezTo>
                          <a:cubicBezTo>
                            <a:pt x="2098395" y="-49116"/>
                            <a:pt x="2288851" y="21527"/>
                            <a:pt x="2510586" y="0"/>
                          </a:cubicBezTo>
                          <a:cubicBezTo>
                            <a:pt x="2710653" y="-58262"/>
                            <a:pt x="3352472" y="3907"/>
                            <a:pt x="3570417" y="0"/>
                          </a:cubicBezTo>
                          <a:cubicBezTo>
                            <a:pt x="3773711" y="30358"/>
                            <a:pt x="4233762" y="9554"/>
                            <a:pt x="4534690" y="0"/>
                          </a:cubicBezTo>
                          <a:cubicBezTo>
                            <a:pt x="4744050" y="-44521"/>
                            <a:pt x="5163855" y="54937"/>
                            <a:pt x="5594521" y="0"/>
                          </a:cubicBezTo>
                          <a:cubicBezTo>
                            <a:pt x="6038433" y="-5567"/>
                            <a:pt x="6049017" y="8574"/>
                            <a:pt x="6176560" y="0"/>
                          </a:cubicBezTo>
                          <a:cubicBezTo>
                            <a:pt x="6321390" y="8949"/>
                            <a:pt x="6841476" y="-3705"/>
                            <a:pt x="7140834" y="0"/>
                          </a:cubicBezTo>
                          <a:cubicBezTo>
                            <a:pt x="7554185" y="-12093"/>
                            <a:pt x="7639219" y="17015"/>
                            <a:pt x="8009548" y="0"/>
                          </a:cubicBezTo>
                          <a:cubicBezTo>
                            <a:pt x="8382260" y="-15406"/>
                            <a:pt x="8321391" y="12936"/>
                            <a:pt x="8591587" y="0"/>
                          </a:cubicBezTo>
                          <a:cubicBezTo>
                            <a:pt x="8694060" y="-43269"/>
                            <a:pt x="8974057" y="43697"/>
                            <a:pt x="9093009" y="0"/>
                          </a:cubicBezTo>
                          <a:cubicBezTo>
                            <a:pt x="9211961" y="-43697"/>
                            <a:pt x="9331794" y="1711"/>
                            <a:pt x="9555861" y="0"/>
                          </a:cubicBezTo>
                          <a:cubicBezTo>
                            <a:pt x="9627477" y="71914"/>
                            <a:pt x="9480977" y="62337"/>
                            <a:pt x="9555861" y="161333"/>
                          </a:cubicBezTo>
                          <a:cubicBezTo>
                            <a:pt x="9641360" y="234490"/>
                            <a:pt x="9483422" y="286603"/>
                            <a:pt x="9555861" y="353560"/>
                          </a:cubicBezTo>
                          <a:cubicBezTo>
                            <a:pt x="9648846" y="421295"/>
                            <a:pt x="9509691" y="511877"/>
                            <a:pt x="9555861" y="545787"/>
                          </a:cubicBezTo>
                          <a:cubicBezTo>
                            <a:pt x="9615488" y="607045"/>
                            <a:pt x="9534839" y="628002"/>
                            <a:pt x="9555861" y="686524"/>
                          </a:cubicBezTo>
                          <a:cubicBezTo>
                            <a:pt x="9564903" y="748451"/>
                            <a:pt x="9541200" y="800050"/>
                            <a:pt x="9555861" y="837560"/>
                          </a:cubicBezTo>
                          <a:cubicBezTo>
                            <a:pt x="9549397" y="879708"/>
                            <a:pt x="9496983" y="967733"/>
                            <a:pt x="9555861" y="1029787"/>
                          </a:cubicBezTo>
                          <a:cubicBezTo>
                            <a:pt x="9445929" y="1077423"/>
                            <a:pt x="9252189" y="1116627"/>
                            <a:pt x="9046300" y="1128649"/>
                          </a:cubicBezTo>
                          <a:cubicBezTo>
                            <a:pt x="8813302" y="1159197"/>
                            <a:pt x="8695123" y="1181658"/>
                            <a:pt x="8494276" y="1235750"/>
                          </a:cubicBezTo>
                          <a:cubicBezTo>
                            <a:pt x="8294451" y="1247740"/>
                            <a:pt x="8123696" y="1252633"/>
                            <a:pt x="7814734" y="1235750"/>
                          </a:cubicBezTo>
                          <a:cubicBezTo>
                            <a:pt x="7486133" y="1301786"/>
                            <a:pt x="7267151" y="1273705"/>
                            <a:pt x="7050249" y="1235750"/>
                          </a:cubicBezTo>
                          <a:cubicBezTo>
                            <a:pt x="6886609" y="1231740"/>
                            <a:pt x="6636389" y="1228588"/>
                            <a:pt x="6370707" y="1235750"/>
                          </a:cubicBezTo>
                          <a:cubicBezTo>
                            <a:pt x="6111562" y="1259270"/>
                            <a:pt x="5934210" y="1198693"/>
                            <a:pt x="5606221" y="1235750"/>
                          </a:cubicBezTo>
                          <a:cubicBezTo>
                            <a:pt x="5254169" y="1283469"/>
                            <a:pt x="4900283" y="1205936"/>
                            <a:pt x="4671852" y="1235750"/>
                          </a:cubicBezTo>
                          <a:cubicBezTo>
                            <a:pt x="4485253" y="1277859"/>
                            <a:pt x="4270921" y="1230413"/>
                            <a:pt x="3992309" y="1235750"/>
                          </a:cubicBezTo>
                          <a:cubicBezTo>
                            <a:pt x="3681382" y="1254708"/>
                            <a:pt x="3594199" y="1255388"/>
                            <a:pt x="3227825" y="1235750"/>
                          </a:cubicBezTo>
                          <a:cubicBezTo>
                            <a:pt x="2866608" y="1237202"/>
                            <a:pt x="2841602" y="1221764"/>
                            <a:pt x="2633225" y="1235750"/>
                          </a:cubicBezTo>
                          <a:cubicBezTo>
                            <a:pt x="2417648" y="1285663"/>
                            <a:pt x="2005174" y="1252329"/>
                            <a:pt x="1698854" y="1235750"/>
                          </a:cubicBezTo>
                          <a:cubicBezTo>
                            <a:pt x="1397512" y="1197226"/>
                            <a:pt x="1232994" y="1223273"/>
                            <a:pt x="764485" y="1235750"/>
                          </a:cubicBezTo>
                          <a:cubicBezTo>
                            <a:pt x="304666" y="1240662"/>
                            <a:pt x="244229" y="1225089"/>
                            <a:pt x="0" y="1235750"/>
                          </a:cubicBezTo>
                          <a:cubicBezTo>
                            <a:pt x="-15988" y="1191316"/>
                            <a:pt x="53753" y="1123635"/>
                            <a:pt x="0" y="1059214"/>
                          </a:cubicBezTo>
                          <a:cubicBezTo>
                            <a:pt x="-48470" y="1004914"/>
                            <a:pt x="63723" y="971344"/>
                            <a:pt x="0" y="907393"/>
                          </a:cubicBezTo>
                          <a:cubicBezTo>
                            <a:pt x="-49233" y="834575"/>
                            <a:pt x="74705" y="842019"/>
                            <a:pt x="0" y="767930"/>
                          </a:cubicBezTo>
                          <a:cubicBezTo>
                            <a:pt x="-87759" y="712093"/>
                            <a:pt x="57101" y="644953"/>
                            <a:pt x="0" y="591394"/>
                          </a:cubicBezTo>
                          <a:cubicBezTo>
                            <a:pt x="-51620" y="538505"/>
                            <a:pt x="8659" y="484880"/>
                            <a:pt x="0" y="402501"/>
                          </a:cubicBezTo>
                          <a:cubicBezTo>
                            <a:pt x="8043" y="319968"/>
                            <a:pt x="62678" y="242356"/>
                            <a:pt x="0" y="225965"/>
                          </a:cubicBezTo>
                          <a:cubicBezTo>
                            <a:pt x="-63801" y="193815"/>
                            <a:pt x="59119" y="62823"/>
                            <a:pt x="0" y="0"/>
                          </a:cubicBezTo>
                          <a:close/>
                        </a:path>
                        <a:path w="9555861" h="1235750" fill="darkenLess" stroke="0" extrusionOk="0">
                          <a:moveTo>
                            <a:pt x="8494276" y="1235750"/>
                          </a:moveTo>
                          <a:cubicBezTo>
                            <a:pt x="8501011" y="1157788"/>
                            <a:pt x="8646898" y="1109981"/>
                            <a:pt x="8706593" y="1070979"/>
                          </a:cubicBezTo>
                          <a:cubicBezTo>
                            <a:pt x="8980107" y="1067301"/>
                            <a:pt x="9168236" y="1097661"/>
                            <a:pt x="9555861" y="1029787"/>
                          </a:cubicBezTo>
                          <a:cubicBezTo>
                            <a:pt x="9360889" y="1072162"/>
                            <a:pt x="9132923" y="1112116"/>
                            <a:pt x="9056915" y="1126589"/>
                          </a:cubicBezTo>
                          <a:cubicBezTo>
                            <a:pt x="9001430" y="1201350"/>
                            <a:pt x="8703132" y="1163161"/>
                            <a:pt x="8494276" y="1235750"/>
                          </a:cubicBezTo>
                          <a:close/>
                        </a:path>
                        <a:path w="9555861" h="1235750" fill="none" extrusionOk="0">
                          <a:moveTo>
                            <a:pt x="8494276" y="1235750"/>
                          </a:moveTo>
                          <a:cubicBezTo>
                            <a:pt x="8509944" y="1204766"/>
                            <a:pt x="8715216" y="1117209"/>
                            <a:pt x="8706593" y="1070979"/>
                          </a:cubicBezTo>
                          <a:cubicBezTo>
                            <a:pt x="9118771" y="1052012"/>
                            <a:pt x="9159520" y="1060963"/>
                            <a:pt x="9555861" y="1029787"/>
                          </a:cubicBezTo>
                          <a:cubicBezTo>
                            <a:pt x="9438169" y="1066938"/>
                            <a:pt x="9172272" y="1106981"/>
                            <a:pt x="9003837" y="1136887"/>
                          </a:cubicBezTo>
                          <a:cubicBezTo>
                            <a:pt x="8805214" y="1191672"/>
                            <a:pt x="8635533" y="1237717"/>
                            <a:pt x="8494276" y="1235750"/>
                          </a:cubicBezTo>
                          <a:cubicBezTo>
                            <a:pt x="8305794" y="1210903"/>
                            <a:pt x="8160937" y="1198889"/>
                            <a:pt x="7899676" y="1235750"/>
                          </a:cubicBezTo>
                          <a:cubicBezTo>
                            <a:pt x="7634284" y="1269054"/>
                            <a:pt x="7463998" y="1246311"/>
                            <a:pt x="7050249" y="1235750"/>
                          </a:cubicBezTo>
                          <a:cubicBezTo>
                            <a:pt x="6640433" y="1252367"/>
                            <a:pt x="6643186" y="1226110"/>
                            <a:pt x="6285763" y="1235750"/>
                          </a:cubicBezTo>
                          <a:cubicBezTo>
                            <a:pt x="5931437" y="1244660"/>
                            <a:pt x="5841396" y="1234774"/>
                            <a:pt x="5691165" y="1235750"/>
                          </a:cubicBezTo>
                          <a:cubicBezTo>
                            <a:pt x="5496028" y="1265024"/>
                            <a:pt x="5130635" y="1186391"/>
                            <a:pt x="4926679" y="1235750"/>
                          </a:cubicBezTo>
                          <a:cubicBezTo>
                            <a:pt x="4692021" y="1284620"/>
                            <a:pt x="4552139" y="1210195"/>
                            <a:pt x="4332081" y="1235750"/>
                          </a:cubicBezTo>
                          <a:cubicBezTo>
                            <a:pt x="4090415" y="1227504"/>
                            <a:pt x="3909439" y="1221118"/>
                            <a:pt x="3737481" y="1235750"/>
                          </a:cubicBezTo>
                          <a:cubicBezTo>
                            <a:pt x="3563060" y="1233815"/>
                            <a:pt x="3091754" y="1172879"/>
                            <a:pt x="2803110" y="1235750"/>
                          </a:cubicBezTo>
                          <a:cubicBezTo>
                            <a:pt x="2533100" y="1253500"/>
                            <a:pt x="2269314" y="1204546"/>
                            <a:pt x="1868740" y="1235750"/>
                          </a:cubicBezTo>
                          <a:cubicBezTo>
                            <a:pt x="1483749" y="1240111"/>
                            <a:pt x="1486374" y="1221002"/>
                            <a:pt x="1274141" y="1235750"/>
                          </a:cubicBezTo>
                          <a:cubicBezTo>
                            <a:pt x="1050378" y="1117451"/>
                            <a:pt x="472078" y="1252459"/>
                            <a:pt x="0" y="1235750"/>
                          </a:cubicBezTo>
                          <a:cubicBezTo>
                            <a:pt x="-74295" y="1186231"/>
                            <a:pt x="82838" y="1131253"/>
                            <a:pt x="0" y="1096286"/>
                          </a:cubicBezTo>
                          <a:cubicBezTo>
                            <a:pt x="-82240" y="1064540"/>
                            <a:pt x="72113" y="973620"/>
                            <a:pt x="0" y="932108"/>
                          </a:cubicBezTo>
                          <a:cubicBezTo>
                            <a:pt x="-68523" y="886537"/>
                            <a:pt x="5966" y="819994"/>
                            <a:pt x="0" y="767930"/>
                          </a:cubicBezTo>
                          <a:cubicBezTo>
                            <a:pt x="-7813" y="712233"/>
                            <a:pt x="72374" y="674805"/>
                            <a:pt x="0" y="628467"/>
                          </a:cubicBezTo>
                          <a:cubicBezTo>
                            <a:pt x="-84460" y="577026"/>
                            <a:pt x="87650" y="498271"/>
                            <a:pt x="0" y="451931"/>
                          </a:cubicBezTo>
                          <a:cubicBezTo>
                            <a:pt x="-58736" y="372212"/>
                            <a:pt x="111690" y="344578"/>
                            <a:pt x="0" y="263038"/>
                          </a:cubicBezTo>
                          <a:cubicBezTo>
                            <a:pt x="-91879" y="170209"/>
                            <a:pt x="66052" y="46606"/>
                            <a:pt x="0" y="0"/>
                          </a:cubicBezTo>
                          <a:cubicBezTo>
                            <a:pt x="299590" y="-83845"/>
                            <a:pt x="703362" y="54794"/>
                            <a:pt x="1059831" y="0"/>
                          </a:cubicBezTo>
                          <a:cubicBezTo>
                            <a:pt x="1494701" y="-23422"/>
                            <a:pt x="1531281" y="17475"/>
                            <a:pt x="1928546" y="0"/>
                          </a:cubicBezTo>
                          <a:cubicBezTo>
                            <a:pt x="2345885" y="10134"/>
                            <a:pt x="2538084" y="-14793"/>
                            <a:pt x="2701703" y="0"/>
                          </a:cubicBezTo>
                          <a:cubicBezTo>
                            <a:pt x="2870807" y="19204"/>
                            <a:pt x="3131291" y="-10001"/>
                            <a:pt x="3474857" y="0"/>
                          </a:cubicBezTo>
                          <a:cubicBezTo>
                            <a:pt x="3797281" y="-7419"/>
                            <a:pt x="4097653" y="57791"/>
                            <a:pt x="4534690" y="0"/>
                          </a:cubicBezTo>
                          <a:cubicBezTo>
                            <a:pt x="4885112" y="-260"/>
                            <a:pt x="5010114" y="27862"/>
                            <a:pt x="5498963" y="0"/>
                          </a:cubicBezTo>
                          <a:cubicBezTo>
                            <a:pt x="5949149" y="-12146"/>
                            <a:pt x="6027167" y="20923"/>
                            <a:pt x="6558794" y="0"/>
                          </a:cubicBezTo>
                          <a:cubicBezTo>
                            <a:pt x="7069626" y="-1981"/>
                            <a:pt x="6931239" y="-25038"/>
                            <a:pt x="7236393" y="0"/>
                          </a:cubicBezTo>
                          <a:cubicBezTo>
                            <a:pt x="7506639" y="-16987"/>
                            <a:pt x="7763609" y="14233"/>
                            <a:pt x="7913990" y="0"/>
                          </a:cubicBezTo>
                          <a:cubicBezTo>
                            <a:pt x="8068937" y="-214"/>
                            <a:pt x="8429039" y="-4957"/>
                            <a:pt x="8591587" y="0"/>
                          </a:cubicBezTo>
                          <a:cubicBezTo>
                            <a:pt x="8849614" y="48778"/>
                            <a:pt x="9119791" y="-22655"/>
                            <a:pt x="9555861" y="0"/>
                          </a:cubicBezTo>
                          <a:cubicBezTo>
                            <a:pt x="9612985" y="64705"/>
                            <a:pt x="9547112" y="83076"/>
                            <a:pt x="9555861" y="171631"/>
                          </a:cubicBezTo>
                          <a:cubicBezTo>
                            <a:pt x="9560699" y="257322"/>
                            <a:pt x="9503069" y="255344"/>
                            <a:pt x="9555861" y="312368"/>
                          </a:cubicBezTo>
                          <a:cubicBezTo>
                            <a:pt x="9602660" y="376389"/>
                            <a:pt x="9521348" y="422735"/>
                            <a:pt x="9555861" y="463404"/>
                          </a:cubicBezTo>
                          <a:cubicBezTo>
                            <a:pt x="9597487" y="497067"/>
                            <a:pt x="9534491" y="537714"/>
                            <a:pt x="9555861" y="635035"/>
                          </a:cubicBezTo>
                          <a:cubicBezTo>
                            <a:pt x="9577257" y="722087"/>
                            <a:pt x="9524748" y="739113"/>
                            <a:pt x="9555861" y="827262"/>
                          </a:cubicBezTo>
                          <a:cubicBezTo>
                            <a:pt x="9578537" y="917449"/>
                            <a:pt x="9515684" y="952197"/>
                            <a:pt x="9555861" y="1029787"/>
                          </a:cubicBezTo>
                        </a:path>
                        <a:path w="9555861" h="1235750" fill="none" stroke="0" extrusionOk="0">
                          <a:moveTo>
                            <a:pt x="8494276" y="1235750"/>
                          </a:moveTo>
                          <a:cubicBezTo>
                            <a:pt x="8505532" y="1174563"/>
                            <a:pt x="8682112" y="1150622"/>
                            <a:pt x="8706593" y="1070979"/>
                          </a:cubicBezTo>
                          <a:cubicBezTo>
                            <a:pt x="9031279" y="1081269"/>
                            <a:pt x="9201108" y="1064456"/>
                            <a:pt x="9555861" y="1029787"/>
                          </a:cubicBezTo>
                          <a:cubicBezTo>
                            <a:pt x="9385940" y="1073416"/>
                            <a:pt x="9181711" y="1084914"/>
                            <a:pt x="9046300" y="1128649"/>
                          </a:cubicBezTo>
                          <a:cubicBezTo>
                            <a:pt x="8917715" y="1145568"/>
                            <a:pt x="8681004" y="1176214"/>
                            <a:pt x="8494276" y="1235750"/>
                          </a:cubicBezTo>
                          <a:cubicBezTo>
                            <a:pt x="8344002" y="1238481"/>
                            <a:pt x="8059381" y="1216273"/>
                            <a:pt x="7899676" y="1235750"/>
                          </a:cubicBezTo>
                          <a:cubicBezTo>
                            <a:pt x="7795517" y="1224052"/>
                            <a:pt x="7185268" y="1239839"/>
                            <a:pt x="6880363" y="1235750"/>
                          </a:cubicBezTo>
                          <a:cubicBezTo>
                            <a:pt x="6530750" y="1261631"/>
                            <a:pt x="6558813" y="1238319"/>
                            <a:pt x="6285763" y="1235750"/>
                          </a:cubicBezTo>
                          <a:cubicBezTo>
                            <a:pt x="5940596" y="1191560"/>
                            <a:pt x="5651006" y="1300053"/>
                            <a:pt x="5351394" y="1235750"/>
                          </a:cubicBezTo>
                          <a:cubicBezTo>
                            <a:pt x="5008382" y="1259054"/>
                            <a:pt x="4877896" y="1230751"/>
                            <a:pt x="4586909" y="1235750"/>
                          </a:cubicBezTo>
                          <a:cubicBezTo>
                            <a:pt x="4303755" y="1245647"/>
                            <a:pt x="4073313" y="1247970"/>
                            <a:pt x="3822423" y="1235750"/>
                          </a:cubicBezTo>
                          <a:cubicBezTo>
                            <a:pt x="3599430" y="1275880"/>
                            <a:pt x="3039885" y="1203133"/>
                            <a:pt x="2803110" y="1235750"/>
                          </a:cubicBezTo>
                          <a:cubicBezTo>
                            <a:pt x="2587521" y="1272190"/>
                            <a:pt x="2050253" y="1183801"/>
                            <a:pt x="1783798" y="1235750"/>
                          </a:cubicBezTo>
                          <a:cubicBezTo>
                            <a:pt x="1423294" y="1270532"/>
                            <a:pt x="1137582" y="1216233"/>
                            <a:pt x="849427" y="1235750"/>
                          </a:cubicBezTo>
                          <a:cubicBezTo>
                            <a:pt x="570585" y="1242837"/>
                            <a:pt x="401079" y="1216413"/>
                            <a:pt x="0" y="1235750"/>
                          </a:cubicBezTo>
                          <a:cubicBezTo>
                            <a:pt x="-44524" y="1180748"/>
                            <a:pt x="31824" y="1085598"/>
                            <a:pt x="0" y="1046856"/>
                          </a:cubicBezTo>
                          <a:cubicBezTo>
                            <a:pt x="-51322" y="992589"/>
                            <a:pt x="72777" y="943872"/>
                            <a:pt x="0" y="882678"/>
                          </a:cubicBezTo>
                          <a:cubicBezTo>
                            <a:pt x="-70259" y="852298"/>
                            <a:pt x="83462" y="783500"/>
                            <a:pt x="0" y="706142"/>
                          </a:cubicBezTo>
                          <a:cubicBezTo>
                            <a:pt x="-80302" y="657262"/>
                            <a:pt x="46601" y="620436"/>
                            <a:pt x="0" y="517249"/>
                          </a:cubicBezTo>
                          <a:cubicBezTo>
                            <a:pt x="-40653" y="452712"/>
                            <a:pt x="93736" y="419871"/>
                            <a:pt x="0" y="377786"/>
                          </a:cubicBezTo>
                          <a:cubicBezTo>
                            <a:pt x="-63448" y="332907"/>
                            <a:pt x="74145" y="277906"/>
                            <a:pt x="0" y="176535"/>
                          </a:cubicBezTo>
                          <a:cubicBezTo>
                            <a:pt x="-51437" y="91395"/>
                            <a:pt x="38424" y="85795"/>
                            <a:pt x="0" y="0"/>
                          </a:cubicBezTo>
                          <a:cubicBezTo>
                            <a:pt x="312603" y="7499"/>
                            <a:pt x="468085" y="7634"/>
                            <a:pt x="868714" y="0"/>
                          </a:cubicBezTo>
                          <a:cubicBezTo>
                            <a:pt x="1275931" y="-3429"/>
                            <a:pt x="1313204" y="21302"/>
                            <a:pt x="1641870" y="0"/>
                          </a:cubicBezTo>
                          <a:cubicBezTo>
                            <a:pt x="1971266" y="-11785"/>
                            <a:pt x="2200616" y="3006"/>
                            <a:pt x="2319467" y="0"/>
                          </a:cubicBezTo>
                          <a:cubicBezTo>
                            <a:pt x="2448213" y="380"/>
                            <a:pt x="3060391" y="35207"/>
                            <a:pt x="3379300" y="0"/>
                          </a:cubicBezTo>
                          <a:cubicBezTo>
                            <a:pt x="3600957" y="-22124"/>
                            <a:pt x="3954530" y="4667"/>
                            <a:pt x="4248014" y="0"/>
                          </a:cubicBezTo>
                          <a:cubicBezTo>
                            <a:pt x="4521246" y="7287"/>
                            <a:pt x="4836384" y="69279"/>
                            <a:pt x="5212287" y="0"/>
                          </a:cubicBezTo>
                          <a:cubicBezTo>
                            <a:pt x="5580812" y="-59414"/>
                            <a:pt x="5760680" y="15026"/>
                            <a:pt x="6272120" y="0"/>
                          </a:cubicBezTo>
                          <a:cubicBezTo>
                            <a:pt x="6792900" y="-50642"/>
                            <a:pt x="6946834" y="9898"/>
                            <a:pt x="7140834" y="0"/>
                          </a:cubicBezTo>
                          <a:cubicBezTo>
                            <a:pt x="7371694" y="-14783"/>
                            <a:pt x="7630243" y="-46327"/>
                            <a:pt x="7818431" y="0"/>
                          </a:cubicBezTo>
                          <a:cubicBezTo>
                            <a:pt x="8018887" y="6669"/>
                            <a:pt x="8303035" y="-44682"/>
                            <a:pt x="8496029" y="0"/>
                          </a:cubicBezTo>
                          <a:cubicBezTo>
                            <a:pt x="8650488" y="2268"/>
                            <a:pt x="9181752" y="-3267"/>
                            <a:pt x="9555861" y="0"/>
                          </a:cubicBezTo>
                          <a:cubicBezTo>
                            <a:pt x="9586549" y="30707"/>
                            <a:pt x="9525619" y="73194"/>
                            <a:pt x="9555861" y="140737"/>
                          </a:cubicBezTo>
                          <a:cubicBezTo>
                            <a:pt x="9581836" y="201311"/>
                            <a:pt x="9496353" y="276693"/>
                            <a:pt x="9555861" y="312368"/>
                          </a:cubicBezTo>
                          <a:cubicBezTo>
                            <a:pt x="9613632" y="344060"/>
                            <a:pt x="9552680" y="419852"/>
                            <a:pt x="9555861" y="463404"/>
                          </a:cubicBezTo>
                          <a:cubicBezTo>
                            <a:pt x="9566352" y="508385"/>
                            <a:pt x="9499925" y="585204"/>
                            <a:pt x="9555861" y="635035"/>
                          </a:cubicBezTo>
                          <a:cubicBezTo>
                            <a:pt x="9627551" y="696983"/>
                            <a:pt x="9506626" y="740287"/>
                            <a:pt x="9555861" y="816964"/>
                          </a:cubicBezTo>
                          <a:cubicBezTo>
                            <a:pt x="9636810" y="857009"/>
                            <a:pt x="9423866" y="981818"/>
                            <a:pt x="9555861" y="1029787"/>
                          </a:cubicBezTo>
                        </a:path>
                        <a:path w="9555861" h="1235750" fill="none" stroke="0" extrusionOk="0">
                          <a:moveTo>
                            <a:pt x="8494276" y="1235750"/>
                          </a:moveTo>
                          <a:cubicBezTo>
                            <a:pt x="8508927" y="1193100"/>
                            <a:pt x="8726244" y="1117181"/>
                            <a:pt x="8706593" y="1070979"/>
                          </a:cubicBezTo>
                          <a:cubicBezTo>
                            <a:pt x="9121089" y="1046417"/>
                            <a:pt x="9161792" y="1060514"/>
                            <a:pt x="9555861" y="1029787"/>
                          </a:cubicBezTo>
                          <a:cubicBezTo>
                            <a:pt x="9459458" y="1006295"/>
                            <a:pt x="9173283" y="1100932"/>
                            <a:pt x="9003837" y="1136887"/>
                          </a:cubicBezTo>
                          <a:cubicBezTo>
                            <a:pt x="8824990" y="1169342"/>
                            <a:pt x="8641055" y="1225696"/>
                            <a:pt x="8494276" y="1235750"/>
                          </a:cubicBezTo>
                          <a:cubicBezTo>
                            <a:pt x="8255093" y="1233133"/>
                            <a:pt x="8178024" y="1199095"/>
                            <a:pt x="7899676" y="1235750"/>
                          </a:cubicBezTo>
                          <a:cubicBezTo>
                            <a:pt x="7644427" y="1264181"/>
                            <a:pt x="7456691" y="1211251"/>
                            <a:pt x="7050249" y="1235750"/>
                          </a:cubicBezTo>
                          <a:cubicBezTo>
                            <a:pt x="6641550" y="1247574"/>
                            <a:pt x="6643475" y="1222257"/>
                            <a:pt x="6285763" y="1235750"/>
                          </a:cubicBezTo>
                          <a:cubicBezTo>
                            <a:pt x="5935416" y="1235517"/>
                            <a:pt x="5845002" y="1238880"/>
                            <a:pt x="5691165" y="1235750"/>
                          </a:cubicBezTo>
                          <a:cubicBezTo>
                            <a:pt x="5525507" y="1251151"/>
                            <a:pt x="5139407" y="1219870"/>
                            <a:pt x="4926679" y="1235750"/>
                          </a:cubicBezTo>
                          <a:cubicBezTo>
                            <a:pt x="4766741" y="1272031"/>
                            <a:pt x="4535557" y="1242957"/>
                            <a:pt x="4332081" y="1235750"/>
                          </a:cubicBezTo>
                          <a:cubicBezTo>
                            <a:pt x="4149630" y="1259689"/>
                            <a:pt x="3858655" y="1200892"/>
                            <a:pt x="3737481" y="1235750"/>
                          </a:cubicBezTo>
                          <a:cubicBezTo>
                            <a:pt x="3581906" y="1214602"/>
                            <a:pt x="3092517" y="1259603"/>
                            <a:pt x="2803110" y="1235750"/>
                          </a:cubicBezTo>
                          <a:cubicBezTo>
                            <a:pt x="2549939" y="1254510"/>
                            <a:pt x="2313215" y="1206982"/>
                            <a:pt x="1868740" y="1235750"/>
                          </a:cubicBezTo>
                          <a:cubicBezTo>
                            <a:pt x="1476126" y="1238900"/>
                            <a:pt x="1485963" y="1225826"/>
                            <a:pt x="1274141" y="1235750"/>
                          </a:cubicBezTo>
                          <a:cubicBezTo>
                            <a:pt x="1034055" y="1118289"/>
                            <a:pt x="570851" y="1237718"/>
                            <a:pt x="0" y="1235750"/>
                          </a:cubicBezTo>
                          <a:cubicBezTo>
                            <a:pt x="-48440" y="1187050"/>
                            <a:pt x="74330" y="1118899"/>
                            <a:pt x="0" y="1096286"/>
                          </a:cubicBezTo>
                          <a:cubicBezTo>
                            <a:pt x="-88098" y="1044531"/>
                            <a:pt x="67297" y="970545"/>
                            <a:pt x="0" y="932108"/>
                          </a:cubicBezTo>
                          <a:cubicBezTo>
                            <a:pt x="-72599" y="880609"/>
                            <a:pt x="2754" y="823103"/>
                            <a:pt x="0" y="767930"/>
                          </a:cubicBezTo>
                          <a:cubicBezTo>
                            <a:pt x="-31072" y="705772"/>
                            <a:pt x="76246" y="688281"/>
                            <a:pt x="0" y="628467"/>
                          </a:cubicBezTo>
                          <a:cubicBezTo>
                            <a:pt x="-107551" y="573854"/>
                            <a:pt x="90938" y="520790"/>
                            <a:pt x="0" y="451931"/>
                          </a:cubicBezTo>
                          <a:cubicBezTo>
                            <a:pt x="-56143" y="387588"/>
                            <a:pt x="84994" y="337301"/>
                            <a:pt x="0" y="263038"/>
                          </a:cubicBezTo>
                          <a:cubicBezTo>
                            <a:pt x="-99401" y="183788"/>
                            <a:pt x="52564" y="67001"/>
                            <a:pt x="0" y="0"/>
                          </a:cubicBezTo>
                          <a:cubicBezTo>
                            <a:pt x="382637" y="386"/>
                            <a:pt x="605067" y="73547"/>
                            <a:pt x="1059831" y="0"/>
                          </a:cubicBezTo>
                          <a:cubicBezTo>
                            <a:pt x="1503790" y="-21233"/>
                            <a:pt x="1525260" y="19384"/>
                            <a:pt x="1928546" y="0"/>
                          </a:cubicBezTo>
                          <a:cubicBezTo>
                            <a:pt x="2334028" y="-29792"/>
                            <a:pt x="2561584" y="-6449"/>
                            <a:pt x="2701703" y="0"/>
                          </a:cubicBezTo>
                          <a:cubicBezTo>
                            <a:pt x="2839032" y="23670"/>
                            <a:pt x="3171681" y="64624"/>
                            <a:pt x="3474857" y="0"/>
                          </a:cubicBezTo>
                          <a:cubicBezTo>
                            <a:pt x="3698432" y="-48604"/>
                            <a:pt x="4272525" y="-580"/>
                            <a:pt x="4534690" y="0"/>
                          </a:cubicBezTo>
                          <a:cubicBezTo>
                            <a:pt x="4883038" y="-28340"/>
                            <a:pt x="5059125" y="62416"/>
                            <a:pt x="5498963" y="0"/>
                          </a:cubicBezTo>
                          <a:cubicBezTo>
                            <a:pt x="5947399" y="-21075"/>
                            <a:pt x="6012186" y="1071"/>
                            <a:pt x="6558794" y="0"/>
                          </a:cubicBezTo>
                          <a:cubicBezTo>
                            <a:pt x="7066792" y="8018"/>
                            <a:pt x="6940305" y="450"/>
                            <a:pt x="7236393" y="0"/>
                          </a:cubicBezTo>
                          <a:cubicBezTo>
                            <a:pt x="7516937" y="-17882"/>
                            <a:pt x="7762182" y="39184"/>
                            <a:pt x="7913990" y="0"/>
                          </a:cubicBezTo>
                          <a:cubicBezTo>
                            <a:pt x="8020285" y="-35758"/>
                            <a:pt x="8435126" y="49861"/>
                            <a:pt x="8591587" y="0"/>
                          </a:cubicBezTo>
                          <a:cubicBezTo>
                            <a:pt x="8762418" y="8796"/>
                            <a:pt x="9072661" y="-11154"/>
                            <a:pt x="9555861" y="0"/>
                          </a:cubicBezTo>
                          <a:cubicBezTo>
                            <a:pt x="9600209" y="64474"/>
                            <a:pt x="9546191" y="88106"/>
                            <a:pt x="9555861" y="171631"/>
                          </a:cubicBezTo>
                          <a:cubicBezTo>
                            <a:pt x="9552340" y="252557"/>
                            <a:pt x="9496248" y="234851"/>
                            <a:pt x="9555861" y="312368"/>
                          </a:cubicBezTo>
                          <a:cubicBezTo>
                            <a:pt x="9614464" y="397923"/>
                            <a:pt x="9518711" y="414030"/>
                            <a:pt x="9555861" y="463404"/>
                          </a:cubicBezTo>
                          <a:cubicBezTo>
                            <a:pt x="9579412" y="499468"/>
                            <a:pt x="9552993" y="547675"/>
                            <a:pt x="9555861" y="635035"/>
                          </a:cubicBezTo>
                          <a:cubicBezTo>
                            <a:pt x="9569224" y="713557"/>
                            <a:pt x="9513086" y="739884"/>
                            <a:pt x="9555861" y="827262"/>
                          </a:cubicBezTo>
                          <a:cubicBezTo>
                            <a:pt x="9590673" y="920830"/>
                            <a:pt x="9524241" y="958301"/>
                            <a:pt x="9555861" y="1029787"/>
                          </a:cubicBezTo>
                        </a:path>
                      </a:pathLst>
                    </a:custGeom>
                    <ask:type>
                      <ask:lineSketchScribbl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pic>
          <p:nvPicPr>
            <p:cNvPr id="14" name="Picture 13">
              <a:extLst>
                <a:ext uri="{FF2B5EF4-FFF2-40B4-BE49-F238E27FC236}">
                  <a16:creationId xmlns:a16="http://schemas.microsoft.com/office/drawing/2014/main" id="{FB71532B-03D9-7E6C-3DD9-9FBE6B7877F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539976" y="1489834"/>
              <a:ext cx="1425573" cy="1425573"/>
            </a:xfrm>
            <a:prstGeom prst="rect">
              <a:avLst/>
            </a:prstGeom>
          </p:spPr>
        </p:pic>
      </p:grpSp>
      <p:sp>
        <p:nvSpPr>
          <p:cNvPr id="15" name="TextBox 14">
            <a:extLst>
              <a:ext uri="{FF2B5EF4-FFF2-40B4-BE49-F238E27FC236}">
                <a16:creationId xmlns:a16="http://schemas.microsoft.com/office/drawing/2014/main" id="{F6A6DCF0-A290-162D-6720-0A7930983DA8}"/>
              </a:ext>
            </a:extLst>
          </p:cNvPr>
          <p:cNvSpPr txBox="1"/>
          <p:nvPr/>
        </p:nvSpPr>
        <p:spPr>
          <a:xfrm>
            <a:off x="1808480" y="426720"/>
            <a:ext cx="8869680" cy="954107"/>
          </a:xfrm>
          <a:prstGeom prst="rect">
            <a:avLst/>
          </a:prstGeom>
          <a:noFill/>
        </p:spPr>
        <p:txBody>
          <a:bodyPr wrap="square" rtlCol="0">
            <a:spAutoFit/>
          </a:bodyPr>
          <a:lstStyle/>
          <a:p>
            <a:pPr algn="just"/>
            <a:r>
              <a:rPr lang="vi-VN" sz="2800" b="1" dirty="0">
                <a:latin typeface="Cambria" panose="02040503050406030204" pitchFamily="18" charset="0"/>
                <a:ea typeface="Cambria" panose="02040503050406030204" pitchFamily="18" charset="0"/>
              </a:rPr>
              <a:t>Thảo luận và đưa ra những việc làm cụ thể để giữ gìn các mối quan hệ bạn bè.</a:t>
            </a:r>
            <a:endParaRPr lang="en-US" sz="2800" b="1" dirty="0">
              <a:latin typeface="Cambria" panose="02040503050406030204" pitchFamily="18" charset="0"/>
              <a:ea typeface="Cambria" panose="02040503050406030204" pitchFamily="18" charset="0"/>
            </a:endParaRPr>
          </a:p>
        </p:txBody>
      </p:sp>
      <p:pic>
        <p:nvPicPr>
          <p:cNvPr id="20" name="Picture 19">
            <a:extLst>
              <a:ext uri="{FF2B5EF4-FFF2-40B4-BE49-F238E27FC236}">
                <a16:creationId xmlns:a16="http://schemas.microsoft.com/office/drawing/2014/main" id="{0A71AAFF-8A50-5328-2BAD-08035A44A0CD}"/>
              </a:ext>
            </a:extLst>
          </p:cNvPr>
          <p:cNvPicPr>
            <a:picLocks noChangeAspect="1"/>
          </p:cNvPicPr>
          <p:nvPr/>
        </p:nvPicPr>
        <p:blipFill>
          <a:blip r:embed="rId5"/>
          <a:stretch>
            <a:fillRect/>
          </a:stretch>
        </p:blipFill>
        <p:spPr>
          <a:xfrm>
            <a:off x="1522412" y="2050097"/>
            <a:ext cx="9927908" cy="36861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87415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B50835D-E164-2B08-2986-7F157F97E8AE}"/>
              </a:ext>
            </a:extLst>
          </p:cNvPr>
          <p:cNvSpPr/>
          <p:nvPr/>
        </p:nvSpPr>
        <p:spPr>
          <a:xfrm>
            <a:off x="599440" y="386080"/>
            <a:ext cx="11115040" cy="62280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nvGrpSpPr>
          <p:cNvPr id="3" name="Group 2">
            <a:extLst>
              <a:ext uri="{FF2B5EF4-FFF2-40B4-BE49-F238E27FC236}">
                <a16:creationId xmlns:a16="http://schemas.microsoft.com/office/drawing/2014/main" id="{30D206C8-AF1A-2C42-2F57-FC45A57F4EF8}"/>
              </a:ext>
            </a:extLst>
          </p:cNvPr>
          <p:cNvGrpSpPr/>
          <p:nvPr/>
        </p:nvGrpSpPr>
        <p:grpSpPr>
          <a:xfrm>
            <a:off x="1034277" y="932877"/>
            <a:ext cx="4584203" cy="1160083"/>
            <a:chOff x="310800" y="1911333"/>
            <a:chExt cx="5650162" cy="3047186"/>
          </a:xfrm>
        </p:grpSpPr>
        <p:sp>
          <p:nvSpPr>
            <p:cNvPr id="4" name="Google Shape;718;p33">
              <a:extLst>
                <a:ext uri="{FF2B5EF4-FFF2-40B4-BE49-F238E27FC236}">
                  <a16:creationId xmlns:a16="http://schemas.microsoft.com/office/drawing/2014/main" id="{E74395D9-C459-8A8B-8C11-4FD97B860043}"/>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5" name="Google Shape;718;p33">
              <a:extLst>
                <a:ext uri="{FF2B5EF4-FFF2-40B4-BE49-F238E27FC236}">
                  <a16:creationId xmlns:a16="http://schemas.microsoft.com/office/drawing/2014/main" id="{0E387707-FA23-32B9-6F26-48D75E364242}"/>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just" defTabSz="1219170" eaLnBrk="1" fontAlgn="auto" latinLnBrk="0" hangingPunct="1">
                <a:lnSpc>
                  <a:spcPct val="100000"/>
                </a:lnSpc>
                <a:spcBef>
                  <a:spcPts val="0"/>
                </a:spcBef>
                <a:spcAft>
                  <a:spcPts val="0"/>
                </a:spcAft>
                <a:buClr>
                  <a:srgbClr val="000000"/>
                </a:buClr>
                <a:buSzTx/>
                <a:buFontTx/>
                <a:buNone/>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Giúp đỡ khi cần thiết.</a:t>
              </a:r>
              <a:endParaRPr kumimoji="0"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6" name="Picture 5">
              <a:extLst>
                <a:ext uri="{FF2B5EF4-FFF2-40B4-BE49-F238E27FC236}">
                  <a16:creationId xmlns:a16="http://schemas.microsoft.com/office/drawing/2014/main" id="{E7B5DD64-2377-D3F8-3775-BB2A30504321}"/>
                </a:ext>
              </a:extLst>
            </p:cNvPr>
            <p:cNvPicPr>
              <a:picLocks noChangeAspect="1"/>
            </p:cNvPicPr>
            <p:nvPr/>
          </p:nvPicPr>
          <p:blipFill rotWithShape="1">
            <a:blip r:embed="rId3"/>
            <a:srcRect t="16340" b="43951"/>
            <a:stretch/>
          </p:blipFill>
          <p:spPr>
            <a:xfrm>
              <a:off x="2570162" y="4315458"/>
              <a:ext cx="730339" cy="643061"/>
            </a:xfrm>
            <a:prstGeom prst="rect">
              <a:avLst/>
            </a:prstGeom>
          </p:spPr>
        </p:pic>
        <p:grpSp>
          <p:nvGrpSpPr>
            <p:cNvPr id="7" name="Google Shape;724;p33">
              <a:extLst>
                <a:ext uri="{FF2B5EF4-FFF2-40B4-BE49-F238E27FC236}">
                  <a16:creationId xmlns:a16="http://schemas.microsoft.com/office/drawing/2014/main" id="{C4871F7F-59F3-5FF3-4774-CEB668F90155}"/>
                </a:ext>
              </a:extLst>
            </p:cNvPr>
            <p:cNvGrpSpPr/>
            <p:nvPr/>
          </p:nvGrpSpPr>
          <p:grpSpPr>
            <a:xfrm>
              <a:off x="1906680" y="1911333"/>
              <a:ext cx="1854260" cy="523163"/>
              <a:chOff x="1639601" y="539501"/>
              <a:chExt cx="1091683" cy="548641"/>
            </a:xfrm>
          </p:grpSpPr>
          <p:sp>
            <p:nvSpPr>
              <p:cNvPr id="8" name="Google Shape;725;p33">
                <a:extLst>
                  <a:ext uri="{FF2B5EF4-FFF2-40B4-BE49-F238E27FC236}">
                    <a16:creationId xmlns:a16="http://schemas.microsoft.com/office/drawing/2014/main" id="{DA2E4AE5-231A-4016-90AE-2E89B0255745}"/>
                  </a:ext>
                </a:extLst>
              </p:cNvPr>
              <p:cNvSpPr/>
              <p:nvPr/>
            </p:nvSpPr>
            <p:spPr>
              <a:xfrm>
                <a:off x="1639601"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726;p33">
                <a:extLst>
                  <a:ext uri="{FF2B5EF4-FFF2-40B4-BE49-F238E27FC236}">
                    <a16:creationId xmlns:a16="http://schemas.microsoft.com/office/drawing/2014/main" id="{38B70FE8-347A-A92E-3E7A-4FFC890B905E}"/>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727;p33">
                <a:extLst>
                  <a:ext uri="{FF2B5EF4-FFF2-40B4-BE49-F238E27FC236}">
                    <a16:creationId xmlns:a16="http://schemas.microsoft.com/office/drawing/2014/main" id="{A9A948F8-B2E0-AAC0-9922-139625D51A4F}"/>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13" name="Group 12">
            <a:extLst>
              <a:ext uri="{FF2B5EF4-FFF2-40B4-BE49-F238E27FC236}">
                <a16:creationId xmlns:a16="http://schemas.microsoft.com/office/drawing/2014/main" id="{246E5F01-EA9B-D067-DE11-A93BA17CE1B7}"/>
              </a:ext>
            </a:extLst>
          </p:cNvPr>
          <p:cNvGrpSpPr/>
          <p:nvPr/>
        </p:nvGrpSpPr>
        <p:grpSpPr>
          <a:xfrm>
            <a:off x="6754357" y="943037"/>
            <a:ext cx="4584203" cy="1546163"/>
            <a:chOff x="310800" y="1911333"/>
            <a:chExt cx="5650162" cy="3047186"/>
          </a:xfrm>
        </p:grpSpPr>
        <p:sp>
          <p:nvSpPr>
            <p:cNvPr id="16" name="Google Shape;718;p33">
              <a:extLst>
                <a:ext uri="{FF2B5EF4-FFF2-40B4-BE49-F238E27FC236}">
                  <a16:creationId xmlns:a16="http://schemas.microsoft.com/office/drawing/2014/main" id="{BF92AB6E-E43D-7E5C-6953-DC12B4051F3E}"/>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718;p33">
              <a:extLst>
                <a:ext uri="{FF2B5EF4-FFF2-40B4-BE49-F238E27FC236}">
                  <a16:creationId xmlns:a16="http://schemas.microsoft.com/office/drawing/2014/main" id="{27DB75E3-B0E3-C780-38D2-9DCC48214C97}"/>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just" defTabSz="1219170" eaLnBrk="1" fontAlgn="auto" latinLnBrk="0" hangingPunct="1">
                <a:lnSpc>
                  <a:spcPct val="100000"/>
                </a:lnSpc>
                <a:spcBef>
                  <a:spcPts val="0"/>
                </a:spcBef>
                <a:spcAft>
                  <a:spcPts val="0"/>
                </a:spcAft>
                <a:buClr>
                  <a:srgbClr val="000000"/>
                </a:buClr>
                <a:buSzTx/>
                <a:buFontTx/>
                <a:buNone/>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Quan tâm đến sở thích của bạn.</a:t>
              </a:r>
              <a:endParaRPr kumimoji="0"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18" name="Picture 17">
              <a:extLst>
                <a:ext uri="{FF2B5EF4-FFF2-40B4-BE49-F238E27FC236}">
                  <a16:creationId xmlns:a16="http://schemas.microsoft.com/office/drawing/2014/main" id="{017AD4F8-4DCE-3A1F-B918-D64FECEEBA99}"/>
                </a:ext>
              </a:extLst>
            </p:cNvPr>
            <p:cNvPicPr>
              <a:picLocks noChangeAspect="1"/>
            </p:cNvPicPr>
            <p:nvPr/>
          </p:nvPicPr>
          <p:blipFill rotWithShape="1">
            <a:blip r:embed="rId3"/>
            <a:srcRect t="16340" b="43951"/>
            <a:stretch/>
          </p:blipFill>
          <p:spPr>
            <a:xfrm>
              <a:off x="2570162" y="4315458"/>
              <a:ext cx="730339" cy="643061"/>
            </a:xfrm>
            <a:prstGeom prst="rect">
              <a:avLst/>
            </a:prstGeom>
          </p:spPr>
        </p:pic>
        <p:grpSp>
          <p:nvGrpSpPr>
            <p:cNvPr id="19" name="Google Shape;724;p33">
              <a:extLst>
                <a:ext uri="{FF2B5EF4-FFF2-40B4-BE49-F238E27FC236}">
                  <a16:creationId xmlns:a16="http://schemas.microsoft.com/office/drawing/2014/main" id="{1C67607A-08AE-444B-3BCA-E836038B74D7}"/>
                </a:ext>
              </a:extLst>
            </p:cNvPr>
            <p:cNvGrpSpPr/>
            <p:nvPr/>
          </p:nvGrpSpPr>
          <p:grpSpPr>
            <a:xfrm>
              <a:off x="1906680" y="1911333"/>
              <a:ext cx="1854260" cy="523163"/>
              <a:chOff x="1639601" y="539501"/>
              <a:chExt cx="1091683" cy="548641"/>
            </a:xfrm>
          </p:grpSpPr>
          <p:sp>
            <p:nvSpPr>
              <p:cNvPr id="21" name="Google Shape;725;p33">
                <a:extLst>
                  <a:ext uri="{FF2B5EF4-FFF2-40B4-BE49-F238E27FC236}">
                    <a16:creationId xmlns:a16="http://schemas.microsoft.com/office/drawing/2014/main" id="{B152F649-F144-72B8-3B58-777DC709C24B}"/>
                  </a:ext>
                </a:extLst>
              </p:cNvPr>
              <p:cNvSpPr/>
              <p:nvPr/>
            </p:nvSpPr>
            <p:spPr>
              <a:xfrm>
                <a:off x="1639601"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726;p33">
                <a:extLst>
                  <a:ext uri="{FF2B5EF4-FFF2-40B4-BE49-F238E27FC236}">
                    <a16:creationId xmlns:a16="http://schemas.microsoft.com/office/drawing/2014/main" id="{20910B0A-9266-FA86-CE06-7F3E68599EA0}"/>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727;p33">
                <a:extLst>
                  <a:ext uri="{FF2B5EF4-FFF2-40B4-BE49-F238E27FC236}">
                    <a16:creationId xmlns:a16="http://schemas.microsoft.com/office/drawing/2014/main" id="{DDA24A89-4C4A-4D80-A3C1-7FFD19BD60C0}"/>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4" name="Group 23">
            <a:extLst>
              <a:ext uri="{FF2B5EF4-FFF2-40B4-BE49-F238E27FC236}">
                <a16:creationId xmlns:a16="http://schemas.microsoft.com/office/drawing/2014/main" id="{9D74B418-C0F8-58A2-3D6D-EA01137CE72C}"/>
              </a:ext>
            </a:extLst>
          </p:cNvPr>
          <p:cNvGrpSpPr/>
          <p:nvPr/>
        </p:nvGrpSpPr>
        <p:grpSpPr>
          <a:xfrm>
            <a:off x="1064757" y="2660077"/>
            <a:ext cx="4584203" cy="1505523"/>
            <a:chOff x="310800" y="1911333"/>
            <a:chExt cx="5650162" cy="3047186"/>
          </a:xfrm>
        </p:grpSpPr>
        <p:sp>
          <p:nvSpPr>
            <p:cNvPr id="25" name="Google Shape;718;p33">
              <a:extLst>
                <a:ext uri="{FF2B5EF4-FFF2-40B4-BE49-F238E27FC236}">
                  <a16:creationId xmlns:a16="http://schemas.microsoft.com/office/drawing/2014/main" id="{CC541487-FECD-C09A-1C11-44AB7AEF0FAF}"/>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718;p33">
              <a:extLst>
                <a:ext uri="{FF2B5EF4-FFF2-40B4-BE49-F238E27FC236}">
                  <a16:creationId xmlns:a16="http://schemas.microsoft.com/office/drawing/2014/main" id="{000A0CD1-37D3-25DF-256F-76A4ECB2BB83}"/>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just" defTabSz="1219170" eaLnBrk="1" fontAlgn="auto" latinLnBrk="0" hangingPunct="1">
                <a:lnSpc>
                  <a:spcPct val="100000"/>
                </a:lnSpc>
                <a:spcBef>
                  <a:spcPts val="0"/>
                </a:spcBef>
                <a:spcAft>
                  <a:spcPts val="0"/>
                </a:spcAft>
                <a:buClr>
                  <a:srgbClr val="000000"/>
                </a:buClr>
                <a:buSzTx/>
                <a:buFontTx/>
                <a:buNone/>
                <a:tabLst/>
                <a:defRPr/>
              </a:pPr>
              <a:r>
                <a:rPr kumimoji="0" lang="vi-VN" sz="28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Cùng nhau tham gia những hoạt động chung.</a:t>
              </a:r>
              <a:endParaRPr kumimoji="0" sz="28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27" name="Picture 26">
              <a:extLst>
                <a:ext uri="{FF2B5EF4-FFF2-40B4-BE49-F238E27FC236}">
                  <a16:creationId xmlns:a16="http://schemas.microsoft.com/office/drawing/2014/main" id="{3A378D36-2F29-4F5C-E507-94B334F2FC05}"/>
                </a:ext>
              </a:extLst>
            </p:cNvPr>
            <p:cNvPicPr>
              <a:picLocks noChangeAspect="1"/>
            </p:cNvPicPr>
            <p:nvPr/>
          </p:nvPicPr>
          <p:blipFill rotWithShape="1">
            <a:blip r:embed="rId3"/>
            <a:srcRect t="16340" b="43951"/>
            <a:stretch/>
          </p:blipFill>
          <p:spPr>
            <a:xfrm>
              <a:off x="2570162" y="4315458"/>
              <a:ext cx="730339" cy="643061"/>
            </a:xfrm>
            <a:prstGeom prst="rect">
              <a:avLst/>
            </a:prstGeom>
          </p:spPr>
        </p:pic>
        <p:grpSp>
          <p:nvGrpSpPr>
            <p:cNvPr id="28" name="Google Shape;724;p33">
              <a:extLst>
                <a:ext uri="{FF2B5EF4-FFF2-40B4-BE49-F238E27FC236}">
                  <a16:creationId xmlns:a16="http://schemas.microsoft.com/office/drawing/2014/main" id="{84BE75AB-636D-6E97-EC87-5DC835917F9A}"/>
                </a:ext>
              </a:extLst>
            </p:cNvPr>
            <p:cNvGrpSpPr/>
            <p:nvPr/>
          </p:nvGrpSpPr>
          <p:grpSpPr>
            <a:xfrm>
              <a:off x="1906680" y="1911333"/>
              <a:ext cx="1854260" cy="523163"/>
              <a:chOff x="1639601" y="539501"/>
              <a:chExt cx="1091683" cy="548641"/>
            </a:xfrm>
          </p:grpSpPr>
          <p:sp>
            <p:nvSpPr>
              <p:cNvPr id="29" name="Google Shape;725;p33">
                <a:extLst>
                  <a:ext uri="{FF2B5EF4-FFF2-40B4-BE49-F238E27FC236}">
                    <a16:creationId xmlns:a16="http://schemas.microsoft.com/office/drawing/2014/main" id="{F16FD44E-B15C-FEA9-AC67-88F3446C18D5}"/>
                  </a:ext>
                </a:extLst>
              </p:cNvPr>
              <p:cNvSpPr/>
              <p:nvPr/>
            </p:nvSpPr>
            <p:spPr>
              <a:xfrm>
                <a:off x="1639601"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726;p33">
                <a:extLst>
                  <a:ext uri="{FF2B5EF4-FFF2-40B4-BE49-F238E27FC236}">
                    <a16:creationId xmlns:a16="http://schemas.microsoft.com/office/drawing/2014/main" id="{AD294B09-F9E9-896C-2D74-1C51530D93AE}"/>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727;p33">
                <a:extLst>
                  <a:ext uri="{FF2B5EF4-FFF2-40B4-BE49-F238E27FC236}">
                    <a16:creationId xmlns:a16="http://schemas.microsoft.com/office/drawing/2014/main" id="{FAE27816-0205-F139-11A8-D3BF14C5C85A}"/>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32" name="Group 31">
            <a:extLst>
              <a:ext uri="{FF2B5EF4-FFF2-40B4-BE49-F238E27FC236}">
                <a16:creationId xmlns:a16="http://schemas.microsoft.com/office/drawing/2014/main" id="{6722965C-811C-6645-53C8-BCD4EB5445BA}"/>
              </a:ext>
            </a:extLst>
          </p:cNvPr>
          <p:cNvGrpSpPr/>
          <p:nvPr/>
        </p:nvGrpSpPr>
        <p:grpSpPr>
          <a:xfrm>
            <a:off x="6794997" y="2741357"/>
            <a:ext cx="4584203" cy="1505523"/>
            <a:chOff x="310800" y="1911333"/>
            <a:chExt cx="5650162" cy="3047186"/>
          </a:xfrm>
        </p:grpSpPr>
        <p:sp>
          <p:nvSpPr>
            <p:cNvPr id="33" name="Google Shape;718;p33">
              <a:extLst>
                <a:ext uri="{FF2B5EF4-FFF2-40B4-BE49-F238E27FC236}">
                  <a16:creationId xmlns:a16="http://schemas.microsoft.com/office/drawing/2014/main" id="{1D34956B-362E-4CBD-B5AD-408B997D2963}"/>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718;p33">
              <a:extLst>
                <a:ext uri="{FF2B5EF4-FFF2-40B4-BE49-F238E27FC236}">
                  <a16:creationId xmlns:a16="http://schemas.microsoft.com/office/drawing/2014/main" id="{C2CBE746-72B6-9A25-AA6A-46F38C75E00C}"/>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just" defTabSz="1219170" eaLnBrk="1" fontAlgn="auto" latinLnBrk="0" hangingPunct="1">
                <a:lnSpc>
                  <a:spcPct val="100000"/>
                </a:lnSpc>
                <a:spcBef>
                  <a:spcPts val="0"/>
                </a:spcBef>
                <a:spcAft>
                  <a:spcPts val="0"/>
                </a:spcAft>
                <a:buClr>
                  <a:srgbClr val="000000"/>
                </a:buClr>
                <a:buSzTx/>
                <a:buFontTx/>
                <a:buNone/>
                <a:tabLst/>
                <a:defRPr/>
              </a:pPr>
              <a:r>
                <a:rPr kumimoji="0" lang="vi-VN" sz="28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Trò chuyện, tâm sự với nhau thường xuyên.</a:t>
              </a:r>
              <a:endParaRPr kumimoji="0" sz="28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35" name="Picture 34">
              <a:extLst>
                <a:ext uri="{FF2B5EF4-FFF2-40B4-BE49-F238E27FC236}">
                  <a16:creationId xmlns:a16="http://schemas.microsoft.com/office/drawing/2014/main" id="{5AB5432F-160F-CBED-5A49-16E56A6C8BEC}"/>
                </a:ext>
              </a:extLst>
            </p:cNvPr>
            <p:cNvPicPr>
              <a:picLocks noChangeAspect="1"/>
            </p:cNvPicPr>
            <p:nvPr/>
          </p:nvPicPr>
          <p:blipFill rotWithShape="1">
            <a:blip r:embed="rId3"/>
            <a:srcRect t="16340" b="43951"/>
            <a:stretch/>
          </p:blipFill>
          <p:spPr>
            <a:xfrm>
              <a:off x="2570162" y="4315458"/>
              <a:ext cx="730339" cy="643061"/>
            </a:xfrm>
            <a:prstGeom prst="rect">
              <a:avLst/>
            </a:prstGeom>
          </p:spPr>
        </p:pic>
        <p:grpSp>
          <p:nvGrpSpPr>
            <p:cNvPr id="36" name="Google Shape;724;p33">
              <a:extLst>
                <a:ext uri="{FF2B5EF4-FFF2-40B4-BE49-F238E27FC236}">
                  <a16:creationId xmlns:a16="http://schemas.microsoft.com/office/drawing/2014/main" id="{782671C6-0123-A8FA-B659-D6ECD6936026}"/>
                </a:ext>
              </a:extLst>
            </p:cNvPr>
            <p:cNvGrpSpPr/>
            <p:nvPr/>
          </p:nvGrpSpPr>
          <p:grpSpPr>
            <a:xfrm>
              <a:off x="1906680" y="1911333"/>
              <a:ext cx="1854260" cy="523163"/>
              <a:chOff x="1639601" y="539501"/>
              <a:chExt cx="1091683" cy="548641"/>
            </a:xfrm>
          </p:grpSpPr>
          <p:sp>
            <p:nvSpPr>
              <p:cNvPr id="37" name="Google Shape;725;p33">
                <a:extLst>
                  <a:ext uri="{FF2B5EF4-FFF2-40B4-BE49-F238E27FC236}">
                    <a16:creationId xmlns:a16="http://schemas.microsoft.com/office/drawing/2014/main" id="{8C2B73BB-0DA7-AE08-9266-F136287233E9}"/>
                  </a:ext>
                </a:extLst>
              </p:cNvPr>
              <p:cNvSpPr/>
              <p:nvPr/>
            </p:nvSpPr>
            <p:spPr>
              <a:xfrm>
                <a:off x="1639601"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726;p33">
                <a:extLst>
                  <a:ext uri="{FF2B5EF4-FFF2-40B4-BE49-F238E27FC236}">
                    <a16:creationId xmlns:a16="http://schemas.microsoft.com/office/drawing/2014/main" id="{25EEA2C5-DA7C-EE8D-61B7-A1D73771781D}"/>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727;p33">
                <a:extLst>
                  <a:ext uri="{FF2B5EF4-FFF2-40B4-BE49-F238E27FC236}">
                    <a16:creationId xmlns:a16="http://schemas.microsoft.com/office/drawing/2014/main" id="{4FF89473-753D-5F49-CBC0-C1839DD2E7CB}"/>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3199507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cartoon of a child holding a pencil and a notebook&#10;&#10;Description automatically generated">
            <a:extLst>
              <a:ext uri="{FF2B5EF4-FFF2-40B4-BE49-F238E27FC236}">
                <a16:creationId xmlns:a16="http://schemas.microsoft.com/office/drawing/2014/main" id="{1BDF17AB-D7B4-8D1F-BDA9-E4E02EC81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923" y="3123380"/>
            <a:ext cx="2913734" cy="3501420"/>
          </a:xfrm>
          <a:prstGeom prst="rect">
            <a:avLst/>
          </a:prstGeom>
        </p:spPr>
      </p:pic>
      <p:pic>
        <p:nvPicPr>
          <p:cNvPr id="3" name="Picture 2" descr="A close up of a logo&#10;&#10;Description automatically generated">
            <a:extLst>
              <a:ext uri="{FF2B5EF4-FFF2-40B4-BE49-F238E27FC236}">
                <a16:creationId xmlns:a16="http://schemas.microsoft.com/office/drawing/2014/main" id="{4B07BDF0-8024-1611-7F86-09305015FB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0792" y="478465"/>
            <a:ext cx="4948484" cy="1426353"/>
          </a:xfrm>
          <a:prstGeom prst="rect">
            <a:avLst/>
          </a:prstGeom>
        </p:spPr>
      </p:pic>
      <p:sp>
        <p:nvSpPr>
          <p:cNvPr id="4" name="Rectangle: Rounded Corners 3">
            <a:extLst>
              <a:ext uri="{FF2B5EF4-FFF2-40B4-BE49-F238E27FC236}">
                <a16:creationId xmlns:a16="http://schemas.microsoft.com/office/drawing/2014/main" id="{489E368D-7804-F389-42E8-2C55C82545C6}"/>
              </a:ext>
            </a:extLst>
          </p:cNvPr>
          <p:cNvSpPr/>
          <p:nvPr/>
        </p:nvSpPr>
        <p:spPr>
          <a:xfrm>
            <a:off x="558800" y="2454907"/>
            <a:ext cx="8022340" cy="3397253"/>
          </a:xfrm>
          <a:prstGeom prst="roundRect">
            <a:avLst/>
          </a:prstGeom>
          <a:solidFill>
            <a:srgbClr val="CCFFFF"/>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4000"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vi-VN" sz="4000" dirty="0">
                <a:solidFill>
                  <a:srgbClr val="002060"/>
                </a:solidFill>
                <a:latin typeface="Cambria" panose="02040503050406030204" pitchFamily="18" charset="0"/>
                <a:ea typeface="Cambria" panose="02040503050406030204" pitchFamily="18" charset="0"/>
                <a:cs typeface="Calibri" panose="020F0502020204030204" pitchFamily="34" charset="0"/>
              </a:rPr>
              <a:t>Nếu tất cả đồng lòng thực hiện các việc làm nho nhỏ, tình bạn trong tập thể lớp sẽ được giữ gìn, nuôi dưỡng và khăng khít, bền lâu.</a:t>
            </a:r>
            <a:endParaRPr kumimoji="0" lang="vi-VN" sz="4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437867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6D0ED1A6-BAF4-8FF9-DF96-B618A68EDBE9}"/>
              </a:ext>
            </a:extLst>
          </p:cNvPr>
          <p:cNvPicPr>
            <a:picLocks noChangeAspect="1"/>
          </p:cNvPicPr>
          <p:nvPr/>
        </p:nvPicPr>
        <p:blipFill rotWithShape="1">
          <a:blip r:embed="rId2">
            <a:extLst>
              <a:ext uri="{28A0092B-C50C-407E-A947-70E740481C1C}">
                <a14:useLocalDpi xmlns:a14="http://schemas.microsoft.com/office/drawing/2010/main" val="0"/>
              </a:ext>
            </a:extLst>
          </a:blip>
          <a:srcRect l="3195" r="4460"/>
          <a:stretch/>
        </p:blipFill>
        <p:spPr>
          <a:xfrm>
            <a:off x="-237062" y="0"/>
            <a:ext cx="12666124" cy="685800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C42C054B-D280-DCE9-69F9-CD1DDFDE913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231" b="90000" l="2000" r="98300">
                        <a14:foregroundMark x1="6500" y1="51154" x2="7700" y2="68333"/>
                        <a14:foregroundMark x1="2300" y1="52051" x2="6400" y2="73333"/>
                        <a14:foregroundMark x1="6400" y1="73333" x2="6600" y2="73846"/>
                        <a14:foregroundMark x1="12300" y1="49359" x2="12300" y2="67821"/>
                        <a14:foregroundMark x1="9100" y1="49872" x2="9100" y2="58846"/>
                        <a14:foregroundMark x1="2000" y1="50256" x2="2900" y2="61923"/>
                        <a14:foregroundMark x1="71800" y1="10769" x2="71800" y2="22692"/>
                        <a14:foregroundMark x1="67100" y1="10769" x2="78200" y2="14231"/>
                        <a14:foregroundMark x1="69200" y1="9359" x2="76700" y2="19872"/>
                        <a14:foregroundMark x1="76700" y1="19872" x2="74200" y2="9615"/>
                        <a14:foregroundMark x1="74200" y1="9615" x2="71500" y2="11026"/>
                        <a14:foregroundMark x1="66100" y1="9231" x2="66000" y2="20897"/>
                        <a14:foregroundMark x1="66000" y1="20897" x2="68100" y2="11667"/>
                        <a14:foregroundMark x1="68100" y1="11667" x2="66700" y2="10000"/>
                        <a14:foregroundMark x1="61400" y1="22308" x2="64000" y2="20769"/>
                        <a14:foregroundMark x1="78000" y1="22821" x2="79600" y2="24615"/>
                        <a14:foregroundMark x1="90900" y1="48974" x2="91600" y2="70256"/>
                        <a14:foregroundMark x1="89500" y1="46026" x2="97200" y2="53205"/>
                        <a14:foregroundMark x1="98300" y1="50769" x2="98300" y2="50769"/>
                        <a14:foregroundMark x1="20700" y1="25897" x2="34200" y2="27692"/>
                        <a14:foregroundMark x1="34200" y1="27692" x2="73100" y2="26026"/>
                        <a14:foregroundMark x1="73100" y1="26026" x2="79600" y2="27692"/>
                        <a14:foregroundMark x1="18500" y1="29103" x2="20600" y2="71795"/>
                        <a14:foregroundMark x1="20600" y1="71795" x2="21700" y2="77821"/>
                        <a14:foregroundMark x1="26000" y1="66154" x2="67400" y2="63590"/>
                        <a14:foregroundMark x1="67400" y1="63590" x2="68500" y2="63846"/>
                        <a14:foregroundMark x1="7300" y1="78205" x2="8800" y2="81282"/>
                        <a14:foregroundMark x1="12500" y1="76923" x2="10500" y2="80256"/>
                      </a14:backgroundRemoval>
                    </a14:imgEffect>
                  </a14:imgLayer>
                </a14:imgProps>
              </a:ext>
              <a:ext uri="{28A0092B-C50C-407E-A947-70E740481C1C}">
                <a14:useLocalDpi xmlns:a14="http://schemas.microsoft.com/office/drawing/2010/main" val="0"/>
              </a:ext>
            </a:extLst>
          </a:blip>
          <a:srcRect t="3877" b="15115"/>
          <a:stretch/>
        </p:blipFill>
        <p:spPr>
          <a:xfrm>
            <a:off x="815570" y="1229869"/>
            <a:ext cx="10560862" cy="5149478"/>
          </a:xfrm>
          <a:prstGeom prst="rect">
            <a:avLst/>
          </a:prstGeom>
        </p:spPr>
      </p:pic>
      <p:sp>
        <p:nvSpPr>
          <p:cNvPr id="7" name="TextBox 6">
            <a:extLst>
              <a:ext uri="{FF2B5EF4-FFF2-40B4-BE49-F238E27FC236}">
                <a16:creationId xmlns:a16="http://schemas.microsoft.com/office/drawing/2014/main" id="{9D45AB48-0121-03CD-7525-7C304430516B}"/>
              </a:ext>
            </a:extLst>
          </p:cNvPr>
          <p:cNvSpPr txBox="1"/>
          <p:nvPr/>
        </p:nvSpPr>
        <p:spPr>
          <a:xfrm>
            <a:off x="2794000" y="3314668"/>
            <a:ext cx="6604000" cy="1846659"/>
          </a:xfrm>
          <a:prstGeom prst="rect">
            <a:avLst/>
          </a:prstGeom>
          <a:noFill/>
        </p:spPr>
        <p:txBody>
          <a:bodyPr wrap="square" lIns="0" tIns="0" rIns="0" bIns="0" rtlCol="0">
            <a:spAutoFit/>
          </a:bodyPr>
          <a:lstStyle/>
          <a:p>
            <a:pPr algn="ctr"/>
            <a:r>
              <a:rPr lang="vi-VN" sz="6000" b="1" dirty="0">
                <a:solidFill>
                  <a:srgbClr val="FF0000"/>
                </a:solidFill>
                <a:latin typeface="Calibri" panose="020F0502020204030204" pitchFamily="34" charset="0"/>
                <a:cs typeface="Calibri" panose="020F0502020204030204" pitchFamily="34" charset="0"/>
              </a:rPr>
              <a:t>Lựa chọn "Sứ giả tình bạn"</a:t>
            </a:r>
            <a:endParaRPr lang="en-US" sz="6000" b="1" dirty="0">
              <a:solidFill>
                <a:srgbClr val="FF0000"/>
              </a:solidFill>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CE5AFE72-01A6-5A4D-D2D5-28772E8E0188}"/>
              </a:ext>
            </a:extLst>
          </p:cNvPr>
          <p:cNvPicPr>
            <a:picLocks noChangeAspect="1"/>
          </p:cNvPicPr>
          <p:nvPr/>
        </p:nvPicPr>
        <p:blipFill>
          <a:blip r:embed="rId5"/>
          <a:stretch>
            <a:fillRect/>
          </a:stretch>
        </p:blipFill>
        <p:spPr>
          <a:xfrm>
            <a:off x="3575085" y="1848040"/>
            <a:ext cx="5041829" cy="1475360"/>
          </a:xfrm>
          <a:prstGeom prst="rect">
            <a:avLst/>
          </a:prstGeom>
        </p:spPr>
      </p:pic>
    </p:spTree>
    <p:extLst>
      <p:ext uri="{BB962C8B-B14F-4D97-AF65-F5344CB8AC3E}">
        <p14:creationId xmlns:p14="http://schemas.microsoft.com/office/powerpoint/2010/main" val="23471802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B50835D-E164-2B08-2986-7F157F97E8AE}"/>
              </a:ext>
            </a:extLst>
          </p:cNvPr>
          <p:cNvSpPr/>
          <p:nvPr/>
        </p:nvSpPr>
        <p:spPr>
          <a:xfrm>
            <a:off x="568960" y="386080"/>
            <a:ext cx="11145520" cy="62280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nvGrpSpPr>
          <p:cNvPr id="10" name="Group 9">
            <a:extLst>
              <a:ext uri="{FF2B5EF4-FFF2-40B4-BE49-F238E27FC236}">
                <a16:creationId xmlns:a16="http://schemas.microsoft.com/office/drawing/2014/main" id="{92F0CA56-AA14-EABE-A44F-7819343F1234}"/>
              </a:ext>
            </a:extLst>
          </p:cNvPr>
          <p:cNvGrpSpPr/>
          <p:nvPr/>
        </p:nvGrpSpPr>
        <p:grpSpPr>
          <a:xfrm>
            <a:off x="551182" y="2802013"/>
            <a:ext cx="4149118" cy="3697992"/>
            <a:chOff x="337822" y="2192413"/>
            <a:chExt cx="4149118" cy="3697992"/>
          </a:xfrm>
        </p:grpSpPr>
        <p:pic>
          <p:nvPicPr>
            <p:cNvPr id="11" name="图片 35">
              <a:extLst>
                <a:ext uri="{FF2B5EF4-FFF2-40B4-BE49-F238E27FC236}">
                  <a16:creationId xmlns:a16="http://schemas.microsoft.com/office/drawing/2014/main" id="{99F00DF2-D0C1-7947-1D2A-67A8DD709972}"/>
                </a:ext>
              </a:extLst>
            </p:cNvPr>
            <p:cNvPicPr>
              <a:picLocks noChangeAspect="1"/>
            </p:cNvPicPr>
            <p:nvPr/>
          </p:nvPicPr>
          <p:blipFill>
            <a:blip r:embed="rId3"/>
            <a:stretch>
              <a:fillRect/>
            </a:stretch>
          </p:blipFill>
          <p:spPr>
            <a:xfrm>
              <a:off x="488375" y="2192413"/>
              <a:ext cx="3862971" cy="3055220"/>
            </a:xfrm>
            <a:prstGeom prst="rect">
              <a:avLst/>
            </a:prstGeom>
          </p:spPr>
        </p:pic>
        <p:sp>
          <p:nvSpPr>
            <p:cNvPr id="14" name="Rectangle 13">
              <a:extLst>
                <a:ext uri="{FF2B5EF4-FFF2-40B4-BE49-F238E27FC236}">
                  <a16:creationId xmlns:a16="http://schemas.microsoft.com/office/drawing/2014/main" id="{40E74373-1B83-022B-91F5-FA444563D030}"/>
                </a:ext>
              </a:extLst>
            </p:cNvPr>
            <p:cNvSpPr/>
            <p:nvPr/>
          </p:nvSpPr>
          <p:spPr>
            <a:xfrm>
              <a:off x="337822" y="5214579"/>
              <a:ext cx="4149118" cy="675826"/>
            </a:xfrm>
            <a:prstGeom prst="rect">
              <a:avLst/>
            </a:prstGeom>
            <a:solidFill>
              <a:schemeClr val="accent2">
                <a:lumMod val="60000"/>
                <a:lumOff val="40000"/>
              </a:schemeClr>
            </a:solidFill>
            <a:ln w="38100">
              <a:solidFill>
                <a:schemeClr val="tx1"/>
              </a:solidFill>
              <a:prstDash val="lgDash"/>
            </a:ln>
          </p:spPr>
          <p:txBody>
            <a:bodyPr wrap="square">
              <a:spAutoFit/>
            </a:bodyPr>
            <a:lstStyle/>
            <a:p>
              <a:pPr algn="ctr">
                <a:lnSpc>
                  <a:spcPct val="120000"/>
                </a:lnSpc>
                <a:spcAft>
                  <a:spcPts val="0"/>
                </a:spcAft>
              </a:pPr>
              <a:r>
                <a:rPr lang="en-US" sz="3600" b="1" dirty="0" err="1">
                  <a:latin typeface="#9Slide04 SFU Fenice Regular" panose="00000400000000000000" pitchFamily="2" charset="0"/>
                  <a:ea typeface="Times New Roman" panose="02020603050405020304" pitchFamily="18" charset="0"/>
                  <a:cs typeface="Arial" panose="020B0604020202020204" pitchFamily="34" charset="0"/>
                </a:rPr>
                <a:t>Thảo</a:t>
              </a:r>
              <a:r>
                <a:rPr lang="en-US" sz="3600" b="1" dirty="0">
                  <a:latin typeface="#9Slide04 SFU Fenice Regular" panose="00000400000000000000" pitchFamily="2" charset="0"/>
                  <a:ea typeface="Times New Roman" panose="02020603050405020304" pitchFamily="18" charset="0"/>
                  <a:cs typeface="Arial" panose="020B0604020202020204" pitchFamily="34" charset="0"/>
                </a:rPr>
                <a:t> </a:t>
              </a:r>
              <a:r>
                <a:rPr lang="en-US" sz="3600" b="1" dirty="0" err="1">
                  <a:latin typeface="#9Slide04 SFU Fenice Regular" panose="00000400000000000000" pitchFamily="2" charset="0"/>
                  <a:ea typeface="Times New Roman" panose="02020603050405020304" pitchFamily="18" charset="0"/>
                  <a:cs typeface="Arial" panose="020B0604020202020204" pitchFamily="34" charset="0"/>
                </a:rPr>
                <a:t>luận</a:t>
              </a:r>
              <a:r>
                <a:rPr lang="en-US" sz="3600" b="1" dirty="0">
                  <a:latin typeface="#9Slide04 SFU Fenice Regular" panose="00000400000000000000" pitchFamily="2" charset="0"/>
                  <a:ea typeface="Times New Roman" panose="02020603050405020304" pitchFamily="18" charset="0"/>
                  <a:cs typeface="Arial" panose="020B0604020202020204" pitchFamily="34" charset="0"/>
                </a:rPr>
                <a:t> </a:t>
              </a:r>
              <a:r>
                <a:rPr lang="en-US" sz="3600" b="1" dirty="0" err="1">
                  <a:latin typeface="#9Slide04 SFU Fenice Regular" panose="00000400000000000000" pitchFamily="2" charset="0"/>
                  <a:ea typeface="Times New Roman" panose="02020603050405020304" pitchFamily="18" charset="0"/>
                  <a:cs typeface="Arial" panose="020B0604020202020204" pitchFamily="34" charset="0"/>
                </a:rPr>
                <a:t>nhóm</a:t>
              </a:r>
              <a:endParaRPr lang="en-US" sz="3200" b="1" dirty="0">
                <a:effectLst/>
                <a:latin typeface="#9Slide04 SFU Fenice Regular" panose="00000400000000000000" pitchFamily="2" charset="0"/>
                <a:ea typeface="Times New Roman" panose="02020603050405020304" pitchFamily="18" charset="0"/>
                <a:cs typeface="Arial" panose="020B0604020202020204" pitchFamily="34" charset="0"/>
              </a:endParaRPr>
            </a:p>
          </p:txBody>
        </p:sp>
      </p:grpSp>
      <p:grpSp>
        <p:nvGrpSpPr>
          <p:cNvPr id="15" name="Group 14">
            <a:extLst>
              <a:ext uri="{FF2B5EF4-FFF2-40B4-BE49-F238E27FC236}">
                <a16:creationId xmlns:a16="http://schemas.microsoft.com/office/drawing/2014/main" id="{E4CC1183-FE9C-6252-02C2-365C7F4FA7D7}"/>
              </a:ext>
            </a:extLst>
          </p:cNvPr>
          <p:cNvGrpSpPr/>
          <p:nvPr/>
        </p:nvGrpSpPr>
        <p:grpSpPr>
          <a:xfrm>
            <a:off x="1978364" y="1154010"/>
            <a:ext cx="9633433" cy="1401347"/>
            <a:chOff x="453320" y="784778"/>
            <a:chExt cx="10434754" cy="1189049"/>
          </a:xfrm>
        </p:grpSpPr>
        <p:sp>
          <p:nvSpPr>
            <p:cNvPr id="20" name="Speech Bubble: Rectangle with Corners Rounded 19">
              <a:extLst>
                <a:ext uri="{FF2B5EF4-FFF2-40B4-BE49-F238E27FC236}">
                  <a16:creationId xmlns:a16="http://schemas.microsoft.com/office/drawing/2014/main" id="{FE607243-356B-9851-78AC-30DB74CBEF84}"/>
                </a:ext>
              </a:extLst>
            </p:cNvPr>
            <p:cNvSpPr/>
            <p:nvPr/>
          </p:nvSpPr>
          <p:spPr>
            <a:xfrm>
              <a:off x="453320" y="784778"/>
              <a:ext cx="10434754" cy="1189049"/>
            </a:xfrm>
            <a:prstGeom prst="wedgeRoundRectCallout">
              <a:avLst>
                <a:gd name="adj1" fmla="val -35699"/>
                <a:gd name="adj2" fmla="val 66169"/>
                <a:gd name="adj3" fmla="val 16667"/>
              </a:avLst>
            </a:prstGeom>
            <a:solidFill>
              <a:schemeClr val="accent2">
                <a:lumMod val="20000"/>
                <a:lumOff val="80000"/>
              </a:schemeClr>
            </a:solid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0" name="TextBox 39">
              <a:extLst>
                <a:ext uri="{FF2B5EF4-FFF2-40B4-BE49-F238E27FC236}">
                  <a16:creationId xmlns:a16="http://schemas.microsoft.com/office/drawing/2014/main" id="{D8AA9CD6-D755-A930-2EAD-9E6D9E47F44B}"/>
                </a:ext>
              </a:extLst>
            </p:cNvPr>
            <p:cNvSpPr txBox="1"/>
            <p:nvPr/>
          </p:nvSpPr>
          <p:spPr>
            <a:xfrm>
              <a:off x="682766" y="835076"/>
              <a:ext cx="9807097" cy="11229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Đ</a:t>
              </a:r>
              <a:r>
                <a:rPr kumimoji="0" lang="vi-VN"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ưa ra các tiêu chí lựa chọn “Sứ giả tình bạn”.</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grpSp>
      <p:grpSp>
        <p:nvGrpSpPr>
          <p:cNvPr id="41" name="Group 40">
            <a:extLst>
              <a:ext uri="{FF2B5EF4-FFF2-40B4-BE49-F238E27FC236}">
                <a16:creationId xmlns:a16="http://schemas.microsoft.com/office/drawing/2014/main" id="{4ADAFFF2-8A43-D537-C387-B0A28246B1FC}"/>
              </a:ext>
            </a:extLst>
          </p:cNvPr>
          <p:cNvGrpSpPr/>
          <p:nvPr/>
        </p:nvGrpSpPr>
        <p:grpSpPr>
          <a:xfrm>
            <a:off x="5892801" y="3025837"/>
            <a:ext cx="5222240" cy="2470723"/>
            <a:chOff x="310800" y="1911333"/>
            <a:chExt cx="5650162" cy="3047186"/>
          </a:xfrm>
        </p:grpSpPr>
        <p:sp>
          <p:nvSpPr>
            <p:cNvPr id="42" name="Google Shape;718;p33">
              <a:extLst>
                <a:ext uri="{FF2B5EF4-FFF2-40B4-BE49-F238E27FC236}">
                  <a16:creationId xmlns:a16="http://schemas.microsoft.com/office/drawing/2014/main" id="{9DC78A97-5F90-876A-9E81-7CA546E85F29}"/>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18;p33">
              <a:extLst>
                <a:ext uri="{FF2B5EF4-FFF2-40B4-BE49-F238E27FC236}">
                  <a16:creationId xmlns:a16="http://schemas.microsoft.com/office/drawing/2014/main" id="{57E2BD51-B30D-9757-4EF8-4B1F60B959E1}"/>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457200" marR="0" lvl="0" indent="-457200" algn="just" defTabSz="121917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uy tín. </a:t>
              </a:r>
            </a:p>
            <a:p>
              <a:pPr marL="457200" marR="0" lvl="0" indent="-457200" algn="just" defTabSz="121917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Biết lắng nghe.</a:t>
              </a:r>
            </a:p>
            <a:p>
              <a:pPr marL="457200" marR="0" lvl="0" indent="-457200" algn="just" defTabSz="121917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Biết thuyết phục...</a:t>
              </a:r>
            </a:p>
          </p:txBody>
        </p:sp>
        <p:pic>
          <p:nvPicPr>
            <p:cNvPr id="44" name="Picture 43">
              <a:extLst>
                <a:ext uri="{FF2B5EF4-FFF2-40B4-BE49-F238E27FC236}">
                  <a16:creationId xmlns:a16="http://schemas.microsoft.com/office/drawing/2014/main" id="{6BD99F96-CF3D-170F-E43C-C8D3BBD65ECA}"/>
                </a:ext>
              </a:extLst>
            </p:cNvPr>
            <p:cNvPicPr>
              <a:picLocks noChangeAspect="1"/>
            </p:cNvPicPr>
            <p:nvPr/>
          </p:nvPicPr>
          <p:blipFill rotWithShape="1">
            <a:blip r:embed="rId4"/>
            <a:srcRect t="16340" b="43951"/>
            <a:stretch/>
          </p:blipFill>
          <p:spPr>
            <a:xfrm>
              <a:off x="2570162" y="4315458"/>
              <a:ext cx="730339" cy="643061"/>
            </a:xfrm>
            <a:prstGeom prst="rect">
              <a:avLst/>
            </a:prstGeom>
          </p:spPr>
        </p:pic>
        <p:grpSp>
          <p:nvGrpSpPr>
            <p:cNvPr id="45" name="Google Shape;724;p33">
              <a:extLst>
                <a:ext uri="{FF2B5EF4-FFF2-40B4-BE49-F238E27FC236}">
                  <a16:creationId xmlns:a16="http://schemas.microsoft.com/office/drawing/2014/main" id="{F019222F-0A51-3BAB-736A-DB36F5DAFA40}"/>
                </a:ext>
              </a:extLst>
            </p:cNvPr>
            <p:cNvGrpSpPr/>
            <p:nvPr/>
          </p:nvGrpSpPr>
          <p:grpSpPr>
            <a:xfrm>
              <a:off x="2344968" y="1911333"/>
              <a:ext cx="1854260" cy="523163"/>
              <a:chOff x="1897640" y="539501"/>
              <a:chExt cx="1091683" cy="548641"/>
            </a:xfrm>
          </p:grpSpPr>
          <p:sp>
            <p:nvSpPr>
              <p:cNvPr id="46" name="Google Shape;725;p33">
                <a:extLst>
                  <a:ext uri="{FF2B5EF4-FFF2-40B4-BE49-F238E27FC236}">
                    <a16:creationId xmlns:a16="http://schemas.microsoft.com/office/drawing/2014/main" id="{7C28F6EA-74EF-0BD0-C3C7-1B3F3D3D42CB}"/>
                  </a:ext>
                </a:extLst>
              </p:cNvPr>
              <p:cNvSpPr/>
              <p:nvPr/>
            </p:nvSpPr>
            <p:spPr>
              <a:xfrm>
                <a:off x="1897640"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26;p33">
                <a:extLst>
                  <a:ext uri="{FF2B5EF4-FFF2-40B4-BE49-F238E27FC236}">
                    <a16:creationId xmlns:a16="http://schemas.microsoft.com/office/drawing/2014/main" id="{3FF509FD-8E83-3D98-1D1B-5C76307CE714}"/>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27;p33">
                <a:extLst>
                  <a:ext uri="{FF2B5EF4-FFF2-40B4-BE49-F238E27FC236}">
                    <a16:creationId xmlns:a16="http://schemas.microsoft.com/office/drawing/2014/main" id="{6218E40F-2419-9D88-5DAC-72C37B907556}"/>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1615085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B50835D-E164-2B08-2986-7F157F97E8AE}"/>
              </a:ext>
            </a:extLst>
          </p:cNvPr>
          <p:cNvSpPr/>
          <p:nvPr/>
        </p:nvSpPr>
        <p:spPr>
          <a:xfrm>
            <a:off x="568960" y="386080"/>
            <a:ext cx="11145520" cy="62280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pic>
        <p:nvPicPr>
          <p:cNvPr id="4" name="Picture 3" descr="A cartoon of a child holding a pencil and a notebook&#10;&#10;Description automatically generated">
            <a:extLst>
              <a:ext uri="{FF2B5EF4-FFF2-40B4-BE49-F238E27FC236}">
                <a16:creationId xmlns:a16="http://schemas.microsoft.com/office/drawing/2014/main" id="{0D5F448E-504D-E13E-4EEC-B51FB8BFF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225" y="3356580"/>
            <a:ext cx="2913734" cy="3501420"/>
          </a:xfrm>
          <a:prstGeom prst="rect">
            <a:avLst/>
          </a:prstGeom>
        </p:spPr>
      </p:pic>
      <p:grpSp>
        <p:nvGrpSpPr>
          <p:cNvPr id="5" name="Group 4">
            <a:extLst>
              <a:ext uri="{FF2B5EF4-FFF2-40B4-BE49-F238E27FC236}">
                <a16:creationId xmlns:a16="http://schemas.microsoft.com/office/drawing/2014/main" id="{FE482F10-58A4-E835-9F8F-B0B0E3D27407}"/>
              </a:ext>
            </a:extLst>
          </p:cNvPr>
          <p:cNvGrpSpPr/>
          <p:nvPr/>
        </p:nvGrpSpPr>
        <p:grpSpPr>
          <a:xfrm>
            <a:off x="1899137" y="933450"/>
            <a:ext cx="9956165" cy="2426438"/>
            <a:chOff x="1594337" y="1602154"/>
            <a:chExt cx="9003323" cy="3477846"/>
          </a:xfrm>
        </p:grpSpPr>
        <p:sp>
          <p:nvSpPr>
            <p:cNvPr id="6" name="Rounded Rectangle 8">
              <a:extLst>
                <a:ext uri="{FF2B5EF4-FFF2-40B4-BE49-F238E27FC236}">
                  <a16:creationId xmlns:a16="http://schemas.microsoft.com/office/drawing/2014/main" id="{B1B2BA4F-2162-25D9-667A-4A1ED3BAFA65}"/>
                </a:ext>
              </a:extLst>
            </p:cNvPr>
            <p:cNvSpPr/>
            <p:nvPr/>
          </p:nvSpPr>
          <p:spPr>
            <a:xfrm>
              <a:off x="1594337" y="1602154"/>
              <a:ext cx="9003323" cy="3477846"/>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7" name="Rounded Rectangle 9">
              <a:extLst>
                <a:ext uri="{FF2B5EF4-FFF2-40B4-BE49-F238E27FC236}">
                  <a16:creationId xmlns:a16="http://schemas.microsoft.com/office/drawing/2014/main" id="{C27A0A39-A7EA-C432-8633-C90107CEBDCD}"/>
                </a:ext>
              </a:extLst>
            </p:cNvPr>
            <p:cNvSpPr/>
            <p:nvPr/>
          </p:nvSpPr>
          <p:spPr>
            <a:xfrm>
              <a:off x="1825851" y="1733931"/>
              <a:ext cx="8540294" cy="317572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000000"/>
                  </a:solidFill>
                  <a:latin typeface="Cambria" panose="02040503050406030204" pitchFamily="18" charset="0"/>
                  <a:ea typeface="Cambria" panose="02040503050406030204" pitchFamily="18" charset="0"/>
                </a:rPr>
                <a:t>Bình </a:t>
              </a:r>
              <a:r>
                <a:rPr lang="en-US" sz="4000" dirty="0" err="1">
                  <a:solidFill>
                    <a:srgbClr val="000000"/>
                  </a:solidFill>
                  <a:latin typeface="Cambria" panose="02040503050406030204" pitchFamily="18" charset="0"/>
                  <a:ea typeface="Cambria" panose="02040503050406030204" pitchFamily="18" charset="0"/>
                </a:rPr>
                <a:t>chọn</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hoặc</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xung</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phong</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ứng</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cử</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vào</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vai</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trò</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Sứ</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giả</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tình</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bạn</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theo</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các</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tiêu</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chí</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đã</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xác</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định</a:t>
              </a:r>
              <a:r>
                <a:rPr lang="en-US" sz="4000" dirty="0">
                  <a:solidFill>
                    <a:srgbClr val="000000"/>
                  </a:solidFill>
                  <a:latin typeface="Cambria" panose="02040503050406030204" pitchFamily="18" charset="0"/>
                  <a:ea typeface="Cambria" panose="02040503050406030204" pitchFamily="18" charset="0"/>
                </a:rPr>
                <a:t>.</a:t>
              </a:r>
              <a:endParaRPr kumimoji="0" lang="vi-VN" sz="24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spTree>
    <p:extLst>
      <p:ext uri="{BB962C8B-B14F-4D97-AF65-F5344CB8AC3E}">
        <p14:creationId xmlns:p14="http://schemas.microsoft.com/office/powerpoint/2010/main" val="1107723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7B4624D1-1576-A641-6235-55AB09EE1F38}"/>
              </a:ext>
            </a:extLst>
          </p:cNvPr>
          <p:cNvGrpSpPr/>
          <p:nvPr/>
        </p:nvGrpSpPr>
        <p:grpSpPr>
          <a:xfrm>
            <a:off x="2072640" y="203199"/>
            <a:ext cx="9326880" cy="1066801"/>
            <a:chOff x="5323327" y="1489834"/>
            <a:chExt cx="6642222" cy="4715783"/>
          </a:xfrm>
        </p:grpSpPr>
        <p:sp>
          <p:nvSpPr>
            <p:cNvPr id="11" name="Rectangle: Folded Corner 16">
              <a:extLst>
                <a:ext uri="{FF2B5EF4-FFF2-40B4-BE49-F238E27FC236}">
                  <a16:creationId xmlns:a16="http://schemas.microsoft.com/office/drawing/2014/main" id="{EA247F62-E53A-F2E1-9D8D-8F7F473DABE2}"/>
                </a:ext>
              </a:extLst>
            </p:cNvPr>
            <p:cNvSpPr/>
            <p:nvPr/>
          </p:nvSpPr>
          <p:spPr>
            <a:xfrm>
              <a:off x="5323327" y="2141277"/>
              <a:ext cx="6097656" cy="4064340"/>
            </a:xfrm>
            <a:custGeom>
              <a:avLst/>
              <a:gdLst>
                <a:gd name="connsiteX0" fmla="*/ 0 w 6097656"/>
                <a:gd name="connsiteY0" fmla="*/ 0 h 4064340"/>
                <a:gd name="connsiteX1" fmla="*/ 554331 w 6097656"/>
                <a:gd name="connsiteY1" fmla="*/ 0 h 4064340"/>
                <a:gd name="connsiteX2" fmla="*/ 1169640 w 6097656"/>
                <a:gd name="connsiteY2" fmla="*/ 0 h 4064340"/>
                <a:gd name="connsiteX3" fmla="*/ 1602020 w 6097656"/>
                <a:gd name="connsiteY3" fmla="*/ 0 h 4064340"/>
                <a:gd name="connsiteX4" fmla="*/ 2278305 w 6097656"/>
                <a:gd name="connsiteY4" fmla="*/ 0 h 4064340"/>
                <a:gd name="connsiteX5" fmla="*/ 2893614 w 6097656"/>
                <a:gd name="connsiteY5" fmla="*/ 0 h 4064340"/>
                <a:gd name="connsiteX6" fmla="*/ 3569899 w 6097656"/>
                <a:gd name="connsiteY6" fmla="*/ 0 h 4064340"/>
                <a:gd name="connsiteX7" fmla="*/ 3941302 w 6097656"/>
                <a:gd name="connsiteY7" fmla="*/ 0 h 4064340"/>
                <a:gd name="connsiteX8" fmla="*/ 4556611 w 6097656"/>
                <a:gd name="connsiteY8" fmla="*/ 0 h 4064340"/>
                <a:gd name="connsiteX9" fmla="*/ 5110943 w 6097656"/>
                <a:gd name="connsiteY9" fmla="*/ 0 h 4064340"/>
                <a:gd name="connsiteX10" fmla="*/ 5482346 w 6097656"/>
                <a:gd name="connsiteY10" fmla="*/ 0 h 4064340"/>
                <a:gd name="connsiteX11" fmla="*/ 5802307 w 6097656"/>
                <a:gd name="connsiteY11" fmla="*/ 0 h 4064340"/>
                <a:gd name="connsiteX12" fmla="*/ 6097656 w 6097656"/>
                <a:gd name="connsiteY12" fmla="*/ 0 h 4064340"/>
                <a:gd name="connsiteX13" fmla="*/ 6097656 w 6097656"/>
                <a:gd name="connsiteY13" fmla="*/ 530617 h 4064340"/>
                <a:gd name="connsiteX14" fmla="*/ 6097656 w 6097656"/>
                <a:gd name="connsiteY14" fmla="*/ 1162845 h 4064340"/>
                <a:gd name="connsiteX15" fmla="*/ 6097656 w 6097656"/>
                <a:gd name="connsiteY15" fmla="*/ 1795072 h 4064340"/>
                <a:gd name="connsiteX16" fmla="*/ 6097656 w 6097656"/>
                <a:gd name="connsiteY16" fmla="*/ 2257955 h 4064340"/>
                <a:gd name="connsiteX17" fmla="*/ 6097656 w 6097656"/>
                <a:gd name="connsiteY17" fmla="*/ 2754707 h 4064340"/>
                <a:gd name="connsiteX18" fmla="*/ 6097656 w 6097656"/>
                <a:gd name="connsiteY18" fmla="*/ 3386935 h 4064340"/>
                <a:gd name="connsiteX19" fmla="*/ 5772501 w 6097656"/>
                <a:gd name="connsiteY19" fmla="*/ 3712088 h 4064340"/>
                <a:gd name="connsiteX20" fmla="*/ 5420251 w 6097656"/>
                <a:gd name="connsiteY20" fmla="*/ 4064340 h 4064340"/>
                <a:gd name="connsiteX21" fmla="*/ 4986631 w 6097656"/>
                <a:gd name="connsiteY21" fmla="*/ 4064340 h 4064340"/>
                <a:gd name="connsiteX22" fmla="*/ 4498808 w 6097656"/>
                <a:gd name="connsiteY22" fmla="*/ 4064340 h 4064340"/>
                <a:gd name="connsiteX23" fmla="*/ 4065188 w 6097656"/>
                <a:gd name="connsiteY23" fmla="*/ 4064340 h 4064340"/>
                <a:gd name="connsiteX24" fmla="*/ 3577365 w 6097656"/>
                <a:gd name="connsiteY24" fmla="*/ 4064340 h 4064340"/>
                <a:gd name="connsiteX25" fmla="*/ 2981138 w 6097656"/>
                <a:gd name="connsiteY25" fmla="*/ 4064340 h 4064340"/>
                <a:gd name="connsiteX26" fmla="*/ 2547517 w 6097656"/>
                <a:gd name="connsiteY26" fmla="*/ 4064340 h 4064340"/>
                <a:gd name="connsiteX27" fmla="*/ 2059695 w 6097656"/>
                <a:gd name="connsiteY27" fmla="*/ 4064340 h 4064340"/>
                <a:gd name="connsiteX28" fmla="*/ 1680277 w 6097656"/>
                <a:gd name="connsiteY28" fmla="*/ 4064340 h 4064340"/>
                <a:gd name="connsiteX29" fmla="*/ 1084049 w 6097656"/>
                <a:gd name="connsiteY29" fmla="*/ 4064340 h 4064340"/>
                <a:gd name="connsiteX30" fmla="*/ 487822 w 6097656"/>
                <a:gd name="connsiteY30" fmla="*/ 4064340 h 4064340"/>
                <a:gd name="connsiteX31" fmla="*/ 0 w 6097656"/>
                <a:gd name="connsiteY31" fmla="*/ 4064340 h 4064340"/>
                <a:gd name="connsiteX32" fmla="*/ 0 w 6097656"/>
                <a:gd name="connsiteY32" fmla="*/ 3483717 h 4064340"/>
                <a:gd name="connsiteX33" fmla="*/ 0 w 6097656"/>
                <a:gd name="connsiteY33" fmla="*/ 2984383 h 4064340"/>
                <a:gd name="connsiteX34" fmla="*/ 0 w 6097656"/>
                <a:gd name="connsiteY34" fmla="*/ 2525695 h 4064340"/>
                <a:gd name="connsiteX35" fmla="*/ 0 w 6097656"/>
                <a:gd name="connsiteY35" fmla="*/ 1945073 h 4064340"/>
                <a:gd name="connsiteX36" fmla="*/ 0 w 6097656"/>
                <a:gd name="connsiteY36" fmla="*/ 1323812 h 4064340"/>
                <a:gd name="connsiteX37" fmla="*/ 0 w 6097656"/>
                <a:gd name="connsiteY37" fmla="*/ 743190 h 4064340"/>
                <a:gd name="connsiteX38" fmla="*/ 0 w 6097656"/>
                <a:gd name="connsiteY38" fmla="*/ 0 h 4064340"/>
                <a:gd name="connsiteX0" fmla="*/ 5420251 w 6097656"/>
                <a:gd name="connsiteY0" fmla="*/ 4064340 h 4064340"/>
                <a:gd name="connsiteX1" fmla="*/ 5555732 w 6097656"/>
                <a:gd name="connsiteY1" fmla="*/ 3522414 h 4064340"/>
                <a:gd name="connsiteX2" fmla="*/ 5826694 w 6097656"/>
                <a:gd name="connsiteY2" fmla="*/ 3454674 h 4064340"/>
                <a:gd name="connsiteX3" fmla="*/ 6097656 w 6097656"/>
                <a:gd name="connsiteY3" fmla="*/ 3386935 h 4064340"/>
                <a:gd name="connsiteX4" fmla="*/ 5779275 w 6097656"/>
                <a:gd name="connsiteY4" fmla="*/ 3705312 h 4064340"/>
                <a:gd name="connsiteX5" fmla="*/ 5420251 w 6097656"/>
                <a:gd name="connsiteY5" fmla="*/ 4064340 h 4064340"/>
                <a:gd name="connsiteX0" fmla="*/ 5420251 w 6097656"/>
                <a:gd name="connsiteY0" fmla="*/ 4064340 h 4064340"/>
                <a:gd name="connsiteX1" fmla="*/ 5555732 w 6097656"/>
                <a:gd name="connsiteY1" fmla="*/ 3522414 h 4064340"/>
                <a:gd name="connsiteX2" fmla="*/ 6097656 w 6097656"/>
                <a:gd name="connsiteY2" fmla="*/ 3386935 h 4064340"/>
                <a:gd name="connsiteX3" fmla="*/ 5745405 w 6097656"/>
                <a:gd name="connsiteY3" fmla="*/ 3739182 h 4064340"/>
                <a:gd name="connsiteX4" fmla="*/ 5420251 w 6097656"/>
                <a:gd name="connsiteY4" fmla="*/ 4064340 h 4064340"/>
                <a:gd name="connsiteX5" fmla="*/ 5040833 w 6097656"/>
                <a:gd name="connsiteY5" fmla="*/ 4064340 h 4064340"/>
                <a:gd name="connsiteX6" fmla="*/ 4498808 w 6097656"/>
                <a:gd name="connsiteY6" fmla="*/ 4064340 h 4064340"/>
                <a:gd name="connsiteX7" fmla="*/ 4010985 w 6097656"/>
                <a:gd name="connsiteY7" fmla="*/ 4064340 h 4064340"/>
                <a:gd name="connsiteX8" fmla="*/ 3631568 w 6097656"/>
                <a:gd name="connsiteY8" fmla="*/ 4064340 h 4064340"/>
                <a:gd name="connsiteX9" fmla="*/ 3143745 w 6097656"/>
                <a:gd name="connsiteY9" fmla="*/ 4064340 h 4064340"/>
                <a:gd name="connsiteX10" fmla="*/ 2764328 w 6097656"/>
                <a:gd name="connsiteY10" fmla="*/ 4064340 h 4064340"/>
                <a:gd name="connsiteX11" fmla="*/ 2384910 w 6097656"/>
                <a:gd name="connsiteY11" fmla="*/ 4064340 h 4064340"/>
                <a:gd name="connsiteX12" fmla="*/ 1788682 w 6097656"/>
                <a:gd name="connsiteY12" fmla="*/ 4064340 h 4064340"/>
                <a:gd name="connsiteX13" fmla="*/ 1192454 w 6097656"/>
                <a:gd name="connsiteY13" fmla="*/ 4064340 h 4064340"/>
                <a:gd name="connsiteX14" fmla="*/ 813037 w 6097656"/>
                <a:gd name="connsiteY14" fmla="*/ 4064340 h 4064340"/>
                <a:gd name="connsiteX15" fmla="*/ 0 w 6097656"/>
                <a:gd name="connsiteY15" fmla="*/ 4064340 h 4064340"/>
                <a:gd name="connsiteX16" fmla="*/ 0 w 6097656"/>
                <a:gd name="connsiteY16" fmla="*/ 3605647 h 4064340"/>
                <a:gd name="connsiteX17" fmla="*/ 0 w 6097656"/>
                <a:gd name="connsiteY17" fmla="*/ 3065671 h 4064340"/>
                <a:gd name="connsiteX18" fmla="*/ 0 w 6097656"/>
                <a:gd name="connsiteY18" fmla="*/ 2525695 h 4064340"/>
                <a:gd name="connsiteX19" fmla="*/ 0 w 6097656"/>
                <a:gd name="connsiteY19" fmla="*/ 2067003 h 4064340"/>
                <a:gd name="connsiteX20" fmla="*/ 0 w 6097656"/>
                <a:gd name="connsiteY20" fmla="*/ 1486385 h 4064340"/>
                <a:gd name="connsiteX21" fmla="*/ 0 w 6097656"/>
                <a:gd name="connsiteY21" fmla="*/ 865120 h 4064340"/>
                <a:gd name="connsiteX22" fmla="*/ 0 w 6097656"/>
                <a:gd name="connsiteY22" fmla="*/ 0 h 4064340"/>
                <a:gd name="connsiteX23" fmla="*/ 676284 w 6097656"/>
                <a:gd name="connsiteY23" fmla="*/ 0 h 4064340"/>
                <a:gd name="connsiteX24" fmla="*/ 1230617 w 6097656"/>
                <a:gd name="connsiteY24" fmla="*/ 0 h 4064340"/>
                <a:gd name="connsiteX25" fmla="*/ 1723973 w 6097656"/>
                <a:gd name="connsiteY25" fmla="*/ 0 h 4064340"/>
                <a:gd name="connsiteX26" fmla="*/ 2217328 w 6097656"/>
                <a:gd name="connsiteY26" fmla="*/ 0 h 4064340"/>
                <a:gd name="connsiteX27" fmla="*/ 2893614 w 6097656"/>
                <a:gd name="connsiteY27" fmla="*/ 0 h 4064340"/>
                <a:gd name="connsiteX28" fmla="*/ 3508923 w 6097656"/>
                <a:gd name="connsiteY28" fmla="*/ 0 h 4064340"/>
                <a:gd name="connsiteX29" fmla="*/ 4185208 w 6097656"/>
                <a:gd name="connsiteY29" fmla="*/ 0 h 4064340"/>
                <a:gd name="connsiteX30" fmla="*/ 4617588 w 6097656"/>
                <a:gd name="connsiteY30" fmla="*/ 0 h 4064340"/>
                <a:gd name="connsiteX31" fmla="*/ 5049967 w 6097656"/>
                <a:gd name="connsiteY31" fmla="*/ 0 h 4064340"/>
                <a:gd name="connsiteX32" fmla="*/ 5482346 w 6097656"/>
                <a:gd name="connsiteY32" fmla="*/ 0 h 4064340"/>
                <a:gd name="connsiteX33" fmla="*/ 6097656 w 6097656"/>
                <a:gd name="connsiteY33" fmla="*/ 0 h 4064340"/>
                <a:gd name="connsiteX34" fmla="*/ 6097656 w 6097656"/>
                <a:gd name="connsiteY34" fmla="*/ 564487 h 4064340"/>
                <a:gd name="connsiteX35" fmla="*/ 6097656 w 6097656"/>
                <a:gd name="connsiteY35" fmla="*/ 1027370 h 4064340"/>
                <a:gd name="connsiteX36" fmla="*/ 6097656 w 6097656"/>
                <a:gd name="connsiteY36" fmla="*/ 1524118 h 4064340"/>
                <a:gd name="connsiteX37" fmla="*/ 6097656 w 6097656"/>
                <a:gd name="connsiteY37" fmla="*/ 2088610 h 4064340"/>
                <a:gd name="connsiteX38" fmla="*/ 6097656 w 6097656"/>
                <a:gd name="connsiteY38" fmla="*/ 2720838 h 4064340"/>
                <a:gd name="connsiteX39" fmla="*/ 6097656 w 6097656"/>
                <a:gd name="connsiteY39" fmla="*/ 3386935 h 4064340"/>
                <a:gd name="connsiteX0" fmla="*/ 5420251 w 6097656"/>
                <a:gd name="connsiteY0" fmla="*/ 4064340 h 4064340"/>
                <a:gd name="connsiteX1" fmla="*/ 5555732 w 6097656"/>
                <a:gd name="connsiteY1" fmla="*/ 3522414 h 4064340"/>
                <a:gd name="connsiteX2" fmla="*/ 6097656 w 6097656"/>
                <a:gd name="connsiteY2" fmla="*/ 3386935 h 4064340"/>
                <a:gd name="connsiteX3" fmla="*/ 5772501 w 6097656"/>
                <a:gd name="connsiteY3" fmla="*/ 3712088 h 4064340"/>
                <a:gd name="connsiteX4" fmla="*/ 5420251 w 6097656"/>
                <a:gd name="connsiteY4" fmla="*/ 4064340 h 4064340"/>
                <a:gd name="connsiteX5" fmla="*/ 5040833 w 6097656"/>
                <a:gd name="connsiteY5" fmla="*/ 4064340 h 4064340"/>
                <a:gd name="connsiteX6" fmla="*/ 4390403 w 6097656"/>
                <a:gd name="connsiteY6" fmla="*/ 4064340 h 4064340"/>
                <a:gd name="connsiteX7" fmla="*/ 4010985 w 6097656"/>
                <a:gd name="connsiteY7" fmla="*/ 4064340 h 4064340"/>
                <a:gd name="connsiteX8" fmla="*/ 3414758 w 6097656"/>
                <a:gd name="connsiteY8" fmla="*/ 4064340 h 4064340"/>
                <a:gd name="connsiteX9" fmla="*/ 2926935 w 6097656"/>
                <a:gd name="connsiteY9" fmla="*/ 4064340 h 4064340"/>
                <a:gd name="connsiteX10" fmla="*/ 2439112 w 6097656"/>
                <a:gd name="connsiteY10" fmla="*/ 4064340 h 4064340"/>
                <a:gd name="connsiteX11" fmla="*/ 1788682 w 6097656"/>
                <a:gd name="connsiteY11" fmla="*/ 4064340 h 4064340"/>
                <a:gd name="connsiteX12" fmla="*/ 1138252 w 6097656"/>
                <a:gd name="connsiteY12" fmla="*/ 4064340 h 4064340"/>
                <a:gd name="connsiteX13" fmla="*/ 542024 w 6097656"/>
                <a:gd name="connsiteY13" fmla="*/ 4064340 h 4064340"/>
                <a:gd name="connsiteX14" fmla="*/ 0 w 6097656"/>
                <a:gd name="connsiteY14" fmla="*/ 4064340 h 4064340"/>
                <a:gd name="connsiteX15" fmla="*/ 0 w 6097656"/>
                <a:gd name="connsiteY15" fmla="*/ 3443075 h 4064340"/>
                <a:gd name="connsiteX16" fmla="*/ 0 w 6097656"/>
                <a:gd name="connsiteY16" fmla="*/ 2903099 h 4064340"/>
                <a:gd name="connsiteX17" fmla="*/ 0 w 6097656"/>
                <a:gd name="connsiteY17" fmla="*/ 2322476 h 4064340"/>
                <a:gd name="connsiteX18" fmla="*/ 0 w 6097656"/>
                <a:gd name="connsiteY18" fmla="*/ 1701216 h 4064340"/>
                <a:gd name="connsiteX19" fmla="*/ 0 w 6097656"/>
                <a:gd name="connsiteY19" fmla="*/ 1242524 h 4064340"/>
                <a:gd name="connsiteX20" fmla="*/ 0 w 6097656"/>
                <a:gd name="connsiteY20" fmla="*/ 580618 h 4064340"/>
                <a:gd name="connsiteX21" fmla="*/ 0 w 6097656"/>
                <a:gd name="connsiteY21" fmla="*/ 0 h 4064340"/>
                <a:gd name="connsiteX22" fmla="*/ 554331 w 6097656"/>
                <a:gd name="connsiteY22" fmla="*/ 0 h 4064340"/>
                <a:gd name="connsiteX23" fmla="*/ 1047687 w 6097656"/>
                <a:gd name="connsiteY23" fmla="*/ 0 h 4064340"/>
                <a:gd name="connsiteX24" fmla="*/ 1480066 w 6097656"/>
                <a:gd name="connsiteY24" fmla="*/ 0 h 4064340"/>
                <a:gd name="connsiteX25" fmla="*/ 2156352 w 6097656"/>
                <a:gd name="connsiteY25" fmla="*/ 0 h 4064340"/>
                <a:gd name="connsiteX26" fmla="*/ 2710684 w 6097656"/>
                <a:gd name="connsiteY26" fmla="*/ 0 h 4064340"/>
                <a:gd name="connsiteX27" fmla="*/ 3325993 w 6097656"/>
                <a:gd name="connsiteY27" fmla="*/ 0 h 4064340"/>
                <a:gd name="connsiteX28" fmla="*/ 4002279 w 6097656"/>
                <a:gd name="connsiteY28" fmla="*/ 0 h 4064340"/>
                <a:gd name="connsiteX29" fmla="*/ 4556611 w 6097656"/>
                <a:gd name="connsiteY29" fmla="*/ 0 h 4064340"/>
                <a:gd name="connsiteX30" fmla="*/ 4988990 w 6097656"/>
                <a:gd name="connsiteY30" fmla="*/ 0 h 4064340"/>
                <a:gd name="connsiteX31" fmla="*/ 5421370 w 6097656"/>
                <a:gd name="connsiteY31" fmla="*/ 0 h 4064340"/>
                <a:gd name="connsiteX32" fmla="*/ 6097656 w 6097656"/>
                <a:gd name="connsiteY32" fmla="*/ 0 h 4064340"/>
                <a:gd name="connsiteX33" fmla="*/ 6097656 w 6097656"/>
                <a:gd name="connsiteY33" fmla="*/ 462878 h 4064340"/>
                <a:gd name="connsiteX34" fmla="*/ 6097656 w 6097656"/>
                <a:gd name="connsiteY34" fmla="*/ 1027370 h 4064340"/>
                <a:gd name="connsiteX35" fmla="*/ 6097656 w 6097656"/>
                <a:gd name="connsiteY35" fmla="*/ 1524118 h 4064340"/>
                <a:gd name="connsiteX36" fmla="*/ 6097656 w 6097656"/>
                <a:gd name="connsiteY36" fmla="*/ 2088610 h 4064340"/>
                <a:gd name="connsiteX37" fmla="*/ 6097656 w 6097656"/>
                <a:gd name="connsiteY37" fmla="*/ 2686968 h 4064340"/>
                <a:gd name="connsiteX38" fmla="*/ 6097656 w 6097656"/>
                <a:gd name="connsiteY38" fmla="*/ 3386935 h 4064340"/>
                <a:gd name="connsiteX0" fmla="*/ 5420251 w 6097656"/>
                <a:gd name="connsiteY0" fmla="*/ 4064340 h 4064340"/>
                <a:gd name="connsiteX1" fmla="*/ 5555732 w 6097656"/>
                <a:gd name="connsiteY1" fmla="*/ 3522414 h 4064340"/>
                <a:gd name="connsiteX2" fmla="*/ 6097656 w 6097656"/>
                <a:gd name="connsiteY2" fmla="*/ 3386935 h 4064340"/>
                <a:gd name="connsiteX3" fmla="*/ 5745405 w 6097656"/>
                <a:gd name="connsiteY3" fmla="*/ 3739182 h 4064340"/>
                <a:gd name="connsiteX4" fmla="*/ 5420251 w 6097656"/>
                <a:gd name="connsiteY4" fmla="*/ 4064340 h 4064340"/>
                <a:gd name="connsiteX5" fmla="*/ 5040833 w 6097656"/>
                <a:gd name="connsiteY5" fmla="*/ 4064340 h 4064340"/>
                <a:gd name="connsiteX6" fmla="*/ 4498808 w 6097656"/>
                <a:gd name="connsiteY6" fmla="*/ 4064340 h 4064340"/>
                <a:gd name="connsiteX7" fmla="*/ 4010985 w 6097656"/>
                <a:gd name="connsiteY7" fmla="*/ 4064340 h 4064340"/>
                <a:gd name="connsiteX8" fmla="*/ 3631568 w 6097656"/>
                <a:gd name="connsiteY8" fmla="*/ 4064340 h 4064340"/>
                <a:gd name="connsiteX9" fmla="*/ 3143745 w 6097656"/>
                <a:gd name="connsiteY9" fmla="*/ 4064340 h 4064340"/>
                <a:gd name="connsiteX10" fmla="*/ 2764328 w 6097656"/>
                <a:gd name="connsiteY10" fmla="*/ 4064340 h 4064340"/>
                <a:gd name="connsiteX11" fmla="*/ 2384910 w 6097656"/>
                <a:gd name="connsiteY11" fmla="*/ 4064340 h 4064340"/>
                <a:gd name="connsiteX12" fmla="*/ 1788682 w 6097656"/>
                <a:gd name="connsiteY12" fmla="*/ 4064340 h 4064340"/>
                <a:gd name="connsiteX13" fmla="*/ 1192454 w 6097656"/>
                <a:gd name="connsiteY13" fmla="*/ 4064340 h 4064340"/>
                <a:gd name="connsiteX14" fmla="*/ 813037 w 6097656"/>
                <a:gd name="connsiteY14" fmla="*/ 4064340 h 4064340"/>
                <a:gd name="connsiteX15" fmla="*/ 0 w 6097656"/>
                <a:gd name="connsiteY15" fmla="*/ 4064340 h 4064340"/>
                <a:gd name="connsiteX16" fmla="*/ 0 w 6097656"/>
                <a:gd name="connsiteY16" fmla="*/ 3605647 h 4064340"/>
                <a:gd name="connsiteX17" fmla="*/ 0 w 6097656"/>
                <a:gd name="connsiteY17" fmla="*/ 3065671 h 4064340"/>
                <a:gd name="connsiteX18" fmla="*/ 0 w 6097656"/>
                <a:gd name="connsiteY18" fmla="*/ 2525695 h 4064340"/>
                <a:gd name="connsiteX19" fmla="*/ 0 w 6097656"/>
                <a:gd name="connsiteY19" fmla="*/ 2067003 h 4064340"/>
                <a:gd name="connsiteX20" fmla="*/ 0 w 6097656"/>
                <a:gd name="connsiteY20" fmla="*/ 1486385 h 4064340"/>
                <a:gd name="connsiteX21" fmla="*/ 0 w 6097656"/>
                <a:gd name="connsiteY21" fmla="*/ 865120 h 4064340"/>
                <a:gd name="connsiteX22" fmla="*/ 0 w 6097656"/>
                <a:gd name="connsiteY22" fmla="*/ 0 h 4064340"/>
                <a:gd name="connsiteX23" fmla="*/ 676284 w 6097656"/>
                <a:gd name="connsiteY23" fmla="*/ 0 h 4064340"/>
                <a:gd name="connsiteX24" fmla="*/ 1230617 w 6097656"/>
                <a:gd name="connsiteY24" fmla="*/ 0 h 4064340"/>
                <a:gd name="connsiteX25" fmla="*/ 1723973 w 6097656"/>
                <a:gd name="connsiteY25" fmla="*/ 0 h 4064340"/>
                <a:gd name="connsiteX26" fmla="*/ 2217328 w 6097656"/>
                <a:gd name="connsiteY26" fmla="*/ 0 h 4064340"/>
                <a:gd name="connsiteX27" fmla="*/ 2893614 w 6097656"/>
                <a:gd name="connsiteY27" fmla="*/ 0 h 4064340"/>
                <a:gd name="connsiteX28" fmla="*/ 3508923 w 6097656"/>
                <a:gd name="connsiteY28" fmla="*/ 0 h 4064340"/>
                <a:gd name="connsiteX29" fmla="*/ 4185208 w 6097656"/>
                <a:gd name="connsiteY29" fmla="*/ 0 h 4064340"/>
                <a:gd name="connsiteX30" fmla="*/ 4617588 w 6097656"/>
                <a:gd name="connsiteY30" fmla="*/ 0 h 4064340"/>
                <a:gd name="connsiteX31" fmla="*/ 5049967 w 6097656"/>
                <a:gd name="connsiteY31" fmla="*/ 0 h 4064340"/>
                <a:gd name="connsiteX32" fmla="*/ 5482346 w 6097656"/>
                <a:gd name="connsiteY32" fmla="*/ 0 h 4064340"/>
                <a:gd name="connsiteX33" fmla="*/ 6097656 w 6097656"/>
                <a:gd name="connsiteY33" fmla="*/ 0 h 4064340"/>
                <a:gd name="connsiteX34" fmla="*/ 6097656 w 6097656"/>
                <a:gd name="connsiteY34" fmla="*/ 564487 h 4064340"/>
                <a:gd name="connsiteX35" fmla="*/ 6097656 w 6097656"/>
                <a:gd name="connsiteY35" fmla="*/ 1027370 h 4064340"/>
                <a:gd name="connsiteX36" fmla="*/ 6097656 w 6097656"/>
                <a:gd name="connsiteY36" fmla="*/ 1524118 h 4064340"/>
                <a:gd name="connsiteX37" fmla="*/ 6097656 w 6097656"/>
                <a:gd name="connsiteY37" fmla="*/ 2088610 h 4064340"/>
                <a:gd name="connsiteX38" fmla="*/ 6097656 w 6097656"/>
                <a:gd name="connsiteY38" fmla="*/ 2720838 h 4064340"/>
                <a:gd name="connsiteX39" fmla="*/ 6097656 w 6097656"/>
                <a:gd name="connsiteY39" fmla="*/ 3386935 h 406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97656" h="4064340" stroke="0" extrusionOk="0">
                  <a:moveTo>
                    <a:pt x="0" y="0"/>
                  </a:moveTo>
                  <a:cubicBezTo>
                    <a:pt x="141132" y="-132875"/>
                    <a:pt x="388906" y="100459"/>
                    <a:pt x="554331" y="0"/>
                  </a:cubicBezTo>
                  <a:cubicBezTo>
                    <a:pt x="659472" y="-142899"/>
                    <a:pt x="1038858" y="-64312"/>
                    <a:pt x="1169640" y="0"/>
                  </a:cubicBezTo>
                  <a:cubicBezTo>
                    <a:pt x="1338280" y="-109534"/>
                    <a:pt x="1454213" y="75680"/>
                    <a:pt x="1602020" y="0"/>
                  </a:cubicBezTo>
                  <a:cubicBezTo>
                    <a:pt x="1732650" y="-206237"/>
                    <a:pt x="2138614" y="-121397"/>
                    <a:pt x="2278305" y="0"/>
                  </a:cubicBezTo>
                  <a:cubicBezTo>
                    <a:pt x="2396749" y="214858"/>
                    <a:pt x="2647784" y="46665"/>
                    <a:pt x="2893614" y="0"/>
                  </a:cubicBezTo>
                  <a:cubicBezTo>
                    <a:pt x="2966392" y="-138839"/>
                    <a:pt x="3302715" y="270465"/>
                    <a:pt x="3569899" y="0"/>
                  </a:cubicBezTo>
                  <a:cubicBezTo>
                    <a:pt x="3864228" y="-10492"/>
                    <a:pt x="3863250" y="30009"/>
                    <a:pt x="3941302" y="0"/>
                  </a:cubicBezTo>
                  <a:cubicBezTo>
                    <a:pt x="4081205" y="287080"/>
                    <a:pt x="4340674" y="16047"/>
                    <a:pt x="4556611" y="0"/>
                  </a:cubicBezTo>
                  <a:cubicBezTo>
                    <a:pt x="4812935" y="-58466"/>
                    <a:pt x="4862275" y="40407"/>
                    <a:pt x="5110943" y="0"/>
                  </a:cubicBezTo>
                  <a:cubicBezTo>
                    <a:pt x="5370613" y="-20999"/>
                    <a:pt x="5305523" y="56136"/>
                    <a:pt x="5482346" y="0"/>
                  </a:cubicBezTo>
                  <a:cubicBezTo>
                    <a:pt x="5634225" y="-53065"/>
                    <a:pt x="5650379" y="57116"/>
                    <a:pt x="5802307" y="0"/>
                  </a:cubicBezTo>
                  <a:cubicBezTo>
                    <a:pt x="5890750" y="-79729"/>
                    <a:pt x="6027358" y="181770"/>
                    <a:pt x="6097656" y="0"/>
                  </a:cubicBezTo>
                  <a:cubicBezTo>
                    <a:pt x="6145681" y="145158"/>
                    <a:pt x="6051906" y="191616"/>
                    <a:pt x="6097656" y="530617"/>
                  </a:cubicBezTo>
                  <a:cubicBezTo>
                    <a:pt x="6125448" y="796505"/>
                    <a:pt x="6104183" y="948941"/>
                    <a:pt x="6097656" y="1162845"/>
                  </a:cubicBezTo>
                  <a:cubicBezTo>
                    <a:pt x="6156618" y="1385324"/>
                    <a:pt x="6070789" y="1696863"/>
                    <a:pt x="6097656" y="1795072"/>
                  </a:cubicBezTo>
                  <a:cubicBezTo>
                    <a:pt x="6144565" y="2003305"/>
                    <a:pt x="6066886" y="2076236"/>
                    <a:pt x="6097656" y="2257955"/>
                  </a:cubicBezTo>
                  <a:cubicBezTo>
                    <a:pt x="6088313" y="2462038"/>
                    <a:pt x="6088707" y="2635773"/>
                    <a:pt x="6097656" y="2754707"/>
                  </a:cubicBezTo>
                  <a:cubicBezTo>
                    <a:pt x="6065079" y="2898878"/>
                    <a:pt x="6051507" y="3261736"/>
                    <a:pt x="6097656" y="3386935"/>
                  </a:cubicBezTo>
                  <a:cubicBezTo>
                    <a:pt x="6052845" y="3545857"/>
                    <a:pt x="5902832" y="3725589"/>
                    <a:pt x="5772501" y="3712088"/>
                  </a:cubicBezTo>
                  <a:cubicBezTo>
                    <a:pt x="5619934" y="3811441"/>
                    <a:pt x="5592607" y="3920586"/>
                    <a:pt x="5420251" y="4064340"/>
                  </a:cubicBezTo>
                  <a:cubicBezTo>
                    <a:pt x="5303000" y="4246930"/>
                    <a:pt x="5173259" y="4216000"/>
                    <a:pt x="4986631" y="4064340"/>
                  </a:cubicBezTo>
                  <a:cubicBezTo>
                    <a:pt x="4773578" y="4245474"/>
                    <a:pt x="4638916" y="4152993"/>
                    <a:pt x="4498808" y="4064340"/>
                  </a:cubicBezTo>
                  <a:cubicBezTo>
                    <a:pt x="4396660" y="4069243"/>
                    <a:pt x="4247600" y="4145845"/>
                    <a:pt x="4065188" y="4064340"/>
                  </a:cubicBezTo>
                  <a:cubicBezTo>
                    <a:pt x="3915596" y="4274895"/>
                    <a:pt x="3782335" y="3934715"/>
                    <a:pt x="3577365" y="4064340"/>
                  </a:cubicBezTo>
                  <a:cubicBezTo>
                    <a:pt x="3336143" y="4341407"/>
                    <a:pt x="3147983" y="3948747"/>
                    <a:pt x="2981138" y="4064340"/>
                  </a:cubicBezTo>
                  <a:cubicBezTo>
                    <a:pt x="2892534" y="4230639"/>
                    <a:pt x="2689868" y="4069855"/>
                    <a:pt x="2547517" y="4064340"/>
                  </a:cubicBezTo>
                  <a:cubicBezTo>
                    <a:pt x="2329683" y="4163273"/>
                    <a:pt x="2293677" y="4146005"/>
                    <a:pt x="2059695" y="4064340"/>
                  </a:cubicBezTo>
                  <a:cubicBezTo>
                    <a:pt x="1841024" y="4075029"/>
                    <a:pt x="1812755" y="4012728"/>
                    <a:pt x="1680277" y="4064340"/>
                  </a:cubicBezTo>
                  <a:cubicBezTo>
                    <a:pt x="1541805" y="4255553"/>
                    <a:pt x="1326490" y="4351117"/>
                    <a:pt x="1084049" y="4064340"/>
                  </a:cubicBezTo>
                  <a:cubicBezTo>
                    <a:pt x="893839" y="3991211"/>
                    <a:pt x="816137" y="3964352"/>
                    <a:pt x="487822" y="4064340"/>
                  </a:cubicBezTo>
                  <a:cubicBezTo>
                    <a:pt x="194034" y="4067555"/>
                    <a:pt x="171763" y="4029096"/>
                    <a:pt x="0" y="4064340"/>
                  </a:cubicBezTo>
                  <a:cubicBezTo>
                    <a:pt x="-20844" y="3880451"/>
                    <a:pt x="63727" y="3743474"/>
                    <a:pt x="0" y="3483717"/>
                  </a:cubicBezTo>
                  <a:cubicBezTo>
                    <a:pt x="-45947" y="3332636"/>
                    <a:pt x="81135" y="3175705"/>
                    <a:pt x="0" y="2984383"/>
                  </a:cubicBezTo>
                  <a:cubicBezTo>
                    <a:pt x="-31315" y="2685839"/>
                    <a:pt x="38694" y="2819768"/>
                    <a:pt x="0" y="2525695"/>
                  </a:cubicBezTo>
                  <a:cubicBezTo>
                    <a:pt x="-97127" y="2280290"/>
                    <a:pt x="46099" y="2121768"/>
                    <a:pt x="0" y="1945073"/>
                  </a:cubicBezTo>
                  <a:cubicBezTo>
                    <a:pt x="-26345" y="1714671"/>
                    <a:pt x="7527" y="1610323"/>
                    <a:pt x="0" y="1323812"/>
                  </a:cubicBezTo>
                  <a:cubicBezTo>
                    <a:pt x="23043" y="1025390"/>
                    <a:pt x="40249" y="830462"/>
                    <a:pt x="0" y="743190"/>
                  </a:cubicBezTo>
                  <a:cubicBezTo>
                    <a:pt x="-57231" y="712296"/>
                    <a:pt x="45535" y="245563"/>
                    <a:pt x="0" y="0"/>
                  </a:cubicBezTo>
                  <a:close/>
                </a:path>
                <a:path w="6097656" h="4064340" fill="darkenLess" stroke="0" extrusionOk="0">
                  <a:moveTo>
                    <a:pt x="5420251" y="4064340"/>
                  </a:moveTo>
                  <a:cubicBezTo>
                    <a:pt x="5415957" y="3805037"/>
                    <a:pt x="5496423" y="3650810"/>
                    <a:pt x="5555732" y="3522414"/>
                  </a:cubicBezTo>
                  <a:cubicBezTo>
                    <a:pt x="5653952" y="3488848"/>
                    <a:pt x="5689199" y="3654335"/>
                    <a:pt x="5826694" y="3454674"/>
                  </a:cubicBezTo>
                  <a:cubicBezTo>
                    <a:pt x="5940179" y="3274136"/>
                    <a:pt x="5945660" y="3597529"/>
                    <a:pt x="6097656" y="3386935"/>
                  </a:cubicBezTo>
                  <a:cubicBezTo>
                    <a:pt x="6011676" y="3614335"/>
                    <a:pt x="5815366" y="3489651"/>
                    <a:pt x="5779275" y="3705312"/>
                  </a:cubicBezTo>
                  <a:cubicBezTo>
                    <a:pt x="5721821" y="3729702"/>
                    <a:pt x="5644362" y="3921213"/>
                    <a:pt x="5420251" y="4064340"/>
                  </a:cubicBezTo>
                  <a:close/>
                </a:path>
                <a:path w="6097656" h="4064340" fill="none" extrusionOk="0">
                  <a:moveTo>
                    <a:pt x="5420251" y="4064340"/>
                  </a:moveTo>
                  <a:cubicBezTo>
                    <a:pt x="5438267" y="4003174"/>
                    <a:pt x="5601797" y="3648149"/>
                    <a:pt x="5555732" y="3522414"/>
                  </a:cubicBezTo>
                  <a:cubicBezTo>
                    <a:pt x="5801284" y="3444986"/>
                    <a:pt x="5822229" y="3512486"/>
                    <a:pt x="6097656" y="3386935"/>
                  </a:cubicBezTo>
                  <a:cubicBezTo>
                    <a:pt x="6009536" y="3685647"/>
                    <a:pt x="5877023" y="3746091"/>
                    <a:pt x="5745405" y="3739182"/>
                  </a:cubicBezTo>
                  <a:cubicBezTo>
                    <a:pt x="5640795" y="3779098"/>
                    <a:pt x="5507311" y="3894981"/>
                    <a:pt x="5420251" y="4064340"/>
                  </a:cubicBezTo>
                  <a:cubicBezTo>
                    <a:pt x="5271099" y="4230746"/>
                    <a:pt x="5207575" y="4170450"/>
                    <a:pt x="5040833" y="4064340"/>
                  </a:cubicBezTo>
                  <a:cubicBezTo>
                    <a:pt x="4881244" y="4138904"/>
                    <a:pt x="4779482" y="4085015"/>
                    <a:pt x="4498808" y="4064340"/>
                  </a:cubicBezTo>
                  <a:cubicBezTo>
                    <a:pt x="4236765" y="4084542"/>
                    <a:pt x="4221746" y="4033944"/>
                    <a:pt x="4010985" y="4064340"/>
                  </a:cubicBezTo>
                  <a:cubicBezTo>
                    <a:pt x="3753362" y="4152851"/>
                    <a:pt x="3723795" y="3953146"/>
                    <a:pt x="3631568" y="4064340"/>
                  </a:cubicBezTo>
                  <a:cubicBezTo>
                    <a:pt x="3525753" y="4095867"/>
                    <a:pt x="3357591" y="3869051"/>
                    <a:pt x="3143745" y="4064340"/>
                  </a:cubicBezTo>
                  <a:cubicBezTo>
                    <a:pt x="2964218" y="4043081"/>
                    <a:pt x="2928745" y="3945114"/>
                    <a:pt x="2764328" y="4064340"/>
                  </a:cubicBezTo>
                  <a:cubicBezTo>
                    <a:pt x="2605895" y="4026881"/>
                    <a:pt x="2474691" y="3854152"/>
                    <a:pt x="2384910" y="4064340"/>
                  </a:cubicBezTo>
                  <a:cubicBezTo>
                    <a:pt x="2367583" y="4178276"/>
                    <a:pt x="2001869" y="3717389"/>
                    <a:pt x="1788682" y="4064340"/>
                  </a:cubicBezTo>
                  <a:cubicBezTo>
                    <a:pt x="1644580" y="4062143"/>
                    <a:pt x="1401235" y="3963002"/>
                    <a:pt x="1192454" y="4064340"/>
                  </a:cubicBezTo>
                  <a:cubicBezTo>
                    <a:pt x="942238" y="4053753"/>
                    <a:pt x="944121" y="4027183"/>
                    <a:pt x="813037" y="4064340"/>
                  </a:cubicBezTo>
                  <a:cubicBezTo>
                    <a:pt x="621170" y="4583673"/>
                    <a:pt x="375159" y="4425705"/>
                    <a:pt x="0" y="4064340"/>
                  </a:cubicBezTo>
                  <a:cubicBezTo>
                    <a:pt x="-40614" y="3778810"/>
                    <a:pt x="63544" y="3662679"/>
                    <a:pt x="0" y="3605647"/>
                  </a:cubicBezTo>
                  <a:cubicBezTo>
                    <a:pt x="-53744" y="3529634"/>
                    <a:pt x="-17996" y="3244857"/>
                    <a:pt x="0" y="3065671"/>
                  </a:cubicBezTo>
                  <a:cubicBezTo>
                    <a:pt x="-13878" y="2858608"/>
                    <a:pt x="-4291" y="2666930"/>
                    <a:pt x="0" y="2525695"/>
                  </a:cubicBezTo>
                  <a:cubicBezTo>
                    <a:pt x="-9587" y="2416087"/>
                    <a:pt x="59219" y="2148246"/>
                    <a:pt x="0" y="2067003"/>
                  </a:cubicBezTo>
                  <a:cubicBezTo>
                    <a:pt x="-5481" y="1804737"/>
                    <a:pt x="104057" y="1681936"/>
                    <a:pt x="0" y="1486385"/>
                  </a:cubicBezTo>
                  <a:cubicBezTo>
                    <a:pt x="-55546" y="1206580"/>
                    <a:pt x="72761" y="1076741"/>
                    <a:pt x="0" y="865120"/>
                  </a:cubicBezTo>
                  <a:cubicBezTo>
                    <a:pt x="-56409" y="493588"/>
                    <a:pt x="79307" y="246115"/>
                    <a:pt x="0" y="0"/>
                  </a:cubicBezTo>
                  <a:cubicBezTo>
                    <a:pt x="146729" y="-18271"/>
                    <a:pt x="477948" y="78856"/>
                    <a:pt x="676284" y="0"/>
                  </a:cubicBezTo>
                  <a:cubicBezTo>
                    <a:pt x="965455" y="-29870"/>
                    <a:pt x="983643" y="40907"/>
                    <a:pt x="1230617" y="0"/>
                  </a:cubicBezTo>
                  <a:cubicBezTo>
                    <a:pt x="1473202" y="53375"/>
                    <a:pt x="1578291" y="-25766"/>
                    <a:pt x="1723973" y="0"/>
                  </a:cubicBezTo>
                  <a:cubicBezTo>
                    <a:pt x="1913604" y="10000"/>
                    <a:pt x="1968570" y="172772"/>
                    <a:pt x="2217328" y="0"/>
                  </a:cubicBezTo>
                  <a:cubicBezTo>
                    <a:pt x="2433475" y="351828"/>
                    <a:pt x="2601752" y="85495"/>
                    <a:pt x="2893614" y="0"/>
                  </a:cubicBezTo>
                  <a:cubicBezTo>
                    <a:pt x="3104210" y="103043"/>
                    <a:pt x="3209384" y="137384"/>
                    <a:pt x="3508923" y="0"/>
                  </a:cubicBezTo>
                  <a:cubicBezTo>
                    <a:pt x="3769609" y="-26997"/>
                    <a:pt x="3843104" y="-14738"/>
                    <a:pt x="4185208" y="0"/>
                  </a:cubicBezTo>
                  <a:cubicBezTo>
                    <a:pt x="4495020" y="-102055"/>
                    <a:pt x="4451345" y="51244"/>
                    <a:pt x="4617588" y="0"/>
                  </a:cubicBezTo>
                  <a:cubicBezTo>
                    <a:pt x="4797171" y="13744"/>
                    <a:pt x="4966458" y="-14221"/>
                    <a:pt x="5049967" y="0"/>
                  </a:cubicBezTo>
                  <a:cubicBezTo>
                    <a:pt x="5175049" y="92924"/>
                    <a:pt x="5408569" y="-102493"/>
                    <a:pt x="5482346" y="0"/>
                  </a:cubicBezTo>
                  <a:cubicBezTo>
                    <a:pt x="5665437" y="-189671"/>
                    <a:pt x="5749618" y="-166288"/>
                    <a:pt x="6097656" y="0"/>
                  </a:cubicBezTo>
                  <a:cubicBezTo>
                    <a:pt x="6141059" y="268498"/>
                    <a:pt x="6095913" y="356706"/>
                    <a:pt x="6097656" y="564487"/>
                  </a:cubicBezTo>
                  <a:cubicBezTo>
                    <a:pt x="6089080" y="801269"/>
                    <a:pt x="6079026" y="814579"/>
                    <a:pt x="6097656" y="1027370"/>
                  </a:cubicBezTo>
                  <a:cubicBezTo>
                    <a:pt x="6121304" y="1194501"/>
                    <a:pt x="6053462" y="1320810"/>
                    <a:pt x="6097656" y="1524118"/>
                  </a:cubicBezTo>
                  <a:cubicBezTo>
                    <a:pt x="6154172" y="1725039"/>
                    <a:pt x="6076066" y="1830619"/>
                    <a:pt x="6097656" y="2088610"/>
                  </a:cubicBezTo>
                  <a:cubicBezTo>
                    <a:pt x="6091592" y="2370388"/>
                    <a:pt x="6069076" y="2393557"/>
                    <a:pt x="6097656" y="2720838"/>
                  </a:cubicBezTo>
                  <a:cubicBezTo>
                    <a:pt x="6092799" y="2959190"/>
                    <a:pt x="6138564" y="3171443"/>
                    <a:pt x="6097656" y="3386935"/>
                  </a:cubicBezTo>
                </a:path>
                <a:path w="6097656" h="4064340" fill="none" stroke="0" extrusionOk="0">
                  <a:moveTo>
                    <a:pt x="5420251" y="4064340"/>
                  </a:moveTo>
                  <a:cubicBezTo>
                    <a:pt x="5440698" y="3946987"/>
                    <a:pt x="5539733" y="3800373"/>
                    <a:pt x="5555732" y="3522414"/>
                  </a:cubicBezTo>
                  <a:cubicBezTo>
                    <a:pt x="5739799" y="3439091"/>
                    <a:pt x="5833986" y="3395659"/>
                    <a:pt x="6097656" y="3386935"/>
                  </a:cubicBezTo>
                  <a:cubicBezTo>
                    <a:pt x="6017189" y="3413530"/>
                    <a:pt x="5813233" y="3592657"/>
                    <a:pt x="5772501" y="3712088"/>
                  </a:cubicBezTo>
                  <a:cubicBezTo>
                    <a:pt x="5734835" y="3864109"/>
                    <a:pt x="5615476" y="3781169"/>
                    <a:pt x="5420251" y="4064340"/>
                  </a:cubicBezTo>
                  <a:cubicBezTo>
                    <a:pt x="5331966" y="4023356"/>
                    <a:pt x="5101306" y="4081586"/>
                    <a:pt x="5040833" y="4064340"/>
                  </a:cubicBezTo>
                  <a:cubicBezTo>
                    <a:pt x="4983467" y="4232861"/>
                    <a:pt x="4709172" y="4310596"/>
                    <a:pt x="4390403" y="4064340"/>
                  </a:cubicBezTo>
                  <a:cubicBezTo>
                    <a:pt x="4149180" y="4120601"/>
                    <a:pt x="4179897" y="4051743"/>
                    <a:pt x="4010985" y="4064340"/>
                  </a:cubicBezTo>
                  <a:cubicBezTo>
                    <a:pt x="3778040" y="4297772"/>
                    <a:pt x="3639918" y="4434680"/>
                    <a:pt x="3414758" y="4064340"/>
                  </a:cubicBezTo>
                  <a:cubicBezTo>
                    <a:pt x="3223374" y="4082299"/>
                    <a:pt x="3105307" y="4130191"/>
                    <a:pt x="2926935" y="4064340"/>
                  </a:cubicBezTo>
                  <a:cubicBezTo>
                    <a:pt x="2778946" y="4170705"/>
                    <a:pt x="2610862" y="3964227"/>
                    <a:pt x="2439112" y="4064340"/>
                  </a:cubicBezTo>
                  <a:cubicBezTo>
                    <a:pt x="2319890" y="4288164"/>
                    <a:pt x="1887262" y="3934618"/>
                    <a:pt x="1788682" y="4064340"/>
                  </a:cubicBezTo>
                  <a:cubicBezTo>
                    <a:pt x="1606806" y="4212741"/>
                    <a:pt x="1438088" y="3932895"/>
                    <a:pt x="1138252" y="4064340"/>
                  </a:cubicBezTo>
                  <a:cubicBezTo>
                    <a:pt x="938798" y="3976528"/>
                    <a:pt x="732567" y="3695060"/>
                    <a:pt x="542024" y="4064340"/>
                  </a:cubicBezTo>
                  <a:cubicBezTo>
                    <a:pt x="417318" y="4115157"/>
                    <a:pt x="259825" y="3941752"/>
                    <a:pt x="0" y="4064340"/>
                  </a:cubicBezTo>
                  <a:cubicBezTo>
                    <a:pt x="-85715" y="3887563"/>
                    <a:pt x="14163" y="3700001"/>
                    <a:pt x="0" y="3443075"/>
                  </a:cubicBezTo>
                  <a:cubicBezTo>
                    <a:pt x="-2198" y="3324582"/>
                    <a:pt x="62960" y="3026295"/>
                    <a:pt x="0" y="2903099"/>
                  </a:cubicBezTo>
                  <a:cubicBezTo>
                    <a:pt x="-56035" y="2935617"/>
                    <a:pt x="29711" y="2681493"/>
                    <a:pt x="0" y="2322476"/>
                  </a:cubicBezTo>
                  <a:cubicBezTo>
                    <a:pt x="-40851" y="2119070"/>
                    <a:pt x="39375" y="1949358"/>
                    <a:pt x="0" y="1701216"/>
                  </a:cubicBezTo>
                  <a:cubicBezTo>
                    <a:pt x="-12121" y="1490599"/>
                    <a:pt x="52489" y="1547762"/>
                    <a:pt x="0" y="1242524"/>
                  </a:cubicBezTo>
                  <a:cubicBezTo>
                    <a:pt x="-15243" y="1031582"/>
                    <a:pt x="56632" y="995323"/>
                    <a:pt x="0" y="580618"/>
                  </a:cubicBezTo>
                  <a:cubicBezTo>
                    <a:pt x="-20070" y="334339"/>
                    <a:pt x="7432" y="265966"/>
                    <a:pt x="0" y="0"/>
                  </a:cubicBezTo>
                  <a:cubicBezTo>
                    <a:pt x="249376" y="-15561"/>
                    <a:pt x="285075" y="256212"/>
                    <a:pt x="554331" y="0"/>
                  </a:cubicBezTo>
                  <a:cubicBezTo>
                    <a:pt x="809945" y="37285"/>
                    <a:pt x="850644" y="30261"/>
                    <a:pt x="1047687" y="0"/>
                  </a:cubicBezTo>
                  <a:cubicBezTo>
                    <a:pt x="1237471" y="59602"/>
                    <a:pt x="1355687" y="100536"/>
                    <a:pt x="1480066" y="0"/>
                  </a:cubicBezTo>
                  <a:cubicBezTo>
                    <a:pt x="1497881" y="-43337"/>
                    <a:pt x="1865702" y="-31064"/>
                    <a:pt x="2156352" y="0"/>
                  </a:cubicBezTo>
                  <a:cubicBezTo>
                    <a:pt x="2297258" y="125844"/>
                    <a:pt x="2511724" y="109613"/>
                    <a:pt x="2710684" y="0"/>
                  </a:cubicBezTo>
                  <a:cubicBezTo>
                    <a:pt x="2914494" y="-110051"/>
                    <a:pt x="3010702" y="-154402"/>
                    <a:pt x="3325993" y="0"/>
                  </a:cubicBezTo>
                  <a:cubicBezTo>
                    <a:pt x="3561643" y="-174961"/>
                    <a:pt x="3768971" y="61378"/>
                    <a:pt x="4002279" y="0"/>
                  </a:cubicBezTo>
                  <a:cubicBezTo>
                    <a:pt x="4342388" y="-109974"/>
                    <a:pt x="4425668" y="-66673"/>
                    <a:pt x="4556611" y="0"/>
                  </a:cubicBezTo>
                  <a:cubicBezTo>
                    <a:pt x="4648134" y="177978"/>
                    <a:pt x="4842829" y="-33631"/>
                    <a:pt x="4988990" y="0"/>
                  </a:cubicBezTo>
                  <a:cubicBezTo>
                    <a:pt x="5091589" y="-7985"/>
                    <a:pt x="5344389" y="-89304"/>
                    <a:pt x="5421370" y="0"/>
                  </a:cubicBezTo>
                  <a:cubicBezTo>
                    <a:pt x="5569930" y="-167126"/>
                    <a:pt x="5782802" y="4192"/>
                    <a:pt x="6097656" y="0"/>
                  </a:cubicBezTo>
                  <a:cubicBezTo>
                    <a:pt x="6132001" y="99811"/>
                    <a:pt x="6064572" y="280948"/>
                    <a:pt x="6097656" y="462878"/>
                  </a:cubicBezTo>
                  <a:cubicBezTo>
                    <a:pt x="6108384" y="633264"/>
                    <a:pt x="6080900" y="939345"/>
                    <a:pt x="6097656" y="1027370"/>
                  </a:cubicBezTo>
                  <a:cubicBezTo>
                    <a:pt x="6141482" y="1134359"/>
                    <a:pt x="6109135" y="1417243"/>
                    <a:pt x="6097656" y="1524118"/>
                  </a:cubicBezTo>
                  <a:cubicBezTo>
                    <a:pt x="6117054" y="1671121"/>
                    <a:pt x="6049810" y="1776045"/>
                    <a:pt x="6097656" y="2088610"/>
                  </a:cubicBezTo>
                  <a:cubicBezTo>
                    <a:pt x="6159855" y="2247734"/>
                    <a:pt x="6048548" y="2547417"/>
                    <a:pt x="6097656" y="2686968"/>
                  </a:cubicBezTo>
                  <a:cubicBezTo>
                    <a:pt x="6159240" y="2893428"/>
                    <a:pt x="6029637" y="3287112"/>
                    <a:pt x="6097656" y="3386935"/>
                  </a:cubicBezTo>
                </a:path>
                <a:path w="6097656" h="4064340" fill="none" stroke="0" extrusionOk="0">
                  <a:moveTo>
                    <a:pt x="5420251" y="4064340"/>
                  </a:moveTo>
                  <a:cubicBezTo>
                    <a:pt x="5437094" y="3980655"/>
                    <a:pt x="5585927" y="3648401"/>
                    <a:pt x="5555732" y="3522414"/>
                  </a:cubicBezTo>
                  <a:cubicBezTo>
                    <a:pt x="5820452" y="3435749"/>
                    <a:pt x="5839523" y="3501056"/>
                    <a:pt x="6097656" y="3386935"/>
                  </a:cubicBezTo>
                  <a:cubicBezTo>
                    <a:pt x="6060260" y="3367640"/>
                    <a:pt x="5877087" y="3710422"/>
                    <a:pt x="5745405" y="3739182"/>
                  </a:cubicBezTo>
                  <a:cubicBezTo>
                    <a:pt x="5598027" y="3863774"/>
                    <a:pt x="5532896" y="3942052"/>
                    <a:pt x="5420251" y="4064340"/>
                  </a:cubicBezTo>
                  <a:cubicBezTo>
                    <a:pt x="5313644" y="4223964"/>
                    <a:pt x="5215727" y="3981109"/>
                    <a:pt x="5040833" y="4064340"/>
                  </a:cubicBezTo>
                  <a:cubicBezTo>
                    <a:pt x="4892791" y="4086804"/>
                    <a:pt x="4723135" y="4040369"/>
                    <a:pt x="4498808" y="4064340"/>
                  </a:cubicBezTo>
                  <a:cubicBezTo>
                    <a:pt x="4228698" y="4078749"/>
                    <a:pt x="4235217" y="4045449"/>
                    <a:pt x="4010985" y="4064340"/>
                  </a:cubicBezTo>
                  <a:cubicBezTo>
                    <a:pt x="3768020" y="4113450"/>
                    <a:pt x="3755857" y="4023226"/>
                    <a:pt x="3631568" y="4064340"/>
                  </a:cubicBezTo>
                  <a:cubicBezTo>
                    <a:pt x="3575377" y="4177615"/>
                    <a:pt x="3305018" y="4158480"/>
                    <a:pt x="3143745" y="4064340"/>
                  </a:cubicBezTo>
                  <a:cubicBezTo>
                    <a:pt x="3006560" y="4206764"/>
                    <a:pt x="2913857" y="3977374"/>
                    <a:pt x="2764328" y="4064340"/>
                  </a:cubicBezTo>
                  <a:cubicBezTo>
                    <a:pt x="2633289" y="3927966"/>
                    <a:pt x="2478847" y="4121402"/>
                    <a:pt x="2384910" y="4064340"/>
                  </a:cubicBezTo>
                  <a:cubicBezTo>
                    <a:pt x="2299704" y="4201642"/>
                    <a:pt x="2003219" y="4000839"/>
                    <a:pt x="1788682" y="4064340"/>
                  </a:cubicBezTo>
                  <a:cubicBezTo>
                    <a:pt x="1567216" y="4010719"/>
                    <a:pt x="1422794" y="4175032"/>
                    <a:pt x="1192454" y="4064340"/>
                  </a:cubicBezTo>
                  <a:cubicBezTo>
                    <a:pt x="940726" y="4055763"/>
                    <a:pt x="944493" y="4027522"/>
                    <a:pt x="813037" y="4064340"/>
                  </a:cubicBezTo>
                  <a:cubicBezTo>
                    <a:pt x="669698" y="4210562"/>
                    <a:pt x="354497" y="3897921"/>
                    <a:pt x="0" y="4064340"/>
                  </a:cubicBezTo>
                  <a:cubicBezTo>
                    <a:pt x="-46828" y="3750074"/>
                    <a:pt x="65092" y="3651925"/>
                    <a:pt x="0" y="3605647"/>
                  </a:cubicBezTo>
                  <a:cubicBezTo>
                    <a:pt x="-93896" y="3488771"/>
                    <a:pt x="83827" y="3227325"/>
                    <a:pt x="0" y="3065671"/>
                  </a:cubicBezTo>
                  <a:cubicBezTo>
                    <a:pt x="-65807" y="2840609"/>
                    <a:pt x="-13637" y="2703820"/>
                    <a:pt x="0" y="2525695"/>
                  </a:cubicBezTo>
                  <a:cubicBezTo>
                    <a:pt x="8768" y="2346368"/>
                    <a:pt x="77945" y="2300125"/>
                    <a:pt x="0" y="2067003"/>
                  </a:cubicBezTo>
                  <a:cubicBezTo>
                    <a:pt x="-41657" y="1897689"/>
                    <a:pt x="66924" y="1625959"/>
                    <a:pt x="0" y="1486385"/>
                  </a:cubicBezTo>
                  <a:cubicBezTo>
                    <a:pt x="-92024" y="1409998"/>
                    <a:pt x="73036" y="1208075"/>
                    <a:pt x="0" y="865120"/>
                  </a:cubicBezTo>
                  <a:cubicBezTo>
                    <a:pt x="-43706" y="515203"/>
                    <a:pt x="37534" y="255196"/>
                    <a:pt x="0" y="0"/>
                  </a:cubicBezTo>
                  <a:cubicBezTo>
                    <a:pt x="197503" y="68188"/>
                    <a:pt x="378035" y="77934"/>
                    <a:pt x="676284" y="0"/>
                  </a:cubicBezTo>
                  <a:cubicBezTo>
                    <a:pt x="962078" y="-55556"/>
                    <a:pt x="975206" y="43257"/>
                    <a:pt x="1230617" y="0"/>
                  </a:cubicBezTo>
                  <a:cubicBezTo>
                    <a:pt x="1461361" y="36355"/>
                    <a:pt x="1657673" y="229730"/>
                    <a:pt x="1723973" y="0"/>
                  </a:cubicBezTo>
                  <a:cubicBezTo>
                    <a:pt x="1838747" y="-25924"/>
                    <a:pt x="2068386" y="3585"/>
                    <a:pt x="2217328" y="0"/>
                  </a:cubicBezTo>
                  <a:cubicBezTo>
                    <a:pt x="2393686" y="-261170"/>
                    <a:pt x="2686290" y="133867"/>
                    <a:pt x="2893614" y="0"/>
                  </a:cubicBezTo>
                  <a:cubicBezTo>
                    <a:pt x="3117805" y="-31880"/>
                    <a:pt x="3185691" y="19593"/>
                    <a:pt x="3508923" y="0"/>
                  </a:cubicBezTo>
                  <a:cubicBezTo>
                    <a:pt x="3786463" y="-12374"/>
                    <a:pt x="3838498" y="-5965"/>
                    <a:pt x="4185208" y="0"/>
                  </a:cubicBezTo>
                  <a:cubicBezTo>
                    <a:pt x="4495341" y="-158236"/>
                    <a:pt x="4428271" y="36489"/>
                    <a:pt x="4617588" y="0"/>
                  </a:cubicBezTo>
                  <a:cubicBezTo>
                    <a:pt x="4785881" y="-29365"/>
                    <a:pt x="4965560" y="37496"/>
                    <a:pt x="5049967" y="0"/>
                  </a:cubicBezTo>
                  <a:cubicBezTo>
                    <a:pt x="5090769" y="43527"/>
                    <a:pt x="5316030" y="-165367"/>
                    <a:pt x="5482346" y="0"/>
                  </a:cubicBezTo>
                  <a:cubicBezTo>
                    <a:pt x="5633136" y="-209403"/>
                    <a:pt x="5778501" y="75944"/>
                    <a:pt x="6097656" y="0"/>
                  </a:cubicBezTo>
                  <a:cubicBezTo>
                    <a:pt x="6121595" y="227506"/>
                    <a:pt x="6096046" y="246185"/>
                    <a:pt x="6097656" y="564487"/>
                  </a:cubicBezTo>
                  <a:cubicBezTo>
                    <a:pt x="6078608" y="898940"/>
                    <a:pt x="6081191" y="776796"/>
                    <a:pt x="6097656" y="1027370"/>
                  </a:cubicBezTo>
                  <a:cubicBezTo>
                    <a:pt x="6144256" y="1236928"/>
                    <a:pt x="6069560" y="1339040"/>
                    <a:pt x="6097656" y="1524118"/>
                  </a:cubicBezTo>
                  <a:cubicBezTo>
                    <a:pt x="6128665" y="1601443"/>
                    <a:pt x="6110355" y="1766969"/>
                    <a:pt x="6097656" y="2088610"/>
                  </a:cubicBezTo>
                  <a:cubicBezTo>
                    <a:pt x="6106238" y="2342239"/>
                    <a:pt x="6088397" y="2435881"/>
                    <a:pt x="6097656" y="2720838"/>
                  </a:cubicBezTo>
                  <a:cubicBezTo>
                    <a:pt x="6110222" y="3037754"/>
                    <a:pt x="6057385" y="3166481"/>
                    <a:pt x="6097656" y="3386935"/>
                  </a:cubicBezTo>
                </a:path>
                <a:path w="6097656" h="4064340" fill="none" stroke="0" extrusionOk="0">
                  <a:moveTo>
                    <a:pt x="5420251" y="4064340"/>
                  </a:moveTo>
                  <a:cubicBezTo>
                    <a:pt x="5434340" y="3975416"/>
                    <a:pt x="5600554" y="3654083"/>
                    <a:pt x="5555732" y="3522414"/>
                  </a:cubicBezTo>
                  <a:cubicBezTo>
                    <a:pt x="5813127" y="3429293"/>
                    <a:pt x="5823132" y="3507106"/>
                    <a:pt x="6097656" y="3386935"/>
                  </a:cubicBezTo>
                  <a:cubicBezTo>
                    <a:pt x="6033708" y="3662232"/>
                    <a:pt x="5887859" y="3755441"/>
                    <a:pt x="5745405" y="3739182"/>
                  </a:cubicBezTo>
                  <a:cubicBezTo>
                    <a:pt x="5594081" y="3804626"/>
                    <a:pt x="5530453" y="3876340"/>
                    <a:pt x="5420251" y="4064340"/>
                  </a:cubicBezTo>
                  <a:cubicBezTo>
                    <a:pt x="5280515" y="4220776"/>
                    <a:pt x="5196637" y="4122678"/>
                    <a:pt x="5040833" y="4064340"/>
                  </a:cubicBezTo>
                  <a:cubicBezTo>
                    <a:pt x="4901671" y="4146846"/>
                    <a:pt x="4801697" y="4066539"/>
                    <a:pt x="4498808" y="4064340"/>
                  </a:cubicBezTo>
                  <a:cubicBezTo>
                    <a:pt x="4237867" y="4087883"/>
                    <a:pt x="4234734" y="4033556"/>
                    <a:pt x="4010985" y="4064340"/>
                  </a:cubicBezTo>
                  <a:cubicBezTo>
                    <a:pt x="3766940" y="4148793"/>
                    <a:pt x="3752577" y="3961587"/>
                    <a:pt x="3631568" y="4064340"/>
                  </a:cubicBezTo>
                  <a:cubicBezTo>
                    <a:pt x="3568126" y="4105601"/>
                    <a:pt x="3309030" y="3916882"/>
                    <a:pt x="3143745" y="4064340"/>
                  </a:cubicBezTo>
                  <a:cubicBezTo>
                    <a:pt x="2997400" y="4059895"/>
                    <a:pt x="2897333" y="3940193"/>
                    <a:pt x="2764328" y="4064340"/>
                  </a:cubicBezTo>
                  <a:cubicBezTo>
                    <a:pt x="2618488" y="4025989"/>
                    <a:pt x="2480820" y="3902617"/>
                    <a:pt x="2384910" y="4064340"/>
                  </a:cubicBezTo>
                  <a:cubicBezTo>
                    <a:pt x="2387658" y="4177895"/>
                    <a:pt x="2059124" y="3702059"/>
                    <a:pt x="1788682" y="4064340"/>
                  </a:cubicBezTo>
                  <a:cubicBezTo>
                    <a:pt x="1598767" y="4029452"/>
                    <a:pt x="1409148" y="4046451"/>
                    <a:pt x="1192454" y="4064340"/>
                  </a:cubicBezTo>
                  <a:cubicBezTo>
                    <a:pt x="941403" y="4054775"/>
                    <a:pt x="944626" y="4034205"/>
                    <a:pt x="813037" y="4064340"/>
                  </a:cubicBezTo>
                  <a:cubicBezTo>
                    <a:pt x="663810" y="4551737"/>
                    <a:pt x="324562" y="4344873"/>
                    <a:pt x="0" y="4064340"/>
                  </a:cubicBezTo>
                  <a:cubicBezTo>
                    <a:pt x="-45751" y="3767322"/>
                    <a:pt x="52887" y="3670805"/>
                    <a:pt x="0" y="3605647"/>
                  </a:cubicBezTo>
                  <a:cubicBezTo>
                    <a:pt x="-71638" y="3519314"/>
                    <a:pt x="1897" y="3250766"/>
                    <a:pt x="0" y="3065671"/>
                  </a:cubicBezTo>
                  <a:cubicBezTo>
                    <a:pt x="-52489" y="2868574"/>
                    <a:pt x="-3792" y="2678324"/>
                    <a:pt x="0" y="2525695"/>
                  </a:cubicBezTo>
                  <a:cubicBezTo>
                    <a:pt x="-25150" y="2410533"/>
                    <a:pt x="79144" y="2173009"/>
                    <a:pt x="0" y="2067003"/>
                  </a:cubicBezTo>
                  <a:cubicBezTo>
                    <a:pt x="-24560" y="1826020"/>
                    <a:pt x="47242" y="1675669"/>
                    <a:pt x="0" y="1486385"/>
                  </a:cubicBezTo>
                  <a:cubicBezTo>
                    <a:pt x="-70023" y="1228965"/>
                    <a:pt x="29276" y="1130294"/>
                    <a:pt x="0" y="865120"/>
                  </a:cubicBezTo>
                  <a:cubicBezTo>
                    <a:pt x="-2892" y="554834"/>
                    <a:pt x="46721" y="246786"/>
                    <a:pt x="0" y="0"/>
                  </a:cubicBezTo>
                  <a:cubicBezTo>
                    <a:pt x="220249" y="-1660"/>
                    <a:pt x="390257" y="93900"/>
                    <a:pt x="676284" y="0"/>
                  </a:cubicBezTo>
                  <a:cubicBezTo>
                    <a:pt x="963292" y="-48683"/>
                    <a:pt x="993623" y="42696"/>
                    <a:pt x="1230617" y="0"/>
                  </a:cubicBezTo>
                  <a:cubicBezTo>
                    <a:pt x="1465230" y="56088"/>
                    <a:pt x="1580031" y="-7976"/>
                    <a:pt x="1723973" y="0"/>
                  </a:cubicBezTo>
                  <a:cubicBezTo>
                    <a:pt x="1872056" y="-6182"/>
                    <a:pt x="2011803" y="155648"/>
                    <a:pt x="2217328" y="0"/>
                  </a:cubicBezTo>
                  <a:cubicBezTo>
                    <a:pt x="2416103" y="202764"/>
                    <a:pt x="2623499" y="94499"/>
                    <a:pt x="2893614" y="0"/>
                  </a:cubicBezTo>
                  <a:cubicBezTo>
                    <a:pt x="3077431" y="80260"/>
                    <a:pt x="3210674" y="130728"/>
                    <a:pt x="3508923" y="0"/>
                  </a:cubicBezTo>
                  <a:cubicBezTo>
                    <a:pt x="3776622" y="-25635"/>
                    <a:pt x="3834548" y="-8848"/>
                    <a:pt x="4185208" y="0"/>
                  </a:cubicBezTo>
                  <a:cubicBezTo>
                    <a:pt x="4498329" y="-103247"/>
                    <a:pt x="4442863" y="63581"/>
                    <a:pt x="4617588" y="0"/>
                  </a:cubicBezTo>
                  <a:cubicBezTo>
                    <a:pt x="4779831" y="-6758"/>
                    <a:pt x="4974896" y="-4168"/>
                    <a:pt x="5049967" y="0"/>
                  </a:cubicBezTo>
                  <a:cubicBezTo>
                    <a:pt x="5141715" y="90556"/>
                    <a:pt x="5376804" y="-87789"/>
                    <a:pt x="5482346" y="0"/>
                  </a:cubicBezTo>
                  <a:cubicBezTo>
                    <a:pt x="5646359" y="-183331"/>
                    <a:pt x="5752596" y="-152661"/>
                    <a:pt x="6097656" y="0"/>
                  </a:cubicBezTo>
                  <a:cubicBezTo>
                    <a:pt x="6106626" y="239268"/>
                    <a:pt x="6078025" y="324575"/>
                    <a:pt x="6097656" y="564487"/>
                  </a:cubicBezTo>
                  <a:cubicBezTo>
                    <a:pt x="6092720" y="806298"/>
                    <a:pt x="6077478" y="811050"/>
                    <a:pt x="6097656" y="1027370"/>
                  </a:cubicBezTo>
                  <a:cubicBezTo>
                    <a:pt x="6092176" y="1208544"/>
                    <a:pt x="6100132" y="1328410"/>
                    <a:pt x="6097656" y="1524118"/>
                  </a:cubicBezTo>
                  <a:cubicBezTo>
                    <a:pt x="6134432" y="1704975"/>
                    <a:pt x="6047822" y="1832593"/>
                    <a:pt x="6097656" y="2088610"/>
                  </a:cubicBezTo>
                  <a:cubicBezTo>
                    <a:pt x="6107006" y="2375307"/>
                    <a:pt x="6081100" y="2397395"/>
                    <a:pt x="6097656" y="2720838"/>
                  </a:cubicBezTo>
                  <a:cubicBezTo>
                    <a:pt x="6111190" y="2985360"/>
                    <a:pt x="6069957" y="3163631"/>
                    <a:pt x="6097656" y="3386935"/>
                  </a:cubicBezTo>
                </a:path>
              </a:pathLst>
            </a:custGeom>
            <a:solidFill>
              <a:schemeClr val="accent5">
                <a:lumMod val="60000"/>
                <a:lumOff val="40000"/>
              </a:schemeClr>
            </a:solidFill>
            <a:ln w="38100" cap="flat" cmpd="sng" algn="ctr">
              <a:solidFill>
                <a:srgbClr val="0070C0"/>
              </a:solidFill>
              <a:prstDash val="solid"/>
              <a:miter lim="800000"/>
              <a:extLst>
                <a:ext uri="{C807C97D-BFC1-408E-A445-0C87EB9F89A2}">
                  <ask:lineSketchStyleProps xmlns:ask="http://schemas.microsoft.com/office/drawing/2018/sketchyshapes" sd="2114197731">
                    <a:custGeom>
                      <a:avLst/>
                      <a:gdLst>
                        <a:gd name="connsiteX0" fmla="*/ 0 w 8562211"/>
                        <a:gd name="connsiteY0" fmla="*/ 0 h 919432"/>
                        <a:gd name="connsiteX1" fmla="*/ 778382 w 8562211"/>
                        <a:gd name="connsiteY1" fmla="*/ 0 h 919432"/>
                        <a:gd name="connsiteX2" fmla="*/ 1642387 w 8562211"/>
                        <a:gd name="connsiteY2" fmla="*/ 0 h 919432"/>
                        <a:gd name="connsiteX3" fmla="*/ 2249527 w 8562211"/>
                        <a:gd name="connsiteY3" fmla="*/ 0 h 919432"/>
                        <a:gd name="connsiteX4" fmla="*/ 3199153 w 8562211"/>
                        <a:gd name="connsiteY4" fmla="*/ 0 h 919432"/>
                        <a:gd name="connsiteX5" fmla="*/ 4063158 w 8562211"/>
                        <a:gd name="connsiteY5" fmla="*/ 0 h 919432"/>
                        <a:gd name="connsiteX6" fmla="*/ 5012784 w 8562211"/>
                        <a:gd name="connsiteY6" fmla="*/ 0 h 919432"/>
                        <a:gd name="connsiteX7" fmla="*/ 5534301 w 8562211"/>
                        <a:gd name="connsiteY7" fmla="*/ 0 h 919432"/>
                        <a:gd name="connsiteX8" fmla="*/ 6398306 w 8562211"/>
                        <a:gd name="connsiteY8" fmla="*/ 0 h 919432"/>
                        <a:gd name="connsiteX9" fmla="*/ 7176689 w 8562211"/>
                        <a:gd name="connsiteY9" fmla="*/ 0 h 919432"/>
                        <a:gd name="connsiteX10" fmla="*/ 7698205 w 8562211"/>
                        <a:gd name="connsiteY10" fmla="*/ 0 h 919432"/>
                        <a:gd name="connsiteX11" fmla="*/ 8147488 w 8562211"/>
                        <a:gd name="connsiteY11" fmla="*/ 0 h 919432"/>
                        <a:gd name="connsiteX12" fmla="*/ 8562211 w 8562211"/>
                        <a:gd name="connsiteY12" fmla="*/ 0 h 919432"/>
                        <a:gd name="connsiteX13" fmla="*/ 8562211 w 8562211"/>
                        <a:gd name="connsiteY13" fmla="*/ 120036 h 919432"/>
                        <a:gd name="connsiteX14" fmla="*/ 8562211 w 8562211"/>
                        <a:gd name="connsiteY14" fmla="*/ 263058 h 919432"/>
                        <a:gd name="connsiteX15" fmla="*/ 8562211 w 8562211"/>
                        <a:gd name="connsiteY15" fmla="*/ 406080 h 919432"/>
                        <a:gd name="connsiteX16" fmla="*/ 8562211 w 8562211"/>
                        <a:gd name="connsiteY16" fmla="*/ 510793 h 919432"/>
                        <a:gd name="connsiteX17" fmla="*/ 8562211 w 8562211"/>
                        <a:gd name="connsiteY17" fmla="*/ 623168 h 919432"/>
                        <a:gd name="connsiteX18" fmla="*/ 8562211 w 8562211"/>
                        <a:gd name="connsiteY18" fmla="*/ 766190 h 919432"/>
                        <a:gd name="connsiteX19" fmla="*/ 8105636 w 8562211"/>
                        <a:gd name="connsiteY19" fmla="*/ 839746 h 919432"/>
                        <a:gd name="connsiteX20" fmla="*/ 7611013 w 8562211"/>
                        <a:gd name="connsiteY20" fmla="*/ 919432 h 919432"/>
                        <a:gd name="connsiteX21" fmla="*/ 7002132 w 8562211"/>
                        <a:gd name="connsiteY21" fmla="*/ 919432 h 919432"/>
                        <a:gd name="connsiteX22" fmla="*/ 6317140 w 8562211"/>
                        <a:gd name="connsiteY22" fmla="*/ 919432 h 919432"/>
                        <a:gd name="connsiteX23" fmla="*/ 5708260 w 8562211"/>
                        <a:gd name="connsiteY23" fmla="*/ 919432 h 919432"/>
                        <a:gd name="connsiteX24" fmla="*/ 5023268 w 8562211"/>
                        <a:gd name="connsiteY24" fmla="*/ 919432 h 919432"/>
                        <a:gd name="connsiteX25" fmla="*/ 4186057 w 8562211"/>
                        <a:gd name="connsiteY25" fmla="*/ 919432 h 919432"/>
                        <a:gd name="connsiteX26" fmla="*/ 3577175 w 8562211"/>
                        <a:gd name="connsiteY26" fmla="*/ 919432 h 919432"/>
                        <a:gd name="connsiteX27" fmla="*/ 2892185 w 8562211"/>
                        <a:gd name="connsiteY27" fmla="*/ 919432 h 919432"/>
                        <a:gd name="connsiteX28" fmla="*/ 2359413 w 8562211"/>
                        <a:gd name="connsiteY28" fmla="*/ 919432 h 919432"/>
                        <a:gd name="connsiteX29" fmla="*/ 1522202 w 8562211"/>
                        <a:gd name="connsiteY29" fmla="*/ 919432 h 919432"/>
                        <a:gd name="connsiteX30" fmla="*/ 684991 w 8562211"/>
                        <a:gd name="connsiteY30" fmla="*/ 919432 h 919432"/>
                        <a:gd name="connsiteX31" fmla="*/ 0 w 8562211"/>
                        <a:gd name="connsiteY31" fmla="*/ 919432 h 919432"/>
                        <a:gd name="connsiteX32" fmla="*/ 0 w 8562211"/>
                        <a:gd name="connsiteY32" fmla="*/ 788084 h 919432"/>
                        <a:gd name="connsiteX33" fmla="*/ 0 w 8562211"/>
                        <a:gd name="connsiteY33" fmla="*/ 675125 h 919432"/>
                        <a:gd name="connsiteX34" fmla="*/ 0 w 8562211"/>
                        <a:gd name="connsiteY34" fmla="*/ 571361 h 919432"/>
                        <a:gd name="connsiteX35" fmla="*/ 0 w 8562211"/>
                        <a:gd name="connsiteY35" fmla="*/ 440013 h 919432"/>
                        <a:gd name="connsiteX36" fmla="*/ 0 w 8562211"/>
                        <a:gd name="connsiteY36" fmla="*/ 299472 h 919432"/>
                        <a:gd name="connsiteX37" fmla="*/ 0 w 8562211"/>
                        <a:gd name="connsiteY37" fmla="*/ 168124 h 919432"/>
                        <a:gd name="connsiteX38" fmla="*/ 0 w 8562211"/>
                        <a:gd name="connsiteY38" fmla="*/ 0 h 919432"/>
                        <a:gd name="connsiteX0" fmla="*/ 7611013 w 8562211"/>
                        <a:gd name="connsiteY0" fmla="*/ 919432 h 919432"/>
                        <a:gd name="connsiteX1" fmla="*/ 7801253 w 8562211"/>
                        <a:gd name="connsiteY1" fmla="*/ 796838 h 919432"/>
                        <a:gd name="connsiteX2" fmla="*/ 8181732 w 8562211"/>
                        <a:gd name="connsiteY2" fmla="*/ 781514 h 919432"/>
                        <a:gd name="connsiteX3" fmla="*/ 8562211 w 8562211"/>
                        <a:gd name="connsiteY3" fmla="*/ 766190 h 919432"/>
                        <a:gd name="connsiteX4" fmla="*/ 8115147 w 8562211"/>
                        <a:gd name="connsiteY4" fmla="*/ 838213 h 919432"/>
                        <a:gd name="connsiteX5" fmla="*/ 7611013 w 8562211"/>
                        <a:gd name="connsiteY5" fmla="*/ 919432 h 919432"/>
                        <a:gd name="connsiteX0" fmla="*/ 7611013 w 8562211"/>
                        <a:gd name="connsiteY0" fmla="*/ 919432 h 919432"/>
                        <a:gd name="connsiteX1" fmla="*/ 7801253 w 8562211"/>
                        <a:gd name="connsiteY1" fmla="*/ 796838 h 919432"/>
                        <a:gd name="connsiteX2" fmla="*/ 8562211 w 8562211"/>
                        <a:gd name="connsiteY2" fmla="*/ 766190 h 919432"/>
                        <a:gd name="connsiteX3" fmla="*/ 8067588 w 8562211"/>
                        <a:gd name="connsiteY3" fmla="*/ 845875 h 919432"/>
                        <a:gd name="connsiteX4" fmla="*/ 7611013 w 8562211"/>
                        <a:gd name="connsiteY4" fmla="*/ 919432 h 919432"/>
                        <a:gd name="connsiteX5" fmla="*/ 7078241 w 8562211"/>
                        <a:gd name="connsiteY5" fmla="*/ 919432 h 919432"/>
                        <a:gd name="connsiteX6" fmla="*/ 6317140 w 8562211"/>
                        <a:gd name="connsiteY6" fmla="*/ 919432 h 919432"/>
                        <a:gd name="connsiteX7" fmla="*/ 5632149 w 8562211"/>
                        <a:gd name="connsiteY7" fmla="*/ 919432 h 919432"/>
                        <a:gd name="connsiteX8" fmla="*/ 5099379 w 8562211"/>
                        <a:gd name="connsiteY8" fmla="*/ 919432 h 919432"/>
                        <a:gd name="connsiteX9" fmla="*/ 4414387 w 8562211"/>
                        <a:gd name="connsiteY9" fmla="*/ 919432 h 919432"/>
                        <a:gd name="connsiteX10" fmla="*/ 3881617 w 8562211"/>
                        <a:gd name="connsiteY10" fmla="*/ 919432 h 919432"/>
                        <a:gd name="connsiteX11" fmla="*/ 3348846 w 8562211"/>
                        <a:gd name="connsiteY11" fmla="*/ 919432 h 919432"/>
                        <a:gd name="connsiteX12" fmla="*/ 2511634 w 8562211"/>
                        <a:gd name="connsiteY12" fmla="*/ 919432 h 919432"/>
                        <a:gd name="connsiteX13" fmla="*/ 1674422 w 8562211"/>
                        <a:gd name="connsiteY13" fmla="*/ 919432 h 919432"/>
                        <a:gd name="connsiteX14" fmla="*/ 1141652 w 8562211"/>
                        <a:gd name="connsiteY14" fmla="*/ 919432 h 919432"/>
                        <a:gd name="connsiteX15" fmla="*/ 0 w 8562211"/>
                        <a:gd name="connsiteY15" fmla="*/ 919432 h 919432"/>
                        <a:gd name="connsiteX16" fmla="*/ 0 w 8562211"/>
                        <a:gd name="connsiteY16" fmla="*/ 815667 h 919432"/>
                        <a:gd name="connsiteX17" fmla="*/ 0 w 8562211"/>
                        <a:gd name="connsiteY17" fmla="*/ 693514 h 919432"/>
                        <a:gd name="connsiteX18" fmla="*/ 0 w 8562211"/>
                        <a:gd name="connsiteY18" fmla="*/ 571361 h 919432"/>
                        <a:gd name="connsiteX19" fmla="*/ 0 w 8562211"/>
                        <a:gd name="connsiteY19" fmla="*/ 467596 h 919432"/>
                        <a:gd name="connsiteX20" fmla="*/ 0 w 8562211"/>
                        <a:gd name="connsiteY20" fmla="*/ 336249 h 919432"/>
                        <a:gd name="connsiteX21" fmla="*/ 0 w 8562211"/>
                        <a:gd name="connsiteY21" fmla="*/ 195707 h 919432"/>
                        <a:gd name="connsiteX22" fmla="*/ 0 w 8562211"/>
                        <a:gd name="connsiteY22" fmla="*/ 0 h 919432"/>
                        <a:gd name="connsiteX23" fmla="*/ 949626 w 8562211"/>
                        <a:gd name="connsiteY23" fmla="*/ 0 h 919432"/>
                        <a:gd name="connsiteX24" fmla="*/ 1728010 w 8562211"/>
                        <a:gd name="connsiteY24" fmla="*/ 0 h 919432"/>
                        <a:gd name="connsiteX25" fmla="*/ 2420771 w 8562211"/>
                        <a:gd name="connsiteY25" fmla="*/ 0 h 919432"/>
                        <a:gd name="connsiteX26" fmla="*/ 3113530 w 8562211"/>
                        <a:gd name="connsiteY26" fmla="*/ 0 h 919432"/>
                        <a:gd name="connsiteX27" fmla="*/ 4063158 w 8562211"/>
                        <a:gd name="connsiteY27" fmla="*/ 0 h 919432"/>
                        <a:gd name="connsiteX28" fmla="*/ 4927163 w 8562211"/>
                        <a:gd name="connsiteY28" fmla="*/ 0 h 919432"/>
                        <a:gd name="connsiteX29" fmla="*/ 5876789 w 8562211"/>
                        <a:gd name="connsiteY29" fmla="*/ 0 h 919432"/>
                        <a:gd name="connsiteX30" fmla="*/ 6483929 w 8562211"/>
                        <a:gd name="connsiteY30" fmla="*/ 0 h 919432"/>
                        <a:gd name="connsiteX31" fmla="*/ 7091067 w 8562211"/>
                        <a:gd name="connsiteY31" fmla="*/ 0 h 919432"/>
                        <a:gd name="connsiteX32" fmla="*/ 7698205 w 8562211"/>
                        <a:gd name="connsiteY32" fmla="*/ 0 h 919432"/>
                        <a:gd name="connsiteX33" fmla="*/ 8562211 w 8562211"/>
                        <a:gd name="connsiteY33" fmla="*/ 0 h 919432"/>
                        <a:gd name="connsiteX34" fmla="*/ 8562211 w 8562211"/>
                        <a:gd name="connsiteY34" fmla="*/ 127698 h 919432"/>
                        <a:gd name="connsiteX35" fmla="*/ 8562211 w 8562211"/>
                        <a:gd name="connsiteY35" fmla="*/ 232411 h 919432"/>
                        <a:gd name="connsiteX36" fmla="*/ 8562211 w 8562211"/>
                        <a:gd name="connsiteY36" fmla="*/ 344785 h 919432"/>
                        <a:gd name="connsiteX37" fmla="*/ 8562211 w 8562211"/>
                        <a:gd name="connsiteY37" fmla="*/ 472484 h 919432"/>
                        <a:gd name="connsiteX38" fmla="*/ 8562211 w 8562211"/>
                        <a:gd name="connsiteY38" fmla="*/ 615506 h 919432"/>
                        <a:gd name="connsiteX39" fmla="*/ 8562211 w 8562211"/>
                        <a:gd name="connsiteY39" fmla="*/ 766190 h 919432"/>
                        <a:gd name="connsiteX0" fmla="*/ 7611013 w 8562211"/>
                        <a:gd name="connsiteY0" fmla="*/ 919432 h 919432"/>
                        <a:gd name="connsiteX1" fmla="*/ 7801253 w 8562211"/>
                        <a:gd name="connsiteY1" fmla="*/ 796838 h 919432"/>
                        <a:gd name="connsiteX2" fmla="*/ 8562211 w 8562211"/>
                        <a:gd name="connsiteY2" fmla="*/ 766190 h 919432"/>
                        <a:gd name="connsiteX3" fmla="*/ 8105636 w 8562211"/>
                        <a:gd name="connsiteY3" fmla="*/ 839746 h 919432"/>
                        <a:gd name="connsiteX4" fmla="*/ 7611013 w 8562211"/>
                        <a:gd name="connsiteY4" fmla="*/ 919432 h 919432"/>
                        <a:gd name="connsiteX5" fmla="*/ 7078241 w 8562211"/>
                        <a:gd name="connsiteY5" fmla="*/ 919432 h 919432"/>
                        <a:gd name="connsiteX6" fmla="*/ 6164920 w 8562211"/>
                        <a:gd name="connsiteY6" fmla="*/ 919432 h 919432"/>
                        <a:gd name="connsiteX7" fmla="*/ 5632149 w 8562211"/>
                        <a:gd name="connsiteY7" fmla="*/ 919432 h 919432"/>
                        <a:gd name="connsiteX8" fmla="*/ 4794938 w 8562211"/>
                        <a:gd name="connsiteY8" fmla="*/ 919432 h 919432"/>
                        <a:gd name="connsiteX9" fmla="*/ 4109947 w 8562211"/>
                        <a:gd name="connsiteY9" fmla="*/ 919432 h 919432"/>
                        <a:gd name="connsiteX10" fmla="*/ 3424955 w 8562211"/>
                        <a:gd name="connsiteY10" fmla="*/ 919432 h 919432"/>
                        <a:gd name="connsiteX11" fmla="*/ 2511634 w 8562211"/>
                        <a:gd name="connsiteY11" fmla="*/ 919432 h 919432"/>
                        <a:gd name="connsiteX12" fmla="*/ 1598312 w 8562211"/>
                        <a:gd name="connsiteY12" fmla="*/ 919432 h 919432"/>
                        <a:gd name="connsiteX13" fmla="*/ 761101 w 8562211"/>
                        <a:gd name="connsiteY13" fmla="*/ 919432 h 919432"/>
                        <a:gd name="connsiteX14" fmla="*/ 0 w 8562211"/>
                        <a:gd name="connsiteY14" fmla="*/ 919432 h 919432"/>
                        <a:gd name="connsiteX15" fmla="*/ 0 w 8562211"/>
                        <a:gd name="connsiteY15" fmla="*/ 778890 h 919432"/>
                        <a:gd name="connsiteX16" fmla="*/ 0 w 8562211"/>
                        <a:gd name="connsiteY16" fmla="*/ 656737 h 919432"/>
                        <a:gd name="connsiteX17" fmla="*/ 0 w 8562211"/>
                        <a:gd name="connsiteY17" fmla="*/ 525389 h 919432"/>
                        <a:gd name="connsiteX18" fmla="*/ 0 w 8562211"/>
                        <a:gd name="connsiteY18" fmla="*/ 384848 h 919432"/>
                        <a:gd name="connsiteX19" fmla="*/ 0 w 8562211"/>
                        <a:gd name="connsiteY19" fmla="*/ 281083 h 919432"/>
                        <a:gd name="connsiteX20" fmla="*/ 0 w 8562211"/>
                        <a:gd name="connsiteY20" fmla="*/ 131347 h 919432"/>
                        <a:gd name="connsiteX21" fmla="*/ 0 w 8562211"/>
                        <a:gd name="connsiteY21" fmla="*/ 0 h 919432"/>
                        <a:gd name="connsiteX22" fmla="*/ 778382 w 8562211"/>
                        <a:gd name="connsiteY22" fmla="*/ 0 h 919432"/>
                        <a:gd name="connsiteX23" fmla="*/ 1471143 w 8562211"/>
                        <a:gd name="connsiteY23" fmla="*/ 0 h 919432"/>
                        <a:gd name="connsiteX24" fmla="*/ 2078281 w 8562211"/>
                        <a:gd name="connsiteY24" fmla="*/ 0 h 919432"/>
                        <a:gd name="connsiteX25" fmla="*/ 3027909 w 8562211"/>
                        <a:gd name="connsiteY25" fmla="*/ 0 h 919432"/>
                        <a:gd name="connsiteX26" fmla="*/ 3806291 w 8562211"/>
                        <a:gd name="connsiteY26" fmla="*/ 0 h 919432"/>
                        <a:gd name="connsiteX27" fmla="*/ 4670296 w 8562211"/>
                        <a:gd name="connsiteY27" fmla="*/ 0 h 919432"/>
                        <a:gd name="connsiteX28" fmla="*/ 5619924 w 8562211"/>
                        <a:gd name="connsiteY28" fmla="*/ 0 h 919432"/>
                        <a:gd name="connsiteX29" fmla="*/ 6398306 w 8562211"/>
                        <a:gd name="connsiteY29" fmla="*/ 0 h 919432"/>
                        <a:gd name="connsiteX30" fmla="*/ 7005444 w 8562211"/>
                        <a:gd name="connsiteY30" fmla="*/ 0 h 919432"/>
                        <a:gd name="connsiteX31" fmla="*/ 7612584 w 8562211"/>
                        <a:gd name="connsiteY31" fmla="*/ 0 h 919432"/>
                        <a:gd name="connsiteX32" fmla="*/ 8562211 w 8562211"/>
                        <a:gd name="connsiteY32" fmla="*/ 0 h 919432"/>
                        <a:gd name="connsiteX33" fmla="*/ 8562211 w 8562211"/>
                        <a:gd name="connsiteY33" fmla="*/ 104712 h 919432"/>
                        <a:gd name="connsiteX34" fmla="*/ 8562211 w 8562211"/>
                        <a:gd name="connsiteY34" fmla="*/ 232411 h 919432"/>
                        <a:gd name="connsiteX35" fmla="*/ 8562211 w 8562211"/>
                        <a:gd name="connsiteY35" fmla="*/ 344785 h 919432"/>
                        <a:gd name="connsiteX36" fmla="*/ 8562211 w 8562211"/>
                        <a:gd name="connsiteY36" fmla="*/ 472484 h 919432"/>
                        <a:gd name="connsiteX37" fmla="*/ 8562211 w 8562211"/>
                        <a:gd name="connsiteY37" fmla="*/ 607844 h 919432"/>
                        <a:gd name="connsiteX38" fmla="*/ 8562211 w 8562211"/>
                        <a:gd name="connsiteY38" fmla="*/ 766190 h 91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562211" h="919432" stroke="0" extrusionOk="0">
                          <a:moveTo>
                            <a:pt x="0" y="0"/>
                          </a:moveTo>
                          <a:cubicBezTo>
                            <a:pt x="187322" y="-28263"/>
                            <a:pt x="569006" y="16346"/>
                            <a:pt x="778382" y="0"/>
                          </a:cubicBezTo>
                          <a:cubicBezTo>
                            <a:pt x="962446" y="-27842"/>
                            <a:pt x="1405860" y="-8143"/>
                            <a:pt x="1642387" y="0"/>
                          </a:cubicBezTo>
                          <a:cubicBezTo>
                            <a:pt x="1885997" y="-20331"/>
                            <a:pt x="2053634" y="16704"/>
                            <a:pt x="2249527" y="0"/>
                          </a:cubicBezTo>
                          <a:cubicBezTo>
                            <a:pt x="2426384" y="-43842"/>
                            <a:pt x="3003656" y="-18029"/>
                            <a:pt x="3199153" y="0"/>
                          </a:cubicBezTo>
                          <a:cubicBezTo>
                            <a:pt x="3377039" y="42791"/>
                            <a:pt x="3735012" y="10408"/>
                            <a:pt x="4063158" y="0"/>
                          </a:cubicBezTo>
                          <a:cubicBezTo>
                            <a:pt x="4285212" y="-22282"/>
                            <a:pt x="4628435" y="54824"/>
                            <a:pt x="5012784" y="0"/>
                          </a:cubicBezTo>
                          <a:cubicBezTo>
                            <a:pt x="5411320" y="-3587"/>
                            <a:pt x="5422048" y="6719"/>
                            <a:pt x="5534301" y="0"/>
                          </a:cubicBezTo>
                          <a:cubicBezTo>
                            <a:pt x="5715280" y="62361"/>
                            <a:pt x="6029488" y="4573"/>
                            <a:pt x="6398306" y="0"/>
                          </a:cubicBezTo>
                          <a:cubicBezTo>
                            <a:pt x="6764850" y="-12470"/>
                            <a:pt x="6842911" y="10852"/>
                            <a:pt x="7176689" y="0"/>
                          </a:cubicBezTo>
                          <a:cubicBezTo>
                            <a:pt x="7515218" y="-7629"/>
                            <a:pt x="7456799" y="9578"/>
                            <a:pt x="7698205" y="0"/>
                          </a:cubicBezTo>
                          <a:cubicBezTo>
                            <a:pt x="7904063" y="-12077"/>
                            <a:pt x="7961218" y="14240"/>
                            <a:pt x="8147488" y="0"/>
                          </a:cubicBezTo>
                          <a:cubicBezTo>
                            <a:pt x="8333758" y="-14240"/>
                            <a:pt x="8456756" y="41296"/>
                            <a:pt x="8562211" y="0"/>
                          </a:cubicBezTo>
                          <a:cubicBezTo>
                            <a:pt x="8627998" y="35568"/>
                            <a:pt x="8493480" y="44426"/>
                            <a:pt x="8562211" y="120036"/>
                          </a:cubicBezTo>
                          <a:cubicBezTo>
                            <a:pt x="8628064" y="178679"/>
                            <a:pt x="8514202" y="214180"/>
                            <a:pt x="8562211" y="263058"/>
                          </a:cubicBezTo>
                          <a:cubicBezTo>
                            <a:pt x="8640403" y="313363"/>
                            <a:pt x="8520121" y="380147"/>
                            <a:pt x="8562211" y="406080"/>
                          </a:cubicBezTo>
                          <a:cubicBezTo>
                            <a:pt x="8614044" y="451559"/>
                            <a:pt x="8544356" y="467066"/>
                            <a:pt x="8562211" y="510793"/>
                          </a:cubicBezTo>
                          <a:cubicBezTo>
                            <a:pt x="8574016" y="556702"/>
                            <a:pt x="8548813" y="598068"/>
                            <a:pt x="8562211" y="623168"/>
                          </a:cubicBezTo>
                          <a:cubicBezTo>
                            <a:pt x="8564522" y="652433"/>
                            <a:pt x="8507067" y="731068"/>
                            <a:pt x="8562211" y="766190"/>
                          </a:cubicBezTo>
                          <a:cubicBezTo>
                            <a:pt x="8453053" y="799908"/>
                            <a:pt x="8289556" y="841238"/>
                            <a:pt x="8105636" y="839746"/>
                          </a:cubicBezTo>
                          <a:cubicBezTo>
                            <a:pt x="7901655" y="862971"/>
                            <a:pt x="7815092" y="885390"/>
                            <a:pt x="7611013" y="919432"/>
                          </a:cubicBezTo>
                          <a:cubicBezTo>
                            <a:pt x="7436755" y="953165"/>
                            <a:pt x="7272001" y="950898"/>
                            <a:pt x="7002132" y="919432"/>
                          </a:cubicBezTo>
                          <a:cubicBezTo>
                            <a:pt x="6712126" y="951611"/>
                            <a:pt x="6508792" y="932276"/>
                            <a:pt x="6317140" y="919432"/>
                          </a:cubicBezTo>
                          <a:cubicBezTo>
                            <a:pt x="6150450" y="922213"/>
                            <a:pt x="5953075" y="933063"/>
                            <a:pt x="5708260" y="919432"/>
                          </a:cubicBezTo>
                          <a:cubicBezTo>
                            <a:pt x="5486117" y="962392"/>
                            <a:pt x="5318577" y="896928"/>
                            <a:pt x="5023268" y="919432"/>
                          </a:cubicBezTo>
                          <a:cubicBezTo>
                            <a:pt x="4694048" y="979854"/>
                            <a:pt x="4386136" y="902454"/>
                            <a:pt x="4186057" y="919432"/>
                          </a:cubicBezTo>
                          <a:cubicBezTo>
                            <a:pt x="4013302" y="950166"/>
                            <a:pt x="3824373" y="917690"/>
                            <a:pt x="3577175" y="919432"/>
                          </a:cubicBezTo>
                          <a:cubicBezTo>
                            <a:pt x="3285182" y="940743"/>
                            <a:pt x="3220532" y="937643"/>
                            <a:pt x="2892185" y="919432"/>
                          </a:cubicBezTo>
                          <a:cubicBezTo>
                            <a:pt x="2568805" y="920787"/>
                            <a:pt x="2546198" y="910129"/>
                            <a:pt x="2359413" y="919432"/>
                          </a:cubicBezTo>
                          <a:cubicBezTo>
                            <a:pt x="2166433" y="961417"/>
                            <a:pt x="1823352" y="974840"/>
                            <a:pt x="1522202" y="919432"/>
                          </a:cubicBezTo>
                          <a:cubicBezTo>
                            <a:pt x="1256265" y="903779"/>
                            <a:pt x="1136925" y="897371"/>
                            <a:pt x="684991" y="919432"/>
                          </a:cubicBezTo>
                          <a:cubicBezTo>
                            <a:pt x="272979" y="922279"/>
                            <a:pt x="227579" y="911467"/>
                            <a:pt x="0" y="919432"/>
                          </a:cubicBezTo>
                          <a:cubicBezTo>
                            <a:pt x="-14949" y="883875"/>
                            <a:pt x="48528" y="837831"/>
                            <a:pt x="0" y="788084"/>
                          </a:cubicBezTo>
                          <a:cubicBezTo>
                            <a:pt x="-44598" y="749506"/>
                            <a:pt x="60821" y="720947"/>
                            <a:pt x="0" y="675125"/>
                          </a:cubicBezTo>
                          <a:cubicBezTo>
                            <a:pt x="-44089" y="613188"/>
                            <a:pt x="65479" y="633452"/>
                            <a:pt x="0" y="571361"/>
                          </a:cubicBezTo>
                          <a:cubicBezTo>
                            <a:pt x="-84263" y="523855"/>
                            <a:pt x="47911" y="478410"/>
                            <a:pt x="0" y="440013"/>
                          </a:cubicBezTo>
                          <a:cubicBezTo>
                            <a:pt x="-44500" y="392968"/>
                            <a:pt x="7668" y="362356"/>
                            <a:pt x="0" y="299472"/>
                          </a:cubicBezTo>
                          <a:cubicBezTo>
                            <a:pt x="7468" y="235826"/>
                            <a:pt x="55061" y="190775"/>
                            <a:pt x="0" y="168124"/>
                          </a:cubicBezTo>
                          <a:cubicBezTo>
                            <a:pt x="-63087" y="155974"/>
                            <a:pt x="57484" y="54142"/>
                            <a:pt x="0" y="0"/>
                          </a:cubicBezTo>
                          <a:close/>
                        </a:path>
                        <a:path w="8562211" h="919432" fill="darkenLess" stroke="0" extrusionOk="0">
                          <a:moveTo>
                            <a:pt x="7611013" y="919432"/>
                          </a:moveTo>
                          <a:cubicBezTo>
                            <a:pt x="7610001" y="860838"/>
                            <a:pt x="7745945" y="825868"/>
                            <a:pt x="7801253" y="796838"/>
                          </a:cubicBezTo>
                          <a:cubicBezTo>
                            <a:pt x="7950243" y="788665"/>
                            <a:pt x="7998001" y="817951"/>
                            <a:pt x="8181732" y="781514"/>
                          </a:cubicBezTo>
                          <a:cubicBezTo>
                            <a:pt x="8365463" y="745077"/>
                            <a:pt x="8379456" y="807578"/>
                            <a:pt x="8562211" y="766190"/>
                          </a:cubicBezTo>
                          <a:cubicBezTo>
                            <a:pt x="8402941" y="811963"/>
                            <a:pt x="8184666" y="792681"/>
                            <a:pt x="8115147" y="838213"/>
                          </a:cubicBezTo>
                          <a:cubicBezTo>
                            <a:pt x="8031370" y="849783"/>
                            <a:pt x="7853622" y="884963"/>
                            <a:pt x="7611013" y="919432"/>
                          </a:cubicBezTo>
                          <a:close/>
                        </a:path>
                        <a:path w="8562211" h="919432" fill="none" extrusionOk="0">
                          <a:moveTo>
                            <a:pt x="7611013" y="919432"/>
                          </a:moveTo>
                          <a:cubicBezTo>
                            <a:pt x="7625354" y="898960"/>
                            <a:pt x="7817786" y="828716"/>
                            <a:pt x="7801253" y="796838"/>
                          </a:cubicBezTo>
                          <a:cubicBezTo>
                            <a:pt x="8162827" y="778686"/>
                            <a:pt x="8200538" y="792551"/>
                            <a:pt x="8562211" y="766190"/>
                          </a:cubicBezTo>
                          <a:cubicBezTo>
                            <a:pt x="8447713" y="831595"/>
                            <a:pt x="8250634" y="846818"/>
                            <a:pt x="8067588" y="845875"/>
                          </a:cubicBezTo>
                          <a:cubicBezTo>
                            <a:pt x="7902583" y="863784"/>
                            <a:pt x="7729041" y="883049"/>
                            <a:pt x="7611013" y="919432"/>
                          </a:cubicBezTo>
                          <a:cubicBezTo>
                            <a:pt x="7417626" y="952537"/>
                            <a:pt x="7307545" y="938647"/>
                            <a:pt x="7078241" y="919432"/>
                          </a:cubicBezTo>
                          <a:cubicBezTo>
                            <a:pt x="6853843" y="935653"/>
                            <a:pt x="6700340" y="922806"/>
                            <a:pt x="6317140" y="919432"/>
                          </a:cubicBezTo>
                          <a:cubicBezTo>
                            <a:pt x="5949481" y="925395"/>
                            <a:pt x="5947283" y="911363"/>
                            <a:pt x="5632149" y="919432"/>
                          </a:cubicBezTo>
                          <a:cubicBezTo>
                            <a:pt x="5303163" y="935988"/>
                            <a:pt x="5235545" y="901441"/>
                            <a:pt x="5099379" y="919432"/>
                          </a:cubicBezTo>
                          <a:cubicBezTo>
                            <a:pt x="4958469" y="924791"/>
                            <a:pt x="4642821" y="882932"/>
                            <a:pt x="4414387" y="919432"/>
                          </a:cubicBezTo>
                          <a:cubicBezTo>
                            <a:pt x="4204216" y="917916"/>
                            <a:pt x="4092143" y="894153"/>
                            <a:pt x="3881617" y="919432"/>
                          </a:cubicBezTo>
                          <a:cubicBezTo>
                            <a:pt x="3675755" y="912548"/>
                            <a:pt x="3485305" y="881750"/>
                            <a:pt x="3348846" y="919432"/>
                          </a:cubicBezTo>
                          <a:cubicBezTo>
                            <a:pt x="3256280" y="941541"/>
                            <a:pt x="2804757" y="843606"/>
                            <a:pt x="2511634" y="919432"/>
                          </a:cubicBezTo>
                          <a:cubicBezTo>
                            <a:pt x="2289480" y="919387"/>
                            <a:pt x="2016273" y="905787"/>
                            <a:pt x="1674422" y="919432"/>
                          </a:cubicBezTo>
                          <a:cubicBezTo>
                            <a:pt x="1323961" y="918911"/>
                            <a:pt x="1330685" y="910724"/>
                            <a:pt x="1141652" y="919432"/>
                          </a:cubicBezTo>
                          <a:cubicBezTo>
                            <a:pt x="905887" y="1025145"/>
                            <a:pt x="523905" y="990566"/>
                            <a:pt x="0" y="919432"/>
                          </a:cubicBezTo>
                          <a:cubicBezTo>
                            <a:pt x="-57968" y="856503"/>
                            <a:pt x="75299" y="833709"/>
                            <a:pt x="0" y="815667"/>
                          </a:cubicBezTo>
                          <a:cubicBezTo>
                            <a:pt x="-74173" y="796516"/>
                            <a:pt x="45244" y="732985"/>
                            <a:pt x="0" y="693514"/>
                          </a:cubicBezTo>
                          <a:cubicBezTo>
                            <a:pt x="-54566" y="650848"/>
                            <a:pt x="6541" y="604939"/>
                            <a:pt x="0" y="571361"/>
                          </a:cubicBezTo>
                          <a:cubicBezTo>
                            <a:pt x="-12957" y="545117"/>
                            <a:pt x="80204" y="488084"/>
                            <a:pt x="0" y="467596"/>
                          </a:cubicBezTo>
                          <a:cubicBezTo>
                            <a:pt x="-55231" y="413147"/>
                            <a:pt x="78673" y="382902"/>
                            <a:pt x="0" y="336249"/>
                          </a:cubicBezTo>
                          <a:cubicBezTo>
                            <a:pt x="-76523" y="275100"/>
                            <a:pt x="84381" y="251887"/>
                            <a:pt x="0" y="195707"/>
                          </a:cubicBezTo>
                          <a:cubicBezTo>
                            <a:pt x="-81485" y="125154"/>
                            <a:pt x="71027" y="53151"/>
                            <a:pt x="0" y="0"/>
                          </a:cubicBezTo>
                          <a:cubicBezTo>
                            <a:pt x="252794" y="-3213"/>
                            <a:pt x="581370" y="17570"/>
                            <a:pt x="949626" y="0"/>
                          </a:cubicBezTo>
                          <a:cubicBezTo>
                            <a:pt x="1347353" y="-8938"/>
                            <a:pt x="1371032" y="11024"/>
                            <a:pt x="1728010" y="0"/>
                          </a:cubicBezTo>
                          <a:cubicBezTo>
                            <a:pt x="2072478" y="11038"/>
                            <a:pt x="2223010" y="-5379"/>
                            <a:pt x="2420771" y="0"/>
                          </a:cubicBezTo>
                          <a:cubicBezTo>
                            <a:pt x="2665765" y="1862"/>
                            <a:pt x="2802951" y="35547"/>
                            <a:pt x="3113530" y="0"/>
                          </a:cubicBezTo>
                          <a:cubicBezTo>
                            <a:pt x="3393944" y="64718"/>
                            <a:pt x="3678450" y="18617"/>
                            <a:pt x="4063158" y="0"/>
                          </a:cubicBezTo>
                          <a:cubicBezTo>
                            <a:pt x="4368942" y="17555"/>
                            <a:pt x="4512215" y="29718"/>
                            <a:pt x="4927163" y="0"/>
                          </a:cubicBezTo>
                          <a:cubicBezTo>
                            <a:pt x="5312852" y="-7448"/>
                            <a:pt x="5405666" y="-707"/>
                            <a:pt x="5876789" y="0"/>
                          </a:cubicBezTo>
                          <a:cubicBezTo>
                            <a:pt x="6321684" y="-21919"/>
                            <a:pt x="6231868" y="8817"/>
                            <a:pt x="6483929" y="0"/>
                          </a:cubicBezTo>
                          <a:cubicBezTo>
                            <a:pt x="6741565" y="1127"/>
                            <a:pt x="6967857" y="-2794"/>
                            <a:pt x="7091067" y="0"/>
                          </a:cubicBezTo>
                          <a:cubicBezTo>
                            <a:pt x="7249831" y="17419"/>
                            <a:pt x="7553608" y="-18542"/>
                            <a:pt x="7698205" y="0"/>
                          </a:cubicBezTo>
                          <a:cubicBezTo>
                            <a:pt x="7930279" y="-40313"/>
                            <a:pt x="8093016" y="-34768"/>
                            <a:pt x="8562211" y="0"/>
                          </a:cubicBezTo>
                          <a:cubicBezTo>
                            <a:pt x="8605368" y="56244"/>
                            <a:pt x="8559335" y="78921"/>
                            <a:pt x="8562211" y="127698"/>
                          </a:cubicBezTo>
                          <a:cubicBezTo>
                            <a:pt x="8553899" y="181701"/>
                            <a:pt x="8529759" y="184087"/>
                            <a:pt x="8562211" y="232411"/>
                          </a:cubicBezTo>
                          <a:cubicBezTo>
                            <a:pt x="8607411" y="276013"/>
                            <a:pt x="8518570" y="305184"/>
                            <a:pt x="8562211" y="344785"/>
                          </a:cubicBezTo>
                          <a:cubicBezTo>
                            <a:pt x="8614690" y="386690"/>
                            <a:pt x="8537610" y="414004"/>
                            <a:pt x="8562211" y="472484"/>
                          </a:cubicBezTo>
                          <a:cubicBezTo>
                            <a:pt x="8563353" y="535774"/>
                            <a:pt x="8529516" y="542650"/>
                            <a:pt x="8562211" y="615506"/>
                          </a:cubicBezTo>
                          <a:cubicBezTo>
                            <a:pt x="8574069" y="671569"/>
                            <a:pt x="8541803" y="715105"/>
                            <a:pt x="8562211" y="766190"/>
                          </a:cubicBezTo>
                        </a:path>
                        <a:path w="8562211" h="919432" fill="none" stroke="0" extrusionOk="0">
                          <a:moveTo>
                            <a:pt x="7611013" y="919432"/>
                          </a:moveTo>
                          <a:cubicBezTo>
                            <a:pt x="7630800" y="886111"/>
                            <a:pt x="7769883" y="858896"/>
                            <a:pt x="7801253" y="796838"/>
                          </a:cubicBezTo>
                          <a:cubicBezTo>
                            <a:pt x="8080425" y="775383"/>
                            <a:pt x="8211610" y="771361"/>
                            <a:pt x="8562211" y="766190"/>
                          </a:cubicBezTo>
                          <a:cubicBezTo>
                            <a:pt x="8424553" y="778904"/>
                            <a:pt x="8208869" y="812425"/>
                            <a:pt x="8105636" y="839746"/>
                          </a:cubicBezTo>
                          <a:cubicBezTo>
                            <a:pt x="8021783" y="873494"/>
                            <a:pt x="7840839" y="859369"/>
                            <a:pt x="7611013" y="919432"/>
                          </a:cubicBezTo>
                          <a:cubicBezTo>
                            <a:pt x="7478363" y="910947"/>
                            <a:pt x="7190182" y="920717"/>
                            <a:pt x="7078241" y="919432"/>
                          </a:cubicBezTo>
                          <a:cubicBezTo>
                            <a:pt x="6963426" y="942230"/>
                            <a:pt x="6530815" y="960336"/>
                            <a:pt x="6164920" y="919432"/>
                          </a:cubicBezTo>
                          <a:cubicBezTo>
                            <a:pt x="5846754" y="934233"/>
                            <a:pt x="5870161" y="916210"/>
                            <a:pt x="5632149" y="919432"/>
                          </a:cubicBezTo>
                          <a:cubicBezTo>
                            <a:pt x="5350675" y="965142"/>
                            <a:pt x="5099950" y="993233"/>
                            <a:pt x="4794938" y="919432"/>
                          </a:cubicBezTo>
                          <a:cubicBezTo>
                            <a:pt x="4522563" y="923499"/>
                            <a:pt x="4366184" y="929844"/>
                            <a:pt x="4109947" y="919432"/>
                          </a:cubicBezTo>
                          <a:cubicBezTo>
                            <a:pt x="3867883" y="939562"/>
                            <a:pt x="3658675" y="899421"/>
                            <a:pt x="3424955" y="919432"/>
                          </a:cubicBezTo>
                          <a:cubicBezTo>
                            <a:pt x="3217031" y="961259"/>
                            <a:pt x="2693816" y="893865"/>
                            <a:pt x="2511634" y="919432"/>
                          </a:cubicBezTo>
                          <a:cubicBezTo>
                            <a:pt x="2302518" y="938533"/>
                            <a:pt x="1951088" y="894538"/>
                            <a:pt x="1598312" y="919432"/>
                          </a:cubicBezTo>
                          <a:cubicBezTo>
                            <a:pt x="1290673" y="914588"/>
                            <a:pt x="1017872" y="856079"/>
                            <a:pt x="761101" y="919432"/>
                          </a:cubicBezTo>
                          <a:cubicBezTo>
                            <a:pt x="540591" y="931096"/>
                            <a:pt x="359966" y="899300"/>
                            <a:pt x="0" y="919432"/>
                          </a:cubicBezTo>
                          <a:cubicBezTo>
                            <a:pt x="-60469" y="879028"/>
                            <a:pt x="24152" y="833688"/>
                            <a:pt x="0" y="778890"/>
                          </a:cubicBezTo>
                          <a:cubicBezTo>
                            <a:pt x="-14457" y="750268"/>
                            <a:pt x="74704" y="684659"/>
                            <a:pt x="0" y="656737"/>
                          </a:cubicBezTo>
                          <a:cubicBezTo>
                            <a:pt x="-71072" y="648229"/>
                            <a:pt x="64201" y="597518"/>
                            <a:pt x="0" y="525389"/>
                          </a:cubicBezTo>
                          <a:cubicBezTo>
                            <a:pt x="-64262" y="477478"/>
                            <a:pt x="51389" y="442181"/>
                            <a:pt x="0" y="384848"/>
                          </a:cubicBezTo>
                          <a:cubicBezTo>
                            <a:pt x="-33989" y="334477"/>
                            <a:pt x="73758" y="347086"/>
                            <a:pt x="0" y="281083"/>
                          </a:cubicBezTo>
                          <a:cubicBezTo>
                            <a:pt x="-68950" y="233540"/>
                            <a:pt x="71180" y="218302"/>
                            <a:pt x="0" y="131347"/>
                          </a:cubicBezTo>
                          <a:cubicBezTo>
                            <a:pt x="-48196" y="74548"/>
                            <a:pt x="20866" y="59608"/>
                            <a:pt x="0" y="0"/>
                          </a:cubicBezTo>
                          <a:cubicBezTo>
                            <a:pt x="294194" y="-3862"/>
                            <a:pt x="419583" y="44314"/>
                            <a:pt x="778382" y="0"/>
                          </a:cubicBezTo>
                          <a:cubicBezTo>
                            <a:pt x="1131523" y="6145"/>
                            <a:pt x="1184596" y="7837"/>
                            <a:pt x="1471143" y="0"/>
                          </a:cubicBezTo>
                          <a:cubicBezTo>
                            <a:pt x="1752725" y="9132"/>
                            <a:pt x="1934105" y="20490"/>
                            <a:pt x="2078281" y="0"/>
                          </a:cubicBezTo>
                          <a:cubicBezTo>
                            <a:pt x="2190498" y="-10280"/>
                            <a:pt x="2695752" y="-3112"/>
                            <a:pt x="3027909" y="0"/>
                          </a:cubicBezTo>
                          <a:cubicBezTo>
                            <a:pt x="3259100" y="22073"/>
                            <a:pt x="3544110" y="18952"/>
                            <a:pt x="3806291" y="0"/>
                          </a:cubicBezTo>
                          <a:cubicBezTo>
                            <a:pt x="4066062" y="-14862"/>
                            <a:pt x="4289513" y="-30165"/>
                            <a:pt x="4670296" y="0"/>
                          </a:cubicBezTo>
                          <a:cubicBezTo>
                            <a:pt x="4997186" y="-38295"/>
                            <a:pt x="5188101" y="13769"/>
                            <a:pt x="5619924" y="0"/>
                          </a:cubicBezTo>
                          <a:cubicBezTo>
                            <a:pt x="6076654" y="-20160"/>
                            <a:pt x="6203569" y="-11405"/>
                            <a:pt x="6398306" y="0"/>
                          </a:cubicBezTo>
                          <a:cubicBezTo>
                            <a:pt x="6565904" y="33197"/>
                            <a:pt x="6809389" y="-3481"/>
                            <a:pt x="7005444" y="0"/>
                          </a:cubicBezTo>
                          <a:cubicBezTo>
                            <a:pt x="7170033" y="-2348"/>
                            <a:pt x="7470578" y="-14841"/>
                            <a:pt x="7612584" y="0"/>
                          </a:cubicBezTo>
                          <a:cubicBezTo>
                            <a:pt x="7788872" y="-29599"/>
                            <a:pt x="8170158" y="1523"/>
                            <a:pt x="8562211" y="0"/>
                          </a:cubicBezTo>
                          <a:cubicBezTo>
                            <a:pt x="8588602" y="25774"/>
                            <a:pt x="8537709" y="60785"/>
                            <a:pt x="8562211" y="104712"/>
                          </a:cubicBezTo>
                          <a:cubicBezTo>
                            <a:pt x="8579037" y="148246"/>
                            <a:pt x="8518635" y="210431"/>
                            <a:pt x="8562211" y="232411"/>
                          </a:cubicBezTo>
                          <a:cubicBezTo>
                            <a:pt x="8620196" y="256893"/>
                            <a:pt x="8557931" y="314776"/>
                            <a:pt x="8562211" y="344785"/>
                          </a:cubicBezTo>
                          <a:cubicBezTo>
                            <a:pt x="8580511" y="378180"/>
                            <a:pt x="8503358" y="410874"/>
                            <a:pt x="8562211" y="472484"/>
                          </a:cubicBezTo>
                          <a:cubicBezTo>
                            <a:pt x="8632699" y="510237"/>
                            <a:pt x="8519017" y="564613"/>
                            <a:pt x="8562211" y="607844"/>
                          </a:cubicBezTo>
                          <a:cubicBezTo>
                            <a:pt x="8612709" y="654302"/>
                            <a:pt x="8449719" y="737851"/>
                            <a:pt x="8562211" y="766190"/>
                          </a:cubicBezTo>
                        </a:path>
                        <a:path w="8562211" h="919432" fill="none" stroke="0" extrusionOk="0">
                          <a:moveTo>
                            <a:pt x="7611013" y="919432"/>
                          </a:moveTo>
                          <a:cubicBezTo>
                            <a:pt x="7624798" y="893040"/>
                            <a:pt x="7815186" y="830087"/>
                            <a:pt x="7801253" y="796838"/>
                          </a:cubicBezTo>
                          <a:cubicBezTo>
                            <a:pt x="8168800" y="774114"/>
                            <a:pt x="8197024" y="791704"/>
                            <a:pt x="8562211" y="766190"/>
                          </a:cubicBezTo>
                          <a:cubicBezTo>
                            <a:pt x="8516656" y="758258"/>
                            <a:pt x="8255043" y="834609"/>
                            <a:pt x="8067588" y="845875"/>
                          </a:cubicBezTo>
                          <a:cubicBezTo>
                            <a:pt x="7890772" y="872468"/>
                            <a:pt x="7726201" y="894685"/>
                            <a:pt x="7611013" y="919432"/>
                          </a:cubicBezTo>
                          <a:cubicBezTo>
                            <a:pt x="7427832" y="944967"/>
                            <a:pt x="7298002" y="893967"/>
                            <a:pt x="7078241" y="919432"/>
                          </a:cubicBezTo>
                          <a:cubicBezTo>
                            <a:pt x="6859861" y="929317"/>
                            <a:pt x="6688089" y="909807"/>
                            <a:pt x="6317140" y="919432"/>
                          </a:cubicBezTo>
                          <a:cubicBezTo>
                            <a:pt x="5950353" y="925113"/>
                            <a:pt x="5948995" y="914396"/>
                            <a:pt x="5632149" y="919432"/>
                          </a:cubicBezTo>
                          <a:cubicBezTo>
                            <a:pt x="5312625" y="930837"/>
                            <a:pt x="5248274" y="907457"/>
                            <a:pt x="5099379" y="919432"/>
                          </a:cubicBezTo>
                          <a:cubicBezTo>
                            <a:pt x="5003237" y="941622"/>
                            <a:pt x="4607965" y="941500"/>
                            <a:pt x="4414387" y="919432"/>
                          </a:cubicBezTo>
                          <a:cubicBezTo>
                            <a:pt x="4256939" y="949373"/>
                            <a:pt x="4055350" y="906484"/>
                            <a:pt x="3881617" y="919432"/>
                          </a:cubicBezTo>
                          <a:cubicBezTo>
                            <a:pt x="3706267" y="890046"/>
                            <a:pt x="3484705" y="936786"/>
                            <a:pt x="3348846" y="919432"/>
                          </a:cubicBezTo>
                          <a:cubicBezTo>
                            <a:pt x="3280852" y="942122"/>
                            <a:pt x="2797741" y="904703"/>
                            <a:pt x="2511634" y="919432"/>
                          </a:cubicBezTo>
                          <a:cubicBezTo>
                            <a:pt x="2221961" y="900811"/>
                            <a:pt x="1999175" y="955812"/>
                            <a:pt x="1674422" y="919432"/>
                          </a:cubicBezTo>
                          <a:cubicBezTo>
                            <a:pt x="1323357" y="918641"/>
                            <a:pt x="1332631" y="911264"/>
                            <a:pt x="1141652" y="919432"/>
                          </a:cubicBezTo>
                          <a:cubicBezTo>
                            <a:pt x="972451" y="953086"/>
                            <a:pt x="497447" y="885675"/>
                            <a:pt x="0" y="919432"/>
                          </a:cubicBezTo>
                          <a:cubicBezTo>
                            <a:pt x="-63211" y="851902"/>
                            <a:pt x="73434" y="826247"/>
                            <a:pt x="0" y="815667"/>
                          </a:cubicBezTo>
                          <a:cubicBezTo>
                            <a:pt x="-82897" y="793774"/>
                            <a:pt x="54669" y="733692"/>
                            <a:pt x="0" y="693514"/>
                          </a:cubicBezTo>
                          <a:cubicBezTo>
                            <a:pt x="-64388" y="653316"/>
                            <a:pt x="8522" y="611427"/>
                            <a:pt x="0" y="571361"/>
                          </a:cubicBezTo>
                          <a:cubicBezTo>
                            <a:pt x="-18552" y="533497"/>
                            <a:pt x="89453" y="518968"/>
                            <a:pt x="0" y="467596"/>
                          </a:cubicBezTo>
                          <a:cubicBezTo>
                            <a:pt x="-54655" y="425626"/>
                            <a:pt x="66770" y="367821"/>
                            <a:pt x="0" y="336249"/>
                          </a:cubicBezTo>
                          <a:cubicBezTo>
                            <a:pt x="-98748" y="308486"/>
                            <a:pt x="66422" y="268098"/>
                            <a:pt x="0" y="195707"/>
                          </a:cubicBezTo>
                          <a:cubicBezTo>
                            <a:pt x="-63576" y="132161"/>
                            <a:pt x="52413" y="52164"/>
                            <a:pt x="0" y="0"/>
                          </a:cubicBezTo>
                          <a:cubicBezTo>
                            <a:pt x="299557" y="8782"/>
                            <a:pt x="550999" y="21164"/>
                            <a:pt x="949626" y="0"/>
                          </a:cubicBezTo>
                          <a:cubicBezTo>
                            <a:pt x="1342795" y="-18261"/>
                            <a:pt x="1377796" y="9961"/>
                            <a:pt x="1728010" y="0"/>
                          </a:cubicBezTo>
                          <a:cubicBezTo>
                            <a:pt x="2057899" y="6724"/>
                            <a:pt x="2245097" y="51502"/>
                            <a:pt x="2420771" y="0"/>
                          </a:cubicBezTo>
                          <a:cubicBezTo>
                            <a:pt x="2575371" y="-14009"/>
                            <a:pt x="2916330" y="1935"/>
                            <a:pt x="3113530" y="0"/>
                          </a:cubicBezTo>
                          <a:cubicBezTo>
                            <a:pt x="3375117" y="-62889"/>
                            <a:pt x="3760796" y="37215"/>
                            <a:pt x="4063158" y="0"/>
                          </a:cubicBezTo>
                          <a:cubicBezTo>
                            <a:pt x="4362735" y="-4678"/>
                            <a:pt x="4480460" y="6367"/>
                            <a:pt x="4927163" y="0"/>
                          </a:cubicBezTo>
                          <a:cubicBezTo>
                            <a:pt x="5320546" y="-3044"/>
                            <a:pt x="5388193" y="-2790"/>
                            <a:pt x="5876789" y="0"/>
                          </a:cubicBezTo>
                          <a:cubicBezTo>
                            <a:pt x="6332675" y="-25524"/>
                            <a:pt x="6226139" y="9233"/>
                            <a:pt x="6483929" y="0"/>
                          </a:cubicBezTo>
                          <a:cubicBezTo>
                            <a:pt x="6737897" y="-5128"/>
                            <a:pt x="6959079" y="11529"/>
                            <a:pt x="7091067" y="0"/>
                          </a:cubicBezTo>
                          <a:cubicBezTo>
                            <a:pt x="7211505" y="8134"/>
                            <a:pt x="7488182" y="-39227"/>
                            <a:pt x="7698205" y="0"/>
                          </a:cubicBezTo>
                          <a:cubicBezTo>
                            <a:pt x="7877466" y="-45583"/>
                            <a:pt x="8080888" y="9173"/>
                            <a:pt x="8562211" y="0"/>
                          </a:cubicBezTo>
                          <a:cubicBezTo>
                            <a:pt x="8602543" y="52965"/>
                            <a:pt x="8552095" y="55880"/>
                            <a:pt x="8562211" y="127698"/>
                          </a:cubicBezTo>
                          <a:cubicBezTo>
                            <a:pt x="8570333" y="205052"/>
                            <a:pt x="8516748" y="179204"/>
                            <a:pt x="8562211" y="232411"/>
                          </a:cubicBezTo>
                          <a:cubicBezTo>
                            <a:pt x="8605121" y="282069"/>
                            <a:pt x="8524636" y="311688"/>
                            <a:pt x="8562211" y="344785"/>
                          </a:cubicBezTo>
                          <a:cubicBezTo>
                            <a:pt x="8599835" y="359381"/>
                            <a:pt x="8543758" y="412907"/>
                            <a:pt x="8562211" y="472484"/>
                          </a:cubicBezTo>
                          <a:cubicBezTo>
                            <a:pt x="8576518" y="534215"/>
                            <a:pt x="8540677" y="548846"/>
                            <a:pt x="8562211" y="615506"/>
                          </a:cubicBezTo>
                          <a:cubicBezTo>
                            <a:pt x="8588745" y="684496"/>
                            <a:pt x="8517377" y="716121"/>
                            <a:pt x="8562211" y="766190"/>
                          </a:cubicBezTo>
                        </a:path>
                      </a:pathLst>
                    </a:custGeom>
                    <ask:type>
                      <ask:lineSketchScribbl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pic>
          <p:nvPicPr>
            <p:cNvPr id="14" name="Picture 13">
              <a:extLst>
                <a:ext uri="{FF2B5EF4-FFF2-40B4-BE49-F238E27FC236}">
                  <a16:creationId xmlns:a16="http://schemas.microsoft.com/office/drawing/2014/main" id="{FB71532B-03D9-7E6C-3DD9-9FBE6B7877F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539976" y="1489834"/>
              <a:ext cx="1425573" cy="1425573"/>
            </a:xfrm>
            <a:prstGeom prst="rect">
              <a:avLst/>
            </a:prstGeom>
          </p:spPr>
        </p:pic>
      </p:grpSp>
      <p:sp>
        <p:nvSpPr>
          <p:cNvPr id="15" name="TextBox 14">
            <a:extLst>
              <a:ext uri="{FF2B5EF4-FFF2-40B4-BE49-F238E27FC236}">
                <a16:creationId xmlns:a16="http://schemas.microsoft.com/office/drawing/2014/main" id="{F6A6DCF0-A290-162D-6720-0A7930983DA8}"/>
              </a:ext>
            </a:extLst>
          </p:cNvPr>
          <p:cNvSpPr txBox="1"/>
          <p:nvPr/>
        </p:nvSpPr>
        <p:spPr>
          <a:xfrm>
            <a:off x="1808480" y="426720"/>
            <a:ext cx="8869680" cy="646331"/>
          </a:xfrm>
          <a:prstGeom prst="rect">
            <a:avLst/>
          </a:prstGeom>
          <a:noFill/>
        </p:spPr>
        <p:txBody>
          <a:bodyPr wrap="square" rtlCol="0">
            <a:spAutoFit/>
          </a:bodyPr>
          <a:lstStyle/>
          <a:p>
            <a:pPr lvl="0" algn="ctr"/>
            <a:r>
              <a:rPr lang="vi-VN" sz="3600" b="1" dirty="0">
                <a:solidFill>
                  <a:srgbClr val="000000"/>
                </a:solidFill>
                <a:latin typeface="Cambria" panose="02040503050406030204" pitchFamily="18" charset="0"/>
                <a:ea typeface="Cambria" panose="02040503050406030204" pitchFamily="18" charset="0"/>
              </a:rPr>
              <a:t>Xác định nhiệm vụ của các "Sứ giả"</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endParaRPr>
          </a:p>
        </p:txBody>
      </p:sp>
      <p:grpSp>
        <p:nvGrpSpPr>
          <p:cNvPr id="2" name="Group 1">
            <a:extLst>
              <a:ext uri="{FF2B5EF4-FFF2-40B4-BE49-F238E27FC236}">
                <a16:creationId xmlns:a16="http://schemas.microsoft.com/office/drawing/2014/main" id="{28DFAA5E-8BE0-91E4-D7AD-91FF45AADBB9}"/>
              </a:ext>
            </a:extLst>
          </p:cNvPr>
          <p:cNvGrpSpPr/>
          <p:nvPr/>
        </p:nvGrpSpPr>
        <p:grpSpPr>
          <a:xfrm>
            <a:off x="2844800" y="1877757"/>
            <a:ext cx="6736079" cy="3903283"/>
            <a:chOff x="310800" y="1911333"/>
            <a:chExt cx="5650162" cy="3047186"/>
          </a:xfrm>
        </p:grpSpPr>
        <p:sp>
          <p:nvSpPr>
            <p:cNvPr id="3" name="Google Shape;718;p33">
              <a:extLst>
                <a:ext uri="{FF2B5EF4-FFF2-40B4-BE49-F238E27FC236}">
                  <a16:creationId xmlns:a16="http://schemas.microsoft.com/office/drawing/2014/main" id="{703098C1-192E-EBE5-5CCA-0155063A83E9}"/>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4" name="Google Shape;718;p33">
              <a:extLst>
                <a:ext uri="{FF2B5EF4-FFF2-40B4-BE49-F238E27FC236}">
                  <a16:creationId xmlns:a16="http://schemas.microsoft.com/office/drawing/2014/main" id="{929035AE-30E2-4EF1-590F-23E759B0497D}"/>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457200" marR="0" lvl="0" indent="-457200" algn="just" defTabSz="121917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Lắng nghe các bên khi có mâu thuẫn xảy ra;</a:t>
              </a:r>
              <a:endParaRPr kumimoji="0" lang="en-US"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457200" marR="0" lvl="0" indent="-457200" algn="just" defTabSz="121917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Chia sẻ, phân tích với từng bên để các bạn hiểu nhau hơn;</a:t>
              </a:r>
              <a:endParaRPr kumimoji="0" lang="en-US"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457200" marR="0" lvl="0" indent="-457200" algn="just" defTabSz="121917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Kết nối để các bạn giảng hoà với nhau.</a:t>
              </a:r>
            </a:p>
          </p:txBody>
        </p:sp>
        <p:pic>
          <p:nvPicPr>
            <p:cNvPr id="5" name="Picture 4">
              <a:extLst>
                <a:ext uri="{FF2B5EF4-FFF2-40B4-BE49-F238E27FC236}">
                  <a16:creationId xmlns:a16="http://schemas.microsoft.com/office/drawing/2014/main" id="{BF91A94E-027B-F6A1-09B6-18004B9E3845}"/>
                </a:ext>
              </a:extLst>
            </p:cNvPr>
            <p:cNvPicPr>
              <a:picLocks noChangeAspect="1"/>
            </p:cNvPicPr>
            <p:nvPr/>
          </p:nvPicPr>
          <p:blipFill rotWithShape="1">
            <a:blip r:embed="rId5"/>
            <a:srcRect t="16340" b="43951"/>
            <a:stretch/>
          </p:blipFill>
          <p:spPr>
            <a:xfrm>
              <a:off x="2570162" y="4315458"/>
              <a:ext cx="730339" cy="643061"/>
            </a:xfrm>
            <a:prstGeom prst="rect">
              <a:avLst/>
            </a:prstGeom>
          </p:spPr>
        </p:pic>
        <p:grpSp>
          <p:nvGrpSpPr>
            <p:cNvPr id="6" name="Google Shape;724;p33">
              <a:extLst>
                <a:ext uri="{FF2B5EF4-FFF2-40B4-BE49-F238E27FC236}">
                  <a16:creationId xmlns:a16="http://schemas.microsoft.com/office/drawing/2014/main" id="{E33694CD-5009-DB4A-1214-16B2A85BAEF4}"/>
                </a:ext>
              </a:extLst>
            </p:cNvPr>
            <p:cNvGrpSpPr/>
            <p:nvPr/>
          </p:nvGrpSpPr>
          <p:grpSpPr>
            <a:xfrm>
              <a:off x="2344968" y="1911333"/>
              <a:ext cx="1854260" cy="523163"/>
              <a:chOff x="1897640" y="539501"/>
              <a:chExt cx="1091683" cy="548641"/>
            </a:xfrm>
          </p:grpSpPr>
          <p:sp>
            <p:nvSpPr>
              <p:cNvPr id="7" name="Google Shape;725;p33">
                <a:extLst>
                  <a:ext uri="{FF2B5EF4-FFF2-40B4-BE49-F238E27FC236}">
                    <a16:creationId xmlns:a16="http://schemas.microsoft.com/office/drawing/2014/main" id="{597F9D9F-ECAF-2953-9BDB-2B78E5ADE707}"/>
                  </a:ext>
                </a:extLst>
              </p:cNvPr>
              <p:cNvSpPr/>
              <p:nvPr/>
            </p:nvSpPr>
            <p:spPr>
              <a:xfrm>
                <a:off x="1897640"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726;p33">
                <a:extLst>
                  <a:ext uri="{FF2B5EF4-FFF2-40B4-BE49-F238E27FC236}">
                    <a16:creationId xmlns:a16="http://schemas.microsoft.com/office/drawing/2014/main" id="{B541F082-286A-6866-BA3D-54C742BF4199}"/>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727;p33">
                <a:extLst>
                  <a:ext uri="{FF2B5EF4-FFF2-40B4-BE49-F238E27FC236}">
                    <a16:creationId xmlns:a16="http://schemas.microsoft.com/office/drawing/2014/main" id="{A312439A-D7E7-21E9-65CC-187A1C582A12}"/>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3633970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cartoon of a child holding a pencil and a notebook&#10;&#10;Description automatically generated">
            <a:extLst>
              <a:ext uri="{FF2B5EF4-FFF2-40B4-BE49-F238E27FC236}">
                <a16:creationId xmlns:a16="http://schemas.microsoft.com/office/drawing/2014/main" id="{1BDF17AB-D7B4-8D1F-BDA9-E4E02EC81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923" y="3123380"/>
            <a:ext cx="2913734" cy="3501420"/>
          </a:xfrm>
          <a:prstGeom prst="rect">
            <a:avLst/>
          </a:prstGeom>
        </p:spPr>
      </p:pic>
      <p:pic>
        <p:nvPicPr>
          <p:cNvPr id="3" name="Picture 2" descr="A close up of a logo&#10;&#10;Description automatically generated">
            <a:extLst>
              <a:ext uri="{FF2B5EF4-FFF2-40B4-BE49-F238E27FC236}">
                <a16:creationId xmlns:a16="http://schemas.microsoft.com/office/drawing/2014/main" id="{4B07BDF0-8024-1611-7F86-09305015FB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0792" y="478465"/>
            <a:ext cx="4948484" cy="1426353"/>
          </a:xfrm>
          <a:prstGeom prst="rect">
            <a:avLst/>
          </a:prstGeom>
        </p:spPr>
      </p:pic>
      <p:sp>
        <p:nvSpPr>
          <p:cNvPr id="4" name="Rectangle: Rounded Corners 3">
            <a:extLst>
              <a:ext uri="{FF2B5EF4-FFF2-40B4-BE49-F238E27FC236}">
                <a16:creationId xmlns:a16="http://schemas.microsoft.com/office/drawing/2014/main" id="{489E368D-7804-F389-42E8-2C55C82545C6}"/>
              </a:ext>
            </a:extLst>
          </p:cNvPr>
          <p:cNvSpPr/>
          <p:nvPr/>
        </p:nvSpPr>
        <p:spPr>
          <a:xfrm>
            <a:off x="558800" y="2164080"/>
            <a:ext cx="8022340" cy="4287519"/>
          </a:xfrm>
          <a:prstGeom prst="roundRect">
            <a:avLst/>
          </a:prstGeom>
          <a:solidFill>
            <a:srgbClr val="CCFFFF"/>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300" dirty="0">
                <a:solidFill>
                  <a:srgbClr val="002060"/>
                </a:solidFill>
                <a:latin typeface="Cambria" panose="02040503050406030204" pitchFamily="18" charset="0"/>
                <a:ea typeface="Cambria" panose="02040503050406030204" pitchFamily="18" charset="0"/>
                <a:cs typeface="Calibri" panose="020F0502020204030204" pitchFamily="34" charset="0"/>
              </a:rPr>
              <a:t>Đôi khi, nếu chúng ta không thể tìm được tiếng nói chung, mâu thuẫn trở nên sâu sắc, có thể tìm đến những người bạn chung để kết nối, chia sẻ; qua đó dễ dàng ngồi lại nói chuyện với nhau hơn. Bạn bè, tập thể rất quan trọng, sẽ giúp đỡ chúng ta nuôi dưỡng tình bạn.</a:t>
            </a:r>
            <a:endParaRPr kumimoji="0" lang="vi-VN" sz="33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669969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492DB36B-2C90-F7CF-B9E8-6ABB34B951B2}"/>
              </a:ext>
            </a:extLst>
          </p:cNvPr>
          <p:cNvPicPr>
            <a:picLocks noChangeAspect="1"/>
          </p:cNvPicPr>
          <p:nvPr/>
        </p:nvPicPr>
        <p:blipFill rotWithShape="1">
          <a:blip r:embed="rId3">
            <a:extLst>
              <a:ext uri="{28A0092B-C50C-407E-A947-70E740481C1C}">
                <a14:useLocalDpi xmlns:a14="http://schemas.microsoft.com/office/drawing/2010/main" val="0"/>
              </a:ext>
            </a:extLst>
          </a:blip>
          <a:srcRect b="12068"/>
          <a:stretch/>
        </p:blipFill>
        <p:spPr>
          <a:xfrm>
            <a:off x="0" y="-132984"/>
            <a:ext cx="12192000" cy="6990984"/>
          </a:xfrm>
          <a:prstGeom prst="rect">
            <a:avLst/>
          </a:prstGeom>
        </p:spPr>
      </p:pic>
      <p:pic>
        <p:nvPicPr>
          <p:cNvPr id="7" name="Picture 6" descr="A picture containing clipart&#10;&#10;Description automatically generated">
            <a:extLst>
              <a:ext uri="{FF2B5EF4-FFF2-40B4-BE49-F238E27FC236}">
                <a16:creationId xmlns:a16="http://schemas.microsoft.com/office/drawing/2014/main" id="{E3C63B3A-DA6F-AA22-ABF6-9B1CC3137F56}"/>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8084" b="89976" l="9994" r="89942">
                        <a14:foregroundMark x1="54625" y1="9135" x2="54625" y2="9135"/>
                        <a14:foregroundMark x1="48027" y1="8084" x2="48027" y2="8084"/>
                      </a14:backgroundRemoval>
                    </a14:imgEffect>
                  </a14:imgLayer>
                </a14:imgProps>
              </a:ext>
              <a:ext uri="{28A0092B-C50C-407E-A947-70E740481C1C}">
                <a14:useLocalDpi xmlns:a14="http://schemas.microsoft.com/office/drawing/2010/main" val="0"/>
              </a:ext>
            </a:extLst>
          </a:blip>
          <a:stretch>
            <a:fillRect/>
          </a:stretch>
        </p:blipFill>
        <p:spPr>
          <a:xfrm>
            <a:off x="-1384245" y="1221266"/>
            <a:ext cx="7815648" cy="6252519"/>
          </a:xfrm>
          <a:prstGeom prst="rect">
            <a:avLst/>
          </a:prstGeom>
        </p:spPr>
      </p:pic>
      <p:grpSp>
        <p:nvGrpSpPr>
          <p:cNvPr id="3" name="Group 2">
            <a:extLst>
              <a:ext uri="{FF2B5EF4-FFF2-40B4-BE49-F238E27FC236}">
                <a16:creationId xmlns:a16="http://schemas.microsoft.com/office/drawing/2014/main" id="{4D7C2F5C-C5B1-6297-FDC3-2DCF74A4576E}"/>
              </a:ext>
            </a:extLst>
          </p:cNvPr>
          <p:cNvGrpSpPr/>
          <p:nvPr/>
        </p:nvGrpSpPr>
        <p:grpSpPr>
          <a:xfrm>
            <a:off x="4651688" y="595624"/>
            <a:ext cx="5171963" cy="3865442"/>
            <a:chOff x="2774373" y="1878022"/>
            <a:chExt cx="7467489" cy="3412396"/>
          </a:xfrm>
        </p:grpSpPr>
        <p:sp>
          <p:nvSpPr>
            <p:cNvPr id="4" name="TextBox 3">
              <a:extLst>
                <a:ext uri="{FF2B5EF4-FFF2-40B4-BE49-F238E27FC236}">
                  <a16:creationId xmlns:a16="http://schemas.microsoft.com/office/drawing/2014/main" id="{92B344B6-CBF4-E8FB-906B-46E0016708D4}"/>
                </a:ext>
              </a:extLst>
            </p:cNvPr>
            <p:cNvSpPr txBox="1"/>
            <p:nvPr/>
          </p:nvSpPr>
          <p:spPr>
            <a:xfrm>
              <a:off x="2774373" y="1878022"/>
              <a:ext cx="7042076" cy="1643808"/>
            </a:xfrm>
            <a:prstGeom prst="rect">
              <a:avLst/>
            </a:prstGeom>
            <a:noFill/>
          </p:spPr>
          <p:txBody>
            <a:bodyPr wrap="square" rtlCol="0">
              <a:spAutoFit/>
            </a:bodyPr>
            <a:lstStyle/>
            <a:p>
              <a:pPr algn="ctr"/>
              <a:endParaRPr lang="en-US" sz="11500" dirty="0">
                <a:ln w="390525">
                  <a:solidFill>
                    <a:schemeClr val="bg1"/>
                  </a:solidFill>
                </a:ln>
                <a:latin typeface="SVN-Poky's" panose="020B0606040200020203" pitchFamily="34" charset="0"/>
              </a:endParaRPr>
            </a:p>
          </p:txBody>
        </p:sp>
        <p:sp>
          <p:nvSpPr>
            <p:cNvPr id="5" name="TextBox 4">
              <a:extLst>
                <a:ext uri="{FF2B5EF4-FFF2-40B4-BE49-F238E27FC236}">
                  <a16:creationId xmlns:a16="http://schemas.microsoft.com/office/drawing/2014/main" id="{E9CFCEC3-B20A-DA60-302A-4D43FEA60A44}"/>
                </a:ext>
              </a:extLst>
            </p:cNvPr>
            <p:cNvSpPr txBox="1"/>
            <p:nvPr/>
          </p:nvSpPr>
          <p:spPr>
            <a:xfrm>
              <a:off x="3199786" y="2084313"/>
              <a:ext cx="7042076" cy="3206105"/>
            </a:xfrm>
            <a:prstGeom prst="rect">
              <a:avLst/>
            </a:prstGeom>
            <a:noFill/>
          </p:spPr>
          <p:txBody>
            <a:bodyPr wrap="square" rtlCol="0">
              <a:spAutoFit/>
            </a:bodyPr>
            <a:lstStyle/>
            <a:p>
              <a:pPr algn="ctr"/>
              <a:r>
                <a:rPr lang="en-US" sz="11500" dirty="0">
                  <a:ln w="19050">
                    <a:solidFill>
                      <a:schemeClr val="tx1"/>
                    </a:solidFill>
                  </a:ln>
                  <a:solidFill>
                    <a:srgbClr val="00FF00"/>
                  </a:solidFill>
                  <a:latin typeface="SVN-Poky's" panose="020B0606040200020203" pitchFamily="34" charset="0"/>
                </a:rPr>
                <a:t>V</a:t>
              </a:r>
              <a:r>
                <a:rPr lang="en-US" sz="11500" dirty="0">
                  <a:ln w="19050">
                    <a:solidFill>
                      <a:schemeClr val="tx1"/>
                    </a:solidFill>
                  </a:ln>
                  <a:solidFill>
                    <a:srgbClr val="FF99FF"/>
                  </a:solidFill>
                  <a:latin typeface="SVN-Poky's" panose="020B0606040200020203" pitchFamily="34" charset="0"/>
                </a:rPr>
                <a:t>Ậ</a:t>
              </a:r>
              <a:r>
                <a:rPr lang="en-US" sz="11500" dirty="0">
                  <a:ln w="19050">
                    <a:solidFill>
                      <a:schemeClr val="tx1"/>
                    </a:solidFill>
                  </a:ln>
                  <a:solidFill>
                    <a:srgbClr val="66CCFF"/>
                  </a:solidFill>
                  <a:latin typeface="SVN-Poky's" panose="020B0606040200020203" pitchFamily="34" charset="0"/>
                </a:rPr>
                <a:t>N</a:t>
              </a:r>
              <a:r>
                <a:rPr lang="en-US" sz="11500" dirty="0">
                  <a:ln w="19050">
                    <a:solidFill>
                      <a:schemeClr val="tx1"/>
                    </a:solidFill>
                  </a:ln>
                  <a:solidFill>
                    <a:srgbClr val="FFFF66"/>
                  </a:solidFill>
                  <a:latin typeface="SVN-Poky's" panose="020B0606040200020203" pitchFamily="34" charset="0"/>
                </a:rPr>
                <a:t> D</a:t>
              </a:r>
              <a:r>
                <a:rPr lang="en-US" sz="11500" dirty="0">
                  <a:ln w="19050">
                    <a:solidFill>
                      <a:schemeClr val="tx1"/>
                    </a:solidFill>
                  </a:ln>
                  <a:solidFill>
                    <a:srgbClr val="00FF00"/>
                  </a:solidFill>
                  <a:latin typeface="SVN-Poky's" panose="020B0606040200020203" pitchFamily="34" charset="0"/>
                </a:rPr>
                <a:t>Ụ</a:t>
              </a:r>
              <a:r>
                <a:rPr lang="en-US" sz="11500" dirty="0">
                  <a:ln w="19050">
                    <a:solidFill>
                      <a:schemeClr val="tx1"/>
                    </a:solidFill>
                  </a:ln>
                  <a:solidFill>
                    <a:srgbClr val="FF99FF"/>
                  </a:solidFill>
                  <a:latin typeface="SVN-Poky's" panose="020B0606040200020203" pitchFamily="34" charset="0"/>
                </a:rPr>
                <a:t>N</a:t>
              </a:r>
              <a:r>
                <a:rPr lang="en-US" sz="11500" dirty="0">
                  <a:ln w="19050">
                    <a:solidFill>
                      <a:schemeClr val="tx1"/>
                    </a:solidFill>
                  </a:ln>
                  <a:solidFill>
                    <a:srgbClr val="66CCFF"/>
                  </a:solidFill>
                  <a:latin typeface="SVN-Poky's" panose="020B0606040200020203" pitchFamily="34" charset="0"/>
                </a:rPr>
                <a:t>G</a:t>
              </a:r>
              <a:r>
                <a:rPr lang="en-US" sz="11500" dirty="0">
                  <a:ln w="19050">
                    <a:solidFill>
                      <a:schemeClr val="tx1"/>
                    </a:solidFill>
                  </a:ln>
                  <a:latin typeface="SVN-Poky's" panose="020B0606040200020203" pitchFamily="34" charset="0"/>
                </a:rPr>
                <a:t> </a:t>
              </a:r>
            </a:p>
          </p:txBody>
        </p:sp>
      </p:grpSp>
    </p:spTree>
    <p:extLst>
      <p:ext uri="{BB962C8B-B14F-4D97-AF65-F5344CB8AC3E}">
        <p14:creationId xmlns:p14="http://schemas.microsoft.com/office/powerpoint/2010/main" val="2145650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pic>
        <p:nvPicPr>
          <p:cNvPr id="10" name="Picture 9" descr="A picture containing silhouette&#10;&#10;Description automatically generated">
            <a:extLst>
              <a:ext uri="{FF2B5EF4-FFF2-40B4-BE49-F238E27FC236}">
                <a16:creationId xmlns:a16="http://schemas.microsoft.com/office/drawing/2014/main" id="{64C0559F-F599-8B95-E5CA-070EC8BBE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65112">
            <a:off x="-973695" y="-2381996"/>
            <a:ext cx="4848606" cy="6858000"/>
          </a:xfrm>
          <a:prstGeom prst="rect">
            <a:avLst/>
          </a:prstGeom>
        </p:spPr>
      </p:pic>
      <p:sp>
        <p:nvSpPr>
          <p:cNvPr id="2" name="Rectangle: Rounded Corners 1">
            <a:extLst>
              <a:ext uri="{FF2B5EF4-FFF2-40B4-BE49-F238E27FC236}">
                <a16:creationId xmlns:a16="http://schemas.microsoft.com/office/drawing/2014/main" id="{A942F43A-8C72-8EA2-6908-759581EAE734}"/>
              </a:ext>
            </a:extLst>
          </p:cNvPr>
          <p:cNvSpPr/>
          <p:nvPr/>
        </p:nvSpPr>
        <p:spPr>
          <a:xfrm>
            <a:off x="5112242" y="842395"/>
            <a:ext cx="4063427" cy="985201"/>
          </a:xfrm>
          <a:custGeom>
            <a:avLst/>
            <a:gdLst>
              <a:gd name="connsiteX0" fmla="*/ 0 w 4063427"/>
              <a:gd name="connsiteY0" fmla="*/ 164203 h 985201"/>
              <a:gd name="connsiteX1" fmla="*/ 164203 w 4063427"/>
              <a:gd name="connsiteY1" fmla="*/ 0 h 985201"/>
              <a:gd name="connsiteX2" fmla="*/ 3899224 w 4063427"/>
              <a:gd name="connsiteY2" fmla="*/ 0 h 985201"/>
              <a:gd name="connsiteX3" fmla="*/ 4063427 w 4063427"/>
              <a:gd name="connsiteY3" fmla="*/ 164203 h 985201"/>
              <a:gd name="connsiteX4" fmla="*/ 4063427 w 4063427"/>
              <a:gd name="connsiteY4" fmla="*/ 820998 h 985201"/>
              <a:gd name="connsiteX5" fmla="*/ 3899224 w 4063427"/>
              <a:gd name="connsiteY5" fmla="*/ 985201 h 985201"/>
              <a:gd name="connsiteX6" fmla="*/ 164203 w 4063427"/>
              <a:gd name="connsiteY6" fmla="*/ 985201 h 985201"/>
              <a:gd name="connsiteX7" fmla="*/ 0 w 4063427"/>
              <a:gd name="connsiteY7" fmla="*/ 820998 h 985201"/>
              <a:gd name="connsiteX8" fmla="*/ 0 w 4063427"/>
              <a:gd name="connsiteY8" fmla="*/ 164203 h 98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427" h="985201" fill="none" extrusionOk="0">
                <a:moveTo>
                  <a:pt x="0" y="164203"/>
                </a:moveTo>
                <a:cubicBezTo>
                  <a:pt x="-12727" y="68193"/>
                  <a:pt x="82721" y="10478"/>
                  <a:pt x="164203" y="0"/>
                </a:cubicBezTo>
                <a:cubicBezTo>
                  <a:pt x="1410142" y="-61902"/>
                  <a:pt x="3438250" y="-101778"/>
                  <a:pt x="3899224" y="0"/>
                </a:cubicBezTo>
                <a:cubicBezTo>
                  <a:pt x="3979871" y="-3148"/>
                  <a:pt x="4070090" y="64637"/>
                  <a:pt x="4063427" y="164203"/>
                </a:cubicBezTo>
                <a:cubicBezTo>
                  <a:pt x="4069959" y="298125"/>
                  <a:pt x="4117292" y="745452"/>
                  <a:pt x="4063427" y="820998"/>
                </a:cubicBezTo>
                <a:cubicBezTo>
                  <a:pt x="4050830" y="905518"/>
                  <a:pt x="3989007" y="981024"/>
                  <a:pt x="3899224" y="985201"/>
                </a:cubicBezTo>
                <a:cubicBezTo>
                  <a:pt x="2525138" y="842809"/>
                  <a:pt x="1087007" y="1096302"/>
                  <a:pt x="164203" y="985201"/>
                </a:cubicBezTo>
                <a:cubicBezTo>
                  <a:pt x="68341" y="987790"/>
                  <a:pt x="-744" y="915080"/>
                  <a:pt x="0" y="820998"/>
                </a:cubicBezTo>
                <a:cubicBezTo>
                  <a:pt x="46486" y="630611"/>
                  <a:pt x="-29686" y="381521"/>
                  <a:pt x="0" y="164203"/>
                </a:cubicBezTo>
                <a:close/>
              </a:path>
              <a:path w="4063427" h="985201" stroke="0" extrusionOk="0">
                <a:moveTo>
                  <a:pt x="0" y="164203"/>
                </a:moveTo>
                <a:cubicBezTo>
                  <a:pt x="-3856" y="68420"/>
                  <a:pt x="72610" y="-1516"/>
                  <a:pt x="164203" y="0"/>
                </a:cubicBezTo>
                <a:cubicBezTo>
                  <a:pt x="1546575" y="-164947"/>
                  <a:pt x="2551142" y="-52288"/>
                  <a:pt x="3899224" y="0"/>
                </a:cubicBezTo>
                <a:cubicBezTo>
                  <a:pt x="3989553" y="-5612"/>
                  <a:pt x="4045939" y="76316"/>
                  <a:pt x="4063427" y="164203"/>
                </a:cubicBezTo>
                <a:cubicBezTo>
                  <a:pt x="4015828" y="455938"/>
                  <a:pt x="4107831" y="614105"/>
                  <a:pt x="4063427" y="820998"/>
                </a:cubicBezTo>
                <a:cubicBezTo>
                  <a:pt x="4073633" y="924862"/>
                  <a:pt x="3981755" y="970360"/>
                  <a:pt x="3899224" y="985201"/>
                </a:cubicBezTo>
                <a:cubicBezTo>
                  <a:pt x="2429104" y="1143742"/>
                  <a:pt x="1882770" y="843365"/>
                  <a:pt x="164203" y="985201"/>
                </a:cubicBezTo>
                <a:cubicBezTo>
                  <a:pt x="72577" y="1001697"/>
                  <a:pt x="7507" y="909075"/>
                  <a:pt x="0" y="820998"/>
                </a:cubicBezTo>
                <a:cubicBezTo>
                  <a:pt x="-23559" y="746004"/>
                  <a:pt x="11588" y="470026"/>
                  <a:pt x="0" y="164203"/>
                </a:cubicBezTo>
                <a:close/>
              </a:path>
            </a:pathLst>
          </a:custGeom>
          <a:solidFill>
            <a:schemeClr val="bg1"/>
          </a:solidFill>
          <a:ln w="57150">
            <a:solidFill>
              <a:srgbClr val="CC660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070C0"/>
                </a:solidFill>
                <a:effectLst/>
                <a:uLnTx/>
                <a:uFillTx/>
                <a:latin typeface="Calibri" panose="020F0502020204030204"/>
                <a:ea typeface="+mn-ea"/>
                <a:cs typeface="+mn-cs"/>
              </a:rPr>
              <a:t>Về</a:t>
            </a:r>
            <a:r>
              <a:rPr kumimoji="0" lang="en-US" sz="4800" b="1"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US" sz="4800" b="1" i="0" u="none" strike="noStrike" kern="1200" cap="none" spc="0" normalizeH="0" baseline="0" noProof="0" dirty="0" err="1">
                <a:ln>
                  <a:noFill/>
                </a:ln>
                <a:solidFill>
                  <a:srgbClr val="0070C0"/>
                </a:solidFill>
                <a:effectLst/>
                <a:uLnTx/>
                <a:uFillTx/>
                <a:latin typeface="Calibri" panose="020F0502020204030204"/>
                <a:ea typeface="+mn-ea"/>
                <a:cs typeface="+mn-cs"/>
              </a:rPr>
              <a:t>nhà</a:t>
            </a:r>
            <a:r>
              <a:rPr kumimoji="0" lang="en-US" sz="4800" b="1" i="0" u="none" strike="noStrike" kern="1200" cap="none" spc="0" normalizeH="0" baseline="0" noProof="0" dirty="0">
                <a:ln>
                  <a:noFill/>
                </a:ln>
                <a:solidFill>
                  <a:srgbClr val="0070C0"/>
                </a:solidFill>
                <a:effectLst/>
                <a:uLnTx/>
                <a:uFillTx/>
                <a:latin typeface="Calibri" panose="020F0502020204030204"/>
                <a:ea typeface="+mn-ea"/>
                <a:cs typeface="+mn-cs"/>
              </a:rPr>
              <a:t>:</a:t>
            </a:r>
            <a:endParaRPr kumimoji="0" lang="en-US" sz="48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5DBA7D32-3740-B1C8-C223-49BA9B3B567C}"/>
              </a:ext>
            </a:extLst>
          </p:cNvPr>
          <p:cNvGrpSpPr/>
          <p:nvPr/>
        </p:nvGrpSpPr>
        <p:grpSpPr>
          <a:xfrm>
            <a:off x="2301303" y="2314453"/>
            <a:ext cx="9406992" cy="2229093"/>
            <a:chOff x="5814324" y="491558"/>
            <a:chExt cx="5879305" cy="3208710"/>
          </a:xfrm>
        </p:grpSpPr>
        <p:grpSp>
          <p:nvGrpSpPr>
            <p:cNvPr id="5" name="Graphic 4">
              <a:extLst>
                <a:ext uri="{FF2B5EF4-FFF2-40B4-BE49-F238E27FC236}">
                  <a16:creationId xmlns:a16="http://schemas.microsoft.com/office/drawing/2014/main" id="{D43E6E62-1934-DFCE-7E62-3DEC83366796}"/>
                </a:ext>
              </a:extLst>
            </p:cNvPr>
            <p:cNvGrpSpPr/>
            <p:nvPr/>
          </p:nvGrpSpPr>
          <p:grpSpPr>
            <a:xfrm>
              <a:off x="5814324" y="491558"/>
              <a:ext cx="5879305" cy="3208710"/>
              <a:chOff x="5610688" y="1031736"/>
              <a:chExt cx="5879305" cy="3980523"/>
            </a:xfrm>
          </p:grpSpPr>
          <p:sp>
            <p:nvSpPr>
              <p:cNvPr id="13" name="Freeform: Shape 12">
                <a:extLst>
                  <a:ext uri="{FF2B5EF4-FFF2-40B4-BE49-F238E27FC236}">
                    <a16:creationId xmlns:a16="http://schemas.microsoft.com/office/drawing/2014/main" id="{09C12D1B-BDBD-1574-5F12-8B0519D4C020}"/>
                  </a:ext>
                </a:extLst>
              </p:cNvPr>
              <p:cNvSpPr/>
              <p:nvPr/>
            </p:nvSpPr>
            <p:spPr>
              <a:xfrm>
                <a:off x="5629163" y="1052246"/>
                <a:ext cx="5842103" cy="3941398"/>
              </a:xfrm>
              <a:custGeom>
                <a:avLst/>
                <a:gdLst>
                  <a:gd name="connsiteX0" fmla="*/ 5614008 w 5842103"/>
                  <a:gd name="connsiteY0" fmla="*/ 3941397 h 3941397"/>
                  <a:gd name="connsiteX1" fmla="*/ 228343 w 5842103"/>
                  <a:gd name="connsiteY1" fmla="*/ 3941397 h 3941397"/>
                  <a:gd name="connsiteX2" fmla="*/ 0 w 5842103"/>
                  <a:gd name="connsiteY2" fmla="*/ 3713054 h 3941397"/>
                  <a:gd name="connsiteX3" fmla="*/ 0 w 5842103"/>
                  <a:gd name="connsiteY3" fmla="*/ 228343 h 3941397"/>
                  <a:gd name="connsiteX4" fmla="*/ 228343 w 5842103"/>
                  <a:gd name="connsiteY4" fmla="*/ 0 h 3941397"/>
                  <a:gd name="connsiteX5" fmla="*/ 5613760 w 5842103"/>
                  <a:gd name="connsiteY5" fmla="*/ 0 h 3941397"/>
                  <a:gd name="connsiteX6" fmla="*/ 5842103 w 5842103"/>
                  <a:gd name="connsiteY6" fmla="*/ 228343 h 3941397"/>
                  <a:gd name="connsiteX7" fmla="*/ 5842103 w 5842103"/>
                  <a:gd name="connsiteY7" fmla="*/ 3713054 h 3941397"/>
                  <a:gd name="connsiteX8" fmla="*/ 5614008 w 5842103"/>
                  <a:gd name="connsiteY8" fmla="*/ 3941397 h 39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2103" h="3941397">
                    <a:moveTo>
                      <a:pt x="5614008" y="3941397"/>
                    </a:moveTo>
                    <a:lnTo>
                      <a:pt x="228343" y="3941397"/>
                    </a:lnTo>
                    <a:cubicBezTo>
                      <a:pt x="102754" y="3941397"/>
                      <a:pt x="0" y="3838643"/>
                      <a:pt x="0" y="3713054"/>
                    </a:cubicBezTo>
                    <a:lnTo>
                      <a:pt x="0" y="228343"/>
                    </a:lnTo>
                    <a:cubicBezTo>
                      <a:pt x="0" y="102754"/>
                      <a:pt x="102754" y="0"/>
                      <a:pt x="228343" y="0"/>
                    </a:cubicBezTo>
                    <a:lnTo>
                      <a:pt x="5613760" y="0"/>
                    </a:lnTo>
                    <a:cubicBezTo>
                      <a:pt x="5739349" y="0"/>
                      <a:pt x="5842103" y="102754"/>
                      <a:pt x="5842103" y="228343"/>
                    </a:cubicBezTo>
                    <a:lnTo>
                      <a:pt x="5842103" y="3713054"/>
                    </a:lnTo>
                    <a:cubicBezTo>
                      <a:pt x="5842351" y="3838643"/>
                      <a:pt x="5739597" y="3941397"/>
                      <a:pt x="5614008" y="3941397"/>
                    </a:cubicBezTo>
                    <a:close/>
                  </a:path>
                </a:pathLst>
              </a:custGeom>
              <a:solidFill>
                <a:srgbClr val="DEB290"/>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5DF9ADBE-5C60-5BF6-A369-7DF2DB7A4D0E}"/>
                  </a:ext>
                </a:extLst>
              </p:cNvPr>
              <p:cNvSpPr/>
              <p:nvPr/>
            </p:nvSpPr>
            <p:spPr>
              <a:xfrm>
                <a:off x="5899701" y="1323174"/>
                <a:ext cx="5348435" cy="3447729"/>
              </a:xfrm>
              <a:custGeom>
                <a:avLst/>
                <a:gdLst>
                  <a:gd name="connsiteX0" fmla="*/ 0 w 5348435"/>
                  <a:gd name="connsiteY0" fmla="*/ 0 h 3447729"/>
                  <a:gd name="connsiteX1" fmla="*/ 5348436 w 5348435"/>
                  <a:gd name="connsiteY1" fmla="*/ 0 h 3447729"/>
                  <a:gd name="connsiteX2" fmla="*/ 5348436 w 5348435"/>
                  <a:gd name="connsiteY2" fmla="*/ 3447730 h 3447729"/>
                  <a:gd name="connsiteX3" fmla="*/ 0 w 5348435"/>
                  <a:gd name="connsiteY3" fmla="*/ 3447730 h 3447729"/>
                </a:gdLst>
                <a:ahLst/>
                <a:cxnLst>
                  <a:cxn ang="0">
                    <a:pos x="connsiteX0" y="connsiteY0"/>
                  </a:cxn>
                  <a:cxn ang="0">
                    <a:pos x="connsiteX1" y="connsiteY1"/>
                  </a:cxn>
                  <a:cxn ang="0">
                    <a:pos x="connsiteX2" y="connsiteY2"/>
                  </a:cxn>
                  <a:cxn ang="0">
                    <a:pos x="connsiteX3" y="connsiteY3"/>
                  </a:cxn>
                </a:cxnLst>
                <a:rect l="l" t="t" r="r" b="b"/>
                <a:pathLst>
                  <a:path w="5348435" h="3447729">
                    <a:moveTo>
                      <a:pt x="0" y="0"/>
                    </a:moveTo>
                    <a:lnTo>
                      <a:pt x="5348436" y="0"/>
                    </a:lnTo>
                    <a:lnTo>
                      <a:pt x="5348436" y="3447730"/>
                    </a:lnTo>
                    <a:lnTo>
                      <a:pt x="0" y="3447730"/>
                    </a:lnTo>
                    <a:close/>
                  </a:path>
                </a:pathLst>
              </a:custGeom>
              <a:solidFill>
                <a:srgbClr val="FFFFFF"/>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 name="Graphic 4">
                <a:extLst>
                  <a:ext uri="{FF2B5EF4-FFF2-40B4-BE49-F238E27FC236}">
                    <a16:creationId xmlns:a16="http://schemas.microsoft.com/office/drawing/2014/main" id="{B0A2EB01-C437-84B8-6D7A-C113877D4887}"/>
                  </a:ext>
                </a:extLst>
              </p:cNvPr>
              <p:cNvGrpSpPr/>
              <p:nvPr/>
            </p:nvGrpSpPr>
            <p:grpSpPr>
              <a:xfrm>
                <a:off x="5610688" y="1031736"/>
                <a:ext cx="5879305" cy="3980523"/>
                <a:chOff x="5610688" y="1031736"/>
                <a:chExt cx="5879305" cy="3980523"/>
              </a:xfrm>
              <a:solidFill>
                <a:srgbClr val="1A1A1A"/>
              </a:solidFill>
            </p:grpSpPr>
            <p:sp>
              <p:nvSpPr>
                <p:cNvPr id="18" name="Freeform: Shape 17">
                  <a:extLst>
                    <a:ext uri="{FF2B5EF4-FFF2-40B4-BE49-F238E27FC236}">
                      <a16:creationId xmlns:a16="http://schemas.microsoft.com/office/drawing/2014/main" id="{C86FDB63-776F-ACEC-53A4-F4913114F986}"/>
                    </a:ext>
                  </a:extLst>
                </p:cNvPr>
                <p:cNvSpPr/>
                <p:nvPr/>
              </p:nvSpPr>
              <p:spPr>
                <a:xfrm>
                  <a:off x="6102666" y="1034124"/>
                  <a:ext cx="5387327" cy="3714796"/>
                </a:xfrm>
                <a:custGeom>
                  <a:avLst/>
                  <a:gdLst>
                    <a:gd name="connsiteX0" fmla="*/ 17933 w 5387327"/>
                    <a:gd name="connsiteY0" fmla="*/ 36490 h 3714796"/>
                    <a:gd name="connsiteX1" fmla="*/ 827557 w 5387327"/>
                    <a:gd name="connsiteY1" fmla="*/ 36490 h 3714796"/>
                    <a:gd name="connsiteX2" fmla="*/ 1959344 w 5387327"/>
                    <a:gd name="connsiteY2" fmla="*/ 36490 h 3714796"/>
                    <a:gd name="connsiteX3" fmla="*/ 3176759 w 5387327"/>
                    <a:gd name="connsiteY3" fmla="*/ 36490 h 3714796"/>
                    <a:gd name="connsiteX4" fmla="*/ 4262629 w 5387327"/>
                    <a:gd name="connsiteY4" fmla="*/ 36490 h 3714796"/>
                    <a:gd name="connsiteX5" fmla="*/ 4977937 w 5387327"/>
                    <a:gd name="connsiteY5" fmla="*/ 36490 h 3714796"/>
                    <a:gd name="connsiteX6" fmla="*/ 5128346 w 5387327"/>
                    <a:gd name="connsiteY6" fmla="*/ 36490 h 3714796"/>
                    <a:gd name="connsiteX7" fmla="*/ 5350235 w 5387327"/>
                    <a:gd name="connsiteY7" fmla="*/ 251182 h 3714796"/>
                    <a:gd name="connsiteX8" fmla="*/ 5350235 w 5387327"/>
                    <a:gd name="connsiteY8" fmla="*/ 744850 h 3714796"/>
                    <a:gd name="connsiteX9" fmla="*/ 5350235 w 5387327"/>
                    <a:gd name="connsiteY9" fmla="*/ 1756756 h 3714796"/>
                    <a:gd name="connsiteX10" fmla="*/ 5350235 w 5387327"/>
                    <a:gd name="connsiteY10" fmla="*/ 2851561 h 3714796"/>
                    <a:gd name="connsiteX11" fmla="*/ 5350235 w 5387327"/>
                    <a:gd name="connsiteY11" fmla="*/ 3612539 h 3714796"/>
                    <a:gd name="connsiteX12" fmla="*/ 5350235 w 5387327"/>
                    <a:gd name="connsiteY12" fmla="*/ 3696926 h 3714796"/>
                    <a:gd name="connsiteX13" fmla="*/ 5387217 w 5387327"/>
                    <a:gd name="connsiteY13" fmla="*/ 3696926 h 3714796"/>
                    <a:gd name="connsiteX14" fmla="*/ 5387217 w 5387327"/>
                    <a:gd name="connsiteY14" fmla="*/ 3469824 h 3714796"/>
                    <a:gd name="connsiteX15" fmla="*/ 5387217 w 5387327"/>
                    <a:gd name="connsiteY15" fmla="*/ 3079159 h 3714796"/>
                    <a:gd name="connsiteX16" fmla="*/ 5387217 w 5387327"/>
                    <a:gd name="connsiteY16" fmla="*/ 2575564 h 3714796"/>
                    <a:gd name="connsiteX17" fmla="*/ 5387217 w 5387327"/>
                    <a:gd name="connsiteY17" fmla="*/ 2014883 h 3714796"/>
                    <a:gd name="connsiteX18" fmla="*/ 5387217 w 5387327"/>
                    <a:gd name="connsiteY18" fmla="*/ 1451720 h 3714796"/>
                    <a:gd name="connsiteX19" fmla="*/ 5387217 w 5387327"/>
                    <a:gd name="connsiteY19" fmla="*/ 942912 h 3714796"/>
                    <a:gd name="connsiteX20" fmla="*/ 5387217 w 5387327"/>
                    <a:gd name="connsiteY20" fmla="*/ 537852 h 3714796"/>
                    <a:gd name="connsiteX21" fmla="*/ 5387217 w 5387327"/>
                    <a:gd name="connsiteY21" fmla="*/ 293624 h 3714796"/>
                    <a:gd name="connsiteX22" fmla="*/ 5387217 w 5387327"/>
                    <a:gd name="connsiteY22" fmla="*/ 248948 h 3714796"/>
                    <a:gd name="connsiteX23" fmla="*/ 5263614 w 5387327"/>
                    <a:gd name="connsiteY23" fmla="*/ 33264 h 3714796"/>
                    <a:gd name="connsiteX24" fmla="*/ 5080196 w 5387327"/>
                    <a:gd name="connsiteY24" fmla="*/ 5 h 3714796"/>
                    <a:gd name="connsiteX25" fmla="*/ 4856817 w 5387327"/>
                    <a:gd name="connsiteY25" fmla="*/ 5 h 3714796"/>
                    <a:gd name="connsiteX26" fmla="*/ 4495935 w 5387327"/>
                    <a:gd name="connsiteY26" fmla="*/ 5 h 3714796"/>
                    <a:gd name="connsiteX27" fmla="*/ 4026840 w 5387327"/>
                    <a:gd name="connsiteY27" fmla="*/ 5 h 3714796"/>
                    <a:gd name="connsiteX28" fmla="*/ 3481547 w 5387327"/>
                    <a:gd name="connsiteY28" fmla="*/ 5 h 3714796"/>
                    <a:gd name="connsiteX29" fmla="*/ 2883884 w 5387327"/>
                    <a:gd name="connsiteY29" fmla="*/ 5 h 3714796"/>
                    <a:gd name="connsiteX30" fmla="*/ 2265373 w 5387327"/>
                    <a:gd name="connsiteY30" fmla="*/ 5 h 3714796"/>
                    <a:gd name="connsiteX31" fmla="*/ 1658527 w 5387327"/>
                    <a:gd name="connsiteY31" fmla="*/ 5 h 3714796"/>
                    <a:gd name="connsiteX32" fmla="*/ 1086181 w 5387327"/>
                    <a:gd name="connsiteY32" fmla="*/ 5 h 3714796"/>
                    <a:gd name="connsiteX33" fmla="*/ 580848 w 5387327"/>
                    <a:gd name="connsiteY33" fmla="*/ 5 h 3714796"/>
                    <a:gd name="connsiteX34" fmla="*/ 171816 w 5387327"/>
                    <a:gd name="connsiteY34" fmla="*/ 5 h 3714796"/>
                    <a:gd name="connsiteX35" fmla="*/ 17436 w 5387327"/>
                    <a:gd name="connsiteY35" fmla="*/ 5 h 3714796"/>
                    <a:gd name="connsiteX36" fmla="*/ 17933 w 5387327"/>
                    <a:gd name="connsiteY36" fmla="*/ 36490 h 3714796"/>
                    <a:gd name="connsiteX37" fmla="*/ 17933 w 5387327"/>
                    <a:gd name="connsiteY37" fmla="*/ 36490 h 371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387327" h="3714796">
                      <a:moveTo>
                        <a:pt x="17933" y="36490"/>
                      </a:moveTo>
                      <a:cubicBezTo>
                        <a:pt x="287725" y="36490"/>
                        <a:pt x="557765" y="36490"/>
                        <a:pt x="827557" y="36490"/>
                      </a:cubicBezTo>
                      <a:cubicBezTo>
                        <a:pt x="1204820" y="36490"/>
                        <a:pt x="1582082" y="36490"/>
                        <a:pt x="1959344" y="36490"/>
                      </a:cubicBezTo>
                      <a:cubicBezTo>
                        <a:pt x="2365149" y="36490"/>
                        <a:pt x="2770954" y="36490"/>
                        <a:pt x="3176759" y="36490"/>
                      </a:cubicBezTo>
                      <a:cubicBezTo>
                        <a:pt x="3538633" y="36490"/>
                        <a:pt x="3900755" y="36490"/>
                        <a:pt x="4262629" y="36490"/>
                      </a:cubicBezTo>
                      <a:cubicBezTo>
                        <a:pt x="4501148" y="36490"/>
                        <a:pt x="4739419" y="36490"/>
                        <a:pt x="4977937" y="36490"/>
                      </a:cubicBezTo>
                      <a:cubicBezTo>
                        <a:pt x="5028074" y="36490"/>
                        <a:pt x="5078210" y="36490"/>
                        <a:pt x="5128346" y="36490"/>
                      </a:cubicBezTo>
                      <a:cubicBezTo>
                        <a:pt x="5250708" y="36490"/>
                        <a:pt x="5349491" y="125842"/>
                        <a:pt x="5350235" y="251182"/>
                      </a:cubicBezTo>
                      <a:cubicBezTo>
                        <a:pt x="5350980" y="415738"/>
                        <a:pt x="5350235" y="580294"/>
                        <a:pt x="5350235" y="744850"/>
                      </a:cubicBezTo>
                      <a:cubicBezTo>
                        <a:pt x="5350235" y="1082152"/>
                        <a:pt x="5350235" y="1419454"/>
                        <a:pt x="5350235" y="1756756"/>
                      </a:cubicBezTo>
                      <a:cubicBezTo>
                        <a:pt x="5350235" y="2121609"/>
                        <a:pt x="5350235" y="2486709"/>
                        <a:pt x="5350235" y="2851561"/>
                      </a:cubicBezTo>
                      <a:cubicBezTo>
                        <a:pt x="5350235" y="3105220"/>
                        <a:pt x="5350235" y="3358880"/>
                        <a:pt x="5350235" y="3612539"/>
                      </a:cubicBezTo>
                      <a:cubicBezTo>
                        <a:pt x="5350235" y="3640585"/>
                        <a:pt x="5350235" y="3668880"/>
                        <a:pt x="5350235" y="3696926"/>
                      </a:cubicBezTo>
                      <a:cubicBezTo>
                        <a:pt x="5350235" y="3720753"/>
                        <a:pt x="5387217" y="3720753"/>
                        <a:pt x="5387217" y="3696926"/>
                      </a:cubicBezTo>
                      <a:cubicBezTo>
                        <a:pt x="5387217" y="3621226"/>
                        <a:pt x="5387217" y="3545525"/>
                        <a:pt x="5387217" y="3469824"/>
                      </a:cubicBezTo>
                      <a:cubicBezTo>
                        <a:pt x="5387217" y="3339520"/>
                        <a:pt x="5387217" y="3209464"/>
                        <a:pt x="5387217" y="3079159"/>
                      </a:cubicBezTo>
                      <a:cubicBezTo>
                        <a:pt x="5387217" y="2911377"/>
                        <a:pt x="5387217" y="2743347"/>
                        <a:pt x="5387217" y="2575564"/>
                      </a:cubicBezTo>
                      <a:cubicBezTo>
                        <a:pt x="5387217" y="2388670"/>
                        <a:pt x="5387217" y="2201777"/>
                        <a:pt x="5387217" y="2014883"/>
                      </a:cubicBezTo>
                      <a:cubicBezTo>
                        <a:pt x="5387217" y="1827245"/>
                        <a:pt x="5387217" y="1639358"/>
                        <a:pt x="5387217" y="1451720"/>
                      </a:cubicBezTo>
                      <a:cubicBezTo>
                        <a:pt x="5387217" y="1282200"/>
                        <a:pt x="5387217" y="1112432"/>
                        <a:pt x="5387217" y="942912"/>
                      </a:cubicBezTo>
                      <a:cubicBezTo>
                        <a:pt x="5387217" y="807892"/>
                        <a:pt x="5387217" y="672872"/>
                        <a:pt x="5387217" y="537852"/>
                      </a:cubicBezTo>
                      <a:cubicBezTo>
                        <a:pt x="5387217" y="456443"/>
                        <a:pt x="5387217" y="375033"/>
                        <a:pt x="5387217" y="293624"/>
                      </a:cubicBezTo>
                      <a:cubicBezTo>
                        <a:pt x="5387217" y="278732"/>
                        <a:pt x="5387465" y="263840"/>
                        <a:pt x="5387217" y="248948"/>
                      </a:cubicBezTo>
                      <a:cubicBezTo>
                        <a:pt x="5386224" y="160590"/>
                        <a:pt x="5340804" y="77939"/>
                        <a:pt x="5263614" y="33264"/>
                      </a:cubicBezTo>
                      <a:cubicBezTo>
                        <a:pt x="5205039" y="-740"/>
                        <a:pt x="5144479" y="5"/>
                        <a:pt x="5080196" y="5"/>
                      </a:cubicBezTo>
                      <a:cubicBezTo>
                        <a:pt x="5005736" y="5"/>
                        <a:pt x="4931276" y="5"/>
                        <a:pt x="4856817" y="5"/>
                      </a:cubicBezTo>
                      <a:cubicBezTo>
                        <a:pt x="4736440" y="5"/>
                        <a:pt x="4616312" y="5"/>
                        <a:pt x="4495935" y="5"/>
                      </a:cubicBezTo>
                      <a:cubicBezTo>
                        <a:pt x="4339570" y="5"/>
                        <a:pt x="4183205" y="5"/>
                        <a:pt x="4026840" y="5"/>
                      </a:cubicBezTo>
                      <a:cubicBezTo>
                        <a:pt x="3845158" y="5"/>
                        <a:pt x="3663228" y="5"/>
                        <a:pt x="3481547" y="5"/>
                      </a:cubicBezTo>
                      <a:cubicBezTo>
                        <a:pt x="3282243" y="5"/>
                        <a:pt x="3082940" y="5"/>
                        <a:pt x="2883884" y="5"/>
                      </a:cubicBezTo>
                      <a:cubicBezTo>
                        <a:pt x="2677631" y="5"/>
                        <a:pt x="2471626" y="5"/>
                        <a:pt x="2265373" y="5"/>
                      </a:cubicBezTo>
                      <a:cubicBezTo>
                        <a:pt x="2063091" y="5"/>
                        <a:pt x="1860809" y="5"/>
                        <a:pt x="1658527" y="5"/>
                      </a:cubicBezTo>
                      <a:cubicBezTo>
                        <a:pt x="1467662" y="5"/>
                        <a:pt x="1277045" y="5"/>
                        <a:pt x="1086181" y="5"/>
                      </a:cubicBezTo>
                      <a:cubicBezTo>
                        <a:pt x="917653" y="5"/>
                        <a:pt x="749375" y="5"/>
                        <a:pt x="580848" y="5"/>
                      </a:cubicBezTo>
                      <a:cubicBezTo>
                        <a:pt x="444587" y="5"/>
                        <a:pt x="308077" y="5"/>
                        <a:pt x="171816" y="5"/>
                      </a:cubicBezTo>
                      <a:cubicBezTo>
                        <a:pt x="120439" y="5"/>
                        <a:pt x="68814" y="5"/>
                        <a:pt x="17436" y="5"/>
                      </a:cubicBezTo>
                      <a:cubicBezTo>
                        <a:pt x="-5894" y="-491"/>
                        <a:pt x="-5894" y="36490"/>
                        <a:pt x="17933" y="36490"/>
                      </a:cubicBezTo>
                      <a:lnTo>
                        <a:pt x="17933" y="36490"/>
                      </a:ln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70CB08DF-B775-C09F-411D-FF377CB0339D}"/>
                    </a:ext>
                  </a:extLst>
                </p:cNvPr>
                <p:cNvSpPr/>
                <p:nvPr/>
              </p:nvSpPr>
              <p:spPr>
                <a:xfrm>
                  <a:off x="5610688" y="1031736"/>
                  <a:ext cx="5534694" cy="3980523"/>
                </a:xfrm>
                <a:custGeom>
                  <a:avLst/>
                  <a:gdLst>
                    <a:gd name="connsiteX0" fmla="*/ 5516825 w 5534694"/>
                    <a:gd name="connsiteY0" fmla="*/ 3943294 h 3980523"/>
                    <a:gd name="connsiteX1" fmla="*/ 5215760 w 5534694"/>
                    <a:gd name="connsiteY1" fmla="*/ 3943294 h 3980523"/>
                    <a:gd name="connsiteX2" fmla="*/ 4766272 w 5534694"/>
                    <a:gd name="connsiteY2" fmla="*/ 3943294 h 3980523"/>
                    <a:gd name="connsiteX3" fmla="*/ 4206087 w 5534694"/>
                    <a:gd name="connsiteY3" fmla="*/ 3943294 h 3980523"/>
                    <a:gd name="connsiteX4" fmla="*/ 3572684 w 5534694"/>
                    <a:gd name="connsiteY4" fmla="*/ 3943294 h 3980523"/>
                    <a:gd name="connsiteX5" fmla="*/ 2903788 w 5534694"/>
                    <a:gd name="connsiteY5" fmla="*/ 3943294 h 3980523"/>
                    <a:gd name="connsiteX6" fmla="*/ 2239856 w 5534694"/>
                    <a:gd name="connsiteY6" fmla="*/ 3943294 h 3980523"/>
                    <a:gd name="connsiteX7" fmla="*/ 1612161 w 5534694"/>
                    <a:gd name="connsiteY7" fmla="*/ 3943294 h 3980523"/>
                    <a:gd name="connsiteX8" fmla="*/ 1061408 w 5534694"/>
                    <a:gd name="connsiteY8" fmla="*/ 3943294 h 3980523"/>
                    <a:gd name="connsiteX9" fmla="*/ 625323 w 5534694"/>
                    <a:gd name="connsiteY9" fmla="*/ 3943294 h 3980523"/>
                    <a:gd name="connsiteX10" fmla="*/ 341384 w 5534694"/>
                    <a:gd name="connsiteY10" fmla="*/ 3943294 h 3980523"/>
                    <a:gd name="connsiteX11" fmla="*/ 195939 w 5534694"/>
                    <a:gd name="connsiteY11" fmla="*/ 3937089 h 3980523"/>
                    <a:gd name="connsiteX12" fmla="*/ 36844 w 5534694"/>
                    <a:gd name="connsiteY12" fmla="*/ 3729346 h 3980523"/>
                    <a:gd name="connsiteX13" fmla="*/ 36844 w 5534694"/>
                    <a:gd name="connsiteY13" fmla="*/ 3671268 h 3980523"/>
                    <a:gd name="connsiteX14" fmla="*/ 36844 w 5534694"/>
                    <a:gd name="connsiteY14" fmla="*/ 3382364 h 3980523"/>
                    <a:gd name="connsiteX15" fmla="*/ 36844 w 5534694"/>
                    <a:gd name="connsiteY15" fmla="*/ 2916743 h 3980523"/>
                    <a:gd name="connsiteX16" fmla="*/ 36844 w 5534694"/>
                    <a:gd name="connsiteY16" fmla="*/ 2343404 h 3980523"/>
                    <a:gd name="connsiteX17" fmla="*/ 36844 w 5534694"/>
                    <a:gd name="connsiteY17" fmla="*/ 1730849 h 3980523"/>
                    <a:gd name="connsiteX18" fmla="*/ 36844 w 5534694"/>
                    <a:gd name="connsiteY18" fmla="*/ 1147334 h 3980523"/>
                    <a:gd name="connsiteX19" fmla="*/ 36844 w 5534694"/>
                    <a:gd name="connsiteY19" fmla="*/ 661112 h 3980523"/>
                    <a:gd name="connsiteX20" fmla="*/ 36844 w 5534694"/>
                    <a:gd name="connsiteY20" fmla="*/ 340440 h 3980523"/>
                    <a:gd name="connsiteX21" fmla="*/ 90951 w 5534694"/>
                    <a:gd name="connsiteY21" fmla="*/ 108622 h 3980523"/>
                    <a:gd name="connsiteX22" fmla="*/ 423537 w 5534694"/>
                    <a:gd name="connsiteY22" fmla="*/ 39126 h 3980523"/>
                    <a:gd name="connsiteX23" fmla="*/ 423537 w 5534694"/>
                    <a:gd name="connsiteY23" fmla="*/ 2145 h 3980523"/>
                    <a:gd name="connsiteX24" fmla="*/ 82761 w 5534694"/>
                    <a:gd name="connsiteY24" fmla="*/ 64939 h 3980523"/>
                    <a:gd name="connsiteX25" fmla="*/ 110 w 5534694"/>
                    <a:gd name="connsiteY25" fmla="*/ 257045 h 3980523"/>
                    <a:gd name="connsiteX26" fmla="*/ 110 w 5534694"/>
                    <a:gd name="connsiteY26" fmla="*/ 453122 h 3980523"/>
                    <a:gd name="connsiteX27" fmla="*/ 110 w 5534694"/>
                    <a:gd name="connsiteY27" fmla="*/ 859672 h 3980523"/>
                    <a:gd name="connsiteX28" fmla="*/ 110 w 5534694"/>
                    <a:gd name="connsiteY28" fmla="*/ 1402731 h 3980523"/>
                    <a:gd name="connsiteX29" fmla="*/ 110 w 5534694"/>
                    <a:gd name="connsiteY29" fmla="*/ 2013300 h 3980523"/>
                    <a:gd name="connsiteX30" fmla="*/ 110 w 5534694"/>
                    <a:gd name="connsiteY30" fmla="*/ 2621387 h 3980523"/>
                    <a:gd name="connsiteX31" fmla="*/ 110 w 5534694"/>
                    <a:gd name="connsiteY31" fmla="*/ 3158985 h 3980523"/>
                    <a:gd name="connsiteX32" fmla="*/ 110 w 5534694"/>
                    <a:gd name="connsiteY32" fmla="*/ 3550891 h 3980523"/>
                    <a:gd name="connsiteX33" fmla="*/ 110 w 5534694"/>
                    <a:gd name="connsiteY33" fmla="*/ 3729595 h 3980523"/>
                    <a:gd name="connsiteX34" fmla="*/ 260223 w 5534694"/>
                    <a:gd name="connsiteY34" fmla="*/ 3980524 h 3980523"/>
                    <a:gd name="connsiteX35" fmla="*/ 438429 w 5534694"/>
                    <a:gd name="connsiteY35" fmla="*/ 3980524 h 3980523"/>
                    <a:gd name="connsiteX36" fmla="*/ 795836 w 5534694"/>
                    <a:gd name="connsiteY36" fmla="*/ 3980524 h 3980523"/>
                    <a:gd name="connsiteX37" fmla="*/ 1290496 w 5534694"/>
                    <a:gd name="connsiteY37" fmla="*/ 3980524 h 3980523"/>
                    <a:gd name="connsiteX38" fmla="*/ 1884932 w 5534694"/>
                    <a:gd name="connsiteY38" fmla="*/ 3980524 h 3980523"/>
                    <a:gd name="connsiteX39" fmla="*/ 2540673 w 5534694"/>
                    <a:gd name="connsiteY39" fmla="*/ 3980524 h 3980523"/>
                    <a:gd name="connsiteX40" fmla="*/ 3222227 w 5534694"/>
                    <a:gd name="connsiteY40" fmla="*/ 3980524 h 3980523"/>
                    <a:gd name="connsiteX41" fmla="*/ 3884669 w 5534694"/>
                    <a:gd name="connsiteY41" fmla="*/ 3980524 h 3980523"/>
                    <a:gd name="connsiteX42" fmla="*/ 4492508 w 5534694"/>
                    <a:gd name="connsiteY42" fmla="*/ 3980524 h 3980523"/>
                    <a:gd name="connsiteX43" fmla="*/ 5007025 w 5534694"/>
                    <a:gd name="connsiteY43" fmla="*/ 3980524 h 3980523"/>
                    <a:gd name="connsiteX44" fmla="*/ 5389747 w 5534694"/>
                    <a:gd name="connsiteY44" fmla="*/ 3980524 h 3980523"/>
                    <a:gd name="connsiteX45" fmla="*/ 5516825 w 5534694"/>
                    <a:gd name="connsiteY45" fmla="*/ 3980524 h 3980523"/>
                    <a:gd name="connsiteX46" fmla="*/ 5516825 w 5534694"/>
                    <a:gd name="connsiteY46" fmla="*/ 3943294 h 3980523"/>
                    <a:gd name="connsiteX47" fmla="*/ 5516825 w 5534694"/>
                    <a:gd name="connsiteY47" fmla="*/ 3943294 h 398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534694" h="3980523">
                      <a:moveTo>
                        <a:pt x="5516825" y="3943294"/>
                      </a:moveTo>
                      <a:cubicBezTo>
                        <a:pt x="5416552" y="3943294"/>
                        <a:pt x="5316032" y="3943294"/>
                        <a:pt x="5215760" y="3943294"/>
                      </a:cubicBezTo>
                      <a:cubicBezTo>
                        <a:pt x="5065848" y="3943294"/>
                        <a:pt x="4916184" y="3943294"/>
                        <a:pt x="4766272" y="3943294"/>
                      </a:cubicBezTo>
                      <a:cubicBezTo>
                        <a:pt x="4579626" y="3943294"/>
                        <a:pt x="4392733" y="3943294"/>
                        <a:pt x="4206087" y="3943294"/>
                      </a:cubicBezTo>
                      <a:cubicBezTo>
                        <a:pt x="3994870" y="3943294"/>
                        <a:pt x="3783901" y="3943294"/>
                        <a:pt x="3572684" y="3943294"/>
                      </a:cubicBezTo>
                      <a:cubicBezTo>
                        <a:pt x="3349801" y="3943294"/>
                        <a:pt x="3126671" y="3943294"/>
                        <a:pt x="2903788" y="3943294"/>
                      </a:cubicBezTo>
                      <a:cubicBezTo>
                        <a:pt x="2682395" y="3943294"/>
                        <a:pt x="2461001" y="3943294"/>
                        <a:pt x="2239856" y="3943294"/>
                      </a:cubicBezTo>
                      <a:cubicBezTo>
                        <a:pt x="2030625" y="3943294"/>
                        <a:pt x="1821393" y="3943294"/>
                        <a:pt x="1612161" y="3943294"/>
                      </a:cubicBezTo>
                      <a:cubicBezTo>
                        <a:pt x="1428494" y="3943294"/>
                        <a:pt x="1245075" y="3943294"/>
                        <a:pt x="1061408" y="3943294"/>
                      </a:cubicBezTo>
                      <a:cubicBezTo>
                        <a:pt x="915964" y="3943294"/>
                        <a:pt x="770768" y="3943294"/>
                        <a:pt x="625323" y="3943294"/>
                      </a:cubicBezTo>
                      <a:cubicBezTo>
                        <a:pt x="530759" y="3943294"/>
                        <a:pt x="435947" y="3943294"/>
                        <a:pt x="341384" y="3943294"/>
                      </a:cubicBezTo>
                      <a:cubicBezTo>
                        <a:pt x="294722" y="3943294"/>
                        <a:pt x="241608" y="3948506"/>
                        <a:pt x="195939" y="3937089"/>
                      </a:cubicBezTo>
                      <a:cubicBezTo>
                        <a:pt x="100631" y="3913013"/>
                        <a:pt x="37340" y="3826144"/>
                        <a:pt x="36844" y="3729346"/>
                      </a:cubicBezTo>
                      <a:cubicBezTo>
                        <a:pt x="36844" y="3709987"/>
                        <a:pt x="36844" y="3690627"/>
                        <a:pt x="36844" y="3671268"/>
                      </a:cubicBezTo>
                      <a:cubicBezTo>
                        <a:pt x="36844" y="3574967"/>
                        <a:pt x="36844" y="3478665"/>
                        <a:pt x="36844" y="3382364"/>
                      </a:cubicBezTo>
                      <a:cubicBezTo>
                        <a:pt x="36844" y="3227240"/>
                        <a:pt x="36844" y="3071868"/>
                        <a:pt x="36844" y="2916743"/>
                      </a:cubicBezTo>
                      <a:cubicBezTo>
                        <a:pt x="36844" y="2725630"/>
                        <a:pt x="36844" y="2534517"/>
                        <a:pt x="36844" y="2343404"/>
                      </a:cubicBezTo>
                      <a:cubicBezTo>
                        <a:pt x="36844" y="2139137"/>
                        <a:pt x="36844" y="1935117"/>
                        <a:pt x="36844" y="1730849"/>
                      </a:cubicBezTo>
                      <a:cubicBezTo>
                        <a:pt x="36844" y="1536261"/>
                        <a:pt x="36844" y="1341674"/>
                        <a:pt x="36844" y="1147334"/>
                      </a:cubicBezTo>
                      <a:cubicBezTo>
                        <a:pt x="36844" y="985260"/>
                        <a:pt x="36844" y="823186"/>
                        <a:pt x="36844" y="661112"/>
                      </a:cubicBezTo>
                      <a:cubicBezTo>
                        <a:pt x="36844" y="554139"/>
                        <a:pt x="36844" y="447413"/>
                        <a:pt x="36844" y="340440"/>
                      </a:cubicBezTo>
                      <a:cubicBezTo>
                        <a:pt x="36844" y="257789"/>
                        <a:pt x="29894" y="175636"/>
                        <a:pt x="90951" y="108622"/>
                      </a:cubicBezTo>
                      <a:cubicBezTo>
                        <a:pt x="175339" y="16044"/>
                        <a:pt x="311103" y="39126"/>
                        <a:pt x="423537" y="39126"/>
                      </a:cubicBezTo>
                      <a:cubicBezTo>
                        <a:pt x="447365" y="39126"/>
                        <a:pt x="447365" y="2145"/>
                        <a:pt x="423537" y="2145"/>
                      </a:cubicBezTo>
                      <a:cubicBezTo>
                        <a:pt x="307877" y="2145"/>
                        <a:pt x="176580" y="-17959"/>
                        <a:pt x="82761" y="64939"/>
                      </a:cubicBezTo>
                      <a:cubicBezTo>
                        <a:pt x="27164" y="113586"/>
                        <a:pt x="110" y="183578"/>
                        <a:pt x="110" y="257045"/>
                      </a:cubicBezTo>
                      <a:cubicBezTo>
                        <a:pt x="-138" y="322321"/>
                        <a:pt x="110" y="387846"/>
                        <a:pt x="110" y="453122"/>
                      </a:cubicBezTo>
                      <a:cubicBezTo>
                        <a:pt x="110" y="588638"/>
                        <a:pt x="110" y="724155"/>
                        <a:pt x="110" y="859672"/>
                      </a:cubicBezTo>
                      <a:cubicBezTo>
                        <a:pt x="110" y="1040608"/>
                        <a:pt x="110" y="1221545"/>
                        <a:pt x="110" y="1402731"/>
                      </a:cubicBezTo>
                      <a:cubicBezTo>
                        <a:pt x="110" y="1606254"/>
                        <a:pt x="110" y="1809777"/>
                        <a:pt x="110" y="2013300"/>
                      </a:cubicBezTo>
                      <a:cubicBezTo>
                        <a:pt x="110" y="2216078"/>
                        <a:pt x="110" y="2418608"/>
                        <a:pt x="110" y="2621387"/>
                      </a:cubicBezTo>
                      <a:cubicBezTo>
                        <a:pt x="110" y="2800586"/>
                        <a:pt x="110" y="2979786"/>
                        <a:pt x="110" y="3158985"/>
                      </a:cubicBezTo>
                      <a:cubicBezTo>
                        <a:pt x="110" y="3289538"/>
                        <a:pt x="110" y="3420339"/>
                        <a:pt x="110" y="3550891"/>
                      </a:cubicBezTo>
                      <a:cubicBezTo>
                        <a:pt x="110" y="3610459"/>
                        <a:pt x="-138" y="3670027"/>
                        <a:pt x="110" y="3729595"/>
                      </a:cubicBezTo>
                      <a:cubicBezTo>
                        <a:pt x="855" y="3875535"/>
                        <a:pt x="117757" y="3980524"/>
                        <a:pt x="260223" y="3980524"/>
                      </a:cubicBezTo>
                      <a:cubicBezTo>
                        <a:pt x="319542" y="3980524"/>
                        <a:pt x="379110" y="3980524"/>
                        <a:pt x="438429" y="3980524"/>
                      </a:cubicBezTo>
                      <a:cubicBezTo>
                        <a:pt x="557565" y="3980524"/>
                        <a:pt x="676700" y="3980524"/>
                        <a:pt x="795836" y="3980524"/>
                      </a:cubicBezTo>
                      <a:cubicBezTo>
                        <a:pt x="960640" y="3980524"/>
                        <a:pt x="1125692" y="3980524"/>
                        <a:pt x="1290496" y="3980524"/>
                      </a:cubicBezTo>
                      <a:cubicBezTo>
                        <a:pt x="1488558" y="3980524"/>
                        <a:pt x="1686869" y="3980524"/>
                        <a:pt x="1884932" y="3980524"/>
                      </a:cubicBezTo>
                      <a:cubicBezTo>
                        <a:pt x="2103595" y="3980524"/>
                        <a:pt x="2322258" y="3980524"/>
                        <a:pt x="2540673" y="3980524"/>
                      </a:cubicBezTo>
                      <a:cubicBezTo>
                        <a:pt x="2767775" y="3980524"/>
                        <a:pt x="2995125" y="3980524"/>
                        <a:pt x="3222227" y="3980524"/>
                      </a:cubicBezTo>
                      <a:cubicBezTo>
                        <a:pt x="3443124" y="3980524"/>
                        <a:pt x="3663772" y="3980524"/>
                        <a:pt x="3884669" y="3980524"/>
                      </a:cubicBezTo>
                      <a:cubicBezTo>
                        <a:pt x="4087200" y="3980524"/>
                        <a:pt x="4289978" y="3980524"/>
                        <a:pt x="4492508" y="3980524"/>
                      </a:cubicBezTo>
                      <a:cubicBezTo>
                        <a:pt x="4664014" y="3980524"/>
                        <a:pt x="4835519" y="3980524"/>
                        <a:pt x="5007025" y="3980524"/>
                      </a:cubicBezTo>
                      <a:cubicBezTo>
                        <a:pt x="5134599" y="3980524"/>
                        <a:pt x="5262173" y="3980524"/>
                        <a:pt x="5389747" y="3980524"/>
                      </a:cubicBezTo>
                      <a:cubicBezTo>
                        <a:pt x="5432189" y="3980524"/>
                        <a:pt x="5474383" y="3980524"/>
                        <a:pt x="5516825" y="3980524"/>
                      </a:cubicBezTo>
                      <a:cubicBezTo>
                        <a:pt x="5540652" y="3980275"/>
                        <a:pt x="5540652" y="3943294"/>
                        <a:pt x="5516825" y="3943294"/>
                      </a:cubicBezTo>
                      <a:lnTo>
                        <a:pt x="5516825" y="3943294"/>
                      </a:ln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4ACF3A11-99DD-C753-17C9-D4DF787397CD}"/>
                    </a:ext>
                  </a:extLst>
                </p:cNvPr>
                <p:cNvSpPr/>
                <p:nvPr/>
              </p:nvSpPr>
              <p:spPr>
                <a:xfrm>
                  <a:off x="5869422" y="1282576"/>
                  <a:ext cx="4037697" cy="40208"/>
                </a:xfrm>
                <a:custGeom>
                  <a:avLst/>
                  <a:gdLst>
                    <a:gd name="connsiteX0" fmla="*/ 4018338 w 4037697"/>
                    <a:gd name="connsiteY0" fmla="*/ 0 h 40208"/>
                    <a:gd name="connsiteX1" fmla="*/ 19360 w 4037697"/>
                    <a:gd name="connsiteY1" fmla="*/ 0 h 40208"/>
                    <a:gd name="connsiteX2" fmla="*/ 19360 w 4037697"/>
                    <a:gd name="connsiteY2" fmla="*/ 40208 h 40208"/>
                    <a:gd name="connsiteX3" fmla="*/ 4018338 w 4037697"/>
                    <a:gd name="connsiteY3" fmla="*/ 40208 h 40208"/>
                    <a:gd name="connsiteX4" fmla="*/ 4018338 w 4037697"/>
                    <a:gd name="connsiteY4" fmla="*/ 0 h 4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697" h="40208">
                      <a:moveTo>
                        <a:pt x="4018338" y="0"/>
                      </a:moveTo>
                      <a:lnTo>
                        <a:pt x="19360" y="0"/>
                      </a:lnTo>
                      <a:cubicBezTo>
                        <a:pt x="-6453" y="0"/>
                        <a:pt x="-6453" y="40208"/>
                        <a:pt x="19360" y="40208"/>
                      </a:cubicBezTo>
                      <a:lnTo>
                        <a:pt x="4018338" y="40208"/>
                      </a:lnTo>
                      <a:cubicBezTo>
                        <a:pt x="4044151" y="40208"/>
                        <a:pt x="4044151" y="0"/>
                        <a:pt x="4018338" y="0"/>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4750D833-B0CB-589C-AD16-E1791DAFA55B}"/>
                    </a:ext>
                  </a:extLst>
                </p:cNvPr>
                <p:cNvSpPr/>
                <p:nvPr/>
              </p:nvSpPr>
              <p:spPr>
                <a:xfrm>
                  <a:off x="10147872" y="1276163"/>
                  <a:ext cx="1100264" cy="2360826"/>
                </a:xfrm>
                <a:custGeom>
                  <a:avLst/>
                  <a:gdLst>
                    <a:gd name="connsiteX0" fmla="*/ 1064525 w 1100264"/>
                    <a:gd name="connsiteY0" fmla="*/ 6413 h 2360826"/>
                    <a:gd name="connsiteX1" fmla="*/ 19360 w 1100264"/>
                    <a:gd name="connsiteY1" fmla="*/ 6413 h 2360826"/>
                    <a:gd name="connsiteX2" fmla="*/ 19360 w 1100264"/>
                    <a:gd name="connsiteY2" fmla="*/ 46621 h 2360826"/>
                    <a:gd name="connsiteX3" fmla="*/ 1060057 w 1100264"/>
                    <a:gd name="connsiteY3" fmla="*/ 46621 h 2360826"/>
                    <a:gd name="connsiteX4" fmla="*/ 1060057 w 1100264"/>
                    <a:gd name="connsiteY4" fmla="*/ 2341467 h 2360826"/>
                    <a:gd name="connsiteX5" fmla="*/ 1100265 w 1100264"/>
                    <a:gd name="connsiteY5" fmla="*/ 2341467 h 2360826"/>
                    <a:gd name="connsiteX6" fmla="*/ 1100265 w 1100264"/>
                    <a:gd name="connsiteY6" fmla="*/ 19319 h 2360826"/>
                    <a:gd name="connsiteX7" fmla="*/ 1064525 w 1100264"/>
                    <a:gd name="connsiteY7" fmla="*/ 6413 h 2360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264" h="2360826">
                      <a:moveTo>
                        <a:pt x="1064525" y="6413"/>
                      </a:moveTo>
                      <a:lnTo>
                        <a:pt x="19360" y="6413"/>
                      </a:lnTo>
                      <a:cubicBezTo>
                        <a:pt x="-6453" y="6413"/>
                        <a:pt x="-6453" y="46621"/>
                        <a:pt x="19360" y="46621"/>
                      </a:cubicBezTo>
                      <a:lnTo>
                        <a:pt x="1060057" y="46621"/>
                      </a:lnTo>
                      <a:lnTo>
                        <a:pt x="1060057" y="2341467"/>
                      </a:lnTo>
                      <a:cubicBezTo>
                        <a:pt x="1060057" y="2367280"/>
                        <a:pt x="1100265" y="2367280"/>
                        <a:pt x="1100265" y="2341467"/>
                      </a:cubicBezTo>
                      <a:lnTo>
                        <a:pt x="1100265" y="19319"/>
                      </a:lnTo>
                      <a:cubicBezTo>
                        <a:pt x="1100017" y="-1033"/>
                        <a:pt x="1075197" y="-5253"/>
                        <a:pt x="1064525" y="6413"/>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5B428532-4E5C-6302-5E75-E85766FAA22B}"/>
                    </a:ext>
                  </a:extLst>
                </p:cNvPr>
                <p:cNvSpPr/>
                <p:nvPr/>
              </p:nvSpPr>
              <p:spPr>
                <a:xfrm>
                  <a:off x="6471552" y="4257487"/>
                  <a:ext cx="4782872" cy="498135"/>
                </a:xfrm>
                <a:custGeom>
                  <a:avLst/>
                  <a:gdLst>
                    <a:gd name="connsiteX0" fmla="*/ 4776338 w 4782872"/>
                    <a:gd name="connsiteY0" fmla="*/ 462643 h 498135"/>
                    <a:gd name="connsiteX1" fmla="*/ 4776338 w 4782872"/>
                    <a:gd name="connsiteY1" fmla="*/ 19360 h 498135"/>
                    <a:gd name="connsiteX2" fmla="*/ 4736130 w 4782872"/>
                    <a:gd name="connsiteY2" fmla="*/ 19360 h 498135"/>
                    <a:gd name="connsiteX3" fmla="*/ 4736130 w 4782872"/>
                    <a:gd name="connsiteY3" fmla="*/ 457927 h 498135"/>
                    <a:gd name="connsiteX4" fmla="*/ 19360 w 4782872"/>
                    <a:gd name="connsiteY4" fmla="*/ 457927 h 498135"/>
                    <a:gd name="connsiteX5" fmla="*/ 19360 w 4782872"/>
                    <a:gd name="connsiteY5" fmla="*/ 498135 h 498135"/>
                    <a:gd name="connsiteX6" fmla="*/ 4763679 w 4782872"/>
                    <a:gd name="connsiteY6" fmla="*/ 498135 h 498135"/>
                    <a:gd name="connsiteX7" fmla="*/ 4776338 w 4782872"/>
                    <a:gd name="connsiteY7" fmla="*/ 462643 h 498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2872" h="498135">
                      <a:moveTo>
                        <a:pt x="4776338" y="462643"/>
                      </a:moveTo>
                      <a:lnTo>
                        <a:pt x="4776338" y="19360"/>
                      </a:lnTo>
                      <a:cubicBezTo>
                        <a:pt x="4776338" y="-6453"/>
                        <a:pt x="4736130" y="-6453"/>
                        <a:pt x="4736130" y="19360"/>
                      </a:cubicBezTo>
                      <a:lnTo>
                        <a:pt x="4736130" y="457927"/>
                      </a:lnTo>
                      <a:lnTo>
                        <a:pt x="19360" y="457927"/>
                      </a:lnTo>
                      <a:cubicBezTo>
                        <a:pt x="-6453" y="457927"/>
                        <a:pt x="-6453" y="498135"/>
                        <a:pt x="19360" y="498135"/>
                      </a:cubicBezTo>
                      <a:lnTo>
                        <a:pt x="4763679" y="498135"/>
                      </a:lnTo>
                      <a:cubicBezTo>
                        <a:pt x="4783784" y="498135"/>
                        <a:pt x="4788251" y="473067"/>
                        <a:pt x="4776338" y="462643"/>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960F0EB3-1A08-1D71-6538-2D6AF0E5B94B}"/>
                    </a:ext>
                  </a:extLst>
                </p:cNvPr>
                <p:cNvSpPr/>
                <p:nvPr/>
              </p:nvSpPr>
              <p:spPr>
                <a:xfrm>
                  <a:off x="5854530" y="1670262"/>
                  <a:ext cx="40208" cy="2998489"/>
                </a:xfrm>
                <a:custGeom>
                  <a:avLst/>
                  <a:gdLst>
                    <a:gd name="connsiteX0" fmla="*/ 0 w 40208"/>
                    <a:gd name="connsiteY0" fmla="*/ 19360 h 2998489"/>
                    <a:gd name="connsiteX1" fmla="*/ 0 w 40208"/>
                    <a:gd name="connsiteY1" fmla="*/ 2979130 h 2998489"/>
                    <a:gd name="connsiteX2" fmla="*/ 40208 w 40208"/>
                    <a:gd name="connsiteY2" fmla="*/ 2979130 h 2998489"/>
                    <a:gd name="connsiteX3" fmla="*/ 40208 w 40208"/>
                    <a:gd name="connsiteY3" fmla="*/ 19360 h 2998489"/>
                    <a:gd name="connsiteX4" fmla="*/ 0 w 40208"/>
                    <a:gd name="connsiteY4" fmla="*/ 19360 h 2998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08" h="2998489">
                      <a:moveTo>
                        <a:pt x="0" y="19360"/>
                      </a:moveTo>
                      <a:lnTo>
                        <a:pt x="0" y="2979130"/>
                      </a:lnTo>
                      <a:cubicBezTo>
                        <a:pt x="0" y="3004943"/>
                        <a:pt x="40208" y="3004943"/>
                        <a:pt x="40208" y="2979130"/>
                      </a:cubicBezTo>
                      <a:lnTo>
                        <a:pt x="40208" y="19360"/>
                      </a:lnTo>
                      <a:cubicBezTo>
                        <a:pt x="39960" y="-6453"/>
                        <a:pt x="0" y="-6453"/>
                        <a:pt x="0" y="19360"/>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6" name="TextBox 5">
              <a:extLst>
                <a:ext uri="{FF2B5EF4-FFF2-40B4-BE49-F238E27FC236}">
                  <a16:creationId xmlns:a16="http://schemas.microsoft.com/office/drawing/2014/main" id="{7FAAC2EE-7665-3F21-22E6-FC04EC5A4E34}"/>
                </a:ext>
              </a:extLst>
            </p:cNvPr>
            <p:cNvSpPr txBox="1"/>
            <p:nvPr/>
          </p:nvSpPr>
          <p:spPr>
            <a:xfrm>
              <a:off x="6171801" y="778400"/>
              <a:ext cx="5189720" cy="27911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Calibri" panose="020F0502020204030204"/>
                  <a:ea typeface="+mn-ea"/>
                  <a:cs typeface="+mn-cs"/>
                </a:rPr>
                <a:t>Suy nghĩ và đề xuất những ý tưởng mới cho việc nuôi dưỡng tình bạn của tập thể lớp ở năm học cuối cấp.</a:t>
              </a:r>
              <a:endPar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14" name="Picture 13" descr="A picture containing clipart&#10;&#10;Description automatically generated">
            <a:extLst>
              <a:ext uri="{FF2B5EF4-FFF2-40B4-BE49-F238E27FC236}">
                <a16:creationId xmlns:a16="http://schemas.microsoft.com/office/drawing/2014/main" id="{AEDB1102-DA31-407B-5AE7-085572D9AC7E}"/>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8084" b="89976" l="9994" r="89942">
                        <a14:foregroundMark x1="54625" y1="9135" x2="54625" y2="9135"/>
                        <a14:foregroundMark x1="48027" y1="8084" x2="48027" y2="8084"/>
                      </a14:backgroundRemoval>
                    </a14:imgEffect>
                  </a14:imgLayer>
                </a14:imgProps>
              </a:ext>
              <a:ext uri="{28A0092B-C50C-407E-A947-70E740481C1C}">
                <a14:useLocalDpi xmlns:a14="http://schemas.microsoft.com/office/drawing/2010/main" val="0"/>
              </a:ext>
            </a:extLst>
          </a:blip>
          <a:stretch>
            <a:fillRect/>
          </a:stretch>
        </p:blipFill>
        <p:spPr>
          <a:xfrm>
            <a:off x="-447367" y="3389790"/>
            <a:ext cx="4394572" cy="3515658"/>
          </a:xfrm>
          <a:prstGeom prst="rect">
            <a:avLst/>
          </a:prstGeom>
        </p:spPr>
      </p:pic>
    </p:spTree>
    <p:extLst>
      <p:ext uri="{BB962C8B-B14F-4D97-AF65-F5344CB8AC3E}">
        <p14:creationId xmlns:p14="http://schemas.microsoft.com/office/powerpoint/2010/main" val="22017370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D435D-D2DF-55A8-92E2-51A2B2777FA3}"/>
              </a:ext>
            </a:extLst>
          </p:cNvPr>
          <p:cNvSpPr>
            <a:spLocks noGrp="1"/>
          </p:cNvSpPr>
          <p:nvPr>
            <p:ph type="title"/>
          </p:nvPr>
        </p:nvSpPr>
        <p:spPr/>
        <p:txBody>
          <a:bodyPr/>
          <a:lstStyle/>
          <a:p>
            <a:endParaRPr lang="en-US"/>
          </a:p>
        </p:txBody>
      </p:sp>
      <p:pic>
        <p:nvPicPr>
          <p:cNvPr id="3" name="y2mate.com - Bạn thân phải thế  Chun Chin  Nhạc thiếu nhi vui nhộn 2020_720pFH">
            <a:hlinkClick r:id="" action="ppaction://media"/>
            <a:extLst>
              <a:ext uri="{FF2B5EF4-FFF2-40B4-BE49-F238E27FC236}">
                <a16:creationId xmlns:a16="http://schemas.microsoft.com/office/drawing/2014/main" id="{7EEC871B-C82B-7C8D-3594-FA4BED8CBE0C}"/>
              </a:ext>
            </a:extLst>
          </p:cNvPr>
          <p:cNvPicPr>
            <a:picLocks noChangeAspect="1"/>
          </p:cNvPicPr>
          <p:nvPr>
            <a:videoFile r:link="rId1"/>
            <p:extLst>
              <p:ext uri="{DAA4B4D4-6D71-4841-9C94-3DE7FCFB9230}">
                <p14:media xmlns:p14="http://schemas.microsoft.com/office/powerpoint/2010/main" r:embed="rId2">
                  <p14:trim st="10499"/>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316019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87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6D0ED1A6-BAF4-8FF9-DF96-B618A68EDBE9}"/>
              </a:ext>
            </a:extLst>
          </p:cNvPr>
          <p:cNvPicPr>
            <a:picLocks noChangeAspect="1"/>
          </p:cNvPicPr>
          <p:nvPr/>
        </p:nvPicPr>
        <p:blipFill rotWithShape="1">
          <a:blip r:embed="rId2">
            <a:extLst>
              <a:ext uri="{28A0092B-C50C-407E-A947-70E740481C1C}">
                <a14:useLocalDpi xmlns:a14="http://schemas.microsoft.com/office/drawing/2010/main" val="0"/>
              </a:ext>
            </a:extLst>
          </a:blip>
          <a:srcRect l="3195" r="4460"/>
          <a:stretch/>
        </p:blipFill>
        <p:spPr>
          <a:xfrm>
            <a:off x="-237062" y="0"/>
            <a:ext cx="12666124" cy="6858000"/>
          </a:xfrm>
          <a:prstGeom prst="rect">
            <a:avLst/>
          </a:prstGeom>
        </p:spPr>
      </p:pic>
      <p:pic>
        <p:nvPicPr>
          <p:cNvPr id="8" name="图片 20">
            <a:extLst>
              <a:ext uri="{FF2B5EF4-FFF2-40B4-BE49-F238E27FC236}">
                <a16:creationId xmlns:a16="http://schemas.microsoft.com/office/drawing/2014/main" id="{2553750E-595D-A6F8-C458-17BFDC2AC94E}"/>
              </a:ext>
            </a:extLst>
          </p:cNvPr>
          <p:cNvPicPr>
            <a:picLocks noChangeAspect="1"/>
          </p:cNvPicPr>
          <p:nvPr/>
        </p:nvPicPr>
        <p:blipFill>
          <a:blip r:embed="rId3"/>
          <a:stretch>
            <a:fillRect/>
          </a:stretch>
        </p:blipFill>
        <p:spPr>
          <a:xfrm>
            <a:off x="1209077" y="334024"/>
            <a:ext cx="9218673" cy="5784976"/>
          </a:xfrm>
          <a:prstGeom prst="rect">
            <a:avLst/>
          </a:prstGeom>
        </p:spPr>
      </p:pic>
      <p:grpSp>
        <p:nvGrpSpPr>
          <p:cNvPr id="10" name="组合 49">
            <a:extLst>
              <a:ext uri="{FF2B5EF4-FFF2-40B4-BE49-F238E27FC236}">
                <a16:creationId xmlns:a16="http://schemas.microsoft.com/office/drawing/2014/main" id="{F0927FFF-5701-890D-040A-E6D7106DB3A6}"/>
              </a:ext>
            </a:extLst>
          </p:cNvPr>
          <p:cNvGrpSpPr/>
          <p:nvPr/>
        </p:nvGrpSpPr>
        <p:grpSpPr>
          <a:xfrm>
            <a:off x="-608480" y="3429000"/>
            <a:ext cx="6241184" cy="3178006"/>
            <a:chOff x="-112148" y="3696816"/>
            <a:chExt cx="6208148" cy="3161184"/>
          </a:xfrm>
        </p:grpSpPr>
        <p:pic>
          <p:nvPicPr>
            <p:cNvPr id="11" name="图片 2">
              <a:extLst>
                <a:ext uri="{FF2B5EF4-FFF2-40B4-BE49-F238E27FC236}">
                  <a16:creationId xmlns:a16="http://schemas.microsoft.com/office/drawing/2014/main" id="{2C34D424-9F8C-8EEA-9F7C-0123B8B8BB8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336" t="64804" r="35756"/>
            <a:stretch/>
          </p:blipFill>
          <p:spPr>
            <a:xfrm flipH="1">
              <a:off x="-112148" y="3898232"/>
              <a:ext cx="6208148" cy="2959768"/>
            </a:xfrm>
            <a:prstGeom prst="rect">
              <a:avLst/>
            </a:prstGeom>
          </p:spPr>
        </p:pic>
        <p:pic>
          <p:nvPicPr>
            <p:cNvPr id="12" name="图片 22">
              <a:extLst>
                <a:ext uri="{FF2B5EF4-FFF2-40B4-BE49-F238E27FC236}">
                  <a16:creationId xmlns:a16="http://schemas.microsoft.com/office/drawing/2014/main" id="{B181EDC9-D590-3943-88A6-D4C2D56A953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03191" y="3696816"/>
              <a:ext cx="718453" cy="933733"/>
            </a:xfrm>
            <a:prstGeom prst="rect">
              <a:avLst/>
            </a:prstGeom>
          </p:spPr>
        </p:pic>
      </p:grpSp>
      <p:pic>
        <p:nvPicPr>
          <p:cNvPr id="13" name="图片 4">
            <a:extLst>
              <a:ext uri="{FF2B5EF4-FFF2-40B4-BE49-F238E27FC236}">
                <a16:creationId xmlns:a16="http://schemas.microsoft.com/office/drawing/2014/main" id="{A0B55F55-2241-017E-17D0-891C590D13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69542" r="77401"/>
          <a:stretch/>
        </p:blipFill>
        <p:spPr>
          <a:xfrm>
            <a:off x="7711641" y="3462063"/>
            <a:ext cx="5088839" cy="3429000"/>
          </a:xfrm>
          <a:prstGeom prst="rect">
            <a:avLst/>
          </a:prstGeom>
        </p:spPr>
      </p:pic>
      <p:pic>
        <p:nvPicPr>
          <p:cNvPr id="3" name="Picture 2">
            <a:extLst>
              <a:ext uri="{FF2B5EF4-FFF2-40B4-BE49-F238E27FC236}">
                <a16:creationId xmlns:a16="http://schemas.microsoft.com/office/drawing/2014/main" id="{38A5FC03-A2AC-1C5E-CCAA-4B65A6050D96}"/>
              </a:ext>
            </a:extLst>
          </p:cNvPr>
          <p:cNvPicPr>
            <a:picLocks noChangeAspect="1"/>
          </p:cNvPicPr>
          <p:nvPr/>
        </p:nvPicPr>
        <p:blipFill>
          <a:blip r:embed="rId7"/>
          <a:stretch>
            <a:fillRect/>
          </a:stretch>
        </p:blipFill>
        <p:spPr>
          <a:xfrm>
            <a:off x="3096503" y="2347884"/>
            <a:ext cx="6120914" cy="2121592"/>
          </a:xfrm>
          <a:prstGeom prst="rect">
            <a:avLst/>
          </a:prstGeom>
        </p:spPr>
      </p:pic>
    </p:spTree>
    <p:extLst>
      <p:ext uri="{BB962C8B-B14F-4D97-AF65-F5344CB8AC3E}">
        <p14:creationId xmlns:p14="http://schemas.microsoft.com/office/powerpoint/2010/main" val="182387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3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14" presetClass="entr" presetSubtype="1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par>
                                <p:cTn id="12" presetID="14" presetClass="entr" presetSubtype="1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a:extLst>
              <a:ext uri="{FF2B5EF4-FFF2-40B4-BE49-F238E27FC236}">
                <a16:creationId xmlns:a16="http://schemas.microsoft.com/office/drawing/2014/main" id="{7DCB732C-0F72-5956-90EB-34CE858B8064}"/>
              </a:ext>
            </a:extLst>
          </p:cNvPr>
          <p:cNvPicPr>
            <a:picLocks noChangeAspect="1"/>
          </p:cNvPicPr>
          <p:nvPr/>
        </p:nvPicPr>
        <p:blipFill rotWithShape="1">
          <a:blip r:embed="rId3">
            <a:extLst>
              <a:ext uri="{28A0092B-C50C-407E-A947-70E740481C1C}">
                <a14:useLocalDpi xmlns:a14="http://schemas.microsoft.com/office/drawing/2010/main" val="0"/>
              </a:ext>
            </a:extLst>
          </a:blip>
          <a:srcRect r="1315"/>
          <a:stretch/>
        </p:blipFill>
        <p:spPr>
          <a:xfrm>
            <a:off x="20" y="1282"/>
            <a:ext cx="12191980" cy="6856718"/>
          </a:xfrm>
          <a:prstGeom prst="rect">
            <a:avLst/>
          </a:prstGeom>
        </p:spPr>
      </p:pic>
      <p:sp>
        <p:nvSpPr>
          <p:cNvPr id="2" name="Rectangle: Rounded Corners 1">
            <a:extLst>
              <a:ext uri="{FF2B5EF4-FFF2-40B4-BE49-F238E27FC236}">
                <a16:creationId xmlns:a16="http://schemas.microsoft.com/office/drawing/2014/main" id="{E92072F6-6C33-6C4C-56E2-F9064C5E871C}"/>
              </a:ext>
            </a:extLst>
          </p:cNvPr>
          <p:cNvSpPr/>
          <p:nvPr/>
        </p:nvSpPr>
        <p:spPr>
          <a:xfrm>
            <a:off x="1448711" y="254778"/>
            <a:ext cx="9053034" cy="3886391"/>
          </a:xfrm>
          <a:custGeom>
            <a:avLst/>
            <a:gdLst>
              <a:gd name="connsiteX0" fmla="*/ 0 w 9053034"/>
              <a:gd name="connsiteY0" fmla="*/ 647745 h 3886391"/>
              <a:gd name="connsiteX1" fmla="*/ 647745 w 9053034"/>
              <a:gd name="connsiteY1" fmla="*/ 0 h 3886391"/>
              <a:gd name="connsiteX2" fmla="*/ 8405289 w 9053034"/>
              <a:gd name="connsiteY2" fmla="*/ 0 h 3886391"/>
              <a:gd name="connsiteX3" fmla="*/ 9053034 w 9053034"/>
              <a:gd name="connsiteY3" fmla="*/ 647745 h 3886391"/>
              <a:gd name="connsiteX4" fmla="*/ 9053034 w 9053034"/>
              <a:gd name="connsiteY4" fmla="*/ 3238646 h 3886391"/>
              <a:gd name="connsiteX5" fmla="*/ 8405289 w 9053034"/>
              <a:gd name="connsiteY5" fmla="*/ 3886391 h 3886391"/>
              <a:gd name="connsiteX6" fmla="*/ 647745 w 9053034"/>
              <a:gd name="connsiteY6" fmla="*/ 3886391 h 3886391"/>
              <a:gd name="connsiteX7" fmla="*/ 0 w 9053034"/>
              <a:gd name="connsiteY7" fmla="*/ 3238646 h 3886391"/>
              <a:gd name="connsiteX8" fmla="*/ 0 w 9053034"/>
              <a:gd name="connsiteY8" fmla="*/ 647745 h 38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3034" h="3886391" fill="none" extrusionOk="0">
                <a:moveTo>
                  <a:pt x="0" y="647745"/>
                </a:moveTo>
                <a:cubicBezTo>
                  <a:pt x="923" y="315000"/>
                  <a:pt x="299168" y="15378"/>
                  <a:pt x="647745" y="0"/>
                </a:cubicBezTo>
                <a:cubicBezTo>
                  <a:pt x="2385516" y="72427"/>
                  <a:pt x="6192866" y="61419"/>
                  <a:pt x="8405289" y="0"/>
                </a:cubicBezTo>
                <a:cubicBezTo>
                  <a:pt x="8759950" y="-21196"/>
                  <a:pt x="9015853" y="278759"/>
                  <a:pt x="9053034" y="647745"/>
                </a:cubicBezTo>
                <a:cubicBezTo>
                  <a:pt x="9153910" y="1606431"/>
                  <a:pt x="8945721" y="2358852"/>
                  <a:pt x="9053034" y="3238646"/>
                </a:cubicBezTo>
                <a:cubicBezTo>
                  <a:pt x="9066374" y="3528681"/>
                  <a:pt x="8728528" y="3847715"/>
                  <a:pt x="8405289" y="3886391"/>
                </a:cubicBezTo>
                <a:cubicBezTo>
                  <a:pt x="6920537" y="3916218"/>
                  <a:pt x="2823437" y="3807085"/>
                  <a:pt x="647745" y="3886391"/>
                </a:cubicBezTo>
                <a:cubicBezTo>
                  <a:pt x="350980" y="3879498"/>
                  <a:pt x="-60880" y="3608424"/>
                  <a:pt x="0" y="3238646"/>
                </a:cubicBezTo>
                <a:cubicBezTo>
                  <a:pt x="50037" y="2681810"/>
                  <a:pt x="770" y="1660841"/>
                  <a:pt x="0" y="647745"/>
                </a:cubicBezTo>
                <a:close/>
              </a:path>
              <a:path w="9053034" h="3886391" stroke="0" extrusionOk="0">
                <a:moveTo>
                  <a:pt x="0" y="647745"/>
                </a:moveTo>
                <a:cubicBezTo>
                  <a:pt x="33554" y="299151"/>
                  <a:pt x="295499" y="11447"/>
                  <a:pt x="647745" y="0"/>
                </a:cubicBezTo>
                <a:cubicBezTo>
                  <a:pt x="3022010" y="123000"/>
                  <a:pt x="6292877" y="-96860"/>
                  <a:pt x="8405289" y="0"/>
                </a:cubicBezTo>
                <a:cubicBezTo>
                  <a:pt x="8724026" y="-29726"/>
                  <a:pt x="9075407" y="244900"/>
                  <a:pt x="9053034" y="647745"/>
                </a:cubicBezTo>
                <a:cubicBezTo>
                  <a:pt x="9056207" y="960772"/>
                  <a:pt x="9147301" y="1994284"/>
                  <a:pt x="9053034" y="3238646"/>
                </a:cubicBezTo>
                <a:cubicBezTo>
                  <a:pt x="9012524" y="3611062"/>
                  <a:pt x="8706695" y="3877171"/>
                  <a:pt x="8405289" y="3886391"/>
                </a:cubicBezTo>
                <a:cubicBezTo>
                  <a:pt x="5988825" y="3725684"/>
                  <a:pt x="3476407" y="3926058"/>
                  <a:pt x="647745" y="3886391"/>
                </a:cubicBezTo>
                <a:cubicBezTo>
                  <a:pt x="265236" y="3881388"/>
                  <a:pt x="-15407" y="3589406"/>
                  <a:pt x="0" y="3238646"/>
                </a:cubicBezTo>
                <a:cubicBezTo>
                  <a:pt x="32216" y="2182512"/>
                  <a:pt x="57206" y="1399306"/>
                  <a:pt x="0" y="647745"/>
                </a:cubicBezTo>
                <a:close/>
              </a:path>
            </a:pathLst>
          </a:custGeom>
          <a:solidFill>
            <a:schemeClr val="bg1">
              <a:alpha val="91000"/>
            </a:schemeClr>
          </a:solidFill>
          <a:ln w="38100">
            <a:solidFill>
              <a:srgbClr val="002060"/>
            </a:solidFill>
            <a:extLst>
              <a:ext uri="{C807C97D-BFC1-408E-A445-0C87EB9F89A2}">
                <ask:lineSketchStyleProps xmlns:ask="http://schemas.microsoft.com/office/drawing/2018/sketchyshapes" sd="852854689">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1">
            <a:extLst>
              <a:ext uri="{FF2B5EF4-FFF2-40B4-BE49-F238E27FC236}">
                <a16:creationId xmlns:a16="http://schemas.microsoft.com/office/drawing/2014/main" id="{9CAEB7A2-DAE3-BBE7-5E86-D32432421B7F}"/>
              </a:ext>
            </a:extLst>
          </p:cNvPr>
          <p:cNvSpPr txBox="1"/>
          <p:nvPr/>
        </p:nvSpPr>
        <p:spPr>
          <a:xfrm>
            <a:off x="1250499" y="356330"/>
            <a:ext cx="9157051" cy="707886"/>
          </a:xfrm>
          <a:prstGeom prst="rect">
            <a:avLst/>
          </a:prstGeom>
          <a:noFill/>
        </p:spPr>
        <p:txBody>
          <a:bodyPr wrap="square" rtlCol="0">
            <a:spAutoFit/>
          </a:bodyPr>
          <a:lstStyle/>
          <a:p>
            <a:pPr algn="ctr"/>
            <a:r>
              <a:rPr lang="en-US" altLang="zh-CN" sz="4000" b="1" dirty="0" err="1">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Thứ</a:t>
            </a:r>
            <a:r>
              <a:rPr lang="en-US" altLang="zh-CN" sz="4000" b="1" dirty="0">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 … </a:t>
            </a:r>
            <a:r>
              <a:rPr lang="en-US" altLang="zh-CN" sz="4000" b="1" dirty="0" err="1">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ngày</a:t>
            </a:r>
            <a:r>
              <a:rPr lang="en-US" altLang="zh-CN" sz="4000" b="1" dirty="0">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 … </a:t>
            </a:r>
            <a:r>
              <a:rPr lang="en-US" altLang="zh-CN" sz="4000" b="1" dirty="0" err="1">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tháng</a:t>
            </a:r>
            <a:r>
              <a:rPr lang="en-US" altLang="zh-CN" sz="4000" b="1" dirty="0">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 … </a:t>
            </a:r>
            <a:r>
              <a:rPr lang="en-US" altLang="zh-CN" sz="4000" b="1" dirty="0" err="1">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năm</a:t>
            </a:r>
            <a:r>
              <a:rPr lang="en-US" altLang="zh-CN" sz="4000" b="1" dirty="0">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rPr>
              <a:t> …</a:t>
            </a:r>
            <a:endParaRPr lang="zh-CN" altLang="en-US" sz="4000" b="1" dirty="0">
              <a:ln w="12700">
                <a:noFill/>
              </a:ln>
              <a:solidFill>
                <a:srgbClr val="002060"/>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11" name="图片 2" descr="51miz-E1029694-0E3ADD4D">
            <a:extLst>
              <a:ext uri="{FF2B5EF4-FFF2-40B4-BE49-F238E27FC236}">
                <a16:creationId xmlns:a16="http://schemas.microsoft.com/office/drawing/2014/main" id="{051E9189-A4B3-2164-CA16-C2B4B8E9E356}"/>
              </a:ext>
            </a:extLst>
          </p:cNvPr>
          <p:cNvPicPr>
            <a:picLocks noChangeAspect="1"/>
          </p:cNvPicPr>
          <p:nvPr/>
        </p:nvPicPr>
        <p:blipFill>
          <a:blip r:embed="rId4"/>
          <a:stretch>
            <a:fillRect/>
          </a:stretch>
        </p:blipFill>
        <p:spPr>
          <a:xfrm>
            <a:off x="2216050" y="4141169"/>
            <a:ext cx="8191500" cy="2659380"/>
          </a:xfrm>
          <a:prstGeom prst="rect">
            <a:avLst/>
          </a:prstGeom>
        </p:spPr>
      </p:pic>
      <p:pic>
        <p:nvPicPr>
          <p:cNvPr id="7" name="Picture 6">
            <a:extLst>
              <a:ext uri="{FF2B5EF4-FFF2-40B4-BE49-F238E27FC236}">
                <a16:creationId xmlns:a16="http://schemas.microsoft.com/office/drawing/2014/main" id="{F2BA4FC9-BC4E-B67A-0447-06368685F01D}"/>
              </a:ext>
            </a:extLst>
          </p:cNvPr>
          <p:cNvPicPr>
            <a:picLocks noChangeAspect="1"/>
          </p:cNvPicPr>
          <p:nvPr/>
        </p:nvPicPr>
        <p:blipFill>
          <a:blip r:embed="rId5"/>
          <a:stretch>
            <a:fillRect/>
          </a:stretch>
        </p:blipFill>
        <p:spPr>
          <a:xfrm>
            <a:off x="3781633" y="1058009"/>
            <a:ext cx="3981033" cy="646232"/>
          </a:xfrm>
          <a:prstGeom prst="rect">
            <a:avLst/>
          </a:prstGeom>
        </p:spPr>
      </p:pic>
      <p:pic>
        <p:nvPicPr>
          <p:cNvPr id="8" name="Picture 7">
            <a:extLst>
              <a:ext uri="{FF2B5EF4-FFF2-40B4-BE49-F238E27FC236}">
                <a16:creationId xmlns:a16="http://schemas.microsoft.com/office/drawing/2014/main" id="{C3ED20CF-282D-066D-C188-CCBF97C87D74}"/>
              </a:ext>
            </a:extLst>
          </p:cNvPr>
          <p:cNvPicPr>
            <a:picLocks noChangeAspect="1"/>
          </p:cNvPicPr>
          <p:nvPr/>
        </p:nvPicPr>
        <p:blipFill>
          <a:blip r:embed="rId6"/>
          <a:stretch>
            <a:fillRect/>
          </a:stretch>
        </p:blipFill>
        <p:spPr>
          <a:xfrm>
            <a:off x="1420743" y="1375657"/>
            <a:ext cx="8931414" cy="3097036"/>
          </a:xfrm>
          <a:prstGeom prst="rect">
            <a:avLst/>
          </a:prstGeom>
        </p:spPr>
      </p:pic>
      <p:pic>
        <p:nvPicPr>
          <p:cNvPr id="10" name="Picture 9">
            <a:extLst>
              <a:ext uri="{FF2B5EF4-FFF2-40B4-BE49-F238E27FC236}">
                <a16:creationId xmlns:a16="http://schemas.microsoft.com/office/drawing/2014/main" id="{A2C989BE-89DD-D0FA-34C5-8ECC18223F64}"/>
              </a:ext>
            </a:extLst>
          </p:cNvPr>
          <p:cNvPicPr>
            <a:picLocks noChangeAspect="1"/>
          </p:cNvPicPr>
          <p:nvPr/>
        </p:nvPicPr>
        <p:blipFill>
          <a:blip r:embed="rId7"/>
          <a:stretch>
            <a:fillRect/>
          </a:stretch>
        </p:blipFill>
        <p:spPr>
          <a:xfrm>
            <a:off x="88674" y="1347915"/>
            <a:ext cx="2280102" cy="1457070"/>
          </a:xfrm>
          <a:prstGeom prst="rect">
            <a:avLst/>
          </a:prstGeom>
        </p:spPr>
      </p:pic>
    </p:spTree>
    <p:extLst>
      <p:ext uri="{BB962C8B-B14F-4D97-AF65-F5344CB8AC3E}">
        <p14:creationId xmlns:p14="http://schemas.microsoft.com/office/powerpoint/2010/main" val="14854334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par>
                                <p:cTn id="24" presetID="16" presetClass="entr" presetSubtype="2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492DB36B-2C90-F7CF-B9E8-6ABB34B951B2}"/>
              </a:ext>
            </a:extLst>
          </p:cNvPr>
          <p:cNvPicPr>
            <a:picLocks noChangeAspect="1"/>
          </p:cNvPicPr>
          <p:nvPr/>
        </p:nvPicPr>
        <p:blipFill rotWithShape="1">
          <a:blip r:embed="rId3">
            <a:extLst>
              <a:ext uri="{28A0092B-C50C-407E-A947-70E740481C1C}">
                <a14:useLocalDpi xmlns:a14="http://schemas.microsoft.com/office/drawing/2010/main" val="0"/>
              </a:ext>
            </a:extLst>
          </a:blip>
          <a:srcRect b="12068"/>
          <a:stretch/>
        </p:blipFill>
        <p:spPr>
          <a:xfrm>
            <a:off x="0" y="0"/>
            <a:ext cx="12192000" cy="6990984"/>
          </a:xfrm>
          <a:prstGeom prst="rect">
            <a:avLst/>
          </a:prstGeom>
        </p:spPr>
      </p:pic>
      <p:pic>
        <p:nvPicPr>
          <p:cNvPr id="7" name="Picture 6" descr="A picture containing clipart&#10;&#10;Description automatically generated">
            <a:extLst>
              <a:ext uri="{FF2B5EF4-FFF2-40B4-BE49-F238E27FC236}">
                <a16:creationId xmlns:a16="http://schemas.microsoft.com/office/drawing/2014/main" id="{E3C63B3A-DA6F-AA22-ABF6-9B1CC3137F56}"/>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8084" b="89976" l="9994" r="89942">
                        <a14:foregroundMark x1="54625" y1="9135" x2="54625" y2="9135"/>
                        <a14:foregroundMark x1="48027" y1="8084" x2="48027" y2="8084"/>
                      </a14:backgroundRemoval>
                    </a14:imgEffect>
                  </a14:imgLayer>
                </a14:imgProps>
              </a:ext>
              <a:ext uri="{28A0092B-C50C-407E-A947-70E740481C1C}">
                <a14:useLocalDpi xmlns:a14="http://schemas.microsoft.com/office/drawing/2010/main" val="0"/>
              </a:ext>
            </a:extLst>
          </a:blip>
          <a:stretch>
            <a:fillRect/>
          </a:stretch>
        </p:blipFill>
        <p:spPr>
          <a:xfrm>
            <a:off x="-1384245" y="1221266"/>
            <a:ext cx="7815648" cy="6252519"/>
          </a:xfrm>
          <a:prstGeom prst="rect">
            <a:avLst/>
          </a:prstGeom>
        </p:spPr>
      </p:pic>
      <p:pic>
        <p:nvPicPr>
          <p:cNvPr id="3" name="Picture 2">
            <a:extLst>
              <a:ext uri="{FF2B5EF4-FFF2-40B4-BE49-F238E27FC236}">
                <a16:creationId xmlns:a16="http://schemas.microsoft.com/office/drawing/2014/main" id="{09BECC9A-E150-2B91-E512-2E91D834EB9C}"/>
              </a:ext>
            </a:extLst>
          </p:cNvPr>
          <p:cNvPicPr>
            <a:picLocks noChangeAspect="1"/>
          </p:cNvPicPr>
          <p:nvPr/>
        </p:nvPicPr>
        <p:blipFill>
          <a:blip r:embed="rId6"/>
          <a:stretch>
            <a:fillRect/>
          </a:stretch>
        </p:blipFill>
        <p:spPr>
          <a:xfrm>
            <a:off x="4756658" y="1107738"/>
            <a:ext cx="5054022" cy="3633531"/>
          </a:xfrm>
          <a:prstGeom prst="rect">
            <a:avLst/>
          </a:prstGeom>
        </p:spPr>
      </p:pic>
    </p:spTree>
    <p:extLst>
      <p:ext uri="{BB962C8B-B14F-4D97-AF65-F5344CB8AC3E}">
        <p14:creationId xmlns:p14="http://schemas.microsoft.com/office/powerpoint/2010/main" val="3361367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6D0ED1A6-BAF4-8FF9-DF96-B618A68EDBE9}"/>
              </a:ext>
            </a:extLst>
          </p:cNvPr>
          <p:cNvPicPr>
            <a:picLocks noChangeAspect="1"/>
          </p:cNvPicPr>
          <p:nvPr/>
        </p:nvPicPr>
        <p:blipFill rotWithShape="1">
          <a:blip r:embed="rId2">
            <a:extLst>
              <a:ext uri="{28A0092B-C50C-407E-A947-70E740481C1C}">
                <a14:useLocalDpi xmlns:a14="http://schemas.microsoft.com/office/drawing/2010/main" val="0"/>
              </a:ext>
            </a:extLst>
          </a:blip>
          <a:srcRect l="3195" r="4460"/>
          <a:stretch/>
        </p:blipFill>
        <p:spPr>
          <a:xfrm>
            <a:off x="-237062" y="0"/>
            <a:ext cx="12666124" cy="685800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C42C054B-D280-DCE9-69F9-CD1DDFDE913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231" b="90000" l="2000" r="98300">
                        <a14:foregroundMark x1="6500" y1="51154" x2="7700" y2="68333"/>
                        <a14:foregroundMark x1="2300" y1="52051" x2="6400" y2="73333"/>
                        <a14:foregroundMark x1="6400" y1="73333" x2="6600" y2="73846"/>
                        <a14:foregroundMark x1="12300" y1="49359" x2="12300" y2="67821"/>
                        <a14:foregroundMark x1="9100" y1="49872" x2="9100" y2="58846"/>
                        <a14:foregroundMark x1="2000" y1="50256" x2="2900" y2="61923"/>
                        <a14:foregroundMark x1="71800" y1="10769" x2="71800" y2="22692"/>
                        <a14:foregroundMark x1="67100" y1="10769" x2="78200" y2="14231"/>
                        <a14:foregroundMark x1="69200" y1="9359" x2="76700" y2="19872"/>
                        <a14:foregroundMark x1="76700" y1="19872" x2="74200" y2="9615"/>
                        <a14:foregroundMark x1="74200" y1="9615" x2="71500" y2="11026"/>
                        <a14:foregroundMark x1="66100" y1="9231" x2="66000" y2="20897"/>
                        <a14:foregroundMark x1="66000" y1="20897" x2="68100" y2="11667"/>
                        <a14:foregroundMark x1="68100" y1="11667" x2="66700" y2="10000"/>
                        <a14:foregroundMark x1="61400" y1="22308" x2="64000" y2="20769"/>
                        <a14:foregroundMark x1="78000" y1="22821" x2="79600" y2="24615"/>
                        <a14:foregroundMark x1="90900" y1="48974" x2="91600" y2="70256"/>
                        <a14:foregroundMark x1="89500" y1="46026" x2="97200" y2="53205"/>
                        <a14:foregroundMark x1="98300" y1="50769" x2="98300" y2="50769"/>
                        <a14:foregroundMark x1="20700" y1="25897" x2="34200" y2="27692"/>
                        <a14:foregroundMark x1="34200" y1="27692" x2="73100" y2="26026"/>
                        <a14:foregroundMark x1="73100" y1="26026" x2="79600" y2="27692"/>
                        <a14:foregroundMark x1="18500" y1="29103" x2="20600" y2="71795"/>
                        <a14:foregroundMark x1="20600" y1="71795" x2="21700" y2="77821"/>
                        <a14:foregroundMark x1="26000" y1="66154" x2="67400" y2="63590"/>
                        <a14:foregroundMark x1="67400" y1="63590" x2="68500" y2="63846"/>
                        <a14:foregroundMark x1="7300" y1="78205" x2="8800" y2="81282"/>
                        <a14:foregroundMark x1="12500" y1="76923" x2="10500" y2="80256"/>
                      </a14:backgroundRemoval>
                    </a14:imgEffect>
                  </a14:imgLayer>
                </a14:imgProps>
              </a:ext>
              <a:ext uri="{28A0092B-C50C-407E-A947-70E740481C1C}">
                <a14:useLocalDpi xmlns:a14="http://schemas.microsoft.com/office/drawing/2010/main" val="0"/>
              </a:ext>
            </a:extLst>
          </a:blip>
          <a:srcRect t="3877" b="15115"/>
          <a:stretch/>
        </p:blipFill>
        <p:spPr>
          <a:xfrm>
            <a:off x="815570" y="1229869"/>
            <a:ext cx="10560862" cy="5149478"/>
          </a:xfrm>
          <a:prstGeom prst="rect">
            <a:avLst/>
          </a:prstGeom>
        </p:spPr>
      </p:pic>
      <p:sp>
        <p:nvSpPr>
          <p:cNvPr id="7" name="TextBox 6">
            <a:extLst>
              <a:ext uri="{FF2B5EF4-FFF2-40B4-BE49-F238E27FC236}">
                <a16:creationId xmlns:a16="http://schemas.microsoft.com/office/drawing/2014/main" id="{9D45AB48-0121-03CD-7525-7C304430516B}"/>
              </a:ext>
            </a:extLst>
          </p:cNvPr>
          <p:cNvSpPr txBox="1"/>
          <p:nvPr/>
        </p:nvSpPr>
        <p:spPr>
          <a:xfrm>
            <a:off x="3086063" y="3216279"/>
            <a:ext cx="5972616" cy="249299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5400" b="1" dirty="0">
                <a:solidFill>
                  <a:srgbClr val="002060"/>
                </a:solidFill>
                <a:latin typeface="Calibri" panose="020F0502020204030204" pitchFamily="34" charset="0"/>
                <a:cs typeface="Calibri" panose="020F0502020204030204" pitchFamily="34" charset="0"/>
              </a:rPr>
              <a:t>Chia sẻ về những ưu điểm của các thành viên trong lớp</a:t>
            </a:r>
            <a:endParaRPr kumimoji="0" lang="en-US" sz="5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pic>
        <p:nvPicPr>
          <p:cNvPr id="8" name="Picture 7">
            <a:extLst>
              <a:ext uri="{FF2B5EF4-FFF2-40B4-BE49-F238E27FC236}">
                <a16:creationId xmlns:a16="http://schemas.microsoft.com/office/drawing/2014/main" id="{DCD93A9D-64AC-AEB4-0DAD-495BD2CC5726}"/>
              </a:ext>
            </a:extLst>
          </p:cNvPr>
          <p:cNvPicPr>
            <a:picLocks noChangeAspect="1"/>
          </p:cNvPicPr>
          <p:nvPr/>
        </p:nvPicPr>
        <p:blipFill>
          <a:blip r:embed="rId5"/>
          <a:stretch>
            <a:fillRect/>
          </a:stretch>
        </p:blipFill>
        <p:spPr>
          <a:xfrm>
            <a:off x="3585245" y="1844992"/>
            <a:ext cx="5041829" cy="1481456"/>
          </a:xfrm>
          <a:prstGeom prst="rect">
            <a:avLst/>
          </a:prstGeom>
        </p:spPr>
      </p:pic>
    </p:spTree>
    <p:extLst>
      <p:ext uri="{BB962C8B-B14F-4D97-AF65-F5344CB8AC3E}">
        <p14:creationId xmlns:p14="http://schemas.microsoft.com/office/powerpoint/2010/main" val="34441731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2BB3EB-B4D8-0614-E746-4675EABCA840}"/>
              </a:ext>
            </a:extLst>
          </p:cNvPr>
          <p:cNvSpPr txBox="1"/>
          <p:nvPr/>
        </p:nvSpPr>
        <p:spPr>
          <a:xfrm>
            <a:off x="2036540" y="755691"/>
            <a:ext cx="2236413"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4400" b="0" i="0" u="none" strike="noStrike" kern="1200" cap="none" spc="0" normalizeH="0" baseline="0" noProof="0" dirty="0">
              <a:ln>
                <a:noFill/>
              </a:ln>
              <a:solidFill>
                <a:srgbClr val="FF3399"/>
              </a:solidFill>
              <a:effectLst/>
              <a:uLnTx/>
              <a:uFillTx/>
              <a:latin typeface="SVN-Kitten" pitchFamily="50" charset="0"/>
              <a:ea typeface="+mn-ea"/>
              <a:cs typeface="+mn-cs"/>
            </a:endParaRPr>
          </a:p>
        </p:txBody>
      </p:sp>
      <p:grpSp>
        <p:nvGrpSpPr>
          <p:cNvPr id="6" name="组合 2">
            <a:extLst>
              <a:ext uri="{FF2B5EF4-FFF2-40B4-BE49-F238E27FC236}">
                <a16:creationId xmlns:a16="http://schemas.microsoft.com/office/drawing/2014/main" id="{DD1231EB-A411-573A-8A7E-91DD168B0AAE}"/>
              </a:ext>
            </a:extLst>
          </p:cNvPr>
          <p:cNvGrpSpPr/>
          <p:nvPr/>
        </p:nvGrpSpPr>
        <p:grpSpPr>
          <a:xfrm>
            <a:off x="0" y="6165908"/>
            <a:ext cx="12191999" cy="783792"/>
            <a:chOff x="-223793" y="6027003"/>
            <a:chExt cx="12515307" cy="830998"/>
          </a:xfrm>
        </p:grpSpPr>
        <p:pic>
          <p:nvPicPr>
            <p:cNvPr id="7" name="图片 3">
              <a:extLst>
                <a:ext uri="{FF2B5EF4-FFF2-40B4-BE49-F238E27FC236}">
                  <a16:creationId xmlns:a16="http://schemas.microsoft.com/office/drawing/2014/main" id="{5E14C53B-0524-0D9B-C6EC-1FF0D32735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339918" y="6161352"/>
              <a:ext cx="1778001" cy="683759"/>
            </a:xfrm>
            <a:prstGeom prst="rect">
              <a:avLst/>
            </a:prstGeom>
          </p:spPr>
        </p:pic>
        <p:pic>
          <p:nvPicPr>
            <p:cNvPr id="8" name="图片 4">
              <a:extLst>
                <a:ext uri="{FF2B5EF4-FFF2-40B4-BE49-F238E27FC236}">
                  <a16:creationId xmlns:a16="http://schemas.microsoft.com/office/drawing/2014/main" id="{73017B12-BDBB-A893-418C-6E058993706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523943" y="6145230"/>
              <a:ext cx="1778001" cy="683759"/>
            </a:xfrm>
            <a:prstGeom prst="rect">
              <a:avLst/>
            </a:prstGeom>
          </p:spPr>
        </p:pic>
        <p:pic>
          <p:nvPicPr>
            <p:cNvPr id="9" name="图片 5">
              <a:extLst>
                <a:ext uri="{FF2B5EF4-FFF2-40B4-BE49-F238E27FC236}">
                  <a16:creationId xmlns:a16="http://schemas.microsoft.com/office/drawing/2014/main" id="{B19735E7-0655-BD52-388E-D4A9FB21F69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3793" y="6159753"/>
              <a:ext cx="1778001" cy="683759"/>
            </a:xfrm>
            <a:prstGeom prst="rect">
              <a:avLst/>
            </a:prstGeom>
          </p:spPr>
        </p:pic>
        <p:pic>
          <p:nvPicPr>
            <p:cNvPr id="10" name="图片 7">
              <a:extLst>
                <a:ext uri="{FF2B5EF4-FFF2-40B4-BE49-F238E27FC236}">
                  <a16:creationId xmlns:a16="http://schemas.microsoft.com/office/drawing/2014/main" id="{D1237744-6D3C-B7DF-EBE1-1B6F03DF459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0407387" y="6133429"/>
              <a:ext cx="1884127" cy="724572"/>
            </a:xfrm>
            <a:prstGeom prst="rect">
              <a:avLst/>
            </a:prstGeom>
          </p:spPr>
        </p:pic>
        <p:pic>
          <p:nvPicPr>
            <p:cNvPr id="11" name="图片 8">
              <a:extLst>
                <a:ext uri="{FF2B5EF4-FFF2-40B4-BE49-F238E27FC236}">
                  <a16:creationId xmlns:a16="http://schemas.microsoft.com/office/drawing/2014/main" id="{8B7940D7-94D3-FD8C-D68E-8C2886A10C4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290134" y="6353420"/>
              <a:ext cx="1278560" cy="491691"/>
            </a:xfrm>
            <a:prstGeom prst="rect">
              <a:avLst/>
            </a:prstGeom>
          </p:spPr>
        </p:pic>
        <p:pic>
          <p:nvPicPr>
            <p:cNvPr id="12" name="图片 9">
              <a:extLst>
                <a:ext uri="{FF2B5EF4-FFF2-40B4-BE49-F238E27FC236}">
                  <a16:creationId xmlns:a16="http://schemas.microsoft.com/office/drawing/2014/main" id="{D46DE7C2-574E-37EF-1F46-294578B674E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589781" y="6027003"/>
              <a:ext cx="2160868" cy="830997"/>
            </a:xfrm>
            <a:prstGeom prst="rect">
              <a:avLst/>
            </a:prstGeom>
          </p:spPr>
        </p:pic>
        <p:pic>
          <p:nvPicPr>
            <p:cNvPr id="13" name="图片 10">
              <a:extLst>
                <a:ext uri="{FF2B5EF4-FFF2-40B4-BE49-F238E27FC236}">
                  <a16:creationId xmlns:a16="http://schemas.microsoft.com/office/drawing/2014/main" id="{991FE116-B972-9F96-874D-3AEE4554E11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845235" y="6304742"/>
              <a:ext cx="1326871" cy="510270"/>
            </a:xfrm>
            <a:prstGeom prst="rect">
              <a:avLst/>
            </a:prstGeom>
          </p:spPr>
        </p:pic>
      </p:grpSp>
      <p:pic>
        <p:nvPicPr>
          <p:cNvPr id="15" name="图片 40">
            <a:extLst>
              <a:ext uri="{FF2B5EF4-FFF2-40B4-BE49-F238E27FC236}">
                <a16:creationId xmlns:a16="http://schemas.microsoft.com/office/drawing/2014/main" id="{7A76A61E-E0D4-DD9A-9C3B-D31A857CFE6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35146" y="577206"/>
            <a:ext cx="1339568" cy="947926"/>
          </a:xfrm>
          <a:prstGeom prst="rect">
            <a:avLst/>
          </a:prstGeom>
        </p:spPr>
      </p:pic>
      <p:pic>
        <p:nvPicPr>
          <p:cNvPr id="31" name="图片 40">
            <a:extLst>
              <a:ext uri="{FF2B5EF4-FFF2-40B4-BE49-F238E27FC236}">
                <a16:creationId xmlns:a16="http://schemas.microsoft.com/office/drawing/2014/main" id="{1CF87B2F-5F79-445B-9F54-CA0963AA4D9C}"/>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821768" y="666448"/>
            <a:ext cx="1339568" cy="947926"/>
          </a:xfrm>
          <a:prstGeom prst="rect">
            <a:avLst/>
          </a:prstGeom>
        </p:spPr>
      </p:pic>
      <p:grpSp>
        <p:nvGrpSpPr>
          <p:cNvPr id="17" name="Group 16">
            <a:extLst>
              <a:ext uri="{FF2B5EF4-FFF2-40B4-BE49-F238E27FC236}">
                <a16:creationId xmlns:a16="http://schemas.microsoft.com/office/drawing/2014/main" id="{DBEE6614-E386-4891-85AB-4495766189F6}"/>
              </a:ext>
            </a:extLst>
          </p:cNvPr>
          <p:cNvGrpSpPr/>
          <p:nvPr/>
        </p:nvGrpSpPr>
        <p:grpSpPr>
          <a:xfrm>
            <a:off x="432480" y="143601"/>
            <a:ext cx="11459804" cy="1400720"/>
            <a:chOff x="902423" y="192718"/>
            <a:chExt cx="11356061" cy="1654118"/>
          </a:xfrm>
        </p:grpSpPr>
        <p:sp>
          <p:nvSpPr>
            <p:cNvPr id="18" name="Rectangle: Rounded Corners 17">
              <a:extLst>
                <a:ext uri="{FF2B5EF4-FFF2-40B4-BE49-F238E27FC236}">
                  <a16:creationId xmlns:a16="http://schemas.microsoft.com/office/drawing/2014/main" id="{1E8987FD-7BE9-48B3-8CBB-EBCBA7C1858D}"/>
                </a:ext>
              </a:extLst>
            </p:cNvPr>
            <p:cNvSpPr/>
            <p:nvPr/>
          </p:nvSpPr>
          <p:spPr>
            <a:xfrm>
              <a:off x="902423" y="380216"/>
              <a:ext cx="10472925" cy="1466620"/>
            </a:xfrm>
            <a:custGeom>
              <a:avLst/>
              <a:gdLst>
                <a:gd name="connsiteX0" fmla="*/ 0 w 10472925"/>
                <a:gd name="connsiteY0" fmla="*/ 244441 h 1466620"/>
                <a:gd name="connsiteX1" fmla="*/ 205121 w 10472925"/>
                <a:gd name="connsiteY1" fmla="*/ 0 h 1466620"/>
                <a:gd name="connsiteX2" fmla="*/ 10267803 w 10472925"/>
                <a:gd name="connsiteY2" fmla="*/ 0 h 1466620"/>
                <a:gd name="connsiteX3" fmla="*/ 10472925 w 10472925"/>
                <a:gd name="connsiteY3" fmla="*/ 244441 h 1466620"/>
                <a:gd name="connsiteX4" fmla="*/ 10472925 w 10472925"/>
                <a:gd name="connsiteY4" fmla="*/ 1222178 h 1466620"/>
                <a:gd name="connsiteX5" fmla="*/ 10267803 w 10472925"/>
                <a:gd name="connsiteY5" fmla="*/ 1466620 h 1466620"/>
                <a:gd name="connsiteX6" fmla="*/ 205121 w 10472925"/>
                <a:gd name="connsiteY6" fmla="*/ 1466620 h 1466620"/>
                <a:gd name="connsiteX7" fmla="*/ 0 w 10472925"/>
                <a:gd name="connsiteY7" fmla="*/ 1222178 h 1466620"/>
                <a:gd name="connsiteX8" fmla="*/ 0 w 10472925"/>
                <a:gd name="connsiteY8" fmla="*/ 244441 h 1466620"/>
                <a:gd name="connsiteX0" fmla="*/ 0 w 10472925"/>
                <a:gd name="connsiteY0" fmla="*/ 244441 h 1466620"/>
                <a:gd name="connsiteX1" fmla="*/ 205121 w 10472925"/>
                <a:gd name="connsiteY1" fmla="*/ 0 h 1466620"/>
                <a:gd name="connsiteX2" fmla="*/ 10267803 w 10472925"/>
                <a:gd name="connsiteY2" fmla="*/ 0 h 1466620"/>
                <a:gd name="connsiteX3" fmla="*/ 10472925 w 10472925"/>
                <a:gd name="connsiteY3" fmla="*/ 244441 h 1466620"/>
                <a:gd name="connsiteX4" fmla="*/ 10472925 w 10472925"/>
                <a:gd name="connsiteY4" fmla="*/ 1222178 h 1466620"/>
                <a:gd name="connsiteX5" fmla="*/ 10267803 w 10472925"/>
                <a:gd name="connsiteY5" fmla="*/ 1466620 h 1466620"/>
                <a:gd name="connsiteX6" fmla="*/ 205121 w 10472925"/>
                <a:gd name="connsiteY6" fmla="*/ 1466620 h 1466620"/>
                <a:gd name="connsiteX7" fmla="*/ 0 w 10472925"/>
                <a:gd name="connsiteY7" fmla="*/ 1222178 h 1466620"/>
                <a:gd name="connsiteX8" fmla="*/ 0 w 10472925"/>
                <a:gd name="connsiteY8" fmla="*/ 244441 h 146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2925" h="1466620" fill="none" extrusionOk="0">
                  <a:moveTo>
                    <a:pt x="0" y="244441"/>
                  </a:moveTo>
                  <a:cubicBezTo>
                    <a:pt x="-17516" y="120717"/>
                    <a:pt x="110481" y="6227"/>
                    <a:pt x="205121" y="0"/>
                  </a:cubicBezTo>
                  <a:cubicBezTo>
                    <a:pt x="3245044" y="270235"/>
                    <a:pt x="8404557" y="130942"/>
                    <a:pt x="10267803" y="0"/>
                  </a:cubicBezTo>
                  <a:cubicBezTo>
                    <a:pt x="10397569" y="833"/>
                    <a:pt x="10496228" y="99753"/>
                    <a:pt x="10472925" y="244441"/>
                  </a:cubicBezTo>
                  <a:cubicBezTo>
                    <a:pt x="10451172" y="346674"/>
                    <a:pt x="10447203" y="847839"/>
                    <a:pt x="10472925" y="1222178"/>
                  </a:cubicBezTo>
                  <a:cubicBezTo>
                    <a:pt x="10500281" y="1349770"/>
                    <a:pt x="10368775" y="1511693"/>
                    <a:pt x="10267803" y="1466620"/>
                  </a:cubicBezTo>
                  <a:cubicBezTo>
                    <a:pt x="6610222" y="1096324"/>
                    <a:pt x="2103313" y="1288494"/>
                    <a:pt x="205121" y="1466620"/>
                  </a:cubicBezTo>
                  <a:cubicBezTo>
                    <a:pt x="63950" y="1483600"/>
                    <a:pt x="5752" y="1366890"/>
                    <a:pt x="0" y="1222178"/>
                  </a:cubicBezTo>
                  <a:cubicBezTo>
                    <a:pt x="117885" y="1018778"/>
                    <a:pt x="1396" y="701611"/>
                    <a:pt x="0" y="244441"/>
                  </a:cubicBezTo>
                  <a:close/>
                </a:path>
                <a:path w="10472925" h="1466620" stroke="0" extrusionOk="0">
                  <a:moveTo>
                    <a:pt x="0" y="244441"/>
                  </a:moveTo>
                  <a:cubicBezTo>
                    <a:pt x="2705" y="92367"/>
                    <a:pt x="118979" y="10355"/>
                    <a:pt x="205121" y="0"/>
                  </a:cubicBezTo>
                  <a:cubicBezTo>
                    <a:pt x="2866872" y="-68237"/>
                    <a:pt x="8573739" y="51229"/>
                    <a:pt x="10267803" y="0"/>
                  </a:cubicBezTo>
                  <a:cubicBezTo>
                    <a:pt x="10360610" y="12945"/>
                    <a:pt x="10466248" y="108083"/>
                    <a:pt x="10472925" y="244441"/>
                  </a:cubicBezTo>
                  <a:cubicBezTo>
                    <a:pt x="10491421" y="741575"/>
                    <a:pt x="10403206" y="825712"/>
                    <a:pt x="10472925" y="1222178"/>
                  </a:cubicBezTo>
                  <a:cubicBezTo>
                    <a:pt x="10457292" y="1361276"/>
                    <a:pt x="10393328" y="1499971"/>
                    <a:pt x="10267803" y="1466620"/>
                  </a:cubicBezTo>
                  <a:cubicBezTo>
                    <a:pt x="8356429" y="1228870"/>
                    <a:pt x="3478984" y="1488938"/>
                    <a:pt x="205121" y="1466620"/>
                  </a:cubicBezTo>
                  <a:cubicBezTo>
                    <a:pt x="85267" y="1460757"/>
                    <a:pt x="-7782" y="1348533"/>
                    <a:pt x="0" y="1222178"/>
                  </a:cubicBezTo>
                  <a:cubicBezTo>
                    <a:pt x="70494" y="982116"/>
                    <a:pt x="83650" y="738892"/>
                    <a:pt x="0" y="244441"/>
                  </a:cubicBezTo>
                  <a:close/>
                </a:path>
                <a:path w="10472925" h="1466620" fill="none" stroke="0" extrusionOk="0">
                  <a:moveTo>
                    <a:pt x="0" y="244441"/>
                  </a:moveTo>
                  <a:cubicBezTo>
                    <a:pt x="631" y="104073"/>
                    <a:pt x="124451" y="5976"/>
                    <a:pt x="205121" y="0"/>
                  </a:cubicBezTo>
                  <a:cubicBezTo>
                    <a:pt x="3353367" y="172419"/>
                    <a:pt x="8410320" y="-38069"/>
                    <a:pt x="10267803" y="0"/>
                  </a:cubicBezTo>
                  <a:cubicBezTo>
                    <a:pt x="10388927" y="17386"/>
                    <a:pt x="10478994" y="97565"/>
                    <a:pt x="10472925" y="244441"/>
                  </a:cubicBezTo>
                  <a:cubicBezTo>
                    <a:pt x="10394102" y="324647"/>
                    <a:pt x="10449634" y="870398"/>
                    <a:pt x="10472925" y="1222178"/>
                  </a:cubicBezTo>
                  <a:cubicBezTo>
                    <a:pt x="10460440" y="1364706"/>
                    <a:pt x="10379164" y="1503143"/>
                    <a:pt x="10267803" y="1466620"/>
                  </a:cubicBezTo>
                  <a:cubicBezTo>
                    <a:pt x="6821952" y="1293456"/>
                    <a:pt x="2252782" y="1596558"/>
                    <a:pt x="205121" y="1466620"/>
                  </a:cubicBezTo>
                  <a:cubicBezTo>
                    <a:pt x="73233" y="1470553"/>
                    <a:pt x="8132" y="1353265"/>
                    <a:pt x="0" y="1222178"/>
                  </a:cubicBezTo>
                  <a:cubicBezTo>
                    <a:pt x="47751" y="1018060"/>
                    <a:pt x="-110711" y="733221"/>
                    <a:pt x="0" y="244441"/>
                  </a:cubicBezTo>
                  <a:close/>
                </a:path>
              </a:pathLst>
            </a:custGeom>
            <a:ln w="38100">
              <a:solidFill>
                <a:srgbClr val="FF3300"/>
              </a:solidFill>
              <a:extLst>
                <a:ext uri="{C807C97D-BFC1-408E-A445-0C87EB9F89A2}">
                  <ask:lineSketchStyleProps xmlns:ask="http://schemas.microsoft.com/office/drawing/2018/sketchyshapes" sd="718854429">
                    <a:custGeom>
                      <a:avLst/>
                      <a:gdLst>
                        <a:gd name="connsiteX0" fmla="*/ 0 w 10568600"/>
                        <a:gd name="connsiteY0" fmla="*/ 206995 h 1241945"/>
                        <a:gd name="connsiteX1" fmla="*/ 206995 w 10568600"/>
                        <a:gd name="connsiteY1" fmla="*/ 0 h 1241945"/>
                        <a:gd name="connsiteX2" fmla="*/ 10361605 w 10568600"/>
                        <a:gd name="connsiteY2" fmla="*/ 0 h 1241945"/>
                        <a:gd name="connsiteX3" fmla="*/ 10568600 w 10568600"/>
                        <a:gd name="connsiteY3" fmla="*/ 206995 h 1241945"/>
                        <a:gd name="connsiteX4" fmla="*/ 10568600 w 10568600"/>
                        <a:gd name="connsiteY4" fmla="*/ 1034950 h 1241945"/>
                        <a:gd name="connsiteX5" fmla="*/ 10361605 w 10568600"/>
                        <a:gd name="connsiteY5" fmla="*/ 1241945 h 1241945"/>
                        <a:gd name="connsiteX6" fmla="*/ 206995 w 10568600"/>
                        <a:gd name="connsiteY6" fmla="*/ 1241945 h 1241945"/>
                        <a:gd name="connsiteX7" fmla="*/ 0 w 10568600"/>
                        <a:gd name="connsiteY7" fmla="*/ 1034950 h 1241945"/>
                        <a:gd name="connsiteX8" fmla="*/ 0 w 10568600"/>
                        <a:gd name="connsiteY8" fmla="*/ 206995 h 1241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8600" h="1241945" fill="none" extrusionOk="0">
                          <a:moveTo>
                            <a:pt x="0" y="206995"/>
                          </a:moveTo>
                          <a:cubicBezTo>
                            <a:pt x="-4738" y="95577"/>
                            <a:pt x="109426" y="4779"/>
                            <a:pt x="206995" y="0"/>
                          </a:cubicBezTo>
                          <a:cubicBezTo>
                            <a:pt x="3355887" y="135331"/>
                            <a:pt x="8447963" y="4454"/>
                            <a:pt x="10361605" y="0"/>
                          </a:cubicBezTo>
                          <a:cubicBezTo>
                            <a:pt x="10485987" y="456"/>
                            <a:pt x="10578346" y="88922"/>
                            <a:pt x="10568600" y="206995"/>
                          </a:cubicBezTo>
                          <a:cubicBezTo>
                            <a:pt x="10547114" y="304526"/>
                            <a:pt x="10559114" y="736830"/>
                            <a:pt x="10568600" y="1034950"/>
                          </a:cubicBezTo>
                          <a:cubicBezTo>
                            <a:pt x="10575662" y="1147447"/>
                            <a:pt x="10469486" y="1263384"/>
                            <a:pt x="10361605" y="1241945"/>
                          </a:cubicBezTo>
                          <a:cubicBezTo>
                            <a:pt x="6918731" y="1080337"/>
                            <a:pt x="2013182" y="1325640"/>
                            <a:pt x="206995" y="1241945"/>
                          </a:cubicBezTo>
                          <a:cubicBezTo>
                            <a:pt x="76997" y="1250571"/>
                            <a:pt x="3093" y="1154007"/>
                            <a:pt x="0" y="1034950"/>
                          </a:cubicBezTo>
                          <a:cubicBezTo>
                            <a:pt x="62020" y="876714"/>
                            <a:pt x="-53126" y="606259"/>
                            <a:pt x="0" y="206995"/>
                          </a:cubicBezTo>
                          <a:close/>
                        </a:path>
                        <a:path w="10568600" h="1241945" stroke="0" extrusionOk="0">
                          <a:moveTo>
                            <a:pt x="0" y="206995"/>
                          </a:moveTo>
                          <a:cubicBezTo>
                            <a:pt x="8794" y="78157"/>
                            <a:pt x="112848" y="420"/>
                            <a:pt x="206995" y="0"/>
                          </a:cubicBezTo>
                          <a:cubicBezTo>
                            <a:pt x="2908148" y="140082"/>
                            <a:pt x="8544112" y="49945"/>
                            <a:pt x="10361605" y="0"/>
                          </a:cubicBezTo>
                          <a:cubicBezTo>
                            <a:pt x="10473605" y="18335"/>
                            <a:pt x="10564816" y="84827"/>
                            <a:pt x="10568600" y="206995"/>
                          </a:cubicBezTo>
                          <a:cubicBezTo>
                            <a:pt x="10577235" y="617390"/>
                            <a:pt x="10501433" y="688048"/>
                            <a:pt x="10568600" y="1034950"/>
                          </a:cubicBezTo>
                          <a:cubicBezTo>
                            <a:pt x="10552850" y="1157095"/>
                            <a:pt x="10480486" y="1253415"/>
                            <a:pt x="10361605" y="1241945"/>
                          </a:cubicBezTo>
                          <a:cubicBezTo>
                            <a:pt x="8534862" y="1298954"/>
                            <a:pt x="3877720" y="1088658"/>
                            <a:pt x="206995" y="1241945"/>
                          </a:cubicBezTo>
                          <a:cubicBezTo>
                            <a:pt x="88061" y="1232534"/>
                            <a:pt x="9104" y="1132191"/>
                            <a:pt x="0" y="1034950"/>
                          </a:cubicBezTo>
                          <a:cubicBezTo>
                            <a:pt x="29686" y="814986"/>
                            <a:pt x="69942" y="607539"/>
                            <a:pt x="0" y="206995"/>
                          </a:cubicBezTo>
                          <a:close/>
                        </a:path>
                      </a:pathLst>
                    </a:cu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just"/>
              <a:r>
                <a:rPr lang="vi-VN" sz="3200" dirty="0">
                  <a:latin typeface="Cambria" panose="02040503050406030204" pitchFamily="18" charset="0"/>
                </a:rPr>
                <a:t>Từng thành viên trong lớp chọn một bạn để nói về ưu điểm của bạn đó.</a:t>
              </a:r>
              <a:endParaRPr lang="en-US" sz="3200" dirty="0">
                <a:latin typeface="Cambria" panose="02040503050406030204" pitchFamily="18" charset="0"/>
              </a:endParaRPr>
            </a:p>
          </p:txBody>
        </p:sp>
        <p:pic>
          <p:nvPicPr>
            <p:cNvPr id="19" name="Picture 18" descr="Icon&#10;&#10;Description automatically generated">
              <a:extLst>
                <a:ext uri="{FF2B5EF4-FFF2-40B4-BE49-F238E27FC236}">
                  <a16:creationId xmlns:a16="http://schemas.microsoft.com/office/drawing/2014/main" id="{D79D0C81-FD95-4227-A5A2-4D3C46FE6E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1264725" y="192718"/>
              <a:ext cx="993759" cy="993759"/>
            </a:xfrm>
            <a:prstGeom prst="rect">
              <a:avLst/>
            </a:prstGeom>
          </p:spPr>
        </p:pic>
      </p:grpSp>
      <p:pic>
        <p:nvPicPr>
          <p:cNvPr id="3" name="Picture 2">
            <a:extLst>
              <a:ext uri="{FF2B5EF4-FFF2-40B4-BE49-F238E27FC236}">
                <a16:creationId xmlns:a16="http://schemas.microsoft.com/office/drawing/2014/main" id="{B76E77EC-86AA-3DF3-A276-B308D1B53317}"/>
              </a:ext>
            </a:extLst>
          </p:cNvPr>
          <p:cNvPicPr>
            <a:picLocks noChangeAspect="1"/>
          </p:cNvPicPr>
          <p:nvPr/>
        </p:nvPicPr>
        <p:blipFill>
          <a:blip r:embed="rId5"/>
          <a:stretch>
            <a:fillRect/>
          </a:stretch>
        </p:blipFill>
        <p:spPr>
          <a:xfrm>
            <a:off x="2237104" y="1817052"/>
            <a:ext cx="8219815" cy="4024948"/>
          </a:xfrm>
          <a:prstGeom prst="rect">
            <a:avLst/>
          </a:prstGeom>
        </p:spPr>
      </p:pic>
    </p:spTree>
    <p:extLst>
      <p:ext uri="{BB962C8B-B14F-4D97-AF65-F5344CB8AC3E}">
        <p14:creationId xmlns:p14="http://schemas.microsoft.com/office/powerpoint/2010/main" val="3206309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eacher teaching a student in a classroom&#10;&#10;Description automatically generated">
            <a:extLst>
              <a:ext uri="{FF2B5EF4-FFF2-40B4-BE49-F238E27FC236}">
                <a16:creationId xmlns:a16="http://schemas.microsoft.com/office/drawing/2014/main" id="{BB91EC92-F0C4-CBBB-564B-4F351FA7F4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823" y="-963000"/>
            <a:ext cx="12917645" cy="8784000"/>
          </a:xfrm>
          <a:prstGeom prst="rect">
            <a:avLst/>
          </a:prstGeom>
        </p:spPr>
      </p:pic>
      <p:sp>
        <p:nvSpPr>
          <p:cNvPr id="2" name="TextBox 1">
            <a:extLst>
              <a:ext uri="{FF2B5EF4-FFF2-40B4-BE49-F238E27FC236}">
                <a16:creationId xmlns:a16="http://schemas.microsoft.com/office/drawing/2014/main" id="{73A8E490-DB6A-D258-7560-FA6E0B233875}"/>
              </a:ext>
            </a:extLst>
          </p:cNvPr>
          <p:cNvSpPr txBox="1"/>
          <p:nvPr/>
        </p:nvSpPr>
        <p:spPr>
          <a:xfrm>
            <a:off x="6055360" y="741680"/>
            <a:ext cx="5547360" cy="2800767"/>
          </a:xfrm>
          <a:prstGeom prst="rect">
            <a:avLst/>
          </a:prstGeom>
          <a:noFill/>
        </p:spPr>
        <p:txBody>
          <a:bodyPr wrap="square" rtlCol="0">
            <a:spAutoFit/>
          </a:bodyPr>
          <a:lstStyle/>
          <a:p>
            <a:pPr algn="ctr"/>
            <a:r>
              <a:rPr lang="en-US" sz="4400" dirty="0">
                <a:solidFill>
                  <a:schemeClr val="bg1"/>
                </a:solidFill>
                <a:latin typeface="Calibri" panose="020F0502020204030204" pitchFamily="34" charset="0"/>
                <a:cs typeface="Calibri" panose="020F0502020204030204" pitchFamily="34" charset="0"/>
              </a:rPr>
              <a:t>C</a:t>
            </a:r>
            <a:r>
              <a:rPr lang="vi-VN" sz="4400" dirty="0">
                <a:solidFill>
                  <a:schemeClr val="bg1"/>
                </a:solidFill>
                <a:latin typeface="Calibri" panose="020F0502020204030204" pitchFamily="34" charset="0"/>
                <a:cs typeface="Calibri" panose="020F0502020204030204" pitchFamily="34" charset="0"/>
              </a:rPr>
              <a:t>hia sẻ cảm xúc của mình khi được các bạn khen ngợi, công nhận ưu điểm của mình</a:t>
            </a:r>
            <a:endParaRPr lang="en-US" sz="4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00627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cartoon of a child holding a pencil and a notebook&#10;&#10;Description automatically generated">
            <a:extLst>
              <a:ext uri="{FF2B5EF4-FFF2-40B4-BE49-F238E27FC236}">
                <a16:creationId xmlns:a16="http://schemas.microsoft.com/office/drawing/2014/main" id="{1BDF17AB-D7B4-8D1F-BDA9-E4E02EC81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923" y="3123380"/>
            <a:ext cx="2913734" cy="3501420"/>
          </a:xfrm>
          <a:prstGeom prst="rect">
            <a:avLst/>
          </a:prstGeom>
        </p:spPr>
      </p:pic>
      <p:pic>
        <p:nvPicPr>
          <p:cNvPr id="3" name="Picture 2" descr="A close up of a logo&#10;&#10;Description automatically generated">
            <a:extLst>
              <a:ext uri="{FF2B5EF4-FFF2-40B4-BE49-F238E27FC236}">
                <a16:creationId xmlns:a16="http://schemas.microsoft.com/office/drawing/2014/main" id="{4B07BDF0-8024-1611-7F86-09305015FB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0792" y="478465"/>
            <a:ext cx="4948484" cy="1426353"/>
          </a:xfrm>
          <a:prstGeom prst="rect">
            <a:avLst/>
          </a:prstGeom>
        </p:spPr>
      </p:pic>
      <p:sp>
        <p:nvSpPr>
          <p:cNvPr id="4" name="Rectangle: Rounded Corners 3">
            <a:extLst>
              <a:ext uri="{FF2B5EF4-FFF2-40B4-BE49-F238E27FC236}">
                <a16:creationId xmlns:a16="http://schemas.microsoft.com/office/drawing/2014/main" id="{489E368D-7804-F389-42E8-2C55C82545C6}"/>
              </a:ext>
            </a:extLst>
          </p:cNvPr>
          <p:cNvSpPr/>
          <p:nvPr/>
        </p:nvSpPr>
        <p:spPr>
          <a:xfrm>
            <a:off x="558800" y="2454907"/>
            <a:ext cx="8022340" cy="3520591"/>
          </a:xfrm>
          <a:prstGeom prst="roundRect">
            <a:avLst/>
          </a:prstGeom>
          <a:solidFill>
            <a:srgbClr val="CCFFFF"/>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dirty="0">
                <a:solidFill>
                  <a:srgbClr val="002060"/>
                </a:solidFill>
                <a:latin typeface="Cambria" panose="02040503050406030204" pitchFamily="18" charset="0"/>
                <a:ea typeface="Cambria" panose="02040503050406030204" pitchFamily="18" charset="0"/>
                <a:cs typeface="Calibri" panose="020F0502020204030204" pitchFamily="34" charset="0"/>
              </a:rPr>
              <a:t>Cảm xúc tích cực có thể có được nhờ những lời khen, sự động viên và sự công nhận các ưu điểm, tiến bộ của nhau. Vì thế, việc phát hiện ra các ưu điểm là biểu hiện đáng yêu, đáng quý. </a:t>
            </a:r>
          </a:p>
        </p:txBody>
      </p:sp>
    </p:spTree>
    <p:extLst>
      <p:ext uri="{BB962C8B-B14F-4D97-AF65-F5344CB8AC3E}">
        <p14:creationId xmlns:p14="http://schemas.microsoft.com/office/powerpoint/2010/main" val="1828894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8"/>
        <p:cNvGrpSpPr/>
        <p:nvPr/>
      </p:nvGrpSpPr>
      <p:grpSpPr>
        <a:xfrm>
          <a:off x="0" y="0"/>
          <a:ext cx="0" cy="0"/>
          <a:chOff x="0" y="0"/>
          <a:chExt cx="0" cy="0"/>
        </a:xfrm>
      </p:grpSpPr>
      <p:sp>
        <p:nvSpPr>
          <p:cNvPr id="2019" name="Google Shape;2019;p51"/>
          <p:cNvSpPr/>
          <p:nvPr/>
        </p:nvSpPr>
        <p:spPr>
          <a:xfrm>
            <a:off x="3901440" y="568476"/>
            <a:ext cx="7699055" cy="4785843"/>
          </a:xfrm>
          <a:prstGeom prst="cloud">
            <a:avLst/>
          </a:prstGeom>
          <a:solidFill>
            <a:schemeClr val="lt1"/>
          </a:solid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172" name="Picture 4" descr="Baby Bird Nest Stock Vector (Royalty Free) 338484314 | Shutterstock">
            <a:extLst>
              <a:ext uri="{FF2B5EF4-FFF2-40B4-BE49-F238E27FC236}">
                <a16:creationId xmlns:a16="http://schemas.microsoft.com/office/drawing/2014/main" id="{E0F95821-CB14-88E0-ACBB-94FAC742386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2500" b="90000" l="3165" r="98945">
                        <a14:foregroundMark x1="3165" y1="70357" x2="8017" y2="70000"/>
                        <a14:foregroundMark x1="72152" y1="6429" x2="72152" y2="6429"/>
                        <a14:foregroundMark x1="66034" y1="8214" x2="66034" y2="8214"/>
                        <a14:foregroundMark x1="76582" y1="26786" x2="76582" y2="26786"/>
                        <a14:foregroundMark x1="78903" y1="30000" x2="78903" y2="30000"/>
                        <a14:foregroundMark x1="68987" y1="5714" x2="68987" y2="5714"/>
                        <a14:foregroundMark x1="91772" y1="34286" x2="91772" y2="34286"/>
                        <a14:foregroundMark x1="96835" y1="38214" x2="96835" y2="38214"/>
                        <a14:foregroundMark x1="98734" y1="45357" x2="98734" y2="45357"/>
                        <a14:foregroundMark x1="99367" y1="38214" x2="99367" y2="38214"/>
                        <a14:foregroundMark x1="64557" y1="4286" x2="64557" y2="4286"/>
                        <a14:foregroundMark x1="70675" y1="4286" x2="70675" y2="4286"/>
                        <a14:foregroundMark x1="71941" y1="2500" x2="71941" y2="2500"/>
                        <a14:foregroundMark x1="63924" y1="2857" x2="63924" y2="2857"/>
                        <a14:foregroundMark x1="76371" y1="24643" x2="76371" y2="24643"/>
                        <a14:foregroundMark x1="79747" y1="32500" x2="79747" y2="32500"/>
                        <a14:foregroundMark x1="78692" y1="36071" x2="78692" y2="36071"/>
                        <a14:foregroundMark x1="81013" y1="29286" x2="81013" y2="29286"/>
                        <a14:foregroundMark x1="63713" y1="24286" x2="63713" y2="24286"/>
                        <a14:foregroundMark x1="47468" y1="36429" x2="47468" y2="36429"/>
                        <a14:backgroundMark x1="35865" y1="73571" x2="35865" y2="73571"/>
                        <a14:backgroundMark x1="37764" y1="77143" x2="37764" y2="77143"/>
                        <a14:backgroundMark x1="67722" y1="11071" x2="67722" y2="11071"/>
                      </a14:backgroundRemoval>
                    </a14:imgEffect>
                  </a14:imgLayer>
                </a14:imgProps>
              </a:ext>
              <a:ext uri="{28A0092B-C50C-407E-A947-70E740481C1C}">
                <a14:useLocalDpi xmlns:a14="http://schemas.microsoft.com/office/drawing/2010/main" val="0"/>
              </a:ext>
            </a:extLst>
          </a:blip>
          <a:srcRect/>
          <a:stretch>
            <a:fillRect/>
          </a:stretch>
        </p:blipFill>
        <p:spPr bwMode="auto">
          <a:xfrm>
            <a:off x="2" y="833120"/>
            <a:ext cx="4569916" cy="26995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643C0A0-3125-CC45-B324-2B650C60650D}"/>
              </a:ext>
            </a:extLst>
          </p:cNvPr>
          <p:cNvPicPr>
            <a:picLocks noChangeAspect="1"/>
          </p:cNvPicPr>
          <p:nvPr/>
        </p:nvPicPr>
        <p:blipFill>
          <a:blip r:embed="rId5"/>
          <a:stretch>
            <a:fillRect/>
          </a:stretch>
        </p:blipFill>
        <p:spPr>
          <a:xfrm>
            <a:off x="217503" y="3403600"/>
            <a:ext cx="5213582" cy="3281680"/>
          </a:xfrm>
          <a:prstGeom prst="rect">
            <a:avLst/>
          </a:prstGeom>
        </p:spPr>
      </p:pic>
      <p:pic>
        <p:nvPicPr>
          <p:cNvPr id="2" name="Picture 1">
            <a:extLst>
              <a:ext uri="{FF2B5EF4-FFF2-40B4-BE49-F238E27FC236}">
                <a16:creationId xmlns:a16="http://schemas.microsoft.com/office/drawing/2014/main" id="{B20F6416-CB42-D830-BD50-BB40C09EFA72}"/>
              </a:ext>
            </a:extLst>
          </p:cNvPr>
          <p:cNvPicPr>
            <a:picLocks noChangeAspect="1"/>
          </p:cNvPicPr>
          <p:nvPr/>
        </p:nvPicPr>
        <p:blipFill>
          <a:blip r:embed="rId6"/>
          <a:stretch>
            <a:fillRect/>
          </a:stretch>
        </p:blipFill>
        <p:spPr>
          <a:xfrm>
            <a:off x="5019820" y="788354"/>
            <a:ext cx="5444200" cy="1420491"/>
          </a:xfrm>
          <a:prstGeom prst="rect">
            <a:avLst/>
          </a:prstGeom>
        </p:spPr>
      </p:pic>
      <p:sp>
        <p:nvSpPr>
          <p:cNvPr id="3" name="TextBox 2">
            <a:extLst>
              <a:ext uri="{FF2B5EF4-FFF2-40B4-BE49-F238E27FC236}">
                <a16:creationId xmlns:a16="http://schemas.microsoft.com/office/drawing/2014/main" id="{3F05E076-442D-64F2-63A7-1B968B04EBCF}"/>
              </a:ext>
            </a:extLst>
          </p:cNvPr>
          <p:cNvSpPr txBox="1"/>
          <p:nvPr/>
        </p:nvSpPr>
        <p:spPr>
          <a:xfrm>
            <a:off x="4612640" y="2296160"/>
            <a:ext cx="6593840" cy="1569660"/>
          </a:xfrm>
          <a:prstGeom prst="rect">
            <a:avLst/>
          </a:prstGeom>
          <a:noFill/>
        </p:spPr>
        <p:txBody>
          <a:bodyPr wrap="square" rtlCol="0">
            <a:spAutoFit/>
          </a:bodyPr>
          <a:lstStyle/>
          <a:p>
            <a:pPr algn="ctr"/>
            <a:r>
              <a:rPr lang="en-US" sz="4800" dirty="0" err="1">
                <a:latin typeface="Calibri" panose="020F0502020204030204" pitchFamily="34" charset="0"/>
                <a:cs typeface="Calibri" panose="020F0502020204030204" pitchFamily="34" charset="0"/>
              </a:rPr>
              <a:t>Đề</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xuất</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những</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việc</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làm</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để</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giữ</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gìn</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tình</a:t>
            </a:r>
            <a:r>
              <a:rPr lang="en-US" sz="4800" dirty="0">
                <a:latin typeface="Calibri" panose="020F0502020204030204" pitchFamily="34" charset="0"/>
                <a:cs typeface="Calibri" panose="020F0502020204030204" pitchFamily="34" charset="0"/>
              </a:rPr>
              <a:t> </a:t>
            </a:r>
            <a:r>
              <a:rPr lang="en-US" sz="4800" dirty="0" err="1">
                <a:latin typeface="Calibri" panose="020F0502020204030204" pitchFamily="34" charset="0"/>
                <a:cs typeface="Calibri" panose="020F0502020204030204" pitchFamily="34" charset="0"/>
              </a:rPr>
              <a:t>bạn</a:t>
            </a:r>
            <a:endParaRPr lang="en-US" sz="4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54201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Weltkindertag! by Slidego">
  <a:themeElements>
    <a:clrScheme name="Simple Light">
      <a:dk1>
        <a:srgbClr val="000000"/>
      </a:dk1>
      <a:lt1>
        <a:srgbClr val="FFFFFF"/>
      </a:lt1>
      <a:dk2>
        <a:srgbClr val="A3EEFF"/>
      </a:dk2>
      <a:lt2>
        <a:srgbClr val="FFC600"/>
      </a:lt2>
      <a:accent1>
        <a:srgbClr val="FF8C00"/>
      </a:accent1>
      <a:accent2>
        <a:srgbClr val="F7727B"/>
      </a:accent2>
      <a:accent3>
        <a:srgbClr val="621B21"/>
      </a:accent3>
      <a:accent4>
        <a:srgbClr val="CEDE86"/>
      </a:accent4>
      <a:accent5>
        <a:srgbClr val="9DCA55"/>
      </a:accent5>
      <a:accent6>
        <a:srgbClr val="3D7D4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1035</TotalTime>
  <Words>447</Words>
  <Application>Microsoft Office PowerPoint</Application>
  <PresentationFormat>Widescreen</PresentationFormat>
  <Paragraphs>32</Paragraphs>
  <Slides>20</Slides>
  <Notes>5</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20</vt:i4>
      </vt:variant>
    </vt:vector>
  </HeadingPairs>
  <TitlesOfParts>
    <vt:vector size="35" baseType="lpstr">
      <vt:lpstr>等线</vt:lpstr>
      <vt:lpstr>#9Slide04 SFU Fenice Regular</vt:lpstr>
      <vt:lpstr>Arial</vt:lpstr>
      <vt:lpstr>Calibri</vt:lpstr>
      <vt:lpstr>Cambria</vt:lpstr>
      <vt:lpstr>Lato</vt:lpstr>
      <vt:lpstr>Livvic</vt:lpstr>
      <vt:lpstr>Open Sans</vt:lpstr>
      <vt:lpstr>Patrick Hand</vt:lpstr>
      <vt:lpstr>Roboto</vt:lpstr>
      <vt:lpstr>Roboto Condensed Light</vt:lpstr>
      <vt:lpstr>SVN-Kitten</vt:lpstr>
      <vt:lpstr>SVN-Poky's</vt:lpstr>
      <vt:lpstr>Times New Roman</vt:lpstr>
      <vt:lpstr>Weltkindertag! by Slidego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huong</dc:creator>
  <dc:description>9Slide.vn</dc:description>
  <cp:lastModifiedBy>Hương</cp:lastModifiedBy>
  <cp:revision>59</cp:revision>
  <dcterms:created xsi:type="dcterms:W3CDTF">2022-07-21T15:03:37Z</dcterms:created>
  <dcterms:modified xsi:type="dcterms:W3CDTF">2024-09-03T03:27:36Z</dcterms:modified>
  <cp:category>9Slide.vn</cp:category>
</cp:coreProperties>
</file>