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9" r:id="rId2"/>
    <p:sldId id="263" r:id="rId3"/>
    <p:sldId id="257" r:id="rId4"/>
    <p:sldId id="261" r:id="rId5"/>
    <p:sldId id="260" r:id="rId6"/>
    <p:sldId id="266" r:id="rId7"/>
    <p:sldId id="267" r:id="rId8"/>
    <p:sldId id="268" r:id="rId9"/>
    <p:sldId id="264" r:id="rId10"/>
    <p:sldId id="286" r:id="rId11"/>
    <p:sldId id="285" r:id="rId12"/>
    <p:sldId id="262" r:id="rId13"/>
    <p:sldId id="287" r:id="rId14"/>
    <p:sldId id="26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33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9386" autoAdjust="0"/>
  </p:normalViewPr>
  <p:slideViewPr>
    <p:cSldViewPr snapToGrid="0">
      <p:cViewPr varScale="1">
        <p:scale>
          <a:sx n="45" d="100"/>
          <a:sy n="45" d="100"/>
        </p:scale>
        <p:origin x="168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4D8BD-037E-4C1C-9BFA-3501E8C34330}" type="datetimeFigureOut">
              <a:rPr lang="en-US" smtClean="0"/>
              <a:t>03/09/2024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BFCDDB-24F7-49E4-81C2-9F3510FCC4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87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5208B7-79F7-4FA2-BFDA-95A81DC7CA51}" type="slidenum"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12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" y="746125"/>
            <a:ext cx="6604000" cy="3716338"/>
          </a:xfrm>
          <a:ln w="12700" cap="flat"/>
        </p:spPr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2075" tIns="46038" rIns="92075" bIns="46038"/>
          <a:lstStyle/>
          <a:p>
            <a:r>
              <a:rPr lang="vi-VN" sz="1800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Để có được tình bạn đẹp các em hãy đến với bài học ngày hôm nay – </a:t>
            </a:r>
            <a:r>
              <a:rPr lang="vi-VN" sz="18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Chủ đề 2 – Tiết 2: Kế hoạch hoạt động “Cùng làm nên kỉ niệm”.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58199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BC432600-F88F-5D34-3917-0FC802F6A0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976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2024/9/3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1250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2024/9/3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7413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2024/9/3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3989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2024/9/3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11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396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02DDB58-06EB-5059-A296-3737BCFA06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E32A10B-896E-692A-EF01-ACFBF74EE0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43555" y="-1"/>
            <a:ext cx="3796907" cy="292825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C521FD3-534A-25C5-B838-307C697D23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8388549" y="-39054"/>
            <a:ext cx="3422396" cy="263942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A032977-EBCC-ED36-F25C-6AC53F469F8A}"/>
              </a:ext>
            </a:extLst>
          </p:cNvPr>
          <p:cNvSpPr/>
          <p:nvPr userDrawn="1"/>
        </p:nvSpPr>
        <p:spPr>
          <a:xfrm>
            <a:off x="-1" y="457200"/>
            <a:ext cx="12192001" cy="59283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520C588-5CCE-4A48-8EB8-928C545378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23" y="497836"/>
            <a:ext cx="990604" cy="99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9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10">
          <p15:clr>
            <a:srgbClr val="FBAE40"/>
          </p15:clr>
        </p15:guide>
        <p15:guide id="4" pos="694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02DDB58-06EB-5059-A296-3737BCFA06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A032977-EBCC-ED36-F25C-6AC53F469F8A}"/>
              </a:ext>
            </a:extLst>
          </p:cNvPr>
          <p:cNvSpPr/>
          <p:nvPr userDrawn="1"/>
        </p:nvSpPr>
        <p:spPr>
          <a:xfrm>
            <a:off x="292423" y="231819"/>
            <a:ext cx="11633415" cy="64265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4" name="图片 11">
            <a:extLst>
              <a:ext uri="{FF2B5EF4-FFF2-40B4-BE49-F238E27FC236}">
                <a16:creationId xmlns:a16="http://schemas.microsoft.com/office/drawing/2014/main" id="{2E32A10B-896E-692A-EF01-ACFBF74EE0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223859" y="0"/>
            <a:ext cx="2554995" cy="1970468"/>
          </a:xfrm>
          <a:prstGeom prst="rect">
            <a:avLst/>
          </a:prstGeom>
        </p:spPr>
      </p:pic>
      <p:pic>
        <p:nvPicPr>
          <p:cNvPr id="15" name="图片 12">
            <a:extLst>
              <a:ext uri="{FF2B5EF4-FFF2-40B4-BE49-F238E27FC236}">
                <a16:creationId xmlns:a16="http://schemas.microsoft.com/office/drawing/2014/main" id="{4C521FD3-534A-25C5-B838-307C697D23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9352575" y="-109680"/>
            <a:ext cx="2839425" cy="2189827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flipH="1">
            <a:off x="-141282" y="5516706"/>
            <a:ext cx="2389839" cy="145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266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10">
          <p15:clr>
            <a:srgbClr val="FBAE40"/>
          </p15:clr>
        </p15:guide>
        <p15:guide id="4" pos="694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02DDB58-06EB-5059-A296-3737BCFA06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343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E32A10B-896E-692A-EF01-ACFBF74EE0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43555" y="-1"/>
            <a:ext cx="3796907" cy="2928258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C521FD3-534A-25C5-B838-307C697D23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8388549" y="-39054"/>
            <a:ext cx="3422396" cy="2639427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A032977-EBCC-ED36-F25C-6AC53F469F8A}"/>
              </a:ext>
            </a:extLst>
          </p:cNvPr>
          <p:cNvSpPr/>
          <p:nvPr userDrawn="1"/>
        </p:nvSpPr>
        <p:spPr>
          <a:xfrm>
            <a:off x="-1" y="457200"/>
            <a:ext cx="12192001" cy="59283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520C588-5CCE-4A48-8EB8-928C5453785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23" y="497836"/>
            <a:ext cx="990604" cy="99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092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10">
          <p15:clr>
            <a:srgbClr val="FBAE40"/>
          </p15:clr>
        </p15:guide>
        <p15:guide id="4" pos="6947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2024/9/3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621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2024/9/3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916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2024/9/3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816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2024/9/3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932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97B5FA-0921-464F-AAE1-844C04324D75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2024/9/3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65CE74E-AB26-4998-AD42-012C4C1AD07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904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9Slide.vn - 2019">
            <a:extLst>
              <a:ext uri="{FF2B5EF4-FFF2-40B4-BE49-F238E27FC236}">
                <a16:creationId xmlns:a16="http://schemas.microsoft.com/office/drawing/2014/main" id="{7F394EF5-2C0E-55C7-85A1-5F2B071FBD8B}"/>
              </a:ext>
            </a:extLst>
          </p:cNvPr>
          <p:cNvSpPr txBox="1"/>
          <p:nvPr userDrawn="1"/>
        </p:nvSpPr>
        <p:spPr>
          <a:xfrm>
            <a:off x="0" y="-1604665"/>
            <a:ext cx="121920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</p:spTree>
    <p:extLst>
      <p:ext uri="{BB962C8B-B14F-4D97-AF65-F5344CB8AC3E}">
        <p14:creationId xmlns:p14="http://schemas.microsoft.com/office/powerpoint/2010/main" val="1227038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20.png"/><Relationship Id="rId5" Type="http://schemas.openxmlformats.org/officeDocument/2006/relationships/image" Target="../media/image8.png"/><Relationship Id="rId10" Type="http://schemas.openxmlformats.org/officeDocument/2006/relationships/image" Target="../media/image19.png"/><Relationship Id="rId4" Type="http://schemas.openxmlformats.org/officeDocument/2006/relationships/image" Target="../media/image2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>
            <a:extLst>
              <a:ext uri="{FF2B5EF4-FFF2-40B4-BE49-F238E27FC236}">
                <a16:creationId xmlns:a16="http://schemas.microsoft.com/office/drawing/2014/main" id="{27F89A51-3CE5-03F3-28EB-9B0CD1AA7A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84" b="13623"/>
          <a:stretch/>
        </p:blipFill>
        <p:spPr>
          <a:xfrm>
            <a:off x="1310278" y="1"/>
            <a:ext cx="9440680" cy="6858000"/>
          </a:xfrm>
          <a:prstGeom prst="rect">
            <a:avLst/>
          </a:prstGeom>
          <a:ln>
            <a:noFill/>
          </a:ln>
          <a:effectLst>
            <a:outerShdw blurRad="127000" dist="127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pic>
        <p:nvPicPr>
          <p:cNvPr id="3" name="图片 11">
            <a:extLst>
              <a:ext uri="{FF2B5EF4-FFF2-40B4-BE49-F238E27FC236}">
                <a16:creationId xmlns:a16="http://schemas.microsoft.com/office/drawing/2014/main" id="{0201C329-5DAD-4113-FA57-7EA2CD834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5" r="65714"/>
          <a:stretch/>
        </p:blipFill>
        <p:spPr>
          <a:xfrm>
            <a:off x="8786488" y="3500894"/>
            <a:ext cx="3534579" cy="2589819"/>
          </a:xfrm>
          <a:prstGeom prst="rect">
            <a:avLst/>
          </a:prstGeom>
        </p:spPr>
      </p:pic>
      <p:pic>
        <p:nvPicPr>
          <p:cNvPr id="4" name="图片 13">
            <a:extLst>
              <a:ext uri="{FF2B5EF4-FFF2-40B4-BE49-F238E27FC236}">
                <a16:creationId xmlns:a16="http://schemas.microsoft.com/office/drawing/2014/main" id="{420BAF14-45A1-B44E-7872-51319487CC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43555" y="-1"/>
            <a:ext cx="3796907" cy="2928258"/>
          </a:xfrm>
          <a:prstGeom prst="rect">
            <a:avLst/>
          </a:prstGeom>
        </p:spPr>
      </p:pic>
      <p:pic>
        <p:nvPicPr>
          <p:cNvPr id="5" name="图片 14">
            <a:extLst>
              <a:ext uri="{FF2B5EF4-FFF2-40B4-BE49-F238E27FC236}">
                <a16:creationId xmlns:a16="http://schemas.microsoft.com/office/drawing/2014/main" id="{D1D89C96-4D46-A2A9-C6C4-7762C3BD2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8388549" y="-39054"/>
            <a:ext cx="3422396" cy="2639427"/>
          </a:xfrm>
          <a:prstGeom prst="rect">
            <a:avLst/>
          </a:prstGeom>
        </p:spPr>
      </p:pic>
      <p:pic>
        <p:nvPicPr>
          <p:cNvPr id="6" name="图片 34">
            <a:extLst>
              <a:ext uri="{FF2B5EF4-FFF2-40B4-BE49-F238E27FC236}">
                <a16:creationId xmlns:a16="http://schemas.microsoft.com/office/drawing/2014/main" id="{458F311E-6FC7-150F-F1EA-CE013B8ACC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37"/>
          <a:stretch/>
        </p:blipFill>
        <p:spPr>
          <a:xfrm>
            <a:off x="0" y="4212770"/>
            <a:ext cx="12192000" cy="264522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24">
            <a:extLst>
              <a:ext uri="{FF2B5EF4-FFF2-40B4-BE49-F238E27FC236}">
                <a16:creationId xmlns:a16="http://schemas.microsoft.com/office/drawing/2014/main" id="{93BABAF3-EDBD-6C78-220D-84409F0829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1"/>
          <a:stretch/>
        </p:blipFill>
        <p:spPr>
          <a:xfrm>
            <a:off x="7379003" y="3190131"/>
            <a:ext cx="4539428" cy="3333264"/>
          </a:xfrm>
          <a:prstGeom prst="rect">
            <a:avLst/>
          </a:prstGeom>
        </p:spPr>
      </p:pic>
      <p:pic>
        <p:nvPicPr>
          <p:cNvPr id="8" name="图片 26">
            <a:extLst>
              <a:ext uri="{FF2B5EF4-FFF2-40B4-BE49-F238E27FC236}">
                <a16:creationId xmlns:a16="http://schemas.microsoft.com/office/drawing/2014/main" id="{197784B3-14EB-2288-02AB-123826252A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0227"/>
            <a:ext cx="3950313" cy="3950313"/>
          </a:xfrm>
          <a:prstGeom prst="rect">
            <a:avLst/>
          </a:prstGeom>
        </p:spPr>
      </p:pic>
      <p:pic>
        <p:nvPicPr>
          <p:cNvPr id="12" name="图片 30">
            <a:extLst>
              <a:ext uri="{FF2B5EF4-FFF2-40B4-BE49-F238E27FC236}">
                <a16:creationId xmlns:a16="http://schemas.microsoft.com/office/drawing/2014/main" id="{ADDC85EA-49AB-1AA6-BA19-E65EEA31552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015" y="5305825"/>
            <a:ext cx="1261576" cy="12615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20517" y="482358"/>
            <a:ext cx="5636904" cy="431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6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9538E94D-E7ED-EF95-75A9-FCAF14978D4F}"/>
              </a:ext>
            </a:extLst>
          </p:cNvPr>
          <p:cNvSpPr/>
          <p:nvPr/>
        </p:nvSpPr>
        <p:spPr>
          <a:xfrm>
            <a:off x="4429761" y="1981200"/>
            <a:ext cx="4419600" cy="4259580"/>
          </a:xfrm>
          <a:custGeom>
            <a:avLst/>
            <a:gdLst/>
            <a:ahLst/>
            <a:cxnLst/>
            <a:rect l="l" t="t" r="r" b="b"/>
            <a:pathLst>
              <a:path w="8583677" h="8229600">
                <a:moveTo>
                  <a:pt x="0" y="0"/>
                </a:moveTo>
                <a:lnTo>
                  <a:pt x="8583677" y="0"/>
                </a:lnTo>
                <a:lnTo>
                  <a:pt x="858367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矩形: 圆角 33">
            <a:extLst>
              <a:ext uri="{FF2B5EF4-FFF2-40B4-BE49-F238E27FC236}">
                <a16:creationId xmlns:a16="http://schemas.microsoft.com/office/drawing/2014/main" id="{F57AE0D6-1C64-7008-AA60-8135E296DF2B}"/>
              </a:ext>
            </a:extLst>
          </p:cNvPr>
          <p:cNvSpPr/>
          <p:nvPr/>
        </p:nvSpPr>
        <p:spPr>
          <a:xfrm>
            <a:off x="950387" y="0"/>
            <a:ext cx="10440785" cy="1783946"/>
          </a:xfrm>
          <a:custGeom>
            <a:avLst/>
            <a:gdLst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99714" h="4332514">
                <a:moveTo>
                  <a:pt x="0" y="722100"/>
                </a:moveTo>
                <a:cubicBezTo>
                  <a:pt x="0" y="323295"/>
                  <a:pt x="323295" y="0"/>
                  <a:pt x="722100" y="0"/>
                </a:cubicBezTo>
                <a:cubicBezTo>
                  <a:pt x="3150813" y="468086"/>
                  <a:pt x="4632472" y="261257"/>
                  <a:pt x="7877614" y="0"/>
                </a:cubicBezTo>
                <a:cubicBezTo>
                  <a:pt x="8276419" y="0"/>
                  <a:pt x="8599714" y="323295"/>
                  <a:pt x="8599714" y="722100"/>
                </a:cubicBezTo>
                <a:cubicBezTo>
                  <a:pt x="8360228" y="2729900"/>
                  <a:pt x="8599714" y="2647643"/>
                  <a:pt x="8599714" y="3610414"/>
                </a:cubicBezTo>
                <a:cubicBezTo>
                  <a:pt x="8599714" y="4009219"/>
                  <a:pt x="8276419" y="4332514"/>
                  <a:pt x="7877614" y="4332514"/>
                </a:cubicBezTo>
                <a:cubicBezTo>
                  <a:pt x="5492443" y="4332514"/>
                  <a:pt x="3727757" y="3984171"/>
                  <a:pt x="722100" y="4332514"/>
                </a:cubicBezTo>
                <a:cubicBezTo>
                  <a:pt x="323295" y="4332514"/>
                  <a:pt x="0" y="4009219"/>
                  <a:pt x="0" y="3610414"/>
                </a:cubicBezTo>
                <a:cubicBezTo>
                  <a:pt x="0" y="2647643"/>
                  <a:pt x="119743" y="2446871"/>
                  <a:pt x="0" y="722100"/>
                </a:cubicBezTo>
                <a:close/>
              </a:path>
            </a:pathLst>
          </a:custGeom>
          <a:solidFill>
            <a:srgbClr val="C8E597">
              <a:alpha val="95000"/>
            </a:srgbClr>
          </a:solidFill>
          <a:ln w="28575">
            <a:solidFill>
              <a:srgbClr val="72A02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Bỏ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phiếu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bình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chọn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cho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hoạt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động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và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bản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kế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hoạch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khả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thi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nhất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.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阿里巴巴普惠体" panose="00020600040101010101"/>
            </a:endParaRPr>
          </a:p>
        </p:txBody>
      </p:sp>
    </p:spTree>
    <p:extLst>
      <p:ext uri="{BB962C8B-B14F-4D97-AF65-F5344CB8AC3E}">
        <p14:creationId xmlns:p14="http://schemas.microsoft.com/office/powerpoint/2010/main" val="290389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33">
            <a:extLst>
              <a:ext uri="{FF2B5EF4-FFF2-40B4-BE49-F238E27FC236}">
                <a16:creationId xmlns:a16="http://schemas.microsoft.com/office/drawing/2014/main" id="{196E4E3F-EDAF-0AB5-58BF-F1168746AD14}"/>
              </a:ext>
            </a:extLst>
          </p:cNvPr>
          <p:cNvSpPr/>
          <p:nvPr/>
        </p:nvSpPr>
        <p:spPr>
          <a:xfrm>
            <a:off x="828467" y="78542"/>
            <a:ext cx="10440785" cy="1783946"/>
          </a:xfrm>
          <a:custGeom>
            <a:avLst/>
            <a:gdLst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99714" h="4332514">
                <a:moveTo>
                  <a:pt x="0" y="722100"/>
                </a:moveTo>
                <a:cubicBezTo>
                  <a:pt x="0" y="323295"/>
                  <a:pt x="323295" y="0"/>
                  <a:pt x="722100" y="0"/>
                </a:cubicBezTo>
                <a:cubicBezTo>
                  <a:pt x="3150813" y="468086"/>
                  <a:pt x="4632472" y="261257"/>
                  <a:pt x="7877614" y="0"/>
                </a:cubicBezTo>
                <a:cubicBezTo>
                  <a:pt x="8276419" y="0"/>
                  <a:pt x="8599714" y="323295"/>
                  <a:pt x="8599714" y="722100"/>
                </a:cubicBezTo>
                <a:cubicBezTo>
                  <a:pt x="8360228" y="2729900"/>
                  <a:pt x="8599714" y="2647643"/>
                  <a:pt x="8599714" y="3610414"/>
                </a:cubicBezTo>
                <a:cubicBezTo>
                  <a:pt x="8599714" y="4009219"/>
                  <a:pt x="8276419" y="4332514"/>
                  <a:pt x="7877614" y="4332514"/>
                </a:cubicBezTo>
                <a:cubicBezTo>
                  <a:pt x="5492443" y="4332514"/>
                  <a:pt x="3727757" y="3984171"/>
                  <a:pt x="722100" y="4332514"/>
                </a:cubicBezTo>
                <a:cubicBezTo>
                  <a:pt x="323295" y="4332514"/>
                  <a:pt x="0" y="4009219"/>
                  <a:pt x="0" y="3610414"/>
                </a:cubicBezTo>
                <a:cubicBezTo>
                  <a:pt x="0" y="2647643"/>
                  <a:pt x="119743" y="2446871"/>
                  <a:pt x="0" y="722100"/>
                </a:cubicBezTo>
                <a:close/>
              </a:path>
            </a:pathLst>
          </a:custGeom>
          <a:solidFill>
            <a:srgbClr val="C8E597">
              <a:alpha val="95000"/>
            </a:srgbClr>
          </a:solidFill>
          <a:ln w="28575">
            <a:solidFill>
              <a:srgbClr val="72A02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Các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tổ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lại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thảo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luận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để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phân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công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nhiệm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vụ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cụ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thể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cho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từng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thành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viên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: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阿里巴巴普惠体" panose="00020600040101010101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A6C64FF-3FFB-48DD-AE41-EC1185EBCDF5}"/>
              </a:ext>
            </a:extLst>
          </p:cNvPr>
          <p:cNvGrpSpPr/>
          <p:nvPr/>
        </p:nvGrpSpPr>
        <p:grpSpPr>
          <a:xfrm>
            <a:off x="2382678" y="2408944"/>
            <a:ext cx="7807802" cy="3861874"/>
            <a:chOff x="4638198" y="458224"/>
            <a:chExt cx="7145383" cy="341547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CB1A807-83B4-8FE3-483F-348B461AF1DA}"/>
                </a:ext>
              </a:extLst>
            </p:cNvPr>
            <p:cNvGrpSpPr/>
            <p:nvPr/>
          </p:nvGrpSpPr>
          <p:grpSpPr>
            <a:xfrm>
              <a:off x="4638198" y="458224"/>
              <a:ext cx="7145383" cy="3415476"/>
              <a:chOff x="0" y="0"/>
              <a:chExt cx="9454516" cy="4572992"/>
            </a:xfrm>
          </p:grpSpPr>
          <p:sp>
            <p:nvSpPr>
              <p:cNvPr id="7" name="Freeform 3">
                <a:extLst>
                  <a:ext uri="{FF2B5EF4-FFF2-40B4-BE49-F238E27FC236}">
                    <a16:creationId xmlns:a16="http://schemas.microsoft.com/office/drawing/2014/main" id="{49042BA2-0F53-2EE4-13E9-C24D37C0EEF6}"/>
                  </a:ext>
                </a:extLst>
              </p:cNvPr>
              <p:cNvSpPr/>
              <p:nvPr/>
            </p:nvSpPr>
            <p:spPr>
              <a:xfrm>
                <a:off x="0" y="0"/>
                <a:ext cx="9454516" cy="4572992"/>
              </a:xfrm>
              <a:custGeom>
                <a:avLst/>
                <a:gdLst/>
                <a:ahLst/>
                <a:cxnLst/>
                <a:rect l="l" t="t" r="r" b="b"/>
                <a:pathLst>
                  <a:path w="9454516" h="4572992">
                    <a:moveTo>
                      <a:pt x="0" y="0"/>
                    </a:moveTo>
                    <a:lnTo>
                      <a:pt x="0" y="4043402"/>
                    </a:lnTo>
                    <a:lnTo>
                      <a:pt x="1088390" y="4043402"/>
                    </a:lnTo>
                    <a:lnTo>
                      <a:pt x="1305560" y="4572992"/>
                    </a:lnTo>
                    <a:lnTo>
                      <a:pt x="1524000" y="4043402"/>
                    </a:lnTo>
                    <a:lnTo>
                      <a:pt x="9454516" y="4043402"/>
                    </a:lnTo>
                    <a:lnTo>
                      <a:pt x="94545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6CE"/>
              </a:solidFill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en-US"/>
              </a:p>
            </p:txBody>
          </p:sp>
        </p:grpSp>
        <p:sp>
          <p:nvSpPr>
            <p:cNvPr id="6" name="TextBox 8">
              <a:extLst>
                <a:ext uri="{FF2B5EF4-FFF2-40B4-BE49-F238E27FC236}">
                  <a16:creationId xmlns:a16="http://schemas.microsoft.com/office/drawing/2014/main" id="{FA5E3ECF-B2B8-1261-F30F-49E5579AA331}"/>
                </a:ext>
              </a:extLst>
            </p:cNvPr>
            <p:cNvSpPr txBox="1"/>
            <p:nvPr/>
          </p:nvSpPr>
          <p:spPr>
            <a:xfrm>
              <a:off x="4874153" y="519708"/>
              <a:ext cx="6673411" cy="278738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vi-VN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+ Ngày giờ thực hiện.</a:t>
              </a:r>
            </a:p>
            <a:p>
              <a:pPr algn="just">
                <a:lnSpc>
                  <a:spcPct val="150000"/>
                </a:lnSpc>
              </a:pPr>
              <a:r>
                <a:rPr lang="vi-VN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+ Hoạt động của từng tổ (nhóm).</a:t>
              </a:r>
            </a:p>
            <a:p>
              <a:pPr algn="just">
                <a:lnSpc>
                  <a:spcPct val="150000"/>
                </a:lnSpc>
              </a:pPr>
              <a:r>
                <a:rPr lang="vi-VN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+ Phương tiện, trang phục khi thực hiện.</a:t>
              </a:r>
            </a:p>
            <a:p>
              <a:pPr algn="just">
                <a:lnSpc>
                  <a:spcPct val="150000"/>
                </a:lnSpc>
              </a:pPr>
              <a:r>
                <a:rPr lang="vi-VN" sz="28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+ Phân công ban truyền thông ghi lại hình ảnh, câu chuyện, đoạn phim.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3718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>
            <a:extLst>
              <a:ext uri="{FF2B5EF4-FFF2-40B4-BE49-F238E27FC236}">
                <a16:creationId xmlns:a16="http://schemas.microsoft.com/office/drawing/2014/main" id="{27F89A51-3CE5-03F3-28EB-9B0CD1AA7A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84" b="13623"/>
          <a:stretch/>
        </p:blipFill>
        <p:spPr>
          <a:xfrm>
            <a:off x="1310278" y="1"/>
            <a:ext cx="9440680" cy="6858000"/>
          </a:xfrm>
          <a:prstGeom prst="rect">
            <a:avLst/>
          </a:prstGeom>
          <a:ln>
            <a:noFill/>
          </a:ln>
          <a:effectLst>
            <a:outerShdw blurRad="127000" dist="127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pic>
        <p:nvPicPr>
          <p:cNvPr id="3" name="图片 11">
            <a:extLst>
              <a:ext uri="{FF2B5EF4-FFF2-40B4-BE49-F238E27FC236}">
                <a16:creationId xmlns:a16="http://schemas.microsoft.com/office/drawing/2014/main" id="{0201C329-5DAD-4113-FA57-7EA2CD834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5" r="65714"/>
          <a:stretch/>
        </p:blipFill>
        <p:spPr>
          <a:xfrm>
            <a:off x="8786488" y="3500894"/>
            <a:ext cx="3534579" cy="2589819"/>
          </a:xfrm>
          <a:prstGeom prst="rect">
            <a:avLst/>
          </a:prstGeom>
        </p:spPr>
      </p:pic>
      <p:pic>
        <p:nvPicPr>
          <p:cNvPr id="4" name="图片 13">
            <a:extLst>
              <a:ext uri="{FF2B5EF4-FFF2-40B4-BE49-F238E27FC236}">
                <a16:creationId xmlns:a16="http://schemas.microsoft.com/office/drawing/2014/main" id="{420BAF14-45A1-B44E-7872-51319487CC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43555" y="-1"/>
            <a:ext cx="3796907" cy="2928258"/>
          </a:xfrm>
          <a:prstGeom prst="rect">
            <a:avLst/>
          </a:prstGeom>
        </p:spPr>
      </p:pic>
      <p:pic>
        <p:nvPicPr>
          <p:cNvPr id="5" name="图片 14">
            <a:extLst>
              <a:ext uri="{FF2B5EF4-FFF2-40B4-BE49-F238E27FC236}">
                <a16:creationId xmlns:a16="http://schemas.microsoft.com/office/drawing/2014/main" id="{D1D89C96-4D46-A2A9-C6C4-7762C3BD2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8388549" y="-39054"/>
            <a:ext cx="3422396" cy="2639427"/>
          </a:xfrm>
          <a:prstGeom prst="rect">
            <a:avLst/>
          </a:prstGeom>
        </p:spPr>
      </p:pic>
      <p:pic>
        <p:nvPicPr>
          <p:cNvPr id="6" name="图片 34">
            <a:extLst>
              <a:ext uri="{FF2B5EF4-FFF2-40B4-BE49-F238E27FC236}">
                <a16:creationId xmlns:a16="http://schemas.microsoft.com/office/drawing/2014/main" id="{458F311E-6FC7-150F-F1EA-CE013B8ACC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37"/>
          <a:stretch/>
        </p:blipFill>
        <p:spPr>
          <a:xfrm>
            <a:off x="0" y="4212770"/>
            <a:ext cx="12192000" cy="264522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24">
            <a:extLst>
              <a:ext uri="{FF2B5EF4-FFF2-40B4-BE49-F238E27FC236}">
                <a16:creationId xmlns:a16="http://schemas.microsoft.com/office/drawing/2014/main" id="{93BABAF3-EDBD-6C78-220D-84409F0829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1"/>
          <a:stretch/>
        </p:blipFill>
        <p:spPr>
          <a:xfrm>
            <a:off x="7379003" y="3190131"/>
            <a:ext cx="4539428" cy="3333264"/>
          </a:xfrm>
          <a:prstGeom prst="rect">
            <a:avLst/>
          </a:prstGeom>
        </p:spPr>
      </p:pic>
      <p:pic>
        <p:nvPicPr>
          <p:cNvPr id="8" name="图片 26">
            <a:extLst>
              <a:ext uri="{FF2B5EF4-FFF2-40B4-BE49-F238E27FC236}">
                <a16:creationId xmlns:a16="http://schemas.microsoft.com/office/drawing/2014/main" id="{197784B3-14EB-2288-02AB-123826252A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0227"/>
            <a:ext cx="3950313" cy="3950313"/>
          </a:xfrm>
          <a:prstGeom prst="rect">
            <a:avLst/>
          </a:prstGeom>
        </p:spPr>
      </p:pic>
      <p:pic>
        <p:nvPicPr>
          <p:cNvPr id="12" name="图片 30">
            <a:extLst>
              <a:ext uri="{FF2B5EF4-FFF2-40B4-BE49-F238E27FC236}">
                <a16:creationId xmlns:a16="http://schemas.microsoft.com/office/drawing/2014/main" id="{ADDC85EA-49AB-1AA6-BA19-E65EEA31552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015" y="5305825"/>
            <a:ext cx="1261576" cy="126157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28943" y="301883"/>
            <a:ext cx="6112614" cy="473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1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33">
            <a:extLst>
              <a:ext uri="{FF2B5EF4-FFF2-40B4-BE49-F238E27FC236}">
                <a16:creationId xmlns:a16="http://schemas.microsoft.com/office/drawing/2014/main" id="{D4CD51D2-D0A8-6C46-F93E-EAB35605EA35}"/>
              </a:ext>
            </a:extLst>
          </p:cNvPr>
          <p:cNvSpPr/>
          <p:nvPr/>
        </p:nvSpPr>
        <p:spPr>
          <a:xfrm>
            <a:off x="991027" y="596702"/>
            <a:ext cx="10440785" cy="1783946"/>
          </a:xfrm>
          <a:custGeom>
            <a:avLst/>
            <a:gdLst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99714" h="4332514">
                <a:moveTo>
                  <a:pt x="0" y="722100"/>
                </a:moveTo>
                <a:cubicBezTo>
                  <a:pt x="0" y="323295"/>
                  <a:pt x="323295" y="0"/>
                  <a:pt x="722100" y="0"/>
                </a:cubicBezTo>
                <a:cubicBezTo>
                  <a:pt x="3150813" y="468086"/>
                  <a:pt x="4632472" y="261257"/>
                  <a:pt x="7877614" y="0"/>
                </a:cubicBezTo>
                <a:cubicBezTo>
                  <a:pt x="8276419" y="0"/>
                  <a:pt x="8599714" y="323295"/>
                  <a:pt x="8599714" y="722100"/>
                </a:cubicBezTo>
                <a:cubicBezTo>
                  <a:pt x="8360228" y="2729900"/>
                  <a:pt x="8599714" y="2647643"/>
                  <a:pt x="8599714" y="3610414"/>
                </a:cubicBezTo>
                <a:cubicBezTo>
                  <a:pt x="8599714" y="4009219"/>
                  <a:pt x="8276419" y="4332514"/>
                  <a:pt x="7877614" y="4332514"/>
                </a:cubicBezTo>
                <a:cubicBezTo>
                  <a:pt x="5492443" y="4332514"/>
                  <a:pt x="3727757" y="3984171"/>
                  <a:pt x="722100" y="4332514"/>
                </a:cubicBezTo>
                <a:cubicBezTo>
                  <a:pt x="323295" y="4332514"/>
                  <a:pt x="0" y="4009219"/>
                  <a:pt x="0" y="3610414"/>
                </a:cubicBezTo>
                <a:cubicBezTo>
                  <a:pt x="0" y="2647643"/>
                  <a:pt x="119743" y="2446871"/>
                  <a:pt x="0" y="722100"/>
                </a:cubicBezTo>
                <a:close/>
              </a:path>
            </a:pathLst>
          </a:custGeom>
          <a:solidFill>
            <a:srgbClr val="C8E597">
              <a:alpha val="95000"/>
            </a:srgbClr>
          </a:solidFill>
          <a:ln w="28575">
            <a:solidFill>
              <a:srgbClr val="72A02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Về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nhà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: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Chuẩn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bị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đồ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dùng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cho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việc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thực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hiện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kế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hoạch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“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Cùng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làm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nên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kỉ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40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niệm</a:t>
            </a:r>
            <a:r>
              <a:rPr lang="en-US" altLang="zh-CN" sz="40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”. 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阿里巴巴普惠体" panose="00020600040101010101"/>
            </a:endParaRPr>
          </a:p>
        </p:txBody>
      </p:sp>
      <p:sp>
        <p:nvSpPr>
          <p:cNvPr id="3" name="Freeform 11">
            <a:extLst>
              <a:ext uri="{FF2B5EF4-FFF2-40B4-BE49-F238E27FC236}">
                <a16:creationId xmlns:a16="http://schemas.microsoft.com/office/drawing/2014/main" id="{4F6A2CCE-14D0-E422-D6B3-CE49BF823A8B}"/>
              </a:ext>
            </a:extLst>
          </p:cNvPr>
          <p:cNvSpPr/>
          <p:nvPr/>
        </p:nvSpPr>
        <p:spPr>
          <a:xfrm>
            <a:off x="3843000" y="3021895"/>
            <a:ext cx="4245429" cy="3409385"/>
          </a:xfrm>
          <a:custGeom>
            <a:avLst/>
            <a:gdLst/>
            <a:ahLst/>
            <a:cxnLst/>
            <a:rect l="l" t="t" r="r" b="b"/>
            <a:pathLst>
              <a:path w="5050073" h="3920119">
                <a:moveTo>
                  <a:pt x="0" y="0"/>
                </a:moveTo>
                <a:lnTo>
                  <a:pt x="5050073" y="0"/>
                </a:lnTo>
                <a:lnTo>
                  <a:pt x="5050073" y="3920119"/>
                </a:lnTo>
                <a:lnTo>
                  <a:pt x="0" y="392011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47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>
            <a:extLst>
              <a:ext uri="{FF2B5EF4-FFF2-40B4-BE49-F238E27FC236}">
                <a16:creationId xmlns:a16="http://schemas.microsoft.com/office/drawing/2014/main" id="{27F89A51-3CE5-03F3-28EB-9B0CD1AA7A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84" b="13623"/>
          <a:stretch/>
        </p:blipFill>
        <p:spPr>
          <a:xfrm>
            <a:off x="1310278" y="1"/>
            <a:ext cx="9440680" cy="6858000"/>
          </a:xfrm>
          <a:prstGeom prst="rect">
            <a:avLst/>
          </a:prstGeom>
          <a:ln>
            <a:noFill/>
          </a:ln>
          <a:effectLst>
            <a:outerShdw blurRad="127000" dist="127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pic>
        <p:nvPicPr>
          <p:cNvPr id="3" name="图片 11">
            <a:extLst>
              <a:ext uri="{FF2B5EF4-FFF2-40B4-BE49-F238E27FC236}">
                <a16:creationId xmlns:a16="http://schemas.microsoft.com/office/drawing/2014/main" id="{0201C329-5DAD-4113-FA57-7EA2CD834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5" r="65714"/>
          <a:stretch/>
        </p:blipFill>
        <p:spPr>
          <a:xfrm>
            <a:off x="8786488" y="3500894"/>
            <a:ext cx="3534579" cy="2589819"/>
          </a:xfrm>
          <a:prstGeom prst="rect">
            <a:avLst/>
          </a:prstGeom>
        </p:spPr>
      </p:pic>
      <p:pic>
        <p:nvPicPr>
          <p:cNvPr id="4" name="图片 13">
            <a:extLst>
              <a:ext uri="{FF2B5EF4-FFF2-40B4-BE49-F238E27FC236}">
                <a16:creationId xmlns:a16="http://schemas.microsoft.com/office/drawing/2014/main" id="{420BAF14-45A1-B44E-7872-51319487CC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43555" y="-1"/>
            <a:ext cx="3796907" cy="2928258"/>
          </a:xfrm>
          <a:prstGeom prst="rect">
            <a:avLst/>
          </a:prstGeom>
        </p:spPr>
      </p:pic>
      <p:pic>
        <p:nvPicPr>
          <p:cNvPr id="5" name="图片 14">
            <a:extLst>
              <a:ext uri="{FF2B5EF4-FFF2-40B4-BE49-F238E27FC236}">
                <a16:creationId xmlns:a16="http://schemas.microsoft.com/office/drawing/2014/main" id="{D1D89C96-4D46-A2A9-C6C4-7762C3BD2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8388549" y="-39054"/>
            <a:ext cx="3422396" cy="2639427"/>
          </a:xfrm>
          <a:prstGeom prst="rect">
            <a:avLst/>
          </a:prstGeom>
        </p:spPr>
      </p:pic>
      <p:pic>
        <p:nvPicPr>
          <p:cNvPr id="6" name="图片 34">
            <a:extLst>
              <a:ext uri="{FF2B5EF4-FFF2-40B4-BE49-F238E27FC236}">
                <a16:creationId xmlns:a16="http://schemas.microsoft.com/office/drawing/2014/main" id="{458F311E-6FC7-150F-F1EA-CE013B8ACC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37"/>
          <a:stretch/>
        </p:blipFill>
        <p:spPr>
          <a:xfrm>
            <a:off x="0" y="4212770"/>
            <a:ext cx="12192000" cy="264522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24">
            <a:extLst>
              <a:ext uri="{FF2B5EF4-FFF2-40B4-BE49-F238E27FC236}">
                <a16:creationId xmlns:a16="http://schemas.microsoft.com/office/drawing/2014/main" id="{93BABAF3-EDBD-6C78-220D-84409F0829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1"/>
          <a:stretch/>
        </p:blipFill>
        <p:spPr>
          <a:xfrm>
            <a:off x="7379003" y="3190131"/>
            <a:ext cx="4539428" cy="3333264"/>
          </a:xfrm>
          <a:prstGeom prst="rect">
            <a:avLst/>
          </a:prstGeom>
        </p:spPr>
      </p:pic>
      <p:pic>
        <p:nvPicPr>
          <p:cNvPr id="8" name="图片 26">
            <a:extLst>
              <a:ext uri="{FF2B5EF4-FFF2-40B4-BE49-F238E27FC236}">
                <a16:creationId xmlns:a16="http://schemas.microsoft.com/office/drawing/2014/main" id="{197784B3-14EB-2288-02AB-123826252A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0227"/>
            <a:ext cx="3950313" cy="3950313"/>
          </a:xfrm>
          <a:prstGeom prst="rect">
            <a:avLst/>
          </a:prstGeom>
        </p:spPr>
      </p:pic>
      <p:pic>
        <p:nvPicPr>
          <p:cNvPr id="12" name="图片 30">
            <a:extLst>
              <a:ext uri="{FF2B5EF4-FFF2-40B4-BE49-F238E27FC236}">
                <a16:creationId xmlns:a16="http://schemas.microsoft.com/office/drawing/2014/main" id="{ADDC85EA-49AB-1AA6-BA19-E65EEA31552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015" y="5305825"/>
            <a:ext cx="1261576" cy="12615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/>
          <a:srcRect l="14469" r="14633" b="41954"/>
          <a:stretch/>
        </p:blipFill>
        <p:spPr>
          <a:xfrm>
            <a:off x="2054140" y="955247"/>
            <a:ext cx="7901470" cy="336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06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y2mate.com - LYRIC Mong Ước Kỉ Niệm Xưa  Tam Ca 3A  Video Lyric HD_720pFH">
            <a:hlinkClick r:id="" action="ppaction://media"/>
            <a:extLst>
              <a:ext uri="{FF2B5EF4-FFF2-40B4-BE49-F238E27FC236}">
                <a16:creationId xmlns:a16="http://schemas.microsoft.com/office/drawing/2014/main" id="{A932F087-AC42-534A-8C5A-2E0091CE8B9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04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962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C90D8AF0-B84C-C549-C72B-FAF7430F56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732"/>
          <a:stretch/>
        </p:blipFill>
        <p:spPr>
          <a:xfrm>
            <a:off x="206823" y="380240"/>
            <a:ext cx="11430005" cy="609752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id="{32E7A5ED-B021-F9E8-2455-AE3B3C9FE8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43555" y="-1"/>
            <a:ext cx="3796907" cy="2928258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451883F1-21B8-C53B-5202-24DFCF3E6F0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8388549" y="-39054"/>
            <a:ext cx="3422396" cy="263942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201C329-5DAD-4113-FA57-7EA2CD834BD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5" r="65714"/>
          <a:stretch/>
        </p:blipFill>
        <p:spPr>
          <a:xfrm>
            <a:off x="9095104" y="3562613"/>
            <a:ext cx="3534579" cy="2589819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458F311E-6FC7-150F-F1EA-CE013B8ACC0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37"/>
          <a:stretch/>
        </p:blipFill>
        <p:spPr>
          <a:xfrm>
            <a:off x="0" y="4212770"/>
            <a:ext cx="12192000" cy="264522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C6E22FA-7024-09FB-053C-D8AC2EEF6F2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57" y="2806180"/>
            <a:ext cx="4397843" cy="405181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D8B4E00-F9FD-BB62-C313-A30E6202452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1587" y="3480705"/>
            <a:ext cx="4109358" cy="4109358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:a16="http://schemas.microsoft.com/office/drawing/2014/main" id="{D6E8E9E5-86E6-02B7-F818-F56BD859522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380" y="5578544"/>
            <a:ext cx="1350926" cy="135092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10"/>
          <a:srcRect b="53723"/>
          <a:stretch/>
        </p:blipFill>
        <p:spPr>
          <a:xfrm rot="182133">
            <a:off x="2723733" y="1153631"/>
            <a:ext cx="7754784" cy="184796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16AA52A-2568-3B14-1382-2943F1A7FFD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070" y="-635"/>
            <a:ext cx="1523956" cy="15088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F46C49-26BA-2973-A945-5270EA3F872B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10475" y="2543175"/>
            <a:ext cx="8666155" cy="2184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193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>
            <a:extLst>
              <a:ext uri="{FF2B5EF4-FFF2-40B4-BE49-F238E27FC236}">
                <a16:creationId xmlns:a16="http://schemas.microsoft.com/office/drawing/2014/main" id="{27F89A51-3CE5-03F3-28EB-9B0CD1AA7A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84" b="13623"/>
          <a:stretch/>
        </p:blipFill>
        <p:spPr>
          <a:xfrm>
            <a:off x="1310278" y="1"/>
            <a:ext cx="9440680" cy="6858000"/>
          </a:xfrm>
          <a:prstGeom prst="rect">
            <a:avLst/>
          </a:prstGeom>
          <a:ln>
            <a:noFill/>
          </a:ln>
          <a:effectLst>
            <a:outerShdw blurRad="127000" dist="127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pic>
        <p:nvPicPr>
          <p:cNvPr id="3" name="图片 11">
            <a:extLst>
              <a:ext uri="{FF2B5EF4-FFF2-40B4-BE49-F238E27FC236}">
                <a16:creationId xmlns:a16="http://schemas.microsoft.com/office/drawing/2014/main" id="{0201C329-5DAD-4113-FA57-7EA2CD834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5" r="65714"/>
          <a:stretch/>
        </p:blipFill>
        <p:spPr>
          <a:xfrm>
            <a:off x="8786488" y="3500894"/>
            <a:ext cx="3534579" cy="2589819"/>
          </a:xfrm>
          <a:prstGeom prst="rect">
            <a:avLst/>
          </a:prstGeom>
        </p:spPr>
      </p:pic>
      <p:pic>
        <p:nvPicPr>
          <p:cNvPr id="4" name="图片 13">
            <a:extLst>
              <a:ext uri="{FF2B5EF4-FFF2-40B4-BE49-F238E27FC236}">
                <a16:creationId xmlns:a16="http://schemas.microsoft.com/office/drawing/2014/main" id="{420BAF14-45A1-B44E-7872-51319487CC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43555" y="-1"/>
            <a:ext cx="3796907" cy="2928258"/>
          </a:xfrm>
          <a:prstGeom prst="rect">
            <a:avLst/>
          </a:prstGeom>
        </p:spPr>
      </p:pic>
      <p:pic>
        <p:nvPicPr>
          <p:cNvPr id="5" name="图片 14">
            <a:extLst>
              <a:ext uri="{FF2B5EF4-FFF2-40B4-BE49-F238E27FC236}">
                <a16:creationId xmlns:a16="http://schemas.microsoft.com/office/drawing/2014/main" id="{D1D89C96-4D46-A2A9-C6C4-7762C3BD2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8388549" y="-39054"/>
            <a:ext cx="3422396" cy="2639427"/>
          </a:xfrm>
          <a:prstGeom prst="rect">
            <a:avLst/>
          </a:prstGeom>
        </p:spPr>
      </p:pic>
      <p:pic>
        <p:nvPicPr>
          <p:cNvPr id="6" name="图片 34">
            <a:extLst>
              <a:ext uri="{FF2B5EF4-FFF2-40B4-BE49-F238E27FC236}">
                <a16:creationId xmlns:a16="http://schemas.microsoft.com/office/drawing/2014/main" id="{458F311E-6FC7-150F-F1EA-CE013B8ACC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37"/>
          <a:stretch/>
        </p:blipFill>
        <p:spPr>
          <a:xfrm>
            <a:off x="0" y="4212770"/>
            <a:ext cx="12192000" cy="264522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24">
            <a:extLst>
              <a:ext uri="{FF2B5EF4-FFF2-40B4-BE49-F238E27FC236}">
                <a16:creationId xmlns:a16="http://schemas.microsoft.com/office/drawing/2014/main" id="{93BABAF3-EDBD-6C78-220D-84409F0829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1"/>
          <a:stretch/>
        </p:blipFill>
        <p:spPr>
          <a:xfrm>
            <a:off x="7379003" y="3190131"/>
            <a:ext cx="4539428" cy="3333264"/>
          </a:xfrm>
          <a:prstGeom prst="rect">
            <a:avLst/>
          </a:prstGeom>
        </p:spPr>
      </p:pic>
      <p:pic>
        <p:nvPicPr>
          <p:cNvPr id="8" name="图片 26">
            <a:extLst>
              <a:ext uri="{FF2B5EF4-FFF2-40B4-BE49-F238E27FC236}">
                <a16:creationId xmlns:a16="http://schemas.microsoft.com/office/drawing/2014/main" id="{197784B3-14EB-2288-02AB-123826252A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0227"/>
            <a:ext cx="3950313" cy="3950313"/>
          </a:xfrm>
          <a:prstGeom prst="rect">
            <a:avLst/>
          </a:prstGeom>
        </p:spPr>
      </p:pic>
      <p:pic>
        <p:nvPicPr>
          <p:cNvPr id="12" name="图片 30">
            <a:extLst>
              <a:ext uri="{FF2B5EF4-FFF2-40B4-BE49-F238E27FC236}">
                <a16:creationId xmlns:a16="http://schemas.microsoft.com/office/drawing/2014/main" id="{ADDC85EA-49AB-1AA6-BA19-E65EEA31552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015" y="5305825"/>
            <a:ext cx="1261576" cy="12615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05321" y="704484"/>
            <a:ext cx="5932885" cy="452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17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>
            <a:extLst>
              <a:ext uri="{FF2B5EF4-FFF2-40B4-BE49-F238E27FC236}">
                <a16:creationId xmlns:a16="http://schemas.microsoft.com/office/drawing/2014/main" id="{27F89A51-3CE5-03F3-28EB-9B0CD1AA7A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84" b="13623"/>
          <a:stretch/>
        </p:blipFill>
        <p:spPr>
          <a:xfrm>
            <a:off x="1310278" y="1"/>
            <a:ext cx="9440680" cy="6858000"/>
          </a:xfrm>
          <a:prstGeom prst="rect">
            <a:avLst/>
          </a:prstGeom>
          <a:ln>
            <a:noFill/>
          </a:ln>
          <a:effectLst>
            <a:outerShdw blurRad="127000" dist="127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pic>
        <p:nvPicPr>
          <p:cNvPr id="3" name="图片 11">
            <a:extLst>
              <a:ext uri="{FF2B5EF4-FFF2-40B4-BE49-F238E27FC236}">
                <a16:creationId xmlns:a16="http://schemas.microsoft.com/office/drawing/2014/main" id="{0201C329-5DAD-4113-FA57-7EA2CD834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5" r="65714"/>
          <a:stretch/>
        </p:blipFill>
        <p:spPr>
          <a:xfrm>
            <a:off x="8786488" y="3500894"/>
            <a:ext cx="3534579" cy="2589819"/>
          </a:xfrm>
          <a:prstGeom prst="rect">
            <a:avLst/>
          </a:prstGeom>
        </p:spPr>
      </p:pic>
      <p:pic>
        <p:nvPicPr>
          <p:cNvPr id="4" name="图片 13">
            <a:extLst>
              <a:ext uri="{FF2B5EF4-FFF2-40B4-BE49-F238E27FC236}">
                <a16:creationId xmlns:a16="http://schemas.microsoft.com/office/drawing/2014/main" id="{420BAF14-45A1-B44E-7872-51319487CC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43555" y="-1"/>
            <a:ext cx="3796907" cy="2928258"/>
          </a:xfrm>
          <a:prstGeom prst="rect">
            <a:avLst/>
          </a:prstGeom>
        </p:spPr>
      </p:pic>
      <p:pic>
        <p:nvPicPr>
          <p:cNvPr id="5" name="图片 14">
            <a:extLst>
              <a:ext uri="{FF2B5EF4-FFF2-40B4-BE49-F238E27FC236}">
                <a16:creationId xmlns:a16="http://schemas.microsoft.com/office/drawing/2014/main" id="{D1D89C96-4D46-A2A9-C6C4-7762C3BD2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8388549" y="-39054"/>
            <a:ext cx="3422396" cy="2639427"/>
          </a:xfrm>
          <a:prstGeom prst="rect">
            <a:avLst/>
          </a:prstGeom>
        </p:spPr>
      </p:pic>
      <p:pic>
        <p:nvPicPr>
          <p:cNvPr id="6" name="图片 34">
            <a:extLst>
              <a:ext uri="{FF2B5EF4-FFF2-40B4-BE49-F238E27FC236}">
                <a16:creationId xmlns:a16="http://schemas.microsoft.com/office/drawing/2014/main" id="{458F311E-6FC7-150F-F1EA-CE013B8ACC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37"/>
          <a:stretch/>
        </p:blipFill>
        <p:spPr>
          <a:xfrm>
            <a:off x="0" y="4212770"/>
            <a:ext cx="12192000" cy="264522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24">
            <a:extLst>
              <a:ext uri="{FF2B5EF4-FFF2-40B4-BE49-F238E27FC236}">
                <a16:creationId xmlns:a16="http://schemas.microsoft.com/office/drawing/2014/main" id="{93BABAF3-EDBD-6C78-220D-84409F0829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1"/>
          <a:stretch/>
        </p:blipFill>
        <p:spPr>
          <a:xfrm>
            <a:off x="7379003" y="3190131"/>
            <a:ext cx="4539428" cy="3333264"/>
          </a:xfrm>
          <a:prstGeom prst="rect">
            <a:avLst/>
          </a:prstGeom>
        </p:spPr>
      </p:pic>
      <p:pic>
        <p:nvPicPr>
          <p:cNvPr id="8" name="图片 26">
            <a:extLst>
              <a:ext uri="{FF2B5EF4-FFF2-40B4-BE49-F238E27FC236}">
                <a16:creationId xmlns:a16="http://schemas.microsoft.com/office/drawing/2014/main" id="{197784B3-14EB-2288-02AB-123826252A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0227"/>
            <a:ext cx="3950313" cy="3950313"/>
          </a:xfrm>
          <a:prstGeom prst="rect">
            <a:avLst/>
          </a:prstGeom>
        </p:spPr>
      </p:pic>
      <p:pic>
        <p:nvPicPr>
          <p:cNvPr id="12" name="图片 30">
            <a:extLst>
              <a:ext uri="{FF2B5EF4-FFF2-40B4-BE49-F238E27FC236}">
                <a16:creationId xmlns:a16="http://schemas.microsoft.com/office/drawing/2014/main" id="{ADDC85EA-49AB-1AA6-BA19-E65EEA31552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015" y="5305825"/>
            <a:ext cx="1261576" cy="126157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/>
          <a:srcRect l="14324" t="8756" r="31490" b="43689"/>
          <a:stretch/>
        </p:blipFill>
        <p:spPr>
          <a:xfrm rot="1556911">
            <a:off x="4236074" y="97406"/>
            <a:ext cx="3500138" cy="236650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9EE1E92-C9AF-2D17-92D7-FA33024FEB68}"/>
              </a:ext>
            </a:extLst>
          </p:cNvPr>
          <p:cNvSpPr txBox="1"/>
          <p:nvPr/>
        </p:nvSpPr>
        <p:spPr>
          <a:xfrm>
            <a:off x="2560320" y="2113280"/>
            <a:ext cx="74371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5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Lập kế hoạch “Cùng làm nên kỉ niệm”</a:t>
            </a:r>
            <a:endParaRPr lang="en-US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7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33">
            <a:extLst>
              <a:ext uri="{FF2B5EF4-FFF2-40B4-BE49-F238E27FC236}">
                <a16:creationId xmlns:a16="http://schemas.microsoft.com/office/drawing/2014/main" id="{196E4E3F-EDAF-0AB5-58BF-F1168746AD14}"/>
              </a:ext>
            </a:extLst>
          </p:cNvPr>
          <p:cNvSpPr/>
          <p:nvPr/>
        </p:nvSpPr>
        <p:spPr>
          <a:xfrm>
            <a:off x="668581" y="268909"/>
            <a:ext cx="10440785" cy="1432165"/>
          </a:xfrm>
          <a:custGeom>
            <a:avLst/>
            <a:gdLst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  <a:gd name="connsiteX0" fmla="*/ 0 w 8599714"/>
              <a:gd name="connsiteY0" fmla="*/ 722100 h 4332514"/>
              <a:gd name="connsiteX1" fmla="*/ 722100 w 8599714"/>
              <a:gd name="connsiteY1" fmla="*/ 0 h 4332514"/>
              <a:gd name="connsiteX2" fmla="*/ 7877614 w 8599714"/>
              <a:gd name="connsiteY2" fmla="*/ 0 h 4332514"/>
              <a:gd name="connsiteX3" fmla="*/ 8599714 w 8599714"/>
              <a:gd name="connsiteY3" fmla="*/ 722100 h 4332514"/>
              <a:gd name="connsiteX4" fmla="*/ 8599714 w 8599714"/>
              <a:gd name="connsiteY4" fmla="*/ 3610414 h 4332514"/>
              <a:gd name="connsiteX5" fmla="*/ 7877614 w 8599714"/>
              <a:gd name="connsiteY5" fmla="*/ 4332514 h 4332514"/>
              <a:gd name="connsiteX6" fmla="*/ 722100 w 8599714"/>
              <a:gd name="connsiteY6" fmla="*/ 4332514 h 4332514"/>
              <a:gd name="connsiteX7" fmla="*/ 0 w 8599714"/>
              <a:gd name="connsiteY7" fmla="*/ 3610414 h 4332514"/>
              <a:gd name="connsiteX8" fmla="*/ 0 w 8599714"/>
              <a:gd name="connsiteY8" fmla="*/ 722100 h 4332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99714" h="4332514">
                <a:moveTo>
                  <a:pt x="0" y="722100"/>
                </a:moveTo>
                <a:cubicBezTo>
                  <a:pt x="0" y="323295"/>
                  <a:pt x="323295" y="0"/>
                  <a:pt x="722100" y="0"/>
                </a:cubicBezTo>
                <a:cubicBezTo>
                  <a:pt x="3150813" y="468086"/>
                  <a:pt x="4632472" y="261257"/>
                  <a:pt x="7877614" y="0"/>
                </a:cubicBezTo>
                <a:cubicBezTo>
                  <a:pt x="8276419" y="0"/>
                  <a:pt x="8599714" y="323295"/>
                  <a:pt x="8599714" y="722100"/>
                </a:cubicBezTo>
                <a:cubicBezTo>
                  <a:pt x="8360228" y="2729900"/>
                  <a:pt x="8599714" y="2647643"/>
                  <a:pt x="8599714" y="3610414"/>
                </a:cubicBezTo>
                <a:cubicBezTo>
                  <a:pt x="8599714" y="4009219"/>
                  <a:pt x="8276419" y="4332514"/>
                  <a:pt x="7877614" y="4332514"/>
                </a:cubicBezTo>
                <a:cubicBezTo>
                  <a:pt x="5492443" y="4332514"/>
                  <a:pt x="3727757" y="3984171"/>
                  <a:pt x="722100" y="4332514"/>
                </a:cubicBezTo>
                <a:cubicBezTo>
                  <a:pt x="323295" y="4332514"/>
                  <a:pt x="0" y="4009219"/>
                  <a:pt x="0" y="3610414"/>
                </a:cubicBezTo>
                <a:cubicBezTo>
                  <a:pt x="0" y="2647643"/>
                  <a:pt x="119743" y="2446871"/>
                  <a:pt x="0" y="722100"/>
                </a:cubicBezTo>
                <a:close/>
              </a:path>
            </a:pathLst>
          </a:custGeom>
          <a:solidFill>
            <a:srgbClr val="C8E597">
              <a:alpha val="95000"/>
            </a:srgbClr>
          </a:solidFill>
          <a:ln w="28575">
            <a:solidFill>
              <a:srgbClr val="72A02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Lập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kế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hoạch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cho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hoạt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động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“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Cùng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làm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nên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kỉ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niệm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”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mà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tổ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em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đã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 </a:t>
            </a:r>
            <a:r>
              <a:rPr lang="en-US" altLang="zh-CN" sz="3600" b="1" dirty="0" err="1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chọn</a:t>
            </a:r>
            <a:r>
              <a:rPr lang="en-US" altLang="zh-CN" sz="3600" b="1" dirty="0">
                <a:solidFill>
                  <a:schemeClr val="tx1"/>
                </a:solidFill>
                <a:latin typeface="Cambria" panose="02040503050406030204" pitchFamily="18" charset="0"/>
                <a:ea typeface="阿里巴巴普惠体" panose="00020600040101010101"/>
              </a:rPr>
              <a:t>.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anose="02040503050406030204" pitchFamily="18" charset="0"/>
              <a:ea typeface="阿里巴巴普惠体" panose="00020600040101010101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95ECAE1-F178-BFE5-D437-4A7CAB968BE6}"/>
              </a:ext>
            </a:extLst>
          </p:cNvPr>
          <p:cNvGrpSpPr/>
          <p:nvPr/>
        </p:nvGrpSpPr>
        <p:grpSpPr>
          <a:xfrm>
            <a:off x="2382678" y="2408944"/>
            <a:ext cx="7807802" cy="4337296"/>
            <a:chOff x="4638198" y="458224"/>
            <a:chExt cx="7145383" cy="383594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7D9ABD9E-08AB-EA13-79BC-F6E055F76AC9}"/>
                </a:ext>
              </a:extLst>
            </p:cNvPr>
            <p:cNvGrpSpPr/>
            <p:nvPr/>
          </p:nvGrpSpPr>
          <p:grpSpPr>
            <a:xfrm>
              <a:off x="4638198" y="458224"/>
              <a:ext cx="7145383" cy="3415476"/>
              <a:chOff x="0" y="0"/>
              <a:chExt cx="9454516" cy="4572992"/>
            </a:xfrm>
          </p:grpSpPr>
          <p:sp>
            <p:nvSpPr>
              <p:cNvPr id="5" name="Freeform 3">
                <a:extLst>
                  <a:ext uri="{FF2B5EF4-FFF2-40B4-BE49-F238E27FC236}">
                    <a16:creationId xmlns:a16="http://schemas.microsoft.com/office/drawing/2014/main" id="{1A690971-3743-EA8A-2A45-96775ADD04C5}"/>
                  </a:ext>
                </a:extLst>
              </p:cNvPr>
              <p:cNvSpPr/>
              <p:nvPr/>
            </p:nvSpPr>
            <p:spPr>
              <a:xfrm>
                <a:off x="0" y="0"/>
                <a:ext cx="9454516" cy="4572992"/>
              </a:xfrm>
              <a:custGeom>
                <a:avLst/>
                <a:gdLst/>
                <a:ahLst/>
                <a:cxnLst/>
                <a:rect l="l" t="t" r="r" b="b"/>
                <a:pathLst>
                  <a:path w="9454516" h="4572992">
                    <a:moveTo>
                      <a:pt x="0" y="0"/>
                    </a:moveTo>
                    <a:lnTo>
                      <a:pt x="0" y="4043402"/>
                    </a:lnTo>
                    <a:lnTo>
                      <a:pt x="1088390" y="4043402"/>
                    </a:lnTo>
                    <a:lnTo>
                      <a:pt x="1305560" y="4572992"/>
                    </a:lnTo>
                    <a:lnTo>
                      <a:pt x="1524000" y="4043402"/>
                    </a:lnTo>
                    <a:lnTo>
                      <a:pt x="9454516" y="4043402"/>
                    </a:lnTo>
                    <a:lnTo>
                      <a:pt x="94545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D6CE"/>
              </a:solidFill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endParaRPr lang="en-US"/>
              </a:p>
            </p:txBody>
          </p:sp>
        </p:grpSp>
        <p:sp>
          <p:nvSpPr>
            <p:cNvPr id="4" name="TextBox 8">
              <a:extLst>
                <a:ext uri="{FF2B5EF4-FFF2-40B4-BE49-F238E27FC236}">
                  <a16:creationId xmlns:a16="http://schemas.microsoft.com/office/drawing/2014/main" id="{EBC07167-18C1-8354-CBDA-DA74E3D4840F}"/>
                </a:ext>
              </a:extLst>
            </p:cNvPr>
            <p:cNvSpPr txBox="1"/>
            <p:nvPr/>
          </p:nvSpPr>
          <p:spPr>
            <a:xfrm>
              <a:off x="4874153" y="519708"/>
              <a:ext cx="6673411" cy="3774459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+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Những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công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việc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cần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làm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;</a:t>
              </a:r>
            </a:p>
            <a:p>
              <a:pPr algn="just">
                <a:lnSpc>
                  <a:spcPct val="150000"/>
                </a:lnSpc>
              </a:pP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+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Thời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gian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trang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phục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,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công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cụ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;</a:t>
              </a:r>
            </a:p>
            <a:p>
              <a:pPr algn="just">
                <a:lnSpc>
                  <a:spcPct val="150000"/>
                </a:lnSpc>
              </a:pP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+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Phân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công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công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việc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và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thời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gian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cụ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thể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cho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từng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600" b="1" dirty="0" err="1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tổ</a:t>
              </a:r>
              <a:r>
                <a:rPr lang="en-US" sz="36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.</a:t>
              </a:r>
              <a:endParaRPr lang="en-US" sz="360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300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8F20D343-4D3E-1BEF-EE95-21E2DE11E601}"/>
              </a:ext>
            </a:extLst>
          </p:cNvPr>
          <p:cNvGrpSpPr/>
          <p:nvPr/>
        </p:nvGrpSpPr>
        <p:grpSpPr>
          <a:xfrm>
            <a:off x="4464595" y="132688"/>
            <a:ext cx="2799805" cy="944272"/>
            <a:chOff x="932650" y="2524306"/>
            <a:chExt cx="8528147" cy="3065176"/>
          </a:xfrm>
        </p:grpSpPr>
        <p:grpSp>
          <p:nvGrpSpPr>
            <p:cNvPr id="3" name="Group 6">
              <a:extLst>
                <a:ext uri="{FF2B5EF4-FFF2-40B4-BE49-F238E27FC236}">
                  <a16:creationId xmlns:a16="http://schemas.microsoft.com/office/drawing/2014/main" id="{D53043CD-E9CF-D8A3-A402-2254A1A24E9B}"/>
                </a:ext>
              </a:extLst>
            </p:cNvPr>
            <p:cNvGrpSpPr/>
            <p:nvPr/>
          </p:nvGrpSpPr>
          <p:grpSpPr>
            <a:xfrm>
              <a:off x="932650" y="2524306"/>
              <a:ext cx="8528147" cy="3065176"/>
              <a:chOff x="-32491" y="-14381"/>
              <a:chExt cx="2884830" cy="1036862"/>
            </a:xfrm>
          </p:grpSpPr>
          <p:sp>
            <p:nvSpPr>
              <p:cNvPr id="5" name="Freeform 7">
                <a:extLst>
                  <a:ext uri="{FF2B5EF4-FFF2-40B4-BE49-F238E27FC236}">
                    <a16:creationId xmlns:a16="http://schemas.microsoft.com/office/drawing/2014/main" id="{B47CA6D8-BF7D-C44C-6B18-5B8B541CEC30}"/>
                  </a:ext>
                </a:extLst>
              </p:cNvPr>
              <p:cNvSpPr/>
              <p:nvPr/>
            </p:nvSpPr>
            <p:spPr>
              <a:xfrm>
                <a:off x="-32491" y="-14381"/>
                <a:ext cx="2884830" cy="1036862"/>
              </a:xfrm>
              <a:custGeom>
                <a:avLst/>
                <a:gdLst>
                  <a:gd name="connsiteX0" fmla="*/ 2691733 w 2816193"/>
                  <a:gd name="connsiteY0" fmla="*/ 676662 h 676662"/>
                  <a:gd name="connsiteX1" fmla="*/ 124460 w 2816193"/>
                  <a:gd name="connsiteY1" fmla="*/ 676662 h 676662"/>
                  <a:gd name="connsiteX2" fmla="*/ 0 w 2816193"/>
                  <a:gd name="connsiteY2" fmla="*/ 552202 h 676662"/>
                  <a:gd name="connsiteX3" fmla="*/ 0 w 2816193"/>
                  <a:gd name="connsiteY3" fmla="*/ 124661 h 676662"/>
                  <a:gd name="connsiteX4" fmla="*/ 124460 w 2816193"/>
                  <a:gd name="connsiteY4" fmla="*/ 201 h 676662"/>
                  <a:gd name="connsiteX5" fmla="*/ 1501871 w 2816193"/>
                  <a:gd name="connsiteY5" fmla="*/ 26433 h 676662"/>
                  <a:gd name="connsiteX6" fmla="*/ 2691733 w 2816193"/>
                  <a:gd name="connsiteY6" fmla="*/ 201 h 676662"/>
                  <a:gd name="connsiteX7" fmla="*/ 2816193 w 2816193"/>
                  <a:gd name="connsiteY7" fmla="*/ 124661 h 676662"/>
                  <a:gd name="connsiteX8" fmla="*/ 2816193 w 2816193"/>
                  <a:gd name="connsiteY8" fmla="*/ 552202 h 676662"/>
                  <a:gd name="connsiteX9" fmla="*/ 2691733 w 2816193"/>
                  <a:gd name="connsiteY9" fmla="*/ 676662 h 676662"/>
                  <a:gd name="connsiteX0" fmla="*/ 2691733 w 2816193"/>
                  <a:gd name="connsiteY0" fmla="*/ 676662 h 676690"/>
                  <a:gd name="connsiteX1" fmla="*/ 1840925 w 2816193"/>
                  <a:gd name="connsiteY1" fmla="*/ 644766 h 676690"/>
                  <a:gd name="connsiteX2" fmla="*/ 124460 w 2816193"/>
                  <a:gd name="connsiteY2" fmla="*/ 676662 h 676690"/>
                  <a:gd name="connsiteX3" fmla="*/ 0 w 2816193"/>
                  <a:gd name="connsiteY3" fmla="*/ 552202 h 676690"/>
                  <a:gd name="connsiteX4" fmla="*/ 0 w 2816193"/>
                  <a:gd name="connsiteY4" fmla="*/ 124661 h 676690"/>
                  <a:gd name="connsiteX5" fmla="*/ 124460 w 2816193"/>
                  <a:gd name="connsiteY5" fmla="*/ 201 h 676690"/>
                  <a:gd name="connsiteX6" fmla="*/ 1501871 w 2816193"/>
                  <a:gd name="connsiteY6" fmla="*/ 26433 h 676690"/>
                  <a:gd name="connsiteX7" fmla="*/ 2691733 w 2816193"/>
                  <a:gd name="connsiteY7" fmla="*/ 201 h 676690"/>
                  <a:gd name="connsiteX8" fmla="*/ 2816193 w 2816193"/>
                  <a:gd name="connsiteY8" fmla="*/ 124661 h 676690"/>
                  <a:gd name="connsiteX9" fmla="*/ 2816193 w 2816193"/>
                  <a:gd name="connsiteY9" fmla="*/ 552202 h 676690"/>
                  <a:gd name="connsiteX10" fmla="*/ 2691733 w 2816193"/>
                  <a:gd name="connsiteY10" fmla="*/ 676662 h 676690"/>
                  <a:gd name="connsiteX0" fmla="*/ 2691733 w 2852339"/>
                  <a:gd name="connsiteY0" fmla="*/ 676662 h 676690"/>
                  <a:gd name="connsiteX1" fmla="*/ 1840925 w 2852339"/>
                  <a:gd name="connsiteY1" fmla="*/ 644766 h 676690"/>
                  <a:gd name="connsiteX2" fmla="*/ 124460 w 2852339"/>
                  <a:gd name="connsiteY2" fmla="*/ 676662 h 676690"/>
                  <a:gd name="connsiteX3" fmla="*/ 0 w 2852339"/>
                  <a:gd name="connsiteY3" fmla="*/ 552202 h 676690"/>
                  <a:gd name="connsiteX4" fmla="*/ 0 w 2852339"/>
                  <a:gd name="connsiteY4" fmla="*/ 124661 h 676690"/>
                  <a:gd name="connsiteX5" fmla="*/ 124460 w 2852339"/>
                  <a:gd name="connsiteY5" fmla="*/ 201 h 676690"/>
                  <a:gd name="connsiteX6" fmla="*/ 1501871 w 2852339"/>
                  <a:gd name="connsiteY6" fmla="*/ 26433 h 676690"/>
                  <a:gd name="connsiteX7" fmla="*/ 2691733 w 2852339"/>
                  <a:gd name="connsiteY7" fmla="*/ 201 h 676690"/>
                  <a:gd name="connsiteX8" fmla="*/ 2816193 w 2852339"/>
                  <a:gd name="connsiteY8" fmla="*/ 124661 h 676690"/>
                  <a:gd name="connsiteX9" fmla="*/ 2852339 w 2852339"/>
                  <a:gd name="connsiteY9" fmla="*/ 297321 h 676690"/>
                  <a:gd name="connsiteX10" fmla="*/ 2816193 w 2852339"/>
                  <a:gd name="connsiteY10" fmla="*/ 552202 h 676690"/>
                  <a:gd name="connsiteX11" fmla="*/ 2691733 w 2852339"/>
                  <a:gd name="connsiteY11" fmla="*/ 676662 h 676690"/>
                  <a:gd name="connsiteX0" fmla="*/ 2724224 w 2884830"/>
                  <a:gd name="connsiteY0" fmla="*/ 676662 h 676690"/>
                  <a:gd name="connsiteX1" fmla="*/ 1873416 w 2884830"/>
                  <a:gd name="connsiteY1" fmla="*/ 644766 h 676690"/>
                  <a:gd name="connsiteX2" fmla="*/ 156951 w 2884830"/>
                  <a:gd name="connsiteY2" fmla="*/ 676662 h 676690"/>
                  <a:gd name="connsiteX3" fmla="*/ 32491 w 2884830"/>
                  <a:gd name="connsiteY3" fmla="*/ 552202 h 676690"/>
                  <a:gd name="connsiteX4" fmla="*/ 0 w 2884830"/>
                  <a:gd name="connsiteY4" fmla="*/ 332654 h 676690"/>
                  <a:gd name="connsiteX5" fmla="*/ 32491 w 2884830"/>
                  <a:gd name="connsiteY5" fmla="*/ 124661 h 676690"/>
                  <a:gd name="connsiteX6" fmla="*/ 156951 w 2884830"/>
                  <a:gd name="connsiteY6" fmla="*/ 201 h 676690"/>
                  <a:gd name="connsiteX7" fmla="*/ 1534362 w 2884830"/>
                  <a:gd name="connsiteY7" fmla="*/ 26433 h 676690"/>
                  <a:gd name="connsiteX8" fmla="*/ 2724224 w 2884830"/>
                  <a:gd name="connsiteY8" fmla="*/ 201 h 676690"/>
                  <a:gd name="connsiteX9" fmla="*/ 2848684 w 2884830"/>
                  <a:gd name="connsiteY9" fmla="*/ 124661 h 676690"/>
                  <a:gd name="connsiteX10" fmla="*/ 2884830 w 2884830"/>
                  <a:gd name="connsiteY10" fmla="*/ 297321 h 676690"/>
                  <a:gd name="connsiteX11" fmla="*/ 2848684 w 2884830"/>
                  <a:gd name="connsiteY11" fmla="*/ 552202 h 676690"/>
                  <a:gd name="connsiteX12" fmla="*/ 2724224 w 2884830"/>
                  <a:gd name="connsiteY12" fmla="*/ 676662 h 676690"/>
                  <a:gd name="connsiteX0" fmla="*/ 2724224 w 2884830"/>
                  <a:gd name="connsiteY0" fmla="*/ 689603 h 689631"/>
                  <a:gd name="connsiteX1" fmla="*/ 1873416 w 2884830"/>
                  <a:gd name="connsiteY1" fmla="*/ 657707 h 689631"/>
                  <a:gd name="connsiteX2" fmla="*/ 156951 w 2884830"/>
                  <a:gd name="connsiteY2" fmla="*/ 689603 h 689631"/>
                  <a:gd name="connsiteX3" fmla="*/ 32491 w 2884830"/>
                  <a:gd name="connsiteY3" fmla="*/ 565143 h 689631"/>
                  <a:gd name="connsiteX4" fmla="*/ 0 w 2884830"/>
                  <a:gd name="connsiteY4" fmla="*/ 345595 h 689631"/>
                  <a:gd name="connsiteX5" fmla="*/ 32491 w 2884830"/>
                  <a:gd name="connsiteY5" fmla="*/ 137602 h 689631"/>
                  <a:gd name="connsiteX6" fmla="*/ 156951 w 2884830"/>
                  <a:gd name="connsiteY6" fmla="*/ 13142 h 689631"/>
                  <a:gd name="connsiteX7" fmla="*/ 718334 w 2884830"/>
                  <a:gd name="connsiteY7" fmla="*/ 4040 h 689631"/>
                  <a:gd name="connsiteX8" fmla="*/ 1534362 w 2884830"/>
                  <a:gd name="connsiteY8" fmla="*/ 39374 h 689631"/>
                  <a:gd name="connsiteX9" fmla="*/ 2724224 w 2884830"/>
                  <a:gd name="connsiteY9" fmla="*/ 13142 h 689631"/>
                  <a:gd name="connsiteX10" fmla="*/ 2848684 w 2884830"/>
                  <a:gd name="connsiteY10" fmla="*/ 137602 h 689631"/>
                  <a:gd name="connsiteX11" fmla="*/ 2884830 w 2884830"/>
                  <a:gd name="connsiteY11" fmla="*/ 310262 h 689631"/>
                  <a:gd name="connsiteX12" fmla="*/ 2848684 w 2884830"/>
                  <a:gd name="connsiteY12" fmla="*/ 565143 h 689631"/>
                  <a:gd name="connsiteX13" fmla="*/ 2724224 w 2884830"/>
                  <a:gd name="connsiteY13" fmla="*/ 689603 h 689631"/>
                  <a:gd name="connsiteX0" fmla="*/ 2724224 w 2884830"/>
                  <a:gd name="connsiteY0" fmla="*/ 689603 h 691418"/>
                  <a:gd name="connsiteX1" fmla="*/ 2149256 w 2884830"/>
                  <a:gd name="connsiteY1" fmla="*/ 622373 h 691418"/>
                  <a:gd name="connsiteX2" fmla="*/ 1873416 w 2884830"/>
                  <a:gd name="connsiteY2" fmla="*/ 657707 h 691418"/>
                  <a:gd name="connsiteX3" fmla="*/ 156951 w 2884830"/>
                  <a:gd name="connsiteY3" fmla="*/ 689603 h 691418"/>
                  <a:gd name="connsiteX4" fmla="*/ 32491 w 2884830"/>
                  <a:gd name="connsiteY4" fmla="*/ 565143 h 691418"/>
                  <a:gd name="connsiteX5" fmla="*/ 0 w 2884830"/>
                  <a:gd name="connsiteY5" fmla="*/ 345595 h 691418"/>
                  <a:gd name="connsiteX6" fmla="*/ 32491 w 2884830"/>
                  <a:gd name="connsiteY6" fmla="*/ 137602 h 691418"/>
                  <a:gd name="connsiteX7" fmla="*/ 156951 w 2884830"/>
                  <a:gd name="connsiteY7" fmla="*/ 13142 h 691418"/>
                  <a:gd name="connsiteX8" fmla="*/ 718334 w 2884830"/>
                  <a:gd name="connsiteY8" fmla="*/ 4040 h 691418"/>
                  <a:gd name="connsiteX9" fmla="*/ 1534362 w 2884830"/>
                  <a:gd name="connsiteY9" fmla="*/ 39374 h 691418"/>
                  <a:gd name="connsiteX10" fmla="*/ 2724224 w 2884830"/>
                  <a:gd name="connsiteY10" fmla="*/ 13142 h 691418"/>
                  <a:gd name="connsiteX11" fmla="*/ 2848684 w 2884830"/>
                  <a:gd name="connsiteY11" fmla="*/ 137602 h 691418"/>
                  <a:gd name="connsiteX12" fmla="*/ 2884830 w 2884830"/>
                  <a:gd name="connsiteY12" fmla="*/ 310262 h 691418"/>
                  <a:gd name="connsiteX13" fmla="*/ 2848684 w 2884830"/>
                  <a:gd name="connsiteY13" fmla="*/ 565143 h 691418"/>
                  <a:gd name="connsiteX14" fmla="*/ 2724224 w 2884830"/>
                  <a:gd name="connsiteY14" fmla="*/ 689603 h 691418"/>
                  <a:gd name="connsiteX0" fmla="*/ 2724224 w 2884830"/>
                  <a:gd name="connsiteY0" fmla="*/ 689603 h 691418"/>
                  <a:gd name="connsiteX1" fmla="*/ 2149256 w 2884830"/>
                  <a:gd name="connsiteY1" fmla="*/ 622373 h 691418"/>
                  <a:gd name="connsiteX2" fmla="*/ 1873416 w 2884830"/>
                  <a:gd name="connsiteY2" fmla="*/ 657707 h 691418"/>
                  <a:gd name="connsiteX3" fmla="*/ 1350468 w 2884830"/>
                  <a:gd name="connsiteY3" fmla="*/ 645928 h 691418"/>
                  <a:gd name="connsiteX4" fmla="*/ 156951 w 2884830"/>
                  <a:gd name="connsiteY4" fmla="*/ 689603 h 691418"/>
                  <a:gd name="connsiteX5" fmla="*/ 32491 w 2884830"/>
                  <a:gd name="connsiteY5" fmla="*/ 565143 h 691418"/>
                  <a:gd name="connsiteX6" fmla="*/ 0 w 2884830"/>
                  <a:gd name="connsiteY6" fmla="*/ 345595 h 691418"/>
                  <a:gd name="connsiteX7" fmla="*/ 32491 w 2884830"/>
                  <a:gd name="connsiteY7" fmla="*/ 137602 h 691418"/>
                  <a:gd name="connsiteX8" fmla="*/ 156951 w 2884830"/>
                  <a:gd name="connsiteY8" fmla="*/ 13142 h 691418"/>
                  <a:gd name="connsiteX9" fmla="*/ 718334 w 2884830"/>
                  <a:gd name="connsiteY9" fmla="*/ 4040 h 691418"/>
                  <a:gd name="connsiteX10" fmla="*/ 1534362 w 2884830"/>
                  <a:gd name="connsiteY10" fmla="*/ 39374 h 691418"/>
                  <a:gd name="connsiteX11" fmla="*/ 2724224 w 2884830"/>
                  <a:gd name="connsiteY11" fmla="*/ 13142 h 691418"/>
                  <a:gd name="connsiteX12" fmla="*/ 2848684 w 2884830"/>
                  <a:gd name="connsiteY12" fmla="*/ 137602 h 691418"/>
                  <a:gd name="connsiteX13" fmla="*/ 2884830 w 2884830"/>
                  <a:gd name="connsiteY13" fmla="*/ 310262 h 691418"/>
                  <a:gd name="connsiteX14" fmla="*/ 2848684 w 2884830"/>
                  <a:gd name="connsiteY14" fmla="*/ 565143 h 691418"/>
                  <a:gd name="connsiteX15" fmla="*/ 2724224 w 2884830"/>
                  <a:gd name="connsiteY15" fmla="*/ 689603 h 6914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884830" h="691418">
                    <a:moveTo>
                      <a:pt x="2724224" y="689603"/>
                    </a:moveTo>
                    <a:cubicBezTo>
                      <a:pt x="2607653" y="704049"/>
                      <a:pt x="2291057" y="627689"/>
                      <a:pt x="2149256" y="622373"/>
                    </a:cubicBezTo>
                    <a:cubicBezTo>
                      <a:pt x="2007455" y="617057"/>
                      <a:pt x="2006547" y="650837"/>
                      <a:pt x="1873416" y="657707"/>
                    </a:cubicBezTo>
                    <a:cubicBezTo>
                      <a:pt x="1699100" y="659670"/>
                      <a:pt x="1524784" y="643965"/>
                      <a:pt x="1350468" y="645928"/>
                    </a:cubicBezTo>
                    <a:lnTo>
                      <a:pt x="156951" y="689603"/>
                    </a:lnTo>
                    <a:cubicBezTo>
                      <a:pt x="88371" y="689603"/>
                      <a:pt x="32491" y="633723"/>
                      <a:pt x="32491" y="565143"/>
                    </a:cubicBezTo>
                    <a:cubicBezTo>
                      <a:pt x="31238" y="491960"/>
                      <a:pt x="1253" y="418778"/>
                      <a:pt x="0" y="345595"/>
                    </a:cubicBezTo>
                    <a:lnTo>
                      <a:pt x="32491" y="137602"/>
                    </a:lnTo>
                    <a:cubicBezTo>
                      <a:pt x="32491" y="69022"/>
                      <a:pt x="88371" y="13142"/>
                      <a:pt x="156951" y="13142"/>
                    </a:cubicBezTo>
                    <a:cubicBezTo>
                      <a:pt x="271258" y="-5192"/>
                      <a:pt x="488766" y="-332"/>
                      <a:pt x="718334" y="4040"/>
                    </a:cubicBezTo>
                    <a:cubicBezTo>
                      <a:pt x="947903" y="8412"/>
                      <a:pt x="1200047" y="41783"/>
                      <a:pt x="1534362" y="39374"/>
                    </a:cubicBezTo>
                    <a:cubicBezTo>
                      <a:pt x="1963547" y="42408"/>
                      <a:pt x="2295039" y="10108"/>
                      <a:pt x="2724224" y="13142"/>
                    </a:cubicBezTo>
                    <a:cubicBezTo>
                      <a:pt x="2792804" y="13142"/>
                      <a:pt x="2848684" y="69022"/>
                      <a:pt x="2848684" y="137602"/>
                    </a:cubicBezTo>
                    <a:cubicBezTo>
                      <a:pt x="2849239" y="195155"/>
                      <a:pt x="2884275" y="252709"/>
                      <a:pt x="2884830" y="310262"/>
                    </a:cubicBezTo>
                    <a:lnTo>
                      <a:pt x="2848684" y="565143"/>
                    </a:lnTo>
                    <a:cubicBezTo>
                      <a:pt x="2848684" y="633723"/>
                      <a:pt x="2792804" y="689603"/>
                      <a:pt x="2724224" y="689603"/>
                    </a:cubicBezTo>
                    <a:close/>
                  </a:path>
                </a:pathLst>
              </a:custGeom>
              <a:solidFill>
                <a:srgbClr val="FACCC9"/>
              </a:solidFill>
            </p:spPr>
            <p:txBody>
              <a:bodyPr/>
              <a:lstStyle/>
              <a:p>
                <a:pPr algn="ctr"/>
                <a:endParaRPr lang="en-US" sz="160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endParaRPr>
              </a:p>
            </p:txBody>
          </p:sp>
        </p:grpSp>
        <p:sp>
          <p:nvSpPr>
            <p:cNvPr id="4" name="TextBox 8">
              <a:extLst>
                <a:ext uri="{FF2B5EF4-FFF2-40B4-BE49-F238E27FC236}">
                  <a16:creationId xmlns:a16="http://schemas.microsoft.com/office/drawing/2014/main" id="{8F83C732-B4C7-E84E-D98D-6D8250C1E67D}"/>
                </a:ext>
              </a:extLst>
            </p:cNvPr>
            <p:cNvSpPr txBox="1"/>
            <p:nvPr/>
          </p:nvSpPr>
          <p:spPr>
            <a:xfrm>
              <a:off x="1225244" y="2801560"/>
              <a:ext cx="7885372" cy="15985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en-US" sz="32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Kế</a:t>
              </a:r>
              <a:r>
                <a:rPr lang="en-US" sz="32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hoạch</a:t>
              </a:r>
              <a:r>
                <a:rPr lang="en-US" sz="3200" dirty="0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 </a:t>
              </a:r>
              <a:r>
                <a:rPr lang="en-US" sz="3200" dirty="0" err="1">
                  <a:solidFill>
                    <a:srgbClr val="002060"/>
                  </a:solidFill>
                  <a:latin typeface="Cambria" panose="02040503050406030204" pitchFamily="18" charset="0"/>
                  <a:ea typeface="Cambria" panose="02040503050406030204" pitchFamily="18" charset="0"/>
                </a:rPr>
                <a:t>mẫu</a:t>
              </a:r>
              <a:endParaRPr lang="en-US" sz="32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B7BD678D-3FEE-B7EB-8ADD-4E6C88B9D1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1156" y="1168400"/>
            <a:ext cx="7944681" cy="545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31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1"/>
          <p:cNvSpPr/>
          <p:nvPr/>
        </p:nvSpPr>
        <p:spPr>
          <a:xfrm>
            <a:off x="143690" y="3448615"/>
            <a:ext cx="4245429" cy="3409385"/>
          </a:xfrm>
          <a:custGeom>
            <a:avLst/>
            <a:gdLst/>
            <a:ahLst/>
            <a:cxnLst/>
            <a:rect l="l" t="t" r="r" b="b"/>
            <a:pathLst>
              <a:path w="5050073" h="3920119">
                <a:moveTo>
                  <a:pt x="0" y="0"/>
                </a:moveTo>
                <a:lnTo>
                  <a:pt x="5050073" y="0"/>
                </a:lnTo>
                <a:lnTo>
                  <a:pt x="5050073" y="3920119"/>
                </a:lnTo>
                <a:lnTo>
                  <a:pt x="0" y="392011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5977" y="484906"/>
            <a:ext cx="7966828" cy="396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67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5">
            <a:extLst>
              <a:ext uri="{FF2B5EF4-FFF2-40B4-BE49-F238E27FC236}">
                <a16:creationId xmlns:a16="http://schemas.microsoft.com/office/drawing/2014/main" id="{27F89A51-3CE5-03F3-28EB-9B0CD1AA7A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3684" b="13623"/>
          <a:stretch/>
        </p:blipFill>
        <p:spPr>
          <a:xfrm>
            <a:off x="1310278" y="1"/>
            <a:ext cx="9440680" cy="6858000"/>
          </a:xfrm>
          <a:prstGeom prst="rect">
            <a:avLst/>
          </a:prstGeom>
          <a:ln>
            <a:noFill/>
          </a:ln>
          <a:effectLst>
            <a:outerShdw blurRad="127000" dist="12700" sx="102000" sy="1020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pic>
        <p:nvPicPr>
          <p:cNvPr id="3" name="图片 11">
            <a:extLst>
              <a:ext uri="{FF2B5EF4-FFF2-40B4-BE49-F238E27FC236}">
                <a16:creationId xmlns:a16="http://schemas.microsoft.com/office/drawing/2014/main" id="{0201C329-5DAD-4113-FA57-7EA2CD834B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5" r="65714"/>
          <a:stretch/>
        </p:blipFill>
        <p:spPr>
          <a:xfrm>
            <a:off x="8786488" y="3500894"/>
            <a:ext cx="3534579" cy="2589819"/>
          </a:xfrm>
          <a:prstGeom prst="rect">
            <a:avLst/>
          </a:prstGeom>
        </p:spPr>
      </p:pic>
      <p:pic>
        <p:nvPicPr>
          <p:cNvPr id="4" name="图片 13">
            <a:extLst>
              <a:ext uri="{FF2B5EF4-FFF2-40B4-BE49-F238E27FC236}">
                <a16:creationId xmlns:a16="http://schemas.microsoft.com/office/drawing/2014/main" id="{420BAF14-45A1-B44E-7872-51319487CCC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1" r="79553" b="67017"/>
          <a:stretch/>
        </p:blipFill>
        <p:spPr>
          <a:xfrm>
            <a:off x="-43555" y="-1"/>
            <a:ext cx="3796907" cy="2928258"/>
          </a:xfrm>
          <a:prstGeom prst="rect">
            <a:avLst/>
          </a:prstGeom>
        </p:spPr>
      </p:pic>
      <p:pic>
        <p:nvPicPr>
          <p:cNvPr id="5" name="图片 14">
            <a:extLst>
              <a:ext uri="{FF2B5EF4-FFF2-40B4-BE49-F238E27FC236}">
                <a16:creationId xmlns:a16="http://schemas.microsoft.com/office/drawing/2014/main" id="{D1D89C96-4D46-A2A9-C6C4-7762C3BD23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83" t="-131" r="1070" b="67017"/>
          <a:stretch/>
        </p:blipFill>
        <p:spPr>
          <a:xfrm>
            <a:off x="8388549" y="-39054"/>
            <a:ext cx="3422396" cy="2639427"/>
          </a:xfrm>
          <a:prstGeom prst="rect">
            <a:avLst/>
          </a:prstGeom>
        </p:spPr>
      </p:pic>
      <p:pic>
        <p:nvPicPr>
          <p:cNvPr id="6" name="图片 34">
            <a:extLst>
              <a:ext uri="{FF2B5EF4-FFF2-40B4-BE49-F238E27FC236}">
                <a16:creationId xmlns:a16="http://schemas.microsoft.com/office/drawing/2014/main" id="{458F311E-6FC7-150F-F1EA-CE013B8ACC0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437"/>
          <a:stretch/>
        </p:blipFill>
        <p:spPr>
          <a:xfrm>
            <a:off x="0" y="4212770"/>
            <a:ext cx="12192000" cy="2645229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24">
            <a:extLst>
              <a:ext uri="{FF2B5EF4-FFF2-40B4-BE49-F238E27FC236}">
                <a16:creationId xmlns:a16="http://schemas.microsoft.com/office/drawing/2014/main" id="{93BABAF3-EDBD-6C78-220D-84409F0829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1"/>
          <a:stretch/>
        </p:blipFill>
        <p:spPr>
          <a:xfrm>
            <a:off x="7379003" y="3190131"/>
            <a:ext cx="4539428" cy="3333264"/>
          </a:xfrm>
          <a:prstGeom prst="rect">
            <a:avLst/>
          </a:prstGeom>
        </p:spPr>
      </p:pic>
      <p:pic>
        <p:nvPicPr>
          <p:cNvPr id="8" name="图片 26">
            <a:extLst>
              <a:ext uri="{FF2B5EF4-FFF2-40B4-BE49-F238E27FC236}">
                <a16:creationId xmlns:a16="http://schemas.microsoft.com/office/drawing/2014/main" id="{197784B3-14EB-2288-02AB-123826252A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0227"/>
            <a:ext cx="3950313" cy="3950313"/>
          </a:xfrm>
          <a:prstGeom prst="rect">
            <a:avLst/>
          </a:prstGeom>
        </p:spPr>
      </p:pic>
      <p:pic>
        <p:nvPicPr>
          <p:cNvPr id="12" name="图片 30">
            <a:extLst>
              <a:ext uri="{FF2B5EF4-FFF2-40B4-BE49-F238E27FC236}">
                <a16:creationId xmlns:a16="http://schemas.microsoft.com/office/drawing/2014/main" id="{ADDC85EA-49AB-1AA6-BA19-E65EEA31552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015" y="5305825"/>
            <a:ext cx="1261576" cy="126157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117562">
            <a:off x="4211198" y="-45690"/>
            <a:ext cx="4109060" cy="275563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D788F90-E8C1-0268-C414-7770D7CC1054}"/>
              </a:ext>
            </a:extLst>
          </p:cNvPr>
          <p:cNvSpPr txBox="1"/>
          <p:nvPr/>
        </p:nvSpPr>
        <p:spPr>
          <a:xfrm>
            <a:off x="2529840" y="1910080"/>
            <a:ext cx="72542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Calibri" panose="020F0502020204030204" pitchFamily="34" charset="0"/>
              </a:rPr>
              <a:t>Bình chọn bản kế hoạch khả thi để thực hiện vào tiết Sinh hoạt lớp.</a:t>
            </a:r>
            <a:endParaRPr lang="en-US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172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9Slide.vn</Template>
  <TotalTime>537</TotalTime>
  <Words>210</Words>
  <PresentationFormat>Widescreen</PresentationFormat>
  <Paragraphs>16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Cambria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2024-01-13T10:44:00Z</dcterms:created>
  <dcterms:modified xsi:type="dcterms:W3CDTF">2024-09-03T03:28:24Z</dcterms:modified>
</cp:coreProperties>
</file>