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89" r:id="rId4"/>
    <p:sldMasterId id="2147483701" r:id="rId5"/>
  </p:sldMasterIdLst>
  <p:notesMasterIdLst>
    <p:notesMasterId r:id="rId22"/>
  </p:notesMasterIdLst>
  <p:sldIdLst>
    <p:sldId id="11534" r:id="rId6"/>
    <p:sldId id="328" r:id="rId7"/>
    <p:sldId id="347" r:id="rId8"/>
    <p:sldId id="348" r:id="rId9"/>
    <p:sldId id="330" r:id="rId10"/>
    <p:sldId id="3215" r:id="rId11"/>
    <p:sldId id="373" r:id="rId12"/>
    <p:sldId id="349" r:id="rId13"/>
    <p:sldId id="11548" r:id="rId14"/>
    <p:sldId id="11537" r:id="rId15"/>
    <p:sldId id="706" r:id="rId16"/>
    <p:sldId id="11549" r:id="rId17"/>
    <p:sldId id="11550" r:id="rId18"/>
    <p:sldId id="11551" r:id="rId19"/>
    <p:sldId id="11552" r:id="rId20"/>
    <p:sldId id="1152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313.31921"/>
      <inkml:brushProperty name="anchorY" value="-21348.47461"/>
      <inkml:brushProperty name="scaleFactor" value="0.5"/>
    </inkml:brush>
  </inkml:definitions>
  <inkml:trace contextRef="#ctx0" brushRef="#br0">240 0 24575,'0'0'0,"0"5"0,0 11 0,0 11 0,0 5 0,0 7 0,0 5 0,0 0 0,0 1 0,0-2 0,0 1 0,0 1 0,0-3 0,0 2 0,5-4 0,0-3 0,1-3 0,-2-4 0,5-1 0,-1-2 0,-2 4 0,-1 0 0,4 6 0,-2-1 0,0 4 0,-3-2 0,-1-2 0,-1-3 0,4-2 0,0-2 0,-1-2 0,-1 0 0,4-1 0,-1 5 0,0 6 0,-3-1 0,0 0 0,-2-1 0,-2-4 0,1-1 0,-1-2 0,-1-1 0,1-1 0,0 0 0,-1 0 0,1 0 0,0 1 0,-5-1 0,0 0 0,-1 0 0,2 1 0,-5-6 0,2 5 0,-5 1 0,2 0 0,1 1 0,-3-5 0,3 4 0,1 0 0,-3-5 0,2 1 0,-3-1 0,1 1 0,2 1 0,-2 1 0,2 0 0,-4 1 0,2 0 0,3 1 0,-4 0 0,-2 5 0,0 0 0,-2 0 0,3 4 0,-3-6 0,4-2 0,2-1 0,3-1 0,-2-6 0,2-1 0,1 2 0,-4-5 0,2 1 0,2 2 0,1 2 0,1 2 0,3 1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2568.29443"/>
      <inkml:brushProperty name="anchorY" value="-22867.24609"/>
      <inkml:brushProperty name="scaleFactor" value="0.5"/>
    </inkml:brush>
  </inkml:definitions>
  <inkml:trace contextRef="#ctx0" brushRef="#br0">1 1 24575,'0'0'0,"4"0"0,8 5 0,4 6 0,-1 5 0,-2 5 0,-4 3 0,-2 2 0,-4 0 0,4 2 0,-1-1 0,-1 1 0,-1-1 0,-1 0 0,3-6 0,1 0 0,-1 0 0,-2 2 0,-1 0 0,4 1 0,0 1 0,-2 1 0,0 1 0,-2-1 0,-1 1 0,-2 5 0,1 0 0,4 0 0,0-1 0,0-1 0,-1-1 0,-1-2 0,-1 0 0,-1-11 0,-6-11 0,-5-6 0,-7-14 0,2-1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414.25037"/>
      <inkml:brushProperty name="anchorY" value="-24642.5332"/>
      <inkml:brushProperty name="scaleFactor" value="0.5"/>
    </inkml:brush>
  </inkml:definitions>
  <inkml:trace contextRef="#ctx0" brushRef="#br0">1 1 24575,'0'0'0,"4"4"0,2 8 0,0 4 0,-2 4 0,-1 9 0,-1 8 0,5 1 0,-1-1 0,0-1 0,-2-4 0,-1-1 0,-1-3 0,-1-1 0,5 0 0,-1-1 0,0 5 0,0 0 0,-2 1 0,-2-1 0,6-7 0,-2 4 0,1 0 0,3 5 0,0 0 0,-2 0 0,-2-1 0,4 3 0,4-1 0,4-6 0,-2-2 0,-1 3 0,-5 1 0,2-1 0,4 0 0,2 0 0,-2 4 0,-2 5 0,1-6 0,-3-1 0,-2-2 0,-4-2 0,4-6 0,-2-1 0,-1 1 0,-2 0 0,4 2 0,-1 1 0,0 1 0,2 1 0,0 0 0,3-4 0,-1-1 0,-2 0 0,-3 1 0,-2 2 0,-1 0 0,-2 2 0,4 0 0,0 0 0,0 1 0,-1-1 0,-1 6 0,-2 0 0,6 0 0,-2-1 0,1 4 0,-2-1 0,-1-1 0,-1-1 0,-1-3 0,-1 0 0,0-2 0,0 0 0,0-1 0,-1 0 0,1 0 0,0 1 0,0-1 0,5-5 0,1 0 0,-1 0 0,-1 1 0,5 6 0,-1 2 0,-1 1 0,3-1 0,-1 0 0,-2-1 0,-2-1 0,-1-1 0,-2 0 0,-1-1 0,4-5 0,0 0 0,0 0 0,-1-5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330.26459"/>
      <inkml:brushProperty name="anchorY" value="-28968.57617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85.73547"/>
      <inkml:brushProperty name="anchorY" value="-29984.57617"/>
      <inkml:brushProperty name="scaleFactor" value="0.5"/>
    </inkml:brush>
  </inkml:definitions>
  <inkml:trace contextRef="#ctx0" brushRef="#br0">0 348 24575,'0'0'0,"5"-4"0,1-7 0,-6-5 0,-1-10 0,-1-14 0,-1-2 0,1-6 0,6 3 0,6 3 0,0 5 0,0 15 0,-2 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46.3219"/>
      <inkml:brushProperty name="anchorY" value="-30653.14453"/>
      <inkml:brushProperty name="scaleFactor" value="0.5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5C69D-CEDC-412A-98FE-18605AB6FE1C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34D64-2ED5-469B-B7BD-5228F434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9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1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8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11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1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008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58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3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621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585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59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85D0-8540-4BE0-A1D4-65B73618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BE8DE-E15F-4BD1-9325-AD015082F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381B-44CE-46A8-8404-355928E8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B439-F000-4C89-A7E1-4287781A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67C1C-8401-4029-B5E7-400D5E08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1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64DF-C636-491A-8550-C5B23316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69A87-5507-4A68-A2FA-D6BBBCC9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6DE27-BC72-40B4-8FD5-29F650DB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03EA-A4CC-40B8-9A0A-F43DDA4C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D662-EF00-471A-A568-CBE3670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1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2755-5521-4497-B709-A73E03246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6F5A4-F9DA-4164-8D5C-9ED891DD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8F56-B08E-4B67-8F2A-31800EB7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724A-7DD8-4EFA-B54C-FA246100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E47E3-4A8E-4638-B116-8B5590C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7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8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0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7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5830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7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1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D56C-07E2-472B-81BD-8B335CF6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A23E-A714-4BCD-8370-A3D07C183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577DE-DEEF-4048-9425-6CC236E3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4E330-D539-4464-9FFB-294F05B3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7763-7CE7-46FF-9377-44DCBBB2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7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8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6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8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31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137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0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82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6474C-DB36-4E6A-8AA8-835D92FE3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13C611-0884-47F5-8F73-161075951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1230F3-08D3-46B3-A67E-A1E29AB0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5C6FB-B050-4917-A0A6-CEB15481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4F99E8-2D55-47F4-BD5F-DAFDEF20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74001"/>
      </p:ext>
    </p:extLst>
  </p:cSld>
  <p:clrMapOvr>
    <a:masterClrMapping/>
  </p:clrMapOvr>
  <p:transition spd="slow" advClick="0" advTm="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EA6E3B-ECD9-4B5C-82BD-7422EA51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8CAD8F-5D7E-42F4-9241-AE90C60C6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5DACB4-8352-4E09-8DC0-ABB51351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80DB49-C6F9-449A-9A33-29CC2882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C1C24C-0942-46DD-B2DF-DD56EA0E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51570"/>
      </p:ext>
    </p:extLst>
  </p:cSld>
  <p:clrMapOvr>
    <a:masterClrMapping/>
  </p:clrMapOvr>
  <p:transition spd="slow" advClick="0" advTm="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62DFE-A0CE-441F-8289-13101FAA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30A00C-6E9A-49AD-8DC7-D208A8E7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005D08-F564-4369-A40F-0DDAA30C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C1225A-2213-46F8-AB37-65DA982A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B5D1BA-B95A-494B-9D34-10E47D49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09876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41AD-A8F5-4995-9357-0ABF62AA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D294A-9945-427F-B07D-CE7459D1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3449-1CF4-428C-A97B-72473D89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6687-9C7B-4225-AFCC-F2A088CC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6AEB-426F-4101-A7DF-EA42B37A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26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CD79EF-F549-49CB-907E-A64E7B952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F1B2F-795A-431B-9DDB-9B68CDA08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9B95C5-8F50-48CA-B575-C202A937D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D1B391-FAC0-49D5-B26B-497A9C64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BB2EDC-BA8D-4D4C-85ED-65DDBD7F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D65A20-C067-42E3-AAAC-4C601C28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28717"/>
      </p:ext>
    </p:extLst>
  </p:cSld>
  <p:clrMapOvr>
    <a:masterClrMapping/>
  </p:clrMapOvr>
  <p:transition spd="slow" advClick="0" advTm="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A8EE3-175F-4B76-B86B-19576B9B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C6AD51-06BC-43CD-A60B-5A0F9D5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C114C5-2C05-4115-8ADF-6BF8D4635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7AC6014-3633-445B-9D47-FD97E6F1C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75BCEA4-D1A1-4AE5-9E59-D961A330A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38D4850-05C8-4E63-A2C7-2D091737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804A00-AFE1-4832-B30A-D0C3E6DD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A022DC-9205-44F9-9966-5E372303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90730"/>
      </p:ext>
    </p:extLst>
  </p:cSld>
  <p:clrMapOvr>
    <a:masterClrMapping/>
  </p:clrMapOvr>
  <p:transition spd="slow" advClick="0" advTm="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820D2-D8C0-4622-A59F-E6DE67F5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89FEC9-F3C1-48D9-8721-F3FBFFD2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94FC44-5392-4100-8016-3D6CB871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51ABAE-C1FE-4739-8A54-D3F34699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5165"/>
      </p:ext>
    </p:extLst>
  </p:cSld>
  <p:clrMapOvr>
    <a:masterClrMapping/>
  </p:clrMapOvr>
  <p:transition spd="slow" advClick="0" advTm="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C6679A1-02D7-499C-8FF4-1E2FE993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6D6C27-AC7A-43F1-93FE-C3C19E9B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11C8EB-64B6-4A00-9745-891729F3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72646"/>
      </p:ext>
    </p:extLst>
  </p:cSld>
  <p:clrMapOvr>
    <a:masterClrMapping/>
  </p:clrMapOvr>
  <p:transition spd="slow" advClick="0" advTm="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2D2911-1BF0-4FFD-882D-CE787F43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7C21E3-2A68-4A87-B41D-E3048663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A85E02-EAC9-4E46-A47E-BDAE4F203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8904CC-524D-4DFF-A246-34C42C79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BE2AA3-22B0-40A9-B83A-FA2A03B5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D5994-7B3A-4435-AB73-46D69171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10387"/>
      </p:ext>
    </p:extLst>
  </p:cSld>
  <p:clrMapOvr>
    <a:masterClrMapping/>
  </p:clrMapOvr>
  <p:transition spd="slow" advClick="0" advTm="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A265A-A335-4A15-A2BE-2CCE776F0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C550357-92A0-4EE2-B3D3-7CDB955F3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C42AA7-51CC-48CF-B703-6C81A7F1D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C04C08-19AB-4A54-85AF-B0E5BEC8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DB19F1-B048-4F44-B1CF-BD9F24C8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0E52AF-EC5D-4F61-9C3F-39E6EE8A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979"/>
      </p:ext>
    </p:extLst>
  </p:cSld>
  <p:clrMapOvr>
    <a:masterClrMapping/>
  </p:clrMapOvr>
  <p:transition spd="slow" advClick="0" advTm="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9895AB-17BC-48D3-AB94-C7D7351D9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E3B594-AFAF-4D9A-BD32-43D597EFE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963638-FF98-4B90-9A53-4B0363E1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6CD3A5-6EF8-497E-9671-083DECE3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2B4DDF-B379-4C90-B284-FB0F94F9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49413"/>
      </p:ext>
    </p:extLst>
  </p:cSld>
  <p:clrMapOvr>
    <a:masterClrMapping/>
  </p:clrMapOvr>
  <p:transition spd="slow" advClick="0" advTm="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6E8565-FE14-4314-BDD3-0E5DA59D3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E8767C-03C8-4853-9B0F-EA1B1A67D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F20E1-6F34-4456-8BE6-115E69A0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1BAFD1-589F-44CB-9949-B6594E10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CABD6-E353-4656-9E14-6B3C5759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92188"/>
      </p:ext>
    </p:extLst>
  </p:cSld>
  <p:clrMapOvr>
    <a:masterClrMapping/>
  </p:clrMapOvr>
  <p:transition spd="slow" advClick="0" advTm="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45;p2"/>
          <p:cNvGrpSpPr/>
          <p:nvPr/>
        </p:nvGrpSpPr>
        <p:grpSpPr>
          <a:xfrm>
            <a:off x="9995002" y="238835"/>
            <a:ext cx="158367" cy="165433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817034" y="6359902"/>
            <a:ext cx="158367" cy="165433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58667" y="763502"/>
            <a:ext cx="158367" cy="165433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739035" y="3346286"/>
            <a:ext cx="158367" cy="165433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3978768" y="300153"/>
            <a:ext cx="158367" cy="165433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2038634" y="6065369"/>
            <a:ext cx="158367" cy="165433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483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1866899" y="923925"/>
            <a:ext cx="9229725" cy="398145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A3F3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07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E7D2-C363-4A54-9E32-BA42D0FF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7057-B42A-473F-BC42-0F0C7AAFF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8F3E7-CD84-40D5-9710-6CD1092B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DBF6-8963-41D7-AD86-EBD96BD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C7751-731A-45AD-9A31-6701B9CE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B6811-84DA-42AC-AD7B-D34BA769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228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663933" y="266807"/>
            <a:ext cx="10864000" cy="1069461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5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9986949" y="130178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823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6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27" name="Google Shape;627;p16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3" name="Google Shape;643;p16"/>
          <p:cNvSpPr/>
          <p:nvPr/>
        </p:nvSpPr>
        <p:spPr>
          <a:xfrm>
            <a:off x="160218" y="792055"/>
            <a:ext cx="11911756" cy="595878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16"/>
          <p:cNvSpPr/>
          <p:nvPr/>
        </p:nvSpPr>
        <p:spPr>
          <a:xfrm>
            <a:off x="1223083" y="31179"/>
            <a:ext cx="3800917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58" name="Google Shape;658;p16"/>
          <p:cNvGrpSpPr/>
          <p:nvPr/>
        </p:nvGrpSpPr>
        <p:grpSpPr>
          <a:xfrm>
            <a:off x="7261634" y="6522069"/>
            <a:ext cx="158367" cy="165433"/>
            <a:chOff x="1409475" y="641250"/>
            <a:chExt cx="118775" cy="124075"/>
          </a:xfrm>
        </p:grpSpPr>
        <p:sp>
          <p:nvSpPr>
            <p:cNvPr id="659" name="Google Shape;659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264934" y="535769"/>
            <a:ext cx="158367" cy="165433"/>
            <a:chOff x="1409475" y="641250"/>
            <a:chExt cx="118775" cy="124075"/>
          </a:xfrm>
        </p:grpSpPr>
        <p:sp>
          <p:nvSpPr>
            <p:cNvPr id="662" name="Google Shape;662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16"/>
          <p:cNvGrpSpPr/>
          <p:nvPr/>
        </p:nvGrpSpPr>
        <p:grpSpPr>
          <a:xfrm>
            <a:off x="11318401" y="158469"/>
            <a:ext cx="158367" cy="165433"/>
            <a:chOff x="1409475" y="641250"/>
            <a:chExt cx="118775" cy="124075"/>
          </a:xfrm>
        </p:grpSpPr>
        <p:sp>
          <p:nvSpPr>
            <p:cNvPr id="665" name="Google Shape;665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16"/>
          <p:cNvGrpSpPr/>
          <p:nvPr/>
        </p:nvGrpSpPr>
        <p:grpSpPr>
          <a:xfrm>
            <a:off x="11807407" y="6445820"/>
            <a:ext cx="448753" cy="483360"/>
            <a:chOff x="713250" y="2576650"/>
            <a:chExt cx="273275" cy="294325"/>
          </a:xfrm>
        </p:grpSpPr>
        <p:sp>
          <p:nvSpPr>
            <p:cNvPr id="668" name="Google Shape;668;p16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16"/>
          <p:cNvGrpSpPr/>
          <p:nvPr/>
        </p:nvGrpSpPr>
        <p:grpSpPr>
          <a:xfrm rot="415209">
            <a:off x="11518842" y="650924"/>
            <a:ext cx="796801" cy="782693"/>
            <a:chOff x="4636650" y="2847925"/>
            <a:chExt cx="351575" cy="345350"/>
          </a:xfrm>
        </p:grpSpPr>
        <p:sp>
          <p:nvSpPr>
            <p:cNvPr id="671" name="Google Shape;671;p16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16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677" name="Google Shape;677;p1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452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3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8" y="3871302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7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2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058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1" name="Google Shape;1261;p30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1190755" y="5710352"/>
            <a:ext cx="486917" cy="478296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9986949" y="130178"/>
            <a:ext cx="676120" cy="6396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728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8" name="Google Shape;1288;p31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590133" y="147130"/>
            <a:ext cx="164496" cy="171836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1318402" y="3875702"/>
            <a:ext cx="364367" cy="392433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369608" y="2132029"/>
            <a:ext cx="468760" cy="46046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056552" y="6099568"/>
            <a:ext cx="646167" cy="666733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244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418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67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5714-D688-4270-B8A7-2A4E373B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EED9-C066-4EE7-A229-1E5A4AE0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FE544-FBC0-48E5-B7BD-DEF58C7F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1661C-6A49-4E52-995A-5EA83CC9A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C35EE-59B6-446F-965C-383BCC302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2BB6F-950C-452E-B6DD-52AF200A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9ED37-DE68-4CE7-AB58-7F7C7EC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C1728-6B1C-4AC7-8F92-08D55C0B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9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01BC-0089-4A48-819D-8A805BEB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CC600-25BE-4D04-9A54-F31A69D6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5801A-0C98-4AFB-B42C-72C4A577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B0C9C-3B0F-4025-AC09-3FDDD4F6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14B00-CA87-46CF-9D29-08EAC551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D780F-A332-45EE-BFA7-C9CB254F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10349-15AF-452F-98DA-33CF91D4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86E9-6B93-465D-BA03-FF6E2442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A753-5FB1-4639-AB41-09883A96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A4F24-A300-4884-8AB2-5132A371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6261F-595D-4E05-9415-59AB171E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8485D-222F-4380-85EC-1C90F016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A4AA-09EA-4C16-B96F-60CFFACC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D8CF-BAE5-47F0-B991-8EC8651E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7364B-DB39-4F41-A1FF-414F6B3F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998D5-4337-4220-9031-9DDA703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22B02-9606-40F2-BEC9-A416362F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4FEBB-C303-447B-9872-A7688E48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92A2-04A1-4201-BAD5-42EF63E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4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06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7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B0E2E11-A20B-4D6B-976F-68CBEB892F6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9876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3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354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0.png"/><Relationship Id="rId18" Type="http://schemas.openxmlformats.org/officeDocument/2006/relationships/customXml" Target="../ink/ink5.xml"/><Relationship Id="rId26" Type="http://schemas.openxmlformats.org/officeDocument/2006/relationships/image" Target="../media/image8.png"/><Relationship Id="rId3" Type="http://schemas.openxmlformats.org/officeDocument/2006/relationships/image" Target="../media/image1.png"/><Relationship Id="rId21" Type="http://schemas.openxmlformats.org/officeDocument/2006/relationships/image" Target="../media/image110.png"/><Relationship Id="rId7" Type="http://schemas.openxmlformats.org/officeDocument/2006/relationships/image" Target="../media/image5.png"/><Relationship Id="rId12" Type="http://schemas.openxmlformats.org/officeDocument/2006/relationships/customXml" Target="../ink/ink2.xml"/><Relationship Id="rId17" Type="http://schemas.openxmlformats.org/officeDocument/2006/relationships/image" Target="../media/image140.png"/><Relationship Id="rId25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24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30.png"/><Relationship Id="rId23" Type="http://schemas.openxmlformats.org/officeDocument/2006/relationships/image" Target="../media/image121.png"/><Relationship Id="rId10" Type="http://schemas.openxmlformats.org/officeDocument/2006/relationships/image" Target="../media/image80.png"/><Relationship Id="rId19" Type="http://schemas.openxmlformats.org/officeDocument/2006/relationships/image" Target="../media/image100.png"/><Relationship Id="rId4" Type="http://schemas.openxmlformats.org/officeDocument/2006/relationships/image" Target="../media/image2.png"/><Relationship Id="rId9" Type="http://schemas.openxmlformats.org/officeDocument/2006/relationships/customXml" Target="../ink/ink1.xml"/><Relationship Id="rId14" Type="http://schemas.openxmlformats.org/officeDocument/2006/relationships/customXml" Target="../ink/ink3.xml"/><Relationship Id="rId22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8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Relationship Id="rId6" Type="http://schemas.microsoft.com/office/2007/relationships/hdphoto" Target="../media/hdphoto7.wdp"/><Relationship Id="rId5" Type="http://schemas.openxmlformats.org/officeDocument/2006/relationships/image" Target="../media/image32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2.png"/><Relationship Id="rId12" Type="http://schemas.microsoft.com/office/2007/relationships/hdphoto" Target="../media/hdphoto10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055AD5-F284-422C-AABE-4EE647CB1F68}"/>
              </a:ext>
            </a:extLst>
          </p:cNvPr>
          <p:cNvSpPr txBox="1"/>
          <p:nvPr/>
        </p:nvSpPr>
        <p:spPr>
          <a:xfrm>
            <a:off x="2652486" y="1335207"/>
            <a:ext cx="77941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Hole Hearted" panose="020B0A06020104020203" pitchFamily="34" charset="0"/>
                <a:ea typeface="字魂59号-创粗黑"/>
                <a:cs typeface="+mn-cs"/>
              </a:rPr>
              <a:t>SINH HOẠT LỚP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BC42EB-8C1B-4BCE-92CC-293C956F7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22" b="90000" l="10000" r="90000">
                        <a14:foregroundMark x1="53889" y1="9722" x2="53889" y2="9722"/>
                        <a14:foregroundMark x1="30000" y1="54167" x2="33889" y2="61667"/>
                        <a14:foregroundMark x1="28611" y1="56944" x2="28889" y2="61667"/>
                        <a14:foregroundMark x1="34722" y1="57222" x2="35278" y2="5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" y="2304900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8D00391-64EB-477E-A394-3F5A6C76A5D8}"/>
                  </a:ext>
                </a:extLst>
              </p14:cNvPr>
              <p14:cNvContentPartPr/>
              <p14:nvPr/>
            </p14:nvContentPartPr>
            <p14:xfrm>
              <a:off x="-200430" y="72342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8D00391-64EB-477E-A394-3F5A6C76A5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09430" y="7144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4" descr="Cách vẽ nơ - Hướng dẫn vẽ thực sự đơn giản mới nhất 2022 - Vẽ.vn">
            <a:extLst>
              <a:ext uri="{FF2B5EF4-FFF2-40B4-BE49-F238E27FC236}">
                <a16:creationId xmlns:a16="http://schemas.microsoft.com/office/drawing/2014/main" id="{728A8DEB-AA9A-4DA4-BB7D-595ADA75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2" y="4319569"/>
            <a:ext cx="1933575" cy="19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76ADFC0-06AC-4621-8476-6D8668708348}"/>
              </a:ext>
            </a:extLst>
          </p:cNvPr>
          <p:cNvGrpSpPr/>
          <p:nvPr/>
        </p:nvGrpSpPr>
        <p:grpSpPr>
          <a:xfrm>
            <a:off x="1751800" y="5261760"/>
            <a:ext cx="294120" cy="944280"/>
            <a:chOff x="1875780" y="6067260"/>
            <a:chExt cx="294120" cy="944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91DBBF-ADA4-411E-844E-1C68461E42B3}"/>
                    </a:ext>
                  </a:extLst>
                </p14:cNvPr>
                <p14:cNvContentPartPr/>
                <p14:nvPr/>
              </p14:nvContentPartPr>
              <p14:xfrm>
                <a:off x="1875780" y="6086340"/>
                <a:ext cx="134640" cy="912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5A9CAC-514B-89BF-07F4-07A7886C70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67140" y="6077340"/>
                  <a:ext cx="152280" cy="9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FFF21E-1B48-4F7C-A7A7-91FB7A5B737E}"/>
                    </a:ext>
                  </a:extLst>
                </p14:cNvPr>
                <p14:cNvContentPartPr/>
                <p14:nvPr/>
              </p14:nvContentPartPr>
              <p14:xfrm>
                <a:off x="1990620" y="6076620"/>
                <a:ext cx="67320" cy="285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96917A-5A3F-90B9-3901-1EF1C285B1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81980" y="6067980"/>
                  <a:ext cx="84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9840DD-8077-4A58-A043-DBB699BFF898}"/>
                    </a:ext>
                  </a:extLst>
                </p14:cNvPr>
                <p14:cNvContentPartPr/>
                <p14:nvPr/>
              </p14:nvContentPartPr>
              <p14:xfrm>
                <a:off x="1961820" y="6067260"/>
                <a:ext cx="208080" cy="944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F36EE14-D81D-6010-30EF-93FCB30681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53180" y="6058620"/>
                  <a:ext cx="225720" cy="9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5D720EF-D633-4A54-B46F-5AD5EBB5DF4C}"/>
                  </a:ext>
                </a:extLst>
              </p14:cNvPr>
              <p14:cNvContentPartPr/>
              <p14:nvPr/>
            </p14:nvContentPartPr>
            <p14:xfrm>
              <a:off x="2447820" y="5733900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5D720EF-D633-4A54-B46F-5AD5EBB5DF4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38820" y="57249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935F27-AA82-435B-9757-D9380B01069B}"/>
                  </a:ext>
                </a:extLst>
              </p14:cNvPr>
              <p14:cNvContentPartPr/>
              <p14:nvPr/>
            </p14:nvContentPartPr>
            <p14:xfrm>
              <a:off x="2390670" y="5675220"/>
              <a:ext cx="16560" cy="125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935F27-AA82-435B-9757-D9380B0106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81670" y="5666220"/>
                <a:ext cx="34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86D944-ACE7-429E-8C8A-1ED7E1875B83}"/>
                  </a:ext>
                </a:extLst>
              </p14:cNvPr>
              <p14:cNvContentPartPr/>
              <p14:nvPr/>
            </p14:nvContentPartPr>
            <p14:xfrm>
              <a:off x="-629010" y="173322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86D944-ACE7-429E-8C8A-1ED7E1875B8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638010" y="17242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12" descr="Student Who Gives Teacher Gifts To Teachers Day PNG Image and PSD File For  Free Download - Lovepik | 401616674">
            <a:extLst>
              <a:ext uri="{FF2B5EF4-FFF2-40B4-BE49-F238E27FC236}">
                <a16:creationId xmlns:a16="http://schemas.microsoft.com/office/drawing/2014/main" id="{256EEB04-4242-4D4A-A5B4-3C2FB143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9500" l="6167" r="97333">
                        <a14:foregroundMark x1="12333" y1="45500" x2="14583" y2="69125"/>
                        <a14:foregroundMark x1="14583" y1="69125" x2="15000" y2="70500"/>
                        <a14:foregroundMark x1="9083" y1="47250" x2="11083" y2="57750"/>
                        <a14:foregroundMark x1="18333" y1="57000" x2="18333" y2="57000"/>
                        <a14:foregroundMark x1="9750" y1="63125" x2="6167" y2="80375"/>
                        <a14:foregroundMark x1="6167" y1="80375" x2="6167" y2="80375"/>
                        <a14:foregroundMark x1="10750" y1="87750" x2="10667" y2="97625"/>
                        <a14:foregroundMark x1="31833" y1="52875" x2="29583" y2="73625"/>
                        <a14:foregroundMark x1="54339" y1="68617" x2="55583" y2="76000"/>
                        <a14:foregroundMark x1="51833" y1="53750" x2="53712" y2="64895"/>
                        <a14:foregroundMark x1="55583" y1="76000" x2="55583" y2="76000"/>
                        <a14:foregroundMark x1="64167" y1="51625" x2="64167" y2="51625"/>
                        <a14:foregroundMark x1="80167" y1="51625" x2="80167" y2="51625"/>
                        <a14:foregroundMark x1="79000" y1="47875" x2="82083" y2="58875"/>
                        <a14:foregroundMark x1="89750" y1="20125" x2="91667" y2="27875"/>
                        <a14:foregroundMark x1="86417" y1="40750" x2="86583" y2="49875"/>
                        <a14:foregroundMark x1="77917" y1="43625" x2="81333" y2="53750"/>
                        <a14:foregroundMark x1="75583" y1="52500" x2="78500" y2="58625"/>
                        <a14:foregroundMark x1="80167" y1="58250" x2="82500" y2="66625"/>
                        <a14:foregroundMark x1="73917" y1="53125" x2="73917" y2="53125"/>
                        <a14:foregroundMark x1="76417" y1="46375" x2="76417" y2="46375"/>
                        <a14:foregroundMark x1="92333" y1="74875" x2="88833" y2="93500"/>
                        <a14:foregroundMark x1="80833" y1="80125" x2="83750" y2="99250"/>
                        <a14:foregroundMark x1="83750" y1="99250" x2="83750" y2="99000"/>
                        <a14:foregroundMark x1="89750" y1="91125" x2="93917" y2="98625"/>
                        <a14:foregroundMark x1="97333" y1="99500" x2="97333" y2="99500"/>
                        <a14:foregroundMark x1="49750" y1="72125" x2="50500" y2="87750"/>
                        <a14:foregroundMark x1="34833" y1="73125" x2="34833" y2="73125"/>
                        <a14:foregroundMark x1="28833" y1="66625" x2="28833" y2="66625"/>
                        <a14:foregroundMark x1="26167" y1="90000" x2="28333" y2="98875"/>
                        <a14:backgroundMark x1="53500" y1="66375" x2="53500" y2="66375"/>
                        <a14:backgroundMark x1="53083" y1="66375" x2="53667" y2="66375"/>
                        <a14:backgroundMark x1="53667" y1="66375" x2="55833" y2="66375"/>
                        <a14:backgroundMark x1="89583" y1="36500" x2="89583" y2="36500"/>
                        <a14:backgroundMark x1="91167" y1="44250" x2="91167" y2="44250"/>
                        <a14:backgroundMark x1="90417" y1="42500" x2="90417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67" y="190500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3776D-8451-EEE1-76F2-04942CBDF2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05494" y="1409219"/>
            <a:ext cx="7797460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2713B4C4-41BE-426A-9549-FB5557C2E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547D21E-7481-4A31-BFA6-61AE679B0FA5}"/>
              </a:ext>
            </a:extLst>
          </p:cNvPr>
          <p:cNvSpPr/>
          <p:nvPr/>
        </p:nvSpPr>
        <p:spPr>
          <a:xfrm>
            <a:off x="519474" y="684780"/>
            <a:ext cx="11234050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D84085-DE03-4E06-BAFD-8E951F5F1F6F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9859693-471B-4B23-8605-EF94196587B5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4FC675-0695-42C2-B7B8-CFFFE2165889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318A526-FE29-4B00-B76F-85D492B4B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67AB7D8-B332-4C5C-B531-4E8B7B8CD0E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9AC271E-D9F1-44C2-BBDF-F80D91AF38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17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8D028A-F95D-47AE-8D8A-61BED8264B00}"/>
              </a:ext>
            </a:extLst>
          </p:cNvPr>
          <p:cNvSpPr txBox="1"/>
          <p:nvPr/>
        </p:nvSpPr>
        <p:spPr>
          <a:xfrm>
            <a:off x="1186248" y="1058894"/>
            <a:ext cx="10144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Chia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sẻ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gia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dự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định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02DB7-F144-6DC1-AB29-56D1CED52A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410" y="2126751"/>
            <a:ext cx="4730232" cy="395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A8E845-665F-00EB-C731-06034C5AB69F}"/>
              </a:ext>
            </a:extLst>
          </p:cNvPr>
          <p:cNvSpPr txBox="1"/>
          <p:nvPr/>
        </p:nvSpPr>
        <p:spPr>
          <a:xfrm>
            <a:off x="3041150" y="1962364"/>
            <a:ext cx="7664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Mỗi gia đình có ý thức bảo vệ môi trường sẽ tạo nên sức mạnh thay đổi thế giới này, khiến Thế giới xanh không lâm bệnh.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2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2713B4C4-41BE-426A-9549-FB5557C2E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547D21E-7481-4A31-BFA6-61AE679B0FA5}"/>
              </a:ext>
            </a:extLst>
          </p:cNvPr>
          <p:cNvSpPr/>
          <p:nvPr/>
        </p:nvSpPr>
        <p:spPr>
          <a:xfrm>
            <a:off x="519474" y="684780"/>
            <a:ext cx="11234050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D84085-DE03-4E06-BAFD-8E951F5F1F6F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9859693-471B-4B23-8605-EF94196587B5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4FC675-0695-42C2-B7B8-CFFFE2165889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318A526-FE29-4B00-B76F-85D492B4B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67AB7D8-B332-4C5C-B531-4E8B7B8CD0E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9AC271E-D9F1-44C2-BBDF-F80D91AF38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17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8D028A-F95D-47AE-8D8A-61BED8264B00}"/>
              </a:ext>
            </a:extLst>
          </p:cNvPr>
          <p:cNvSpPr txBox="1"/>
          <p:nvPr/>
        </p:nvSpPr>
        <p:spPr>
          <a:xfrm>
            <a:off x="1428625" y="1009467"/>
            <a:ext cx="9717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phòng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ôi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nhiễm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môi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trường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Rounded Rectangle 55">
            <a:extLst>
              <a:ext uri="{FF2B5EF4-FFF2-40B4-BE49-F238E27FC236}">
                <a16:creationId xmlns:a16="http://schemas.microsoft.com/office/drawing/2014/main" id="{54FD78C1-BE05-60A2-B3D3-EEDC3A5BBE68}"/>
              </a:ext>
            </a:extLst>
          </p:cNvPr>
          <p:cNvSpPr/>
          <p:nvPr/>
        </p:nvSpPr>
        <p:spPr>
          <a:xfrm>
            <a:off x="1262283" y="2623707"/>
            <a:ext cx="6212501" cy="1033893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endParaRPr lang="en-GB" sz="3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55">
            <a:extLst>
              <a:ext uri="{FF2B5EF4-FFF2-40B4-BE49-F238E27FC236}">
                <a16:creationId xmlns:a16="http://schemas.microsoft.com/office/drawing/2014/main" id="{7A10A5DF-E78C-0CAD-C0CD-C38B3ED1E168}"/>
              </a:ext>
            </a:extLst>
          </p:cNvPr>
          <p:cNvSpPr/>
          <p:nvPr/>
        </p:nvSpPr>
        <p:spPr>
          <a:xfrm>
            <a:off x="4467820" y="4103187"/>
            <a:ext cx="6212501" cy="1033893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GB" sz="3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2713B4C4-41BE-426A-9549-FB5557C2E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547D21E-7481-4A31-BFA6-61AE679B0FA5}"/>
              </a:ext>
            </a:extLst>
          </p:cNvPr>
          <p:cNvSpPr/>
          <p:nvPr/>
        </p:nvSpPr>
        <p:spPr>
          <a:xfrm>
            <a:off x="519474" y="684780"/>
            <a:ext cx="11234050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D84085-DE03-4E06-BAFD-8E951F5F1F6F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9859693-471B-4B23-8605-EF94196587B5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4FC675-0695-42C2-B7B8-CFFFE2165889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318A526-FE29-4B00-B76F-85D492B4B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67AB7D8-B332-4C5C-B531-4E8B7B8CD0E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9AC271E-D9F1-44C2-BBDF-F80D91AF38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CC2DDF-6960-348C-0BA2-21F31D27FD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4019" y="1306531"/>
            <a:ext cx="8763428" cy="424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3431569"/>
            <a:ext cx="4737019" cy="3789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A8E845-665F-00EB-C731-06034C5AB69F}"/>
              </a:ext>
            </a:extLst>
          </p:cNvPr>
          <p:cNvSpPr txBox="1"/>
          <p:nvPr/>
        </p:nvSpPr>
        <p:spPr>
          <a:xfrm>
            <a:off x="2250040" y="1043519"/>
            <a:ext cx="867138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Sau khi xong công việc, cả lớp đứng dưới sân trường cùng nhau bày tỏ quyết tâm sống xanh, thực hiện những hành động phòng, chống ô nhiễm môi trường; đeo găng tay để nhặt rác ở tay phải, đưa nắm tay phải lên cùng hô: “Quyết tâm! Bảo vệ môi trường! Bảo vệ thế giới!”.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04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3431569"/>
            <a:ext cx="4737019" cy="3789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A8E845-665F-00EB-C731-06034C5AB69F}"/>
              </a:ext>
            </a:extLst>
          </p:cNvPr>
          <p:cNvSpPr txBox="1"/>
          <p:nvPr/>
        </p:nvSpPr>
        <p:spPr>
          <a:xfrm>
            <a:off x="2250040" y="1191800"/>
            <a:ext cx="867138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kumimoji="0" lang="en-US" sz="33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3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nhà</a:t>
            </a:r>
            <a:r>
              <a:rPr kumimoji="0" lang="en-US" sz="33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 người thân phân loại rác thải trong gia đình.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Cả nhà có thể cùng nhau dọn dẹp nhà cửa, trồng cây xanh,...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 hiểu đường đi của nước thải và cách xử lí chất thải.</a:t>
            </a:r>
          </a:p>
        </p:txBody>
      </p:sp>
    </p:spTree>
    <p:extLst>
      <p:ext uri="{BB962C8B-B14F-4D97-AF65-F5344CB8AC3E}">
        <p14:creationId xmlns:p14="http://schemas.microsoft.com/office/powerpoint/2010/main" val="3475491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33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01" y="0"/>
            <a:ext cx="9148887" cy="6250265"/>
          </a:xfrm>
          <a:prstGeom prst="rect">
            <a:avLst/>
          </a:prstGeom>
        </p:spPr>
      </p:pic>
      <p:pic>
        <p:nvPicPr>
          <p:cNvPr id="35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69">
            <a:off x="3691417" y="306983"/>
            <a:ext cx="3542059" cy="3542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ACBE2-2531-9029-2FAC-05F502BB5F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1072" y="2855386"/>
            <a:ext cx="526740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E5832271-C08D-4EE3-5D4F-DFF20F44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CB80C3-5670-58DC-537D-464C9711D4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4B31E2BD-21DA-35F7-C965-C998CA4E0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9BA71-7525-3EE6-ED3B-9929B7A2DF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15B983-6AB5-E307-DB40-848DA306E2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7785" y="635427"/>
            <a:ext cx="6005080" cy="185334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2F5383C-0DB9-5577-CA34-8159EE76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EA9071F7-FDC2-F09B-58CF-3698928B7463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22D05E7-021B-126C-CEE0-6DE7104EF22C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8">
            <a:extLst>
              <a:ext uri="{FF2B5EF4-FFF2-40B4-BE49-F238E27FC236}">
                <a16:creationId xmlns:a16="http://schemas.microsoft.com/office/drawing/2014/main" id="{23BC472B-F00B-13A7-DBB9-D3AA41943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79285BFB-9301-1B08-EBA0-6C3FD285B6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54571" y="527594"/>
            <a:ext cx="2624543" cy="453484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711A3152-EE8A-EA94-7903-84934706AF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9" name="Group 12">
            <a:extLst>
              <a:ext uri="{FF2B5EF4-FFF2-40B4-BE49-F238E27FC236}">
                <a16:creationId xmlns:a16="http://schemas.microsoft.com/office/drawing/2014/main" id="{977B6954-97DB-C144-6712-1E1BC0F5CF22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86B6B1C4-CC27-78DB-14C5-1C400C8E0E21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id="{4D8FFD3B-3968-DFFE-9EB5-E00BA39C6942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F6A43B15-4CD0-8931-9C81-576A62DDF9FE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989E46D9-439A-5543-1A5A-3A32BB491A9C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1DB521EA-9EAA-118B-4E86-BF3C897B8446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8">
            <a:extLst>
              <a:ext uri="{FF2B5EF4-FFF2-40B4-BE49-F238E27FC236}">
                <a16:creationId xmlns:a16="http://schemas.microsoft.com/office/drawing/2014/main" id="{3C2A0CAE-5816-C683-4E24-73145D1B3EB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87691" y="2257291"/>
            <a:ext cx="1423035" cy="2743200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811384C1-3B03-90E0-D6B6-EAD8C839033E}"/>
              </a:ext>
            </a:extLst>
          </p:cNvPr>
          <p:cNvSpPr/>
          <p:nvPr/>
        </p:nvSpPr>
        <p:spPr>
          <a:xfrm>
            <a:off x="110252" y="1584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D37144-6074-86A6-3626-9E55FB4B43ED}"/>
              </a:ext>
            </a:extLst>
          </p:cNvPr>
          <p:cNvSpPr txBox="1"/>
          <p:nvPr/>
        </p:nvSpPr>
        <p:spPr>
          <a:xfrm>
            <a:off x="207170" y="517232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09BA2ADF-5E93-56F2-23B1-C9C3415DEAB6}"/>
              </a:ext>
            </a:extLst>
          </p:cNvPr>
          <p:cNvSpPr/>
          <p:nvPr/>
        </p:nvSpPr>
        <p:spPr>
          <a:xfrm>
            <a:off x="8467231" y="372315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8576A3-532C-2E49-7062-76E3BC3B293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1432607" y="1902228"/>
            <a:ext cx="3068818" cy="48822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BD038E-EDCA-50CC-6156-F5858B0A7B3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7690575" y="2088940"/>
            <a:ext cx="3068818" cy="43967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AFCE85-1A3F-1DD0-A225-EE0BF13D8D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5338" y="806458"/>
            <a:ext cx="470042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6C7381-8B1C-F8B5-98A8-11BE7A38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D33C8-1E88-CBF7-4972-C66C1B4CC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C7E662-DD38-C864-CFA0-81D697A23FAF}"/>
              </a:ext>
            </a:extLst>
          </p:cNvPr>
          <p:cNvSpPr txBox="1"/>
          <p:nvPr/>
        </p:nvSpPr>
        <p:spPr>
          <a:xfrm>
            <a:off x="3282657" y="1717712"/>
            <a:ext cx="166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Ưu điểm: 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0" name="Picture 14" descr="Cute cactus illustration - seamless pattern">
            <a:extLst>
              <a:ext uri="{FF2B5EF4-FFF2-40B4-BE49-F238E27FC236}">
                <a16:creationId xmlns:a16="http://schemas.microsoft.com/office/drawing/2014/main" id="{DE84EC6B-DBAF-8011-A7EE-C9B1B07DB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5BF80-2724-9ADE-6D9A-4AE6955CB4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66829" y="1053378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27C39D-9982-84F9-8B69-78C74E222B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2060" y="206802"/>
            <a:ext cx="600508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B7247E6D-CBD0-BA13-6C1A-EBCB3241FB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0BD1F3-6FBA-2BE4-5FC1-4926FBB213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F850B0-6FDA-26C8-D166-3BEBD996D1F4}"/>
              </a:ext>
            </a:extLst>
          </p:cNvPr>
          <p:cNvSpPr txBox="1"/>
          <p:nvPr/>
        </p:nvSpPr>
        <p:spPr>
          <a:xfrm>
            <a:off x="3282657" y="171771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Hạn chế: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CCDAE5E4-12DB-7825-E165-A147AD430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329793" y="2481943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77AA37-FB5A-FF0B-2625-79DBC0638E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29288" y="1129578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A68F53-A63F-F57E-FE24-0CC6757B7A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7310" y="330627"/>
            <a:ext cx="6005080" cy="1853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DD8BA3E-9FA9-92C4-83A1-72102951C2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29" y="4540749"/>
            <a:ext cx="12196057" cy="2317251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D1BA6016-0740-EAA8-4A60-5149DE3FAD7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A13B348-DDC8-957D-C077-C798085FE2FB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8">
            <a:extLst>
              <a:ext uri="{FF2B5EF4-FFF2-40B4-BE49-F238E27FC236}">
                <a16:creationId xmlns:a16="http://schemas.microsoft.com/office/drawing/2014/main" id="{7AD96D41-C80C-1FC1-390A-1B81D0E8C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D2FC7223-BC09-F8ED-165E-623C28AB67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81611" y="267713"/>
            <a:ext cx="2624543" cy="4534847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55ABC98B-1FE3-3FAF-E0A6-EE6B756805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id="{E959BEAD-EA52-F532-6420-E8531E14EF50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10CF3802-7D8F-1291-2B47-5427B9FC2FB0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E4F77E72-280C-7968-83A9-8486E010ED10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55805B80-8768-96E9-110A-B655A77D7A73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09FF3992-C208-3955-7773-61570C974A02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67BD8E38-38FF-98E7-D806-81ECA4F849C8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8">
            <a:extLst>
              <a:ext uri="{FF2B5EF4-FFF2-40B4-BE49-F238E27FC236}">
                <a16:creationId xmlns:a16="http://schemas.microsoft.com/office/drawing/2014/main" id="{AB5E668F-6255-7AC4-1B4F-1F06F4B9F5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695809" y="1645521"/>
            <a:ext cx="1423035" cy="2743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3538F7-BD42-63B4-6BBF-3DA844E7CE0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701376" y="1975790"/>
            <a:ext cx="3068818" cy="4882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321F79-C027-1D67-BCBC-5004AE5DA6A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521697" y="1975790"/>
            <a:ext cx="3068818" cy="43967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22CA6A-7B4D-9408-F266-3708EA0FD3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576" y="1229399"/>
            <a:ext cx="4041998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58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664976"/>
            <a:ext cx="11109074" cy="5634224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B1B284-268B-4A23-A4DF-F1D34743FB06}"/>
              </a:ext>
            </a:extLst>
          </p:cNvPr>
          <p:cNvSpPr/>
          <p:nvPr/>
        </p:nvSpPr>
        <p:spPr>
          <a:xfrm>
            <a:off x="1624454" y="2299038"/>
            <a:ext cx="9446317" cy="3644565"/>
          </a:xfrm>
          <a:custGeom>
            <a:avLst/>
            <a:gdLst>
              <a:gd name="connsiteX0" fmla="*/ 9291435 w 9446317"/>
              <a:gd name="connsiteY0" fmla="*/ 0 h 3644565"/>
              <a:gd name="connsiteX1" fmla="*/ 9336008 w 9446317"/>
              <a:gd name="connsiteY1" fmla="*/ 54022 h 3644565"/>
              <a:gd name="connsiteX2" fmla="*/ 9446317 w 9446317"/>
              <a:gd name="connsiteY2" fmla="*/ 415150 h 3644565"/>
              <a:gd name="connsiteX3" fmla="*/ 9446317 w 9446317"/>
              <a:gd name="connsiteY3" fmla="*/ 2998666 h 3644565"/>
              <a:gd name="connsiteX4" fmla="*/ 8800418 w 9446317"/>
              <a:gd name="connsiteY4" fmla="*/ 3644565 h 3644565"/>
              <a:gd name="connsiteX5" fmla="*/ 588987 w 9446317"/>
              <a:gd name="connsiteY5" fmla="*/ 3644565 h 3644565"/>
              <a:gd name="connsiteX6" fmla="*/ 53398 w 9446317"/>
              <a:gd name="connsiteY6" fmla="*/ 3359794 h 3644565"/>
              <a:gd name="connsiteX7" fmla="*/ 0 w 9446317"/>
              <a:gd name="connsiteY7" fmla="*/ 3261416 h 3644565"/>
              <a:gd name="connsiteX8" fmla="*/ 34298 w 9446317"/>
              <a:gd name="connsiteY8" fmla="*/ 3302986 h 3644565"/>
              <a:gd name="connsiteX9" fmla="*/ 491017 w 9446317"/>
              <a:gd name="connsiteY9" fmla="*/ 3492165 h 3644565"/>
              <a:gd name="connsiteX10" fmla="*/ 8702448 w 9446317"/>
              <a:gd name="connsiteY10" fmla="*/ 3492165 h 3644565"/>
              <a:gd name="connsiteX11" fmla="*/ 9348347 w 9446317"/>
              <a:gd name="connsiteY11" fmla="*/ 2846266 h 3644565"/>
              <a:gd name="connsiteX12" fmla="*/ 9348347 w 9446317"/>
              <a:gd name="connsiteY12" fmla="*/ 262750 h 3644565"/>
              <a:gd name="connsiteX13" fmla="*/ 9297589 w 9446317"/>
              <a:gd name="connsiteY13" fmla="*/ 11337 h 36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6317" h="3644565">
                <a:moveTo>
                  <a:pt x="9291435" y="0"/>
                </a:moveTo>
                <a:lnTo>
                  <a:pt x="9336008" y="54022"/>
                </a:lnTo>
                <a:cubicBezTo>
                  <a:pt x="9405651" y="157108"/>
                  <a:pt x="9446317" y="281380"/>
                  <a:pt x="9446317" y="415150"/>
                </a:cubicBezTo>
                <a:lnTo>
                  <a:pt x="9446317" y="2998666"/>
                </a:lnTo>
                <a:cubicBezTo>
                  <a:pt x="9446317" y="3355386"/>
                  <a:pt x="9157138" y="3644565"/>
                  <a:pt x="8800418" y="3644565"/>
                </a:cubicBezTo>
                <a:lnTo>
                  <a:pt x="588987" y="3644565"/>
                </a:lnTo>
                <a:cubicBezTo>
                  <a:pt x="366037" y="3644565"/>
                  <a:pt x="169470" y="3531605"/>
                  <a:pt x="53398" y="3359794"/>
                </a:cubicBezTo>
                <a:lnTo>
                  <a:pt x="0" y="3261416"/>
                </a:lnTo>
                <a:lnTo>
                  <a:pt x="34298" y="3302986"/>
                </a:lnTo>
                <a:cubicBezTo>
                  <a:pt x="151182" y="3419870"/>
                  <a:pt x="312657" y="3492165"/>
                  <a:pt x="491017" y="3492165"/>
                </a:cubicBezTo>
                <a:lnTo>
                  <a:pt x="8702448" y="3492165"/>
                </a:lnTo>
                <a:cubicBezTo>
                  <a:pt x="9059168" y="3492165"/>
                  <a:pt x="9348347" y="3202986"/>
                  <a:pt x="9348347" y="2846266"/>
                </a:cubicBezTo>
                <a:lnTo>
                  <a:pt x="9348347" y="262750"/>
                </a:lnTo>
                <a:cubicBezTo>
                  <a:pt x="9348347" y="173570"/>
                  <a:pt x="9330273" y="88611"/>
                  <a:pt x="9297589" y="11337"/>
                </a:cubicBezTo>
                <a:close/>
              </a:path>
            </a:pathLst>
          </a:custGeom>
          <a:solidFill>
            <a:srgbClr val="FC1839">
              <a:alpha val="59000"/>
            </a:srgbClr>
          </a:solidFill>
          <a:ln>
            <a:solidFill>
              <a:srgbClr val="FC1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AFBA2-1E2D-4BA5-870D-410AFEADE265}"/>
              </a:ext>
            </a:extLst>
          </p:cNvPr>
          <p:cNvSpPr txBox="1"/>
          <p:nvPr/>
        </p:nvSpPr>
        <p:spPr>
          <a:xfrm>
            <a:off x="2438399" y="925285"/>
            <a:ext cx="7915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Phương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hướng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Tuần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57D60F-0B6F-4729-90D7-1576895B405C}"/>
              </a:ext>
            </a:extLst>
          </p:cNvPr>
          <p:cNvSpPr/>
          <p:nvPr/>
        </p:nvSpPr>
        <p:spPr>
          <a:xfrm>
            <a:off x="1482940" y="1861457"/>
            <a:ext cx="9446317" cy="3884047"/>
          </a:xfrm>
          <a:prstGeom prst="roundRect">
            <a:avLst/>
          </a:prstGeom>
          <a:noFill/>
          <a:ln w="57150">
            <a:solidFill>
              <a:srgbClr val="FC18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29E558-19A0-735E-CB03-2A94C25E16AF}"/>
              </a:ext>
            </a:extLst>
          </p:cNvPr>
          <p:cNvSpPr txBox="1"/>
          <p:nvPr/>
        </p:nvSpPr>
        <p:spPr>
          <a:xfrm>
            <a:off x="495299" y="1342854"/>
            <a:ext cx="8066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Chúc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mừng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sinh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C3CCA5-6DB1-2B44-923C-5032ABC40001}"/>
              </a:ext>
            </a:extLst>
          </p:cNvPr>
          <p:cNvSpPr/>
          <p:nvPr/>
        </p:nvSpPr>
        <p:spPr>
          <a:xfrm>
            <a:off x="849086" y="2266184"/>
            <a:ext cx="6879771" cy="2738182"/>
          </a:xfrm>
          <a:prstGeom prst="roundRect">
            <a:avLst/>
          </a:prstGeom>
          <a:noFill/>
          <a:ln w="57150">
            <a:solidFill>
              <a:srgbClr val="F98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pic>
        <p:nvPicPr>
          <p:cNvPr id="2050" name="Picture 2" descr="Cartoon Birthday Cake Wallpapers - Top Free Cartoon Birthday Cake  Backgrounds - WallpaperAccess">
            <a:extLst>
              <a:ext uri="{FF2B5EF4-FFF2-40B4-BE49-F238E27FC236}">
                <a16:creationId xmlns:a16="http://schemas.microsoft.com/office/drawing/2014/main" id="{B3C38EB9-889F-3FBA-9A05-61046586B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10000" r="90000">
                        <a14:foregroundMark x1="41367" y1="10313" x2="41367" y2="10313"/>
                        <a14:foregroundMark x1="41055" y1="10313" x2="41055" y2="10313"/>
                        <a14:foregroundMark x1="41289" y1="17125" x2="41289" y2="17125"/>
                        <a14:foregroundMark x1="41758" y1="14750" x2="41758" y2="14750"/>
                        <a14:foregroundMark x1="41758" y1="12687" x2="41758" y2="12687"/>
                        <a14:foregroundMark x1="41289" y1="14125" x2="41289" y2="14125"/>
                        <a14:foregroundMark x1="43750" y1="9813" x2="43750" y2="9813"/>
                        <a14:foregroundMark x1="45742" y1="7750" x2="45742" y2="7750"/>
                        <a14:foregroundMark x1="51875" y1="7938" x2="51875" y2="7938"/>
                        <a14:foregroundMark x1="51992" y1="13313" x2="51992" y2="13313"/>
                        <a14:foregroundMark x1="51992" y1="13313" x2="51289" y2="16688"/>
                        <a14:foregroundMark x1="52578" y1="6813" x2="52578" y2="6813"/>
                        <a14:foregroundMark x1="45742" y1="6500" x2="45742" y2="6500"/>
                        <a14:foregroundMark x1="22813" y1="81875" x2="22813" y2="84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56" y="3866809"/>
            <a:ext cx="4931228" cy="30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rple teddy bear cartoon symbol Stock Vector Image &amp; Art - Alamy">
            <a:extLst>
              <a:ext uri="{FF2B5EF4-FFF2-40B4-BE49-F238E27FC236}">
                <a16:creationId xmlns:a16="http://schemas.microsoft.com/office/drawing/2014/main" id="{30382451-E7E7-3118-62DB-F20A83A0B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2" b="90185" l="10000" r="90000">
                        <a14:foregroundMark x1="44231" y1="10370" x2="44231" y2="10370"/>
                        <a14:foregroundMark x1="44423" y1="7222" x2="44423" y2="7222"/>
                        <a14:foregroundMark x1="47308" y1="86111" x2="47308" y2="86111"/>
                        <a14:foregroundMark x1="46731" y1="90185" x2="46731" y2="9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4"/>
          <a:stretch/>
        </p:blipFill>
        <p:spPr bwMode="auto">
          <a:xfrm rot="820571" flipH="1">
            <a:off x="8240938" y="3419133"/>
            <a:ext cx="34884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ristmas present, creative christmas book, christmas, christmas gift png |  PNGWing">
            <a:extLst>
              <a:ext uri="{FF2B5EF4-FFF2-40B4-BE49-F238E27FC236}">
                <a16:creationId xmlns:a16="http://schemas.microsoft.com/office/drawing/2014/main" id="{0B5D6892-F6BA-B445-D232-D97AC792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28" b="97461" l="7935" r="93370">
                        <a14:foregroundMark x1="50109" y1="6046" x2="50326" y2="8585"/>
                        <a14:foregroundMark x1="59022" y1="3869" x2="59022" y2="3869"/>
                        <a14:foregroundMark x1="92935" y1="35429" x2="92935" y2="35429"/>
                        <a14:foregroundMark x1="77500" y1="39420" x2="74022" y2="51632"/>
                        <a14:foregroundMark x1="59022" y1="36155" x2="59891" y2="42080"/>
                        <a14:foregroundMark x1="75217" y1="49577" x2="80000" y2="54776"/>
                        <a14:foregroundMark x1="93261" y1="51149" x2="93261" y2="51149"/>
                        <a14:foregroundMark x1="93043" y1="35429" x2="93043" y2="35429"/>
                        <a14:foregroundMark x1="93478" y1="35913" x2="93478" y2="35913"/>
                        <a14:foregroundMark x1="50000" y1="51391" x2="55109" y2="58283"/>
                        <a14:foregroundMark x1="8152" y1="46796" x2="8152" y2="46796"/>
                        <a14:foregroundMark x1="42609" y1="92503" x2="42609" y2="92503"/>
                        <a14:foregroundMark x1="68696" y1="94438" x2="68696" y2="94438"/>
                        <a14:foregroundMark x1="44022" y1="95042" x2="44022" y2="95042"/>
                        <a14:foregroundMark x1="68370" y1="97461" x2="68370" y2="97461"/>
                        <a14:foregroundMark x1="80652" y1="21282" x2="80652" y2="2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03" y="3984602"/>
            <a:ext cx="3166654" cy="28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Trái Tim Và Máy Bay Giấy PNG , Máy Bay Giấy, Tim, Yêu Và Quý PNG  và Vector với nền trong suốt để tải xuống miễn phí">
            <a:extLst>
              <a:ext uri="{FF2B5EF4-FFF2-40B4-BE49-F238E27FC236}">
                <a16:creationId xmlns:a16="http://schemas.microsoft.com/office/drawing/2014/main" id="{52E27AFA-36FB-635D-EDCA-0191993B1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1146">
                        <a14:foregroundMark x1="91146" y1="11250" x2="91146" y2="11250"/>
                        <a14:foregroundMark x1="60625" y1="59219" x2="60625" y2="59219"/>
                        <a14:foregroundMark x1="37396" y1="67344" x2="37396" y2="67344"/>
                        <a14:foregroundMark x1="12188" y1="75938" x2="12188" y2="75938"/>
                        <a14:foregroundMark x1="45104" y1="59531" x2="45104" y2="59531"/>
                        <a14:foregroundMark x1="49896" y1="52812" x2="49896" y2="52812"/>
                        <a14:foregroundMark x1="47292" y1="50313" x2="47292" y2="50313"/>
                        <a14:foregroundMark x1="47188" y1="54531" x2="47188" y2="54531"/>
                        <a14:foregroundMark x1="12708" y1="85781" x2="12708" y2="85781"/>
                        <a14:backgroundMark x1="48438" y1="52656" x2="48438" y2="52656"/>
                        <a14:backgroundMark x1="14688" y1="86094" x2="14688" y2="8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26" r="35481"/>
          <a:stretch/>
        </p:blipFill>
        <p:spPr bwMode="auto">
          <a:xfrm rot="1376686">
            <a:off x="7328425" y="-933208"/>
            <a:ext cx="3991011" cy="27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1744960" cy="6431280"/>
            <a:chOff x="0" y="0"/>
            <a:chExt cx="18496" cy="10128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pic>
        <p:nvPicPr>
          <p:cNvPr id="17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pic>
        <p:nvPicPr>
          <p:cNvPr id="15" name="图片 3" descr="C:\Users\Am'be'r\Desktop\千库网_小学生排队放学_元素编号13058370.png千库网_小学生排队放学_元素编号1305837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87029" y="5210822"/>
            <a:ext cx="2655417" cy="1647177"/>
          </a:xfrm>
          <a:prstGeom prst="rect">
            <a:avLst/>
          </a:prstGeom>
        </p:spPr>
      </p:pic>
      <p:pic>
        <p:nvPicPr>
          <p:cNvPr id="16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762" y="5042647"/>
            <a:ext cx="1916902" cy="1916902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id="{D430AAD5-238E-4007-89EA-D91416224C88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9">
            <a:extLst>
              <a:ext uri="{FF2B5EF4-FFF2-40B4-BE49-F238E27FC236}">
                <a16:creationId xmlns:a16="http://schemas.microsoft.com/office/drawing/2014/main" id="{1C755D9C-191D-47E5-BBEA-2C73E164EA35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矩形 12">
            <a:extLst>
              <a:ext uri="{FF2B5EF4-FFF2-40B4-BE49-F238E27FC236}">
                <a16:creationId xmlns:a16="http://schemas.microsoft.com/office/drawing/2014/main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AE821D81-CA24-49B9-BAA7-1CAC32A1DC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21" name="矩形 14">
            <a:extLst>
              <a:ext uri="{FF2B5EF4-FFF2-40B4-BE49-F238E27FC236}">
                <a16:creationId xmlns:a16="http://schemas.microsoft.com/office/drawing/2014/main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9F9AC201-14E9-48A4-BCD3-03520F814E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44CE738-EA8F-4D49-B5C2-4310EE35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 descr="Bright funny kids holding blank banner for your text. Download a Free  Preview or High Quality Adobe Illustrator Ai, EPS, PDF and… | Blank banner,  Kids, Kids clipart">
            <a:extLst>
              <a:ext uri="{FF2B5EF4-FFF2-40B4-BE49-F238E27FC236}">
                <a16:creationId xmlns:a16="http://schemas.microsoft.com/office/drawing/2014/main" id="{AB54F871-40EE-413E-8CEA-883421E67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90" b="78077" l="4700" r="96400">
                        <a14:foregroundMark x1="7100" y1="43846" x2="7100" y2="43846"/>
                        <a14:foregroundMark x1="4700" y1="49872" x2="4700" y2="49872"/>
                        <a14:foregroundMark x1="13200" y1="66410" x2="13200" y2="66410"/>
                        <a14:foregroundMark x1="91884" y1="54687" x2="92423" y2="57165"/>
                        <a14:foregroundMark x1="89500" y1="43718" x2="91203" y2="51554"/>
                        <a14:foregroundMark x1="86500" y1="62949" x2="87600" y2="69103"/>
                        <a14:foregroundMark x1="95900" y1="53590" x2="96400" y2="53718"/>
                        <a14:foregroundMark x1="56500" y1="39744" x2="58600" y2="53590"/>
                        <a14:foregroundMark x1="52100" y1="43205" x2="55800" y2="57692"/>
                        <a14:foregroundMark x1="44500" y1="37436" x2="41600" y2="47564"/>
                        <a14:foregroundMark x1="19474" y1="44487" x2="19500" y2="44744"/>
                        <a14:foregroundMark x1="18700" y1="36795" x2="19474" y2="44487"/>
                        <a14:foregroundMark x1="18700" y1="53077" x2="19600" y2="60641"/>
                        <a14:foregroundMark x1="19600" y1="60641" x2="24200" y2="69744"/>
                        <a14:foregroundMark x1="24200" y1="69744" x2="72600" y2="75641"/>
                        <a14:foregroundMark x1="72600" y1="75641" x2="77800" y2="64872"/>
                        <a14:foregroundMark x1="77800" y1="64872" x2="77900" y2="44359"/>
                        <a14:foregroundMark x1="77900" y1="44359" x2="54400" y2="41923"/>
                        <a14:foregroundMark x1="54400" y1="41923" x2="36000" y2="46410"/>
                        <a14:foregroundMark x1="36000" y1="46410" x2="29900" y2="39359"/>
                        <a14:foregroundMark x1="29900" y1="39359" x2="19800" y2="50256"/>
                        <a14:foregroundMark x1="19473" y1="52564" x2="19200" y2="54487"/>
                        <a14:foregroundMark x1="19800" y1="50256" x2="19473" y2="52564"/>
                        <a14:backgroundMark x1="30000" y1="24487" x2="30700" y2="26923"/>
                        <a14:backgroundMark x1="45000" y1="24487" x2="45200" y2="28333"/>
                        <a14:backgroundMark x1="31900" y1="31154" x2="32100" y2="32692"/>
                        <a14:backgroundMark x1="57300" y1="24487" x2="57300" y2="24487"/>
                        <a14:backgroundMark x1="59500" y1="30513" x2="59400" y2="31538"/>
                        <a14:backgroundMark x1="57200" y1="30256" x2="58100" y2="32821"/>
                        <a14:backgroundMark x1="68300" y1="28846" x2="70000" y2="32308"/>
                        <a14:backgroundMark x1="72000" y1="25513" x2="73100" y2="27179"/>
                        <a14:backgroundMark x1="16000" y1="59615" x2="16000" y2="59615"/>
                        <a14:backgroundMark x1="91300" y1="52949" x2="91500" y2="53718"/>
                        <a14:backgroundMark x1="91000" y1="53077" x2="91900" y2="53333"/>
                        <a14:backgroundMark x1="91200" y1="52436" x2="92200" y2="53462"/>
                        <a14:backgroundMark x1="91500" y1="52308" x2="91200" y2="52308"/>
                        <a14:backgroundMark x1="91900" y1="53846" x2="91500" y2="54231"/>
                        <a14:backgroundMark x1="91200" y1="51923" x2="91100" y2="51923"/>
                        <a14:backgroundMark x1="91400" y1="52179" x2="92200" y2="51923"/>
                        <a14:backgroundMark x1="91100" y1="51795" x2="91900" y2="51538"/>
                        <a14:backgroundMark x1="92600" y1="58205" x2="91600" y2="59359"/>
                        <a14:backgroundMark x1="92400" y1="58333" x2="93200" y2="58205"/>
                        <a14:backgroundMark x1="92100" y1="57949" x2="93000" y2="57564"/>
                        <a14:backgroundMark x1="41700" y1="29615" x2="43100" y2="32436"/>
                        <a14:backgroundMark x1="18400" y1="44487" x2="18400" y2="44487"/>
                        <a14:backgroundMark x1="17400" y1="52564" x2="17400" y2="5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 bwMode="auto">
          <a:xfrm>
            <a:off x="-391619" y="-777972"/>
            <a:ext cx="12376918" cy="8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BA88954-431A-4D0D-A02E-5AD6D0CCF961}"/>
              </a:ext>
            </a:extLst>
          </p:cNvPr>
          <p:cNvSpPr txBox="1"/>
          <p:nvPr/>
        </p:nvSpPr>
        <p:spPr>
          <a:xfrm>
            <a:off x="2565057" y="3906332"/>
            <a:ext cx="76771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HÀNH ĐỘNG VÌ 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MÔI TRƯỜNG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C3F269-BD76-48B2-A9F3-8F0B15EA1F48}"/>
              </a:ext>
            </a:extLst>
          </p:cNvPr>
          <p:cNvSpPr txBox="1"/>
          <p:nvPr/>
        </p:nvSpPr>
        <p:spPr>
          <a:xfrm>
            <a:off x="2931735" y="3075057"/>
            <a:ext cx="268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7327106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278</Words>
  <Application>Microsoft Office PowerPoint</Application>
  <PresentationFormat>Widescreen</PresentationFormat>
  <Paragraphs>28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包图简圆体</vt:lpstr>
      <vt:lpstr>字魂59号-创粗黑</vt:lpstr>
      <vt:lpstr>Arial</vt:lpstr>
      <vt:lpstr>Calibri</vt:lpstr>
      <vt:lpstr>Cambria</vt:lpstr>
      <vt:lpstr>SVN-Hole Hearted</vt:lpstr>
      <vt:lpstr>Custom Design</vt:lpstr>
      <vt:lpstr>第一PPT，www.1ppt.com</vt:lpstr>
      <vt:lpstr>1_office</vt:lpstr>
      <vt:lpstr>1_Office 主题​​</vt:lpstr>
      <vt:lpstr>Grammar Subject for Pre-K: Adjectives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19</cp:revision>
  <dcterms:created xsi:type="dcterms:W3CDTF">2023-02-09T11:41:30Z</dcterms:created>
  <dcterms:modified xsi:type="dcterms:W3CDTF">2026-03-07T07:30:22Z</dcterms:modified>
</cp:coreProperties>
</file>