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700" r:id="rId3"/>
    <p:sldMasterId id="2147483719" r:id="rId4"/>
    <p:sldMasterId id="2147483731" r:id="rId5"/>
  </p:sldMasterIdLst>
  <p:notesMasterIdLst>
    <p:notesMasterId r:id="rId34"/>
  </p:notesMasterIdLst>
  <p:sldIdLst>
    <p:sldId id="264" r:id="rId6"/>
    <p:sldId id="320" r:id="rId7"/>
    <p:sldId id="273" r:id="rId8"/>
    <p:sldId id="275" r:id="rId9"/>
    <p:sldId id="293" r:id="rId10"/>
    <p:sldId id="265" r:id="rId11"/>
    <p:sldId id="311" r:id="rId12"/>
    <p:sldId id="276" r:id="rId13"/>
    <p:sldId id="291" r:id="rId14"/>
    <p:sldId id="309" r:id="rId15"/>
    <p:sldId id="305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290" r:id="rId24"/>
    <p:sldId id="312" r:id="rId25"/>
    <p:sldId id="318" r:id="rId26"/>
    <p:sldId id="319" r:id="rId27"/>
    <p:sldId id="313" r:id="rId28"/>
    <p:sldId id="294" r:id="rId29"/>
    <p:sldId id="314" r:id="rId30"/>
    <p:sldId id="316" r:id="rId31"/>
    <p:sldId id="295" r:id="rId32"/>
    <p:sldId id="26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82186" autoAdjust="0"/>
  </p:normalViewPr>
  <p:slideViewPr>
    <p:cSldViewPr snapToGrid="0">
      <p:cViewPr varScale="1">
        <p:scale>
          <a:sx n="68" d="100"/>
          <a:sy n="68" d="100"/>
        </p:scale>
        <p:origin x="1229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FF867-6FE6-44C0-999D-065A82A40CB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0B9B9-27F4-4631-B24E-9AF4D27A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13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thưởng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83FEF-F871-4550-80F2-EE30A8C186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361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83FEF-F871-4550-80F2-EE30A8C186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024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0B9B9-27F4-4631-B24E-9AF4D27A54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09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8722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0" name="Google Shape;1640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4756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1378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462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8679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5591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6938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8" name="Google Shape;12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86700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5791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85e759916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85e759916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687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6938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462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28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015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0" name="Google Shape;1640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8321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559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Khi quay </a:t>
            </a:r>
            <a:r>
              <a:rPr lang="en-US" baseline="0" dirty="0" err="1"/>
              <a:t>lại</a:t>
            </a:r>
            <a:r>
              <a:rPr lang="en-US" baseline="0" dirty="0"/>
              <a:t>, 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endParaRPr lang="en-US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NẾU KHÔNG ĐỦ THỜI GIAN, GV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KẾT THÚC TRÒ CHƠI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9842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36.xml"/><Relationship Id="rId4" Type="http://schemas.openxmlformats.org/officeDocument/2006/relationships/tags" Target="../tags/tag3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71.xml"/><Relationship Id="rId4" Type="http://schemas.openxmlformats.org/officeDocument/2006/relationships/tags" Target="../tags/tag70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81.xml"/><Relationship Id="rId4" Type="http://schemas.openxmlformats.org/officeDocument/2006/relationships/tags" Target="../tags/tag80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86.xml"/><Relationship Id="rId4" Type="http://schemas.openxmlformats.org/officeDocument/2006/relationships/tags" Target="../tags/tag8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9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109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4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4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26.xml"/><Relationship Id="rId4" Type="http://schemas.openxmlformats.org/officeDocument/2006/relationships/tags" Target="../tags/tag12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130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13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025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6696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3104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70233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06375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456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0355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6893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5632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1177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503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858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98760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6003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7338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37921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53406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330741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650044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334251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54759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9842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754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35503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90483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5831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063541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48742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86127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76998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94196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637941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166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396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7549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4221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5582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213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8352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9623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7513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9125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6806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000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57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6806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4950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0016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360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3773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4521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1940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4566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5569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817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5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5436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5739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99557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86378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826022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430552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9115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1424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9773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976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36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0339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960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9953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9350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8284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178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8157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1053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4184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877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28121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730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23168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0963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5101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2025/12/26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765536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3401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322945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344306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1077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38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7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34" Type="http://schemas.openxmlformats.org/officeDocument/2006/relationships/image" Target="../media/image14.jpg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33" Type="http://schemas.openxmlformats.org/officeDocument/2006/relationships/tags" Target="../tags/tag6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29" Type="http://schemas.openxmlformats.org/officeDocument/2006/relationships/tags" Target="../tags/tag2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32" Type="http://schemas.openxmlformats.org/officeDocument/2006/relationships/tags" Target="../tags/tag5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tags" Target="../tags/tag1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31" Type="http://schemas.openxmlformats.org/officeDocument/2006/relationships/tags" Target="../tags/tag4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theme" Target="../theme/theme5.xml"/><Relationship Id="rId30" Type="http://schemas.openxmlformats.org/officeDocument/2006/relationships/tags" Target="../tags/tag3.xml"/><Relationship Id="rId8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1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8835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  <p:sldLayoutId id="2147483696" r:id="rId28"/>
    <p:sldLayoutId id="2147483697" r:id="rId29"/>
    <p:sldLayoutId id="2147483698" r:id="rId30"/>
    <p:sldLayoutId id="2147483699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4821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85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4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0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3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28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  <p:sldLayoutId id="2147483755" r:id="rId24"/>
    <p:sldLayoutId id="2147483756" r:id="rId25"/>
    <p:sldLayoutId id="2147483757" r:id="rId2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4.png"/><Relationship Id="rId18" Type="http://schemas.openxmlformats.org/officeDocument/2006/relationships/slide" Target="slide11.xml"/><Relationship Id="rId3" Type="http://schemas.openxmlformats.org/officeDocument/2006/relationships/image" Target="../media/image48.png"/><Relationship Id="rId21" Type="http://schemas.openxmlformats.org/officeDocument/2006/relationships/slide" Target="slide19.xml"/><Relationship Id="rId7" Type="http://schemas.openxmlformats.org/officeDocument/2006/relationships/image" Target="../media/image52.png"/><Relationship Id="rId12" Type="http://schemas.openxmlformats.org/officeDocument/2006/relationships/slide" Target="slide13.xml"/><Relationship Id="rId17" Type="http://schemas.openxmlformats.org/officeDocument/2006/relationships/slide" Target="slide18.xml"/><Relationship Id="rId2" Type="http://schemas.openxmlformats.org/officeDocument/2006/relationships/notesSlide" Target="../notesSlides/notesSlide9.xml"/><Relationship Id="rId16" Type="http://schemas.openxmlformats.org/officeDocument/2006/relationships/slide" Target="slide17.xml"/><Relationship Id="rId20" Type="http://schemas.microsoft.com/office/2007/relationships/hdphoto" Target="../media/hdphoto3.wdp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jpeg"/><Relationship Id="rId11" Type="http://schemas.microsoft.com/office/2007/relationships/hdphoto" Target="../media/hdphoto2.wdp"/><Relationship Id="rId5" Type="http://schemas.openxmlformats.org/officeDocument/2006/relationships/image" Target="../media/image50.png"/><Relationship Id="rId15" Type="http://schemas.openxmlformats.org/officeDocument/2006/relationships/slide" Target="slide16.xml"/><Relationship Id="rId10" Type="http://schemas.openxmlformats.org/officeDocument/2006/relationships/image" Target="../media/image53.png"/><Relationship Id="rId19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slide" Target="slide12.xml"/><Relationship Id="rId14" Type="http://schemas.openxmlformats.org/officeDocument/2006/relationships/slide" Target="slide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76.png"/><Relationship Id="rId3" Type="http://schemas.openxmlformats.org/officeDocument/2006/relationships/audio" Target="../media/audio1.wav"/><Relationship Id="rId21" Type="http://schemas.openxmlformats.org/officeDocument/2006/relationships/image" Target="../media/image71.png"/><Relationship Id="rId7" Type="http://schemas.openxmlformats.org/officeDocument/2006/relationships/image" Target="../media/image58.gif"/><Relationship Id="rId12" Type="http://schemas.openxmlformats.org/officeDocument/2006/relationships/image" Target="../media/image62.gif"/><Relationship Id="rId17" Type="http://schemas.openxmlformats.org/officeDocument/2006/relationships/image" Target="../media/image67.png"/><Relationship Id="rId25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7.jpeg"/><Relationship Id="rId11" Type="http://schemas.openxmlformats.org/officeDocument/2006/relationships/image" Target="../media/image61.gif"/><Relationship Id="rId24" Type="http://schemas.openxmlformats.org/officeDocument/2006/relationships/image" Target="../media/image74.png"/><Relationship Id="rId5" Type="http://schemas.openxmlformats.org/officeDocument/2006/relationships/image" Target="../media/image56.jp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Relationship Id="rId27" Type="http://schemas.openxmlformats.org/officeDocument/2006/relationships/image" Target="../media/image77.png"/><Relationship Id="rId30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slide" Target="slide10.xml"/><Relationship Id="rId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5" Type="http://schemas.openxmlformats.org/officeDocument/2006/relationships/slide" Target="slide10.xml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5" Type="http://schemas.openxmlformats.org/officeDocument/2006/relationships/slide" Target="slide10.xml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slide" Target="slide10.xml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slide" Target="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slide" Target="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8.png"/><Relationship Id="rId11" Type="http://schemas.openxmlformats.org/officeDocument/2006/relationships/image" Target="../media/image82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4.wdp"/><Relationship Id="rId18" Type="http://schemas.openxmlformats.org/officeDocument/2006/relationships/image" Target="../media/image90.png"/><Relationship Id="rId3" Type="http://schemas.openxmlformats.org/officeDocument/2006/relationships/image" Target="../media/image27.png"/><Relationship Id="rId21" Type="http://schemas.openxmlformats.org/officeDocument/2006/relationships/image" Target="../media/image92.png"/><Relationship Id="rId7" Type="http://schemas.openxmlformats.org/officeDocument/2006/relationships/image" Target="../media/image31.png"/><Relationship Id="rId12" Type="http://schemas.openxmlformats.org/officeDocument/2006/relationships/image" Target="../media/image87.png"/><Relationship Id="rId17" Type="http://schemas.microsoft.com/office/2007/relationships/hdphoto" Target="../media/hdphoto6.wdp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89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microsoft.com/office/2007/relationships/hdphoto" Target="../media/hdphoto5.wdp"/><Relationship Id="rId10" Type="http://schemas.openxmlformats.org/officeDocument/2006/relationships/image" Target="../media/image34.png"/><Relationship Id="rId19" Type="http://schemas.microsoft.com/office/2007/relationships/hdphoto" Target="../media/hdphoto7.wdp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emf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emf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openxmlformats.org/officeDocument/2006/relationships/image" Target="../media/image3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45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7D638D6-E414-44E3-8186-BBC0F233FD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/>
        </p:blipFill>
        <p:spPr>
          <a:xfrm>
            <a:off x="0" y="2057400"/>
            <a:ext cx="12192000" cy="59245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90922A1-1F67-4266-8DE4-9BFF84645A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45"/>
          <a:stretch/>
        </p:blipFill>
        <p:spPr>
          <a:xfrm>
            <a:off x="2609850" y="3443751"/>
            <a:ext cx="6286500" cy="38246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341AE46-AAEB-4BC8-98B1-3124486815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0"/>
          <a:stretch/>
        </p:blipFill>
        <p:spPr>
          <a:xfrm>
            <a:off x="0" y="3981450"/>
            <a:ext cx="12192000" cy="299585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F8FA454-52A6-4A85-BF9C-0469EE50ED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0107605" y="1730580"/>
            <a:ext cx="1523316" cy="16984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7C0D5C7-F04B-4276-B6F8-C34D38D561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>
            <a:off x="9262719" y="344009"/>
            <a:ext cx="844886" cy="8226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C8095ED-0FE2-4030-BCBB-D547552150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1162050" y="427850"/>
            <a:ext cx="914400" cy="9673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414669F-1572-41C6-BC83-BA5B6A68E9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" t="43255" r="64459" b="41870"/>
          <a:stretch/>
        </p:blipFill>
        <p:spPr>
          <a:xfrm>
            <a:off x="-15801" y="2349272"/>
            <a:ext cx="2537384" cy="16321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DD53806-F7AF-443F-947F-63294EAB8B3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1586827" y="2349272"/>
            <a:ext cx="649268" cy="723900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A0136727-4A49-47D8-BAE4-B3705E81C90B}"/>
              </a:ext>
            </a:extLst>
          </p:cNvPr>
          <p:cNvCxnSpPr/>
          <p:nvPr/>
        </p:nvCxnSpPr>
        <p:spPr>
          <a:xfrm flipV="1">
            <a:off x="6118852" y="615480"/>
            <a:ext cx="614597" cy="550537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57E79E72-B5B4-4D5D-83BD-EC358ECA57D1}"/>
              </a:ext>
            </a:extLst>
          </p:cNvPr>
          <p:cNvCxnSpPr/>
          <p:nvPr/>
        </p:nvCxnSpPr>
        <p:spPr>
          <a:xfrm flipV="1">
            <a:off x="3102406" y="2146883"/>
            <a:ext cx="614597" cy="550537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8109AD72-CE32-42D5-8C6D-485C598ED2B2}"/>
              </a:ext>
            </a:extLst>
          </p:cNvPr>
          <p:cNvCxnSpPr/>
          <p:nvPr/>
        </p:nvCxnSpPr>
        <p:spPr>
          <a:xfrm flipV="1">
            <a:off x="2950201" y="2640093"/>
            <a:ext cx="614597" cy="550537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304256D6-AAD0-4C6E-BB6D-93863CDB9C99}"/>
              </a:ext>
            </a:extLst>
          </p:cNvPr>
          <p:cNvCxnSpPr>
            <a:cxnSpLocks/>
          </p:cNvCxnSpPr>
          <p:nvPr/>
        </p:nvCxnSpPr>
        <p:spPr>
          <a:xfrm flipV="1">
            <a:off x="6765763" y="545496"/>
            <a:ext cx="414180" cy="350283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379270E5-353B-4086-B941-60EAE52F2949}"/>
              </a:ext>
            </a:extLst>
          </p:cNvPr>
          <p:cNvCxnSpPr>
            <a:cxnSpLocks/>
          </p:cNvCxnSpPr>
          <p:nvPr/>
        </p:nvCxnSpPr>
        <p:spPr>
          <a:xfrm flipV="1">
            <a:off x="8517489" y="2464813"/>
            <a:ext cx="291300" cy="260939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C5D1CB99-375F-45B3-B519-D63C95C1B9AF}"/>
              </a:ext>
            </a:extLst>
          </p:cNvPr>
          <p:cNvCxnSpPr>
            <a:cxnSpLocks/>
          </p:cNvCxnSpPr>
          <p:nvPr/>
        </p:nvCxnSpPr>
        <p:spPr>
          <a:xfrm flipV="1">
            <a:off x="8848539" y="2268018"/>
            <a:ext cx="414180" cy="350283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32E77015-8311-498C-A20C-BE51D79A718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230" y="1484912"/>
            <a:ext cx="8271244" cy="233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2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5"/>
          <p:cNvSpPr/>
          <p:nvPr/>
        </p:nvSpPr>
        <p:spPr>
          <a:xfrm>
            <a:off x="8197182" y="1954718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1072023" y="8203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4036164" y="6942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6390883" y="259567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8703728" y="534944"/>
            <a:ext cx="2883273" cy="105050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64303" y="3367051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Oval 2"/>
          <p:cNvSpPr/>
          <p:nvPr/>
        </p:nvSpPr>
        <p:spPr>
          <a:xfrm>
            <a:off x="2365646" y="5513112"/>
            <a:ext cx="9936504" cy="1349184"/>
          </a:xfrm>
          <a:prstGeom prst="ellipse">
            <a:avLst/>
          </a:prstGeom>
          <a:solidFill>
            <a:srgbClr val="9ED21B"/>
          </a:solidFill>
          <a:ln>
            <a:solidFill>
              <a:srgbClr val="A2CA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2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4662"/>
            <a:ext cx="12192000" cy="22019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30255"/>
          <a:stretch/>
        </p:blipFill>
        <p:spPr>
          <a:xfrm>
            <a:off x="8842096" y="0"/>
            <a:ext cx="3156718" cy="21838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618" y="277990"/>
            <a:ext cx="2820348" cy="857984"/>
          </a:xfrm>
          <a:prstGeom prst="rect">
            <a:avLst/>
          </a:prstGeom>
        </p:spPr>
      </p:pic>
      <p:pic>
        <p:nvPicPr>
          <p:cNvPr id="1030" name="Picture 6" descr="Amazon.com: Love Grows Heart Tree Family Nature Tall Cartoon Vinyl Sticker  (8&amp;quot; Wide, Green with Branches Sparse) : Automotiv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948" y="465822"/>
            <a:ext cx="7995468" cy="646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Bông hoa 1" descr="Cartoon Flowers PNG, Clipart, Cartoon, Cartoon Clipart, Flowers ...  #1163362 - PNG Images - PNGi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9" t="16175" r="11151" b="11485"/>
          <a:stretch/>
        </p:blipFill>
        <p:spPr bwMode="auto">
          <a:xfrm>
            <a:off x="2859286" y="3529263"/>
            <a:ext cx="1781988" cy="167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hlinkClick r:id="rId9" action="ppaction://hlinksldjump"/>
          </p:cNvPr>
          <p:cNvSpPr/>
          <p:nvPr/>
        </p:nvSpPr>
        <p:spPr>
          <a:xfrm>
            <a:off x="3320596" y="4048225"/>
            <a:ext cx="891443" cy="796601"/>
          </a:xfrm>
          <a:prstGeom prst="ellipse">
            <a:avLst/>
          </a:prstGeom>
          <a:solidFill>
            <a:srgbClr val="FEFE00"/>
          </a:solidFill>
          <a:ln>
            <a:solidFill>
              <a:srgbClr val="FEF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pic>
        <p:nvPicPr>
          <p:cNvPr id="26" name="Picture 2" descr="Clip Comverter Flv - Cute Flower Clipart Png Transparent Png (#759430) -  PinClipar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95" b="9689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301" y="2623705"/>
            <a:ext cx="2218151" cy="162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26">
            <a:hlinkClick r:id="rId12" action="ppaction://hlinksldjump"/>
          </p:cNvPr>
          <p:cNvSpPr/>
          <p:nvPr/>
        </p:nvSpPr>
        <p:spPr>
          <a:xfrm>
            <a:off x="5302654" y="3037046"/>
            <a:ext cx="891443" cy="796601"/>
          </a:xfrm>
          <a:prstGeom prst="ellipse">
            <a:avLst/>
          </a:prstGeom>
          <a:solidFill>
            <a:srgbClr val="FEFE00"/>
          </a:solidFill>
          <a:ln>
            <a:solidFill>
              <a:srgbClr val="FEF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pic>
        <p:nvPicPr>
          <p:cNvPr id="28" name="Picture 4" descr="Flower Clip Art at Clker.com - vector clip art online, royalty free &amp;amp;  public domai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936" y="3826335"/>
            <a:ext cx="1285526" cy="120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>
            <a:hlinkClick r:id="rId12" action="ppaction://hlinksldjump"/>
          </p:cNvPr>
          <p:cNvSpPr/>
          <p:nvPr/>
        </p:nvSpPr>
        <p:spPr>
          <a:xfrm>
            <a:off x="7502686" y="4008469"/>
            <a:ext cx="891443" cy="796601"/>
          </a:xfrm>
          <a:prstGeom prst="ellipse">
            <a:avLst/>
          </a:prstGeom>
          <a:solidFill>
            <a:schemeClr val="bg1"/>
          </a:solidFill>
          <a:ln>
            <a:solidFill>
              <a:srgbClr val="FEF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pic>
        <p:nvPicPr>
          <p:cNvPr id="30" name="Bông hoa 1" descr="Cartoon Flowers PNG, Clipart, Cartoon, Cartoon Clipart, Flowers ...  #1163362 - PNG Images - PNGi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9" t="16175" r="11151" b="11485"/>
          <a:stretch/>
        </p:blipFill>
        <p:spPr bwMode="auto">
          <a:xfrm>
            <a:off x="8428713" y="1604760"/>
            <a:ext cx="1781988" cy="167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>
            <a:hlinkClick r:id="rId14" action="ppaction://hlinksldjump"/>
          </p:cNvPr>
          <p:cNvSpPr/>
          <p:nvPr/>
        </p:nvSpPr>
        <p:spPr>
          <a:xfrm>
            <a:off x="8890023" y="2123722"/>
            <a:ext cx="891443" cy="796601"/>
          </a:xfrm>
          <a:prstGeom prst="ellipse">
            <a:avLst/>
          </a:prstGeom>
          <a:solidFill>
            <a:schemeClr val="bg1"/>
          </a:solidFill>
          <a:ln>
            <a:solidFill>
              <a:srgbClr val="FEF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pic>
        <p:nvPicPr>
          <p:cNvPr id="32" name="Picture 2" descr="Clip Comverter Flv - Cute Flower Clipart Png Transparent Png (#759430) -  PinClipar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95" b="9689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42" y="187076"/>
            <a:ext cx="2218151" cy="162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32">
            <a:hlinkClick r:id="rId15" action="ppaction://hlinksldjump"/>
          </p:cNvPr>
          <p:cNvSpPr/>
          <p:nvPr/>
        </p:nvSpPr>
        <p:spPr>
          <a:xfrm>
            <a:off x="6932395" y="600417"/>
            <a:ext cx="891443" cy="796601"/>
          </a:xfrm>
          <a:prstGeom prst="ellipse">
            <a:avLst/>
          </a:prstGeom>
          <a:solidFill>
            <a:schemeClr val="bg1"/>
          </a:solidFill>
          <a:ln>
            <a:solidFill>
              <a:srgbClr val="FEF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pic>
        <p:nvPicPr>
          <p:cNvPr id="34" name="Picture 4" descr="Flower Clip Art at Clker.com - vector clip art online, royalty free &amp;amp;  public domai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130" y="1849727"/>
            <a:ext cx="1285526" cy="120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val 34">
            <a:hlinkClick r:id="rId16" action="ppaction://hlinksldjump"/>
          </p:cNvPr>
          <p:cNvSpPr/>
          <p:nvPr/>
        </p:nvSpPr>
        <p:spPr>
          <a:xfrm>
            <a:off x="2850880" y="2031861"/>
            <a:ext cx="891443" cy="796601"/>
          </a:xfrm>
          <a:prstGeom prst="ellipse">
            <a:avLst/>
          </a:prstGeom>
          <a:solidFill>
            <a:schemeClr val="bg1"/>
          </a:solidFill>
          <a:ln>
            <a:solidFill>
              <a:srgbClr val="FEF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pic>
        <p:nvPicPr>
          <p:cNvPr id="36" name="Picture 4" descr="Flower Clip Art at Clker.com - vector clip art online, royalty free &amp;amp;  public domai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695" y="277990"/>
            <a:ext cx="1285526" cy="120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6">
            <a:hlinkClick r:id="rId17" action="ppaction://hlinksldjump"/>
          </p:cNvPr>
          <p:cNvSpPr/>
          <p:nvPr/>
        </p:nvSpPr>
        <p:spPr>
          <a:xfrm>
            <a:off x="5041205" y="490604"/>
            <a:ext cx="891443" cy="79660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pic>
        <p:nvPicPr>
          <p:cNvPr id="1036" name="Picture 12" descr="360000+ Cartoon Gift Box hd photos free download - Lovepik.com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89" t="22666" r="16111" b="9999"/>
          <a:stretch/>
        </p:blipFill>
        <p:spPr bwMode="auto">
          <a:xfrm>
            <a:off x="98186" y="4844826"/>
            <a:ext cx="1721414" cy="175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>
            <a:hlinkClick r:id="rId21" action="ppaction://hlinksldjump"/>
          </p:cNvPr>
          <p:cNvSpPr/>
          <p:nvPr/>
        </p:nvSpPr>
        <p:spPr>
          <a:xfrm>
            <a:off x="8842096" y="5991927"/>
            <a:ext cx="3263638" cy="802662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35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96" y="6318623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8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6" y="1059555"/>
            <a:ext cx="1969179" cy="174360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51" y="547446"/>
            <a:ext cx="2060627" cy="1383912"/>
          </a:xfrm>
          <a:prstGeom prst="rect">
            <a:avLst/>
          </a:prstGeom>
        </p:spPr>
      </p:pic>
      <p:sp>
        <p:nvSpPr>
          <p:cNvPr id="46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250223" y="170881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0" y="117751"/>
            <a:ext cx="495300" cy="43815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41" y="20748"/>
            <a:ext cx="714375" cy="119062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991" y="1078569"/>
            <a:ext cx="1969179" cy="174360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266" y="566460"/>
            <a:ext cx="2060627" cy="1383912"/>
          </a:xfrm>
          <a:prstGeom prst="rect">
            <a:avLst/>
          </a:prstGeom>
        </p:spPr>
      </p:pic>
      <p:sp>
        <p:nvSpPr>
          <p:cNvPr id="51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5113704" y="137962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921" y="48858"/>
            <a:ext cx="495300" cy="43815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656" y="39762"/>
            <a:ext cx="714375" cy="119062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044" y="1122761"/>
            <a:ext cx="1969179" cy="174360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319" y="610652"/>
            <a:ext cx="2060627" cy="1383912"/>
          </a:xfrm>
          <a:prstGeom prst="rect">
            <a:avLst/>
          </a:prstGeom>
        </p:spPr>
      </p:pic>
      <p:sp>
        <p:nvSpPr>
          <p:cNvPr id="56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667757" y="18215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chì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538" y="180957"/>
            <a:ext cx="495300" cy="43815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709" y="83954"/>
            <a:ext cx="714375" cy="119062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318" y="1071868"/>
            <a:ext cx="1969179" cy="174360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593" y="559759"/>
            <a:ext cx="2060627" cy="1383912"/>
          </a:xfrm>
          <a:prstGeom prst="rect">
            <a:avLst/>
          </a:prstGeom>
        </p:spPr>
      </p:pic>
      <p:sp>
        <p:nvSpPr>
          <p:cNvPr id="61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0122031" y="131261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mực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812" y="130064"/>
            <a:ext cx="495300" cy="43815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73" y="4437866"/>
            <a:ext cx="1969179" cy="174360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8" y="3925757"/>
            <a:ext cx="2060627" cy="1383912"/>
          </a:xfrm>
          <a:prstGeom prst="rect">
            <a:avLst/>
          </a:prstGeom>
        </p:spPr>
      </p:pic>
      <p:sp>
        <p:nvSpPr>
          <p:cNvPr id="65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280486" y="3497259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7" y="3496062"/>
            <a:ext cx="495300" cy="43815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641" y="3361172"/>
            <a:ext cx="714375" cy="119062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230" y="4396827"/>
            <a:ext cx="1969179" cy="174360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505" y="3884718"/>
            <a:ext cx="2060627" cy="1383912"/>
          </a:xfrm>
          <a:prstGeom prst="rect">
            <a:avLst/>
          </a:prstGeom>
        </p:spPr>
      </p:pic>
      <p:sp>
        <p:nvSpPr>
          <p:cNvPr id="70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2607943" y="3456220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52" y="3457319"/>
            <a:ext cx="495300" cy="43815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895" y="3358020"/>
            <a:ext cx="714375" cy="119062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40" y="4416047"/>
            <a:ext cx="1969179" cy="1743607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415" y="3903938"/>
            <a:ext cx="2060627" cy="1383912"/>
          </a:xfrm>
          <a:prstGeom prst="rect">
            <a:avLst/>
          </a:prstGeom>
        </p:spPr>
      </p:pic>
      <p:sp>
        <p:nvSpPr>
          <p:cNvPr id="75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4961946" y="3437761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34" y="3474243"/>
            <a:ext cx="495300" cy="4381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05" y="3377240"/>
            <a:ext cx="714375" cy="119062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204" y="4375295"/>
            <a:ext cx="1969179" cy="174360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479" y="3863186"/>
            <a:ext cx="2060627" cy="1383912"/>
          </a:xfrm>
          <a:prstGeom prst="rect">
            <a:avLst/>
          </a:prstGeom>
        </p:spPr>
      </p:pic>
      <p:sp>
        <p:nvSpPr>
          <p:cNvPr id="80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32917" y="3434688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853" y="3396113"/>
            <a:ext cx="495300" cy="43815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721" y="3327956"/>
            <a:ext cx="714375" cy="119062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30" y="1088124"/>
            <a:ext cx="1969179" cy="174360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805" y="576015"/>
            <a:ext cx="2060627" cy="1383912"/>
          </a:xfrm>
          <a:prstGeom prst="rect">
            <a:avLst/>
          </a:prstGeom>
        </p:spPr>
      </p:pic>
      <p:sp>
        <p:nvSpPr>
          <p:cNvPr id="85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2767243" y="147517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333" y="104679"/>
            <a:ext cx="495300" cy="43815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353" y="62729"/>
            <a:ext cx="714375" cy="119062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595" y="4314494"/>
            <a:ext cx="1969179" cy="174360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870" y="3802385"/>
            <a:ext cx="2060627" cy="1383912"/>
          </a:xfrm>
          <a:prstGeom prst="rect">
            <a:avLst/>
          </a:prstGeom>
        </p:spPr>
      </p:pic>
      <p:sp>
        <p:nvSpPr>
          <p:cNvPr id="93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876870" y="3373887"/>
            <a:ext cx="1670098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89" y="3372690"/>
            <a:ext cx="4953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3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500"/>
                            </p:stCondLst>
                            <p:childTnLst>
                              <p:par>
                                <p:cTn id="14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0"/>
                            </p:stCondLst>
                            <p:childTnLst>
                              <p:par>
                                <p:cTn id="16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"/>
                            </p:stCondLst>
                            <p:childTnLst>
                              <p:par>
                                <p:cTn id="1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500"/>
                            </p:stCondLst>
                            <p:childTnLst>
                              <p:par>
                                <p:cTn id="19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500"/>
                            </p:stCondLst>
                            <p:childTnLst>
                              <p:par>
                                <p:cTn id="21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51" grpId="0" animBg="1"/>
      <p:bldP spid="51" grpId="1" animBg="1"/>
      <p:bldP spid="56" grpId="0" animBg="1"/>
      <p:bldP spid="56" grpId="1" animBg="1"/>
      <p:bldP spid="61" grpId="0" animBg="1"/>
      <p:bldP spid="61" grpId="1" animBg="1"/>
      <p:bldP spid="65" grpId="0" animBg="1"/>
      <p:bldP spid="65" grpId="1" animBg="1"/>
      <p:bldP spid="70" grpId="0" animBg="1"/>
      <p:bldP spid="70" grpId="1" animBg="1"/>
      <p:bldP spid="75" grpId="0" animBg="1"/>
      <p:bldP spid="75" grpId="1" animBg="1"/>
      <p:bldP spid="80" grpId="0" animBg="1"/>
      <p:bldP spid="80" grpId="1" animBg="1"/>
      <p:bldP spid="85" grpId="0" animBg="1"/>
      <p:bldP spid="85" grpId="1" animBg="1"/>
      <p:bldP spid="93" grpId="0" animBg="1"/>
      <p:bldP spid="9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59003" y="989202"/>
            <a:ext cx="9003416" cy="2185143"/>
            <a:chOff x="1359003" y="989202"/>
            <a:chExt cx="9003416" cy="218514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9003" y="989202"/>
              <a:ext cx="9003416" cy="2185143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044197" y="1164546"/>
              <a:ext cx="7633029" cy="1834457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đến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lớp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áo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chống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nắng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mũ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ô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dù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ở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đâu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14CDEBD-A514-41CB-B791-2EF52E3CD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1959" y="2560221"/>
            <a:ext cx="2315654" cy="3345161"/>
          </a:xfrm>
          <a:prstGeom prst="rect">
            <a:avLst/>
          </a:prstGeom>
        </p:spPr>
      </p:pic>
      <p:sp>
        <p:nvSpPr>
          <p:cNvPr id="2" name="Left Arrow 1">
            <a:hlinkClick r:id="rId5" action="ppaction://hlinksldjump"/>
          </p:cNvPr>
          <p:cNvSpPr/>
          <p:nvPr/>
        </p:nvSpPr>
        <p:spPr>
          <a:xfrm>
            <a:off x="176246" y="5666843"/>
            <a:ext cx="1692311" cy="119115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20299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359003" y="989202"/>
            <a:ext cx="9003416" cy="2185143"/>
            <a:chOff x="1359003" y="989202"/>
            <a:chExt cx="9003416" cy="21851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9003" y="989202"/>
              <a:ext cx="9003416" cy="218514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044197" y="1164546"/>
              <a:ext cx="7633029" cy="1834457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Khi </a:t>
              </a:r>
              <a:r>
                <a:rPr lang="en-US" sz="40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khát</a:t>
              </a:r>
              <a:r>
                <a:rPr lang="en-US" sz="40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nước</a:t>
              </a:r>
              <a:r>
                <a:rPr lang="en-US" sz="40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, </a:t>
              </a:r>
              <a:r>
                <a:rPr lang="en-US" sz="40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em</a:t>
              </a:r>
              <a:r>
                <a:rPr lang="en-US" sz="40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tự</a:t>
              </a:r>
              <a:r>
                <a:rPr lang="en-US" sz="40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uống</a:t>
              </a:r>
              <a:r>
                <a:rPr lang="en-US" sz="40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nước</a:t>
              </a:r>
              <a:r>
                <a:rPr lang="en-US" sz="40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như</a:t>
              </a:r>
              <a:r>
                <a:rPr lang="en-US" sz="40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thế</a:t>
              </a:r>
              <a:r>
                <a:rPr lang="en-US" sz="40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nào</a:t>
              </a:r>
              <a:r>
                <a:rPr lang="en-US" sz="40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?</a:t>
              </a:r>
              <a:endPara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0F61DFF-DA5C-4F9C-A167-987487BEA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470" y="2687782"/>
            <a:ext cx="2554049" cy="3282905"/>
          </a:xfrm>
          <a:prstGeom prst="rect">
            <a:avLst/>
          </a:prstGeom>
        </p:spPr>
      </p:pic>
      <p:sp>
        <p:nvSpPr>
          <p:cNvPr id="7" name="Left Arrow 6">
            <a:hlinkClick r:id="rId4" action="ppaction://hlinksldjump"/>
          </p:cNvPr>
          <p:cNvSpPr/>
          <p:nvPr/>
        </p:nvSpPr>
        <p:spPr>
          <a:xfrm>
            <a:off x="176246" y="5666843"/>
            <a:ext cx="1692311" cy="119115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57286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2239" y="1164546"/>
            <a:ext cx="9003416" cy="2185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4CDEBD-A514-41CB-B791-2EF52E3CD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636" y="2794495"/>
            <a:ext cx="2302234" cy="33257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52356" y="1339888"/>
            <a:ext cx="7928953" cy="183445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dirty="0">
                <a:solidFill>
                  <a:srgbClr val="002060"/>
                </a:solidFill>
                <a:latin typeface="Calibri" panose="020F0502020204030204"/>
              </a:rPr>
              <a:t>Em có biết bình nước, cốc nước nhà mình để đâu không?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Left Arrow 4">
            <a:hlinkClick r:id="rId5" action="ppaction://hlinksldjump"/>
          </p:cNvPr>
          <p:cNvSpPr/>
          <p:nvPr/>
        </p:nvSpPr>
        <p:spPr>
          <a:xfrm>
            <a:off x="176246" y="5666843"/>
            <a:ext cx="1692311" cy="119115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3869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9192" y="1093027"/>
            <a:ext cx="9003416" cy="2185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F61DFF-DA5C-4F9C-A167-987487BEA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3325" y="2812472"/>
            <a:ext cx="2554049" cy="32829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20982" y="1268371"/>
            <a:ext cx="7501179" cy="183445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Em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làm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sao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để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không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bị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quên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đồ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/>
              </a:rPr>
              <a:t>lớp</a:t>
            </a:r>
            <a:r>
              <a:rPr lang="en-US" sz="4800" dirty="0">
                <a:solidFill>
                  <a:srgbClr val="002060"/>
                </a:solidFill>
                <a:latin typeface="Calibri" panose="020F0502020204030204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Left Arrow 4">
            <a:hlinkClick r:id="rId5" action="ppaction://hlinksldjump"/>
          </p:cNvPr>
          <p:cNvSpPr/>
          <p:nvPr/>
        </p:nvSpPr>
        <p:spPr>
          <a:xfrm>
            <a:off x="176246" y="5666843"/>
            <a:ext cx="1692311" cy="119115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8835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27018" y="1269473"/>
            <a:ext cx="9003416" cy="2185143"/>
            <a:chOff x="1427018" y="1269473"/>
            <a:chExt cx="9003416" cy="21851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27018" y="1269473"/>
              <a:ext cx="9003416" cy="218514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759527" y="1444815"/>
              <a:ext cx="7785796" cy="1834457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giày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thế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đúng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14CDEBD-A514-41CB-B791-2EF52E3CD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636" y="2794495"/>
            <a:ext cx="2302234" cy="3325773"/>
          </a:xfrm>
          <a:prstGeom prst="rect">
            <a:avLst/>
          </a:prstGeom>
        </p:spPr>
      </p:pic>
      <p:sp>
        <p:nvSpPr>
          <p:cNvPr id="8" name="Left Arrow 7">
            <a:hlinkClick r:id="rId5" action="ppaction://hlinksldjump"/>
          </p:cNvPr>
          <p:cNvSpPr/>
          <p:nvPr/>
        </p:nvSpPr>
        <p:spPr>
          <a:xfrm>
            <a:off x="176246" y="5666843"/>
            <a:ext cx="1692311" cy="119115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39989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359003" y="989202"/>
            <a:ext cx="9003416" cy="2185143"/>
            <a:chOff x="1359003" y="989202"/>
            <a:chExt cx="9003416" cy="21851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9003" y="989202"/>
              <a:ext cx="9003416" cy="218514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608881" y="1164546"/>
              <a:ext cx="8068345" cy="1834457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685"/>
                </a:spcBef>
                <a:spcAft>
                  <a:spcPts val="0"/>
                </a:spcAft>
                <a:tabLst>
                  <a:tab pos="544195" algn="l"/>
                </a:tabLst>
              </a:pP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Em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có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biết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xới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cơm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không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?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Em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ăn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xong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có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mang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bát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cơm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để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vào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chỗ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rửa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bát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không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? </a:t>
              </a:r>
              <a:endParaRPr lang="en-US" sz="3600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0F61DFF-DA5C-4F9C-A167-987487BEA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470" y="2687782"/>
            <a:ext cx="2554049" cy="3282905"/>
          </a:xfrm>
          <a:prstGeom prst="rect">
            <a:avLst/>
          </a:prstGeom>
        </p:spPr>
      </p:pic>
      <p:sp>
        <p:nvSpPr>
          <p:cNvPr id="7" name="Left Arrow 6">
            <a:hlinkClick r:id="rId4" action="ppaction://hlinksldjump"/>
          </p:cNvPr>
          <p:cNvSpPr/>
          <p:nvPr/>
        </p:nvSpPr>
        <p:spPr>
          <a:xfrm>
            <a:off x="176246" y="5666843"/>
            <a:ext cx="1692311" cy="119115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58424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22239" y="1164546"/>
            <a:ext cx="9003416" cy="2185143"/>
            <a:chOff x="1622239" y="1164546"/>
            <a:chExt cx="9003416" cy="21851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22239" y="1164546"/>
              <a:ext cx="9003416" cy="218514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044197" y="1341120"/>
              <a:ext cx="7633029" cy="1657883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Sau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khi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đi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vệ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sinh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xong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để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không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gian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nhà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vệ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sinh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sạch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sẽ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không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bị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mùi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hôi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em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cần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làm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gì</a:t>
              </a:r>
              <a:r>
                <a:rPr lang="en-US" sz="3600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?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14CDEBD-A514-41CB-B791-2EF52E3CD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7636" y="2794495"/>
            <a:ext cx="2302234" cy="3325773"/>
          </a:xfrm>
          <a:prstGeom prst="rect">
            <a:avLst/>
          </a:prstGeom>
        </p:spPr>
      </p:pic>
      <p:sp>
        <p:nvSpPr>
          <p:cNvPr id="8" name="Left Arrow 7">
            <a:hlinkClick r:id="rId4" action="ppaction://hlinksldjump"/>
          </p:cNvPr>
          <p:cNvSpPr/>
          <p:nvPr/>
        </p:nvSpPr>
        <p:spPr>
          <a:xfrm>
            <a:off x="176246" y="5666843"/>
            <a:ext cx="1692311" cy="119115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19098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34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3" name="Google Shape;1203;p34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4" name="Google Shape;1204;p34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5" name="Google Shape;1205;p34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003">
            <a:off x="250732" y="-141520"/>
            <a:ext cx="1618541" cy="134708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329190" y="1257784"/>
            <a:ext cx="11701312" cy="4038600"/>
            <a:chOff x="774124" y="1527354"/>
            <a:chExt cx="6293857" cy="4038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124" y="1527354"/>
              <a:ext cx="6293857" cy="40386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1032155" y="2377421"/>
              <a:ext cx="577779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Muốn tự làm một việc, trước hết mình phải quan sát cách người lớn làm hoặc nhờ hướng dẫn.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 làm nhiều sẽ quen tay,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sẽ không ngại nữa.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4490812" y="4120873"/>
            <a:ext cx="3916499" cy="2746185"/>
            <a:chOff x="1197026" y="4232126"/>
            <a:chExt cx="3751815" cy="263071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422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3798C-2CB6-1315-C0BF-3620FC8E9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É TỰ GIÁC LÀM VIỆC CỦA MÌNH">
            <a:hlinkClick r:id="" action="ppaction://media"/>
            <a:extLst>
              <a:ext uri="{FF2B5EF4-FFF2-40B4-BE49-F238E27FC236}">
                <a16:creationId xmlns:a16="http://schemas.microsoft.com/office/drawing/2014/main" id="{A81787F6-CBBA-6D4D-69CB-FB19AE02D2CF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94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87405" cy="6858001"/>
          </a:xfrm>
        </p:spPr>
      </p:pic>
    </p:spTree>
    <p:extLst>
      <p:ext uri="{BB962C8B-B14F-4D97-AF65-F5344CB8AC3E}">
        <p14:creationId xmlns:p14="http://schemas.microsoft.com/office/powerpoint/2010/main" val="414509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46"/>
          <p:cNvSpPr/>
          <p:nvPr/>
        </p:nvSpPr>
        <p:spPr>
          <a:xfrm>
            <a:off x="1660964" y="15581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878" y="1662810"/>
            <a:ext cx="9003416" cy="2185143"/>
          </a:xfrm>
          <a:prstGeom prst="rect">
            <a:avLst/>
          </a:prstGeom>
        </p:spPr>
      </p:pic>
      <p:grpSp>
        <p:nvGrpSpPr>
          <p:cNvPr id="145" name="Google Shape;1268;p37"/>
          <p:cNvGrpSpPr/>
          <p:nvPr/>
        </p:nvGrpSpPr>
        <p:grpSpPr>
          <a:xfrm>
            <a:off x="9321085" y="1558139"/>
            <a:ext cx="2072967" cy="4449667"/>
            <a:chOff x="6435050" y="1025875"/>
            <a:chExt cx="1554725" cy="3337250"/>
          </a:xfrm>
        </p:grpSpPr>
        <p:sp>
          <p:nvSpPr>
            <p:cNvPr id="146" name="Google Shape;1269;p37"/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70;p37"/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71;p37"/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72;p37"/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73;p37"/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74;p37"/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275;p37"/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276;p37"/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77;p37"/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278;p37"/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279;p37"/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280;p37"/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281;p37"/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282;p37"/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283;p37"/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284;p37"/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285;p37"/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286;p37"/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287;p37"/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288;p37"/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289;p37"/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290;p37"/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291;p37"/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292;p37"/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293;p37"/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1294;p37"/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1295;p37"/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296;p37"/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Google Shape;1297;p37"/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" name="Google Shape;1298;p37"/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299;p37"/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" name="Google Shape;1300;p37"/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1301;p37"/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" name="Google Shape;1302;p37"/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" name="Google Shape;1303;p37"/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" name="Google Shape;1304;p37"/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" name="Google Shape;1305;p37"/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" name="Google Shape;1306;p37"/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1307;p37"/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308;p37"/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309;p37"/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310;p37"/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311;p37"/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312;p37"/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313;p37"/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314;p37"/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315;p37"/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316;p37"/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" name="Google Shape;1317;p37"/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318;p37"/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319;p37"/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A236E35-DF35-40BE-95A9-3AE90F54B22A}"/>
              </a:ext>
            </a:extLst>
          </p:cNvPr>
          <p:cNvSpPr txBox="1"/>
          <p:nvPr/>
        </p:nvSpPr>
        <p:spPr>
          <a:xfrm>
            <a:off x="1547147" y="2077672"/>
            <a:ext cx="7145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002060"/>
                </a:solidFill>
                <a:latin typeface="Arial"/>
              </a:rPr>
              <a:t>HĐ2: Chia sẻ về những việc em đã làm để tự phục vụ bản thân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48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7D638D6-E414-44E3-8186-BBC0F233FD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/>
        </p:blipFill>
        <p:spPr>
          <a:xfrm>
            <a:off x="0" y="2057400"/>
            <a:ext cx="12192000" cy="59245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90922A1-1F67-4266-8DE4-9BFF84645A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45"/>
          <a:stretch/>
        </p:blipFill>
        <p:spPr>
          <a:xfrm>
            <a:off x="2609850" y="3443751"/>
            <a:ext cx="6286500" cy="38246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341AE46-AAEB-4BC8-98B1-3124486815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0"/>
          <a:stretch/>
        </p:blipFill>
        <p:spPr>
          <a:xfrm>
            <a:off x="0" y="3981450"/>
            <a:ext cx="12192000" cy="299585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F8FA454-52A6-4A85-BF9C-0469EE50ED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0107605" y="1730580"/>
            <a:ext cx="1523316" cy="16984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7C0D5C7-F04B-4276-B6F8-C34D38D561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>
            <a:off x="9262719" y="344009"/>
            <a:ext cx="844886" cy="8226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C8095ED-0FE2-4030-BCBB-D547552150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1162050" y="427850"/>
            <a:ext cx="914400" cy="9673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414669F-1572-41C6-BC83-BA5B6A68E9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" t="43255" r="64459" b="41870"/>
          <a:stretch/>
        </p:blipFill>
        <p:spPr>
          <a:xfrm>
            <a:off x="-15801" y="2349272"/>
            <a:ext cx="2537384" cy="16321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DD53806-F7AF-443F-947F-63294EAB8B3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1586827" y="2349272"/>
            <a:ext cx="649268" cy="723900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A0136727-4A49-47D8-BAE4-B3705E81C90B}"/>
              </a:ext>
            </a:extLst>
          </p:cNvPr>
          <p:cNvCxnSpPr/>
          <p:nvPr/>
        </p:nvCxnSpPr>
        <p:spPr>
          <a:xfrm flipV="1">
            <a:off x="6118852" y="615480"/>
            <a:ext cx="614597" cy="550537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57E79E72-B5B4-4D5D-83BD-EC358ECA57D1}"/>
              </a:ext>
            </a:extLst>
          </p:cNvPr>
          <p:cNvCxnSpPr/>
          <p:nvPr/>
        </p:nvCxnSpPr>
        <p:spPr>
          <a:xfrm flipV="1">
            <a:off x="3102406" y="2146883"/>
            <a:ext cx="614597" cy="550537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8109AD72-CE32-42D5-8C6D-485C598ED2B2}"/>
              </a:ext>
            </a:extLst>
          </p:cNvPr>
          <p:cNvCxnSpPr/>
          <p:nvPr/>
        </p:nvCxnSpPr>
        <p:spPr>
          <a:xfrm flipV="1">
            <a:off x="2950201" y="2640093"/>
            <a:ext cx="614597" cy="550537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304256D6-AAD0-4C6E-BB6D-93863CDB9C99}"/>
              </a:ext>
            </a:extLst>
          </p:cNvPr>
          <p:cNvCxnSpPr>
            <a:cxnSpLocks/>
          </p:cNvCxnSpPr>
          <p:nvPr/>
        </p:nvCxnSpPr>
        <p:spPr>
          <a:xfrm flipV="1">
            <a:off x="6765763" y="545496"/>
            <a:ext cx="414180" cy="350283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379270E5-353B-4086-B941-60EAE52F2949}"/>
              </a:ext>
            </a:extLst>
          </p:cNvPr>
          <p:cNvCxnSpPr>
            <a:cxnSpLocks/>
          </p:cNvCxnSpPr>
          <p:nvPr/>
        </p:nvCxnSpPr>
        <p:spPr>
          <a:xfrm flipV="1">
            <a:off x="8517489" y="2464813"/>
            <a:ext cx="291300" cy="260939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C5D1CB99-375F-45B3-B519-D63C95C1B9AF}"/>
              </a:ext>
            </a:extLst>
          </p:cNvPr>
          <p:cNvCxnSpPr>
            <a:cxnSpLocks/>
          </p:cNvCxnSpPr>
          <p:nvPr/>
        </p:nvCxnSpPr>
        <p:spPr>
          <a:xfrm flipV="1">
            <a:off x="8848539" y="2268018"/>
            <a:ext cx="414180" cy="350283"/>
          </a:xfrm>
          <a:prstGeom prst="line">
            <a:avLst/>
          </a:prstGeom>
          <a:ln>
            <a:solidFill>
              <a:srgbClr val="2B9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52832AF-7DA0-4D93-B18E-8785C6A86A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270" y="1785955"/>
            <a:ext cx="4794786" cy="2757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3B6DF7-C0E2-4B52-B313-4E77F6602C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4512" y="414983"/>
            <a:ext cx="511498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4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tự giác làm việc của mình">
            <a:hlinkClick r:id="" action="ppaction://media"/>
            <a:extLst>
              <a:ext uri="{FF2B5EF4-FFF2-40B4-BE49-F238E27FC236}">
                <a16:creationId xmlns:a16="http://schemas.microsoft.com/office/drawing/2014/main" id="{19A42119-1B30-4606-9A03-925D3BACC6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5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35" name="Picture 1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504" y="2409874"/>
            <a:ext cx="2719052" cy="963251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CFA87450-27C0-47D7-AC12-E33290B1E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139" y="3140299"/>
            <a:ext cx="5663675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0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10932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4247" y="3681978"/>
            <a:ext cx="2238242" cy="212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School uniform Student, student, child, hand, people png | PNGWi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624" b="100000" l="1196" r="100000">
                        <a14:foregroundMark x1="33696" y1="18222" x2="31413" y2="65598"/>
                        <a14:foregroundMark x1="29457" y1="44315" x2="30870" y2="63265"/>
                        <a14:foregroundMark x1="27717" y1="52624" x2="19565" y2="57289"/>
                        <a14:foregroundMark x1="26957" y1="48542" x2="23804" y2="53061"/>
                        <a14:foregroundMark x1="25761" y1="47813" x2="25543" y2="48834"/>
                        <a14:foregroundMark x1="34022" y1="41691" x2="33696" y2="65598"/>
                        <a14:foregroundMark x1="35652" y1="48834" x2="39348" y2="52624"/>
                        <a14:foregroundMark x1="40217" y1="50000" x2="41087" y2="52624"/>
                        <a14:foregroundMark x1="39348" y1="50729" x2="41957" y2="56122"/>
                        <a14:foregroundMark x1="39891" y1="46939" x2="39891" y2="46939"/>
                        <a14:foregroundMark x1="34565" y1="51895" x2="31413" y2="71720"/>
                        <a14:foregroundMark x1="28043" y1="53499" x2="28370" y2="67493"/>
                        <a14:foregroundMark x1="36304" y1="56560" x2="36522" y2="66764"/>
                        <a14:foregroundMark x1="33152" y1="86443" x2="30870" y2="90233"/>
                        <a14:foregroundMark x1="28913" y1="92128" x2="31739" y2="90233"/>
                        <a14:foregroundMark x1="27174" y1="93732" x2="34239" y2="92128"/>
                        <a14:foregroundMark x1="41630" y1="83090" x2="43587" y2="90962"/>
                        <a14:foregroundMark x1="45000" y1="90671" x2="43913" y2="94461"/>
                        <a14:foregroundMark x1="27717" y1="94752" x2="35435" y2="92857"/>
                        <a14:foregroundMark x1="26957" y1="20117" x2="24348" y2="37464"/>
                        <a14:foregroundMark x1="35109" y1="23907" x2="35652" y2="37172"/>
                        <a14:foregroundMark x1="26957" y1="10933" x2="26957" y2="10933"/>
                        <a14:foregroundMark x1="26957" y1="12828" x2="40543" y2="17784"/>
                        <a14:foregroundMark x1="39348" y1="27259" x2="36848" y2="34840"/>
                        <a14:foregroundMark x1="65435" y1="23907" x2="64565" y2="34548"/>
                        <a14:foregroundMark x1="72717" y1="22741" x2="74783" y2="31487"/>
                        <a14:foregroundMark x1="73043" y1="41254" x2="68478" y2="75073"/>
                        <a14:foregroundMark x1="77283" y1="47813" x2="74130" y2="61808"/>
                        <a14:foregroundMark x1="68261" y1="45918" x2="66304" y2="57289"/>
                        <a14:foregroundMark x1="65435" y1="45481" x2="61196" y2="51603"/>
                        <a14:foregroundMark x1="76739" y1="45044" x2="81522" y2="51603"/>
                        <a14:foregroundMark x1="67391" y1="81487" x2="67391" y2="89504"/>
                        <a14:foregroundMark x1="62826" y1="92857" x2="69348" y2="88047"/>
                        <a14:foregroundMark x1="77283" y1="80029" x2="80109" y2="89942"/>
                        <a14:foregroundMark x1="79565" y1="88338" x2="74457" y2="93294"/>
                        <a14:foregroundMark x1="83478" y1="25802" x2="85543" y2="27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466"/>
          <a:stretch/>
        </p:blipFill>
        <p:spPr bwMode="auto">
          <a:xfrm>
            <a:off x="1816377" y="3975521"/>
            <a:ext cx="1820500" cy="283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chool uniform Student, student, child, hand, people png | PNGWi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624" b="100000" l="1196" r="100000">
                        <a14:foregroundMark x1="33696" y1="18222" x2="31413" y2="65598"/>
                        <a14:foregroundMark x1="29457" y1="44315" x2="30870" y2="63265"/>
                        <a14:foregroundMark x1="27717" y1="52624" x2="19565" y2="57289"/>
                        <a14:foregroundMark x1="26957" y1="48542" x2="23804" y2="53061"/>
                        <a14:foregroundMark x1="25761" y1="47813" x2="25543" y2="48834"/>
                        <a14:foregroundMark x1="34022" y1="41691" x2="33696" y2="65598"/>
                        <a14:foregroundMark x1="35652" y1="48834" x2="39348" y2="52624"/>
                        <a14:foregroundMark x1="40217" y1="50000" x2="41087" y2="52624"/>
                        <a14:foregroundMark x1="39348" y1="50729" x2="41957" y2="56122"/>
                        <a14:foregroundMark x1="39891" y1="46939" x2="39891" y2="46939"/>
                        <a14:foregroundMark x1="34565" y1="51895" x2="31413" y2="71720"/>
                        <a14:foregroundMark x1="28043" y1="53499" x2="28370" y2="67493"/>
                        <a14:foregroundMark x1="36304" y1="56560" x2="36522" y2="66764"/>
                        <a14:foregroundMark x1="33152" y1="86443" x2="30870" y2="90233"/>
                        <a14:foregroundMark x1="28913" y1="92128" x2="31739" y2="90233"/>
                        <a14:foregroundMark x1="27174" y1="93732" x2="34239" y2="92128"/>
                        <a14:foregroundMark x1="41630" y1="83090" x2="43587" y2="90962"/>
                        <a14:foregroundMark x1="45000" y1="90671" x2="43913" y2="94461"/>
                        <a14:foregroundMark x1="27717" y1="94752" x2="35435" y2="92857"/>
                        <a14:foregroundMark x1="26957" y1="20117" x2="24348" y2="37464"/>
                        <a14:foregroundMark x1="35109" y1="23907" x2="35652" y2="37172"/>
                        <a14:foregroundMark x1="26957" y1="10933" x2="26957" y2="10933"/>
                        <a14:foregroundMark x1="26957" y1="12828" x2="40543" y2="17784"/>
                        <a14:foregroundMark x1="39348" y1="27259" x2="36848" y2="34840"/>
                        <a14:foregroundMark x1="65435" y1="23907" x2="64565" y2="34548"/>
                        <a14:foregroundMark x1="72717" y1="22741" x2="74783" y2="31487"/>
                        <a14:foregroundMark x1="73043" y1="41254" x2="68478" y2="75073"/>
                        <a14:foregroundMark x1="77283" y1="47813" x2="74130" y2="61808"/>
                        <a14:foregroundMark x1="68261" y1="45918" x2="66304" y2="57289"/>
                        <a14:foregroundMark x1="65435" y1="45481" x2="61196" y2="51603"/>
                        <a14:foregroundMark x1="76739" y1="45044" x2="81522" y2="51603"/>
                        <a14:foregroundMark x1="67391" y1="81487" x2="67391" y2="89504"/>
                        <a14:foregroundMark x1="62826" y1="92857" x2="69348" y2="88047"/>
                        <a14:foregroundMark x1="77283" y1="80029" x2="80109" y2="89942"/>
                        <a14:foregroundMark x1="79565" y1="88338" x2="74457" y2="93294"/>
                        <a14:foregroundMark x1="83478" y1="25802" x2="85543" y2="27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07"/>
          <a:stretch/>
        </p:blipFill>
        <p:spPr bwMode="auto">
          <a:xfrm>
            <a:off x="3933331" y="4222409"/>
            <a:ext cx="1754966" cy="262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94" b="98382" l="59556" r="100000">
                        <a14:foregroundMark x1="75222" y1="40441" x2="71556" y2="52941"/>
                        <a14:foregroundMark x1="71556" y1="45735" x2="69667" y2="50882"/>
                        <a14:foregroundMark x1="76000" y1="43824" x2="80222" y2="57794"/>
                        <a14:foregroundMark x1="81333" y1="42647" x2="80333" y2="57941"/>
                        <a14:foregroundMark x1="72667" y1="21618" x2="73333" y2="25294"/>
                        <a14:foregroundMark x1="78000" y1="26324" x2="78333" y2="33676"/>
                        <a14:foregroundMark x1="74222" y1="18676" x2="75333" y2="23676"/>
                        <a14:foregroundMark x1="86444" y1="21029" x2="84000" y2="28824"/>
                        <a14:foregroundMark x1="79556" y1="32059" x2="83667" y2="31618"/>
                        <a14:foregroundMark x1="86667" y1="43235" x2="80333" y2="46324"/>
                        <a14:foregroundMark x1="78778" y1="41176" x2="80222" y2="41912"/>
                        <a14:foregroundMark x1="77333" y1="49853" x2="78667" y2="64559"/>
                        <a14:foregroundMark x1="78000" y1="47206" x2="75778" y2="64559"/>
                        <a14:foregroundMark x1="82222" y1="43971" x2="82444" y2="61029"/>
                        <a14:foregroundMark x1="75667" y1="47353" x2="73333" y2="63971"/>
                        <a14:foregroundMark x1="84778" y1="44706" x2="89667" y2="41471"/>
                        <a14:foregroundMark x1="82222" y1="42794" x2="87222" y2="42353"/>
                        <a14:foregroundMark x1="85222" y1="46912" x2="87778" y2="46912"/>
                        <a14:foregroundMark x1="72556" y1="81471" x2="73444" y2="92794"/>
                        <a14:foregroundMark x1="75667" y1="83088" x2="75222" y2="91176"/>
                        <a14:foregroundMark x1="74889" y1="90735" x2="69111" y2="95588"/>
                        <a14:foregroundMark x1="80556" y1="81765" x2="82444" y2="92059"/>
                        <a14:foregroundMark x1="82444" y1="82647" x2="82667" y2="90294"/>
                        <a14:foregroundMark x1="80333" y1="81765" x2="80667" y2="90294"/>
                      </a14:backgroundRemoval>
                    </a14:imgEffect>
                  </a14:imgLayer>
                </a14:imgProps>
              </a:ext>
            </a:extLst>
          </a:blip>
          <a:srcRect l="55124"/>
          <a:stretch/>
        </p:blipFill>
        <p:spPr>
          <a:xfrm>
            <a:off x="-92666" y="4063695"/>
            <a:ext cx="1599484" cy="2692985"/>
          </a:xfrm>
          <a:prstGeom prst="rect">
            <a:avLst/>
          </a:prstGeom>
        </p:spPr>
      </p:pic>
      <p:pic>
        <p:nvPicPr>
          <p:cNvPr id="1032" name="Picture 8" descr="Download School Essentials - Cartoon School Boy Png - Full Size PNG Image -  PNGkit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280" b="96148" l="3293" r="60000">
                        <a14:foregroundMark x1="22439" y1="25107" x2="18780" y2="34950"/>
                        <a14:foregroundMark x1="35366" y1="28531" x2="31220" y2="35521"/>
                        <a14:foregroundMark x1="6220" y1="41369" x2="28415" y2="55635"/>
                        <a14:foregroundMark x1="31707" y1="26961" x2="32927" y2="32097"/>
                        <a14:foregroundMark x1="52561" y1="37946" x2="37561" y2="52211"/>
                        <a14:foregroundMark x1="22561" y1="52068" x2="29634" y2="71041"/>
                        <a14:foregroundMark x1="15366" y1="52924" x2="21707" y2="54351"/>
                        <a14:foregroundMark x1="30244" y1="47646" x2="29512" y2="61341"/>
                        <a14:foregroundMark x1="24878" y1="47218" x2="27317" y2="61484"/>
                        <a14:foregroundMark x1="33415" y1="51641" x2="33659" y2="69615"/>
                        <a14:foregroundMark x1="31585" y1="49215" x2="31585" y2="50499"/>
                        <a14:foregroundMark x1="21707" y1="56919" x2="24634" y2="71755"/>
                        <a14:foregroundMark x1="29390" y1="84451" x2="24390" y2="90300"/>
                        <a14:foregroundMark x1="21585" y1="91155" x2="22439" y2="94294"/>
                        <a14:foregroundMark x1="22927" y1="93153" x2="29024" y2="91726"/>
                        <a14:foregroundMark x1="40122" y1="79458" x2="46951" y2="85449"/>
                        <a14:foregroundMark x1="45854" y1="86733" x2="47195" y2="88873"/>
                        <a14:foregroundMark x1="45122" y1="81455" x2="47927" y2="85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085"/>
          <a:stretch/>
        </p:blipFill>
        <p:spPr bwMode="auto">
          <a:xfrm>
            <a:off x="5589016" y="4159381"/>
            <a:ext cx="1566183" cy="262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Vector Free | vectormienphi.com là một Blog đồ họa vector miễn phí, lập ra  đểchia sẻ các hình vector miễn phí cho tất cả mọi người | Page 560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199" b="93736" l="29402" r="79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14" r="19691" b="7972"/>
          <a:stretch/>
        </p:blipFill>
        <p:spPr bwMode="auto">
          <a:xfrm flipH="1">
            <a:off x="8655584" y="1837500"/>
            <a:ext cx="2253611" cy="419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20979" y="4488159"/>
            <a:ext cx="2645893" cy="25788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88696" y="4338866"/>
            <a:ext cx="1865538" cy="2462997"/>
          </a:xfrm>
          <a:prstGeom prst="rect">
            <a:avLst/>
          </a:prstGeom>
        </p:spPr>
      </p:pic>
      <p:sp>
        <p:nvSpPr>
          <p:cNvPr id="33" name="Oval Callout 32"/>
          <p:cNvSpPr/>
          <p:nvPr/>
        </p:nvSpPr>
        <p:spPr>
          <a:xfrm>
            <a:off x="276835" y="3208384"/>
            <a:ext cx="1435692" cy="636387"/>
          </a:xfrm>
          <a:prstGeom prst="wedgeEllipseCallout">
            <a:avLst>
              <a:gd name="adj1" fmla="val -14065"/>
              <a:gd name="adj2" fmla="val 85024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Oval Callout 36"/>
          <p:cNvSpPr/>
          <p:nvPr/>
        </p:nvSpPr>
        <p:spPr>
          <a:xfrm>
            <a:off x="2232563" y="3216328"/>
            <a:ext cx="1439342" cy="695852"/>
          </a:xfrm>
          <a:prstGeom prst="wedgeEllipseCallout">
            <a:avLst>
              <a:gd name="adj1" fmla="val 9642"/>
              <a:gd name="adj2" fmla="val 86313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Tôi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Oval Callout 37"/>
          <p:cNvSpPr/>
          <p:nvPr/>
        </p:nvSpPr>
        <p:spPr>
          <a:xfrm>
            <a:off x="3951543" y="3291864"/>
            <a:ext cx="1575149" cy="697719"/>
          </a:xfrm>
          <a:prstGeom prst="wedgeEllipseCallout">
            <a:avLst>
              <a:gd name="adj1" fmla="val 4560"/>
              <a:gd name="adj2" fmla="val 73274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Oval Callout 38"/>
          <p:cNvSpPr/>
          <p:nvPr/>
        </p:nvSpPr>
        <p:spPr>
          <a:xfrm>
            <a:off x="5920888" y="3465132"/>
            <a:ext cx="1667808" cy="676966"/>
          </a:xfrm>
          <a:prstGeom prst="wedgeEllipseCallout">
            <a:avLst>
              <a:gd name="adj1" fmla="val -17478"/>
              <a:gd name="adj2" fmla="val 81453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" name="Oval Callout 39"/>
          <p:cNvSpPr/>
          <p:nvPr/>
        </p:nvSpPr>
        <p:spPr>
          <a:xfrm>
            <a:off x="7640802" y="3660697"/>
            <a:ext cx="1550281" cy="676966"/>
          </a:xfrm>
          <a:prstGeom prst="wedgeEllipseCallout">
            <a:avLst>
              <a:gd name="adj1" fmla="val 11146"/>
              <a:gd name="adj2" fmla="val 8542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….</a:t>
            </a:r>
          </a:p>
        </p:txBody>
      </p:sp>
      <p:sp>
        <p:nvSpPr>
          <p:cNvPr id="41" name="Oval Callout 40"/>
          <p:cNvSpPr/>
          <p:nvPr/>
        </p:nvSpPr>
        <p:spPr>
          <a:xfrm>
            <a:off x="10654139" y="3765362"/>
            <a:ext cx="1508473" cy="572301"/>
          </a:xfrm>
          <a:prstGeom prst="wedgeEllipseCallout">
            <a:avLst>
              <a:gd name="adj1" fmla="val -45273"/>
              <a:gd name="adj2" fmla="val 8582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Tôi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CDCFDD9-5C5B-47BD-B4BE-9B223892A650}"/>
              </a:ext>
            </a:extLst>
          </p:cNvPr>
          <p:cNvSpPr/>
          <p:nvPr/>
        </p:nvSpPr>
        <p:spPr>
          <a:xfrm>
            <a:off x="4757195" y="1469985"/>
            <a:ext cx="3993266" cy="1147283"/>
          </a:xfrm>
          <a:prstGeom prst="wedgeEllipseCallout">
            <a:avLst>
              <a:gd name="adj1" fmla="val 75969"/>
              <a:gd name="adj2" fmla="val 544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Tôi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mặc</a:t>
            </a:r>
            <a:r>
              <a:rPr lang="en-US" sz="3200" dirty="0"/>
              <a:t> </a:t>
            </a:r>
            <a:r>
              <a:rPr lang="en-US" sz="3200" dirty="0" err="1"/>
              <a:t>quần</a:t>
            </a:r>
            <a:r>
              <a:rPr lang="en-US" sz="3200" dirty="0"/>
              <a:t> </a:t>
            </a:r>
            <a:r>
              <a:rPr lang="en-US" sz="3200" dirty="0" err="1"/>
              <a:t>áo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9753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5"/>
          <p:cNvSpPr/>
          <p:nvPr/>
        </p:nvSpPr>
        <p:spPr>
          <a:xfrm>
            <a:off x="7284907" y="2912612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462423" y="8203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3426564" y="6942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6217467" y="-52918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8703728" y="534944"/>
            <a:ext cx="2883273" cy="105050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673903" y="3367051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20" name="Google Shape;1220;p35"/>
          <p:cNvGrpSpPr/>
          <p:nvPr/>
        </p:nvGrpSpPr>
        <p:grpSpPr>
          <a:xfrm>
            <a:off x="8845612" y="2188926"/>
            <a:ext cx="3083781" cy="3911956"/>
            <a:chOff x="6607309" y="1724000"/>
            <a:chExt cx="2252251" cy="2857110"/>
          </a:xfrm>
        </p:grpSpPr>
        <p:sp>
          <p:nvSpPr>
            <p:cNvPr id="122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32" name="Google Shape;1232;p35"/>
          <p:cNvGrpSpPr/>
          <p:nvPr/>
        </p:nvGrpSpPr>
        <p:grpSpPr>
          <a:xfrm>
            <a:off x="6867544" y="5191634"/>
            <a:ext cx="5369067" cy="1690817"/>
            <a:chOff x="5150658" y="3893725"/>
            <a:chExt cx="4026800" cy="1268113"/>
          </a:xfrm>
        </p:grpSpPr>
        <p:sp>
          <p:nvSpPr>
            <p:cNvPr id="123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2383186" y="1134912"/>
            <a:ext cx="6433233" cy="3522554"/>
            <a:chOff x="783163" y="1510969"/>
            <a:chExt cx="6293857" cy="4038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3163" y="1510969"/>
              <a:ext cx="6293857" cy="40386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1110504" y="2572571"/>
              <a:ext cx="577779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 nhận của em sau khi chơi như thế nào?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47" y="3732525"/>
            <a:ext cx="3169447" cy="310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6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9727" y="4150269"/>
            <a:ext cx="1940377" cy="24791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16F99E-26C8-440C-B7E7-47B64E1823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52499" y="4063108"/>
            <a:ext cx="1776488" cy="2566290"/>
          </a:xfrm>
          <a:prstGeom prst="rect">
            <a:avLst/>
          </a:prstGeom>
        </p:spPr>
      </p:pic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3472543" y="2109859"/>
            <a:ext cx="5540827" cy="1807610"/>
          </a:xfrm>
          <a:prstGeom prst="wedgeRoundRectCallout">
            <a:avLst>
              <a:gd name="adj1" fmla="val 8734"/>
              <a:gd name="adj2" fmla="val 64636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lo –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397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-67158" y="-20783"/>
            <a:ext cx="12320711" cy="2016000"/>
          </a:xfrm>
          <a:prstGeom prst="rect">
            <a:avLst/>
          </a:prstGeom>
          <a:solidFill>
            <a:srgbClr val="3AC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6" name="AutoShape 6"/>
          <p:cNvSpPr>
            <a:spLocks/>
          </p:cNvSpPr>
          <p:nvPr/>
        </p:nvSpPr>
        <p:spPr bwMode="auto">
          <a:xfrm rot="2881067">
            <a:off x="1324855" y="526050"/>
            <a:ext cx="613397" cy="331039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7" name="AutoShape 18"/>
          <p:cNvSpPr>
            <a:spLocks/>
          </p:cNvSpPr>
          <p:nvPr/>
        </p:nvSpPr>
        <p:spPr bwMode="auto">
          <a:xfrm>
            <a:off x="1371215" y="1188706"/>
            <a:ext cx="520677" cy="284660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7" name="AutoShape 13"/>
          <p:cNvSpPr>
            <a:spLocks/>
          </p:cNvSpPr>
          <p:nvPr/>
        </p:nvSpPr>
        <p:spPr bwMode="auto">
          <a:xfrm>
            <a:off x="10128448" y="592954"/>
            <a:ext cx="432000" cy="252000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8" name="AutoShape 17"/>
          <p:cNvSpPr>
            <a:spLocks/>
          </p:cNvSpPr>
          <p:nvPr/>
        </p:nvSpPr>
        <p:spPr bwMode="auto">
          <a:xfrm rot="-1260000">
            <a:off x="10052206" y="1145284"/>
            <a:ext cx="286706" cy="449387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72" name="直接连接符 71"/>
          <p:cNvCxnSpPr/>
          <p:nvPr/>
        </p:nvCxnSpPr>
        <p:spPr>
          <a:xfrm>
            <a:off x="-150458" y="1775461"/>
            <a:ext cx="1234166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34">
            <a:extLst>
              <a:ext uri="{FF2B5EF4-FFF2-40B4-BE49-F238E27FC236}">
                <a16:creationId xmlns:a16="http://schemas.microsoft.com/office/drawing/2014/main" id="{8FA8DCEE-C574-4657-B5E3-97BAA2F63C9F}"/>
              </a:ext>
            </a:extLst>
          </p:cNvPr>
          <p:cNvGrpSpPr/>
          <p:nvPr/>
        </p:nvGrpSpPr>
        <p:grpSpPr>
          <a:xfrm>
            <a:off x="3044143" y="2169435"/>
            <a:ext cx="8634654" cy="4044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54">
              <a:extLst>
                <a:ext uri="{FF2B5EF4-FFF2-40B4-BE49-F238E27FC236}">
                  <a16:creationId xmlns:a16="http://schemas.microsoft.com/office/drawing/2014/main" id="{30FD84E1-DE8D-4EB4-BF1D-3CCC88F2F33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solidFill>
              <a:srgbClr val="EE6060"/>
            </a:solidFill>
            <a:ln>
              <a:solidFill>
                <a:srgbClr val="FF9F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椭圆 55">
              <a:extLst>
                <a:ext uri="{FF2B5EF4-FFF2-40B4-BE49-F238E27FC236}">
                  <a16:creationId xmlns:a16="http://schemas.microsoft.com/office/drawing/2014/main" id="{FBAD6F9C-8169-4380-909E-98DE14EC23D6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solidFill>
              <a:srgbClr val="FF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27" name="图片 9">
            <a:extLst>
              <a:ext uri="{FF2B5EF4-FFF2-40B4-BE49-F238E27FC236}">
                <a16:creationId xmlns:a16="http://schemas.microsoft.com/office/drawing/2014/main" id="{94279ED1-0174-42D4-946D-E32619992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5" y="2277892"/>
            <a:ext cx="3847836" cy="4879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703FD9-C352-4AF8-BCCD-19D4C4C4D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375" y="485193"/>
            <a:ext cx="5547841" cy="1926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515798-CFFD-44F1-B990-AF2F097DCB7D}"/>
              </a:ext>
            </a:extLst>
          </p:cNvPr>
          <p:cNvSpPr txBox="1"/>
          <p:nvPr/>
        </p:nvSpPr>
        <p:spPr>
          <a:xfrm>
            <a:off x="3483980" y="2608954"/>
            <a:ext cx="77781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Lựa</a:t>
            </a:r>
            <a:r>
              <a:rPr lang="en-US" sz="3600" dirty="0"/>
              <a:t> </a:t>
            </a:r>
            <a:r>
              <a:rPr lang="vi-VN" sz="3600" dirty="0"/>
              <a:t>chọn một việc em muốn được tự làm nhưng chưa biết cách </a:t>
            </a:r>
            <a:r>
              <a:rPr lang="en-US" sz="3600" dirty="0"/>
              <a:t>(</a:t>
            </a:r>
            <a:r>
              <a:rPr lang="en-US" sz="3600" dirty="0" err="1"/>
              <a:t>gấp</a:t>
            </a:r>
            <a:r>
              <a:rPr lang="en-US" sz="3600" dirty="0"/>
              <a:t> </a:t>
            </a:r>
            <a:r>
              <a:rPr lang="en-US" sz="3600" dirty="0" err="1"/>
              <a:t>quần</a:t>
            </a:r>
            <a:r>
              <a:rPr lang="en-US" sz="3600" dirty="0"/>
              <a:t> </a:t>
            </a:r>
            <a:r>
              <a:rPr lang="en-US" sz="3600" dirty="0" err="1"/>
              <a:t>áo</a:t>
            </a:r>
            <a:r>
              <a:rPr lang="en-US" sz="3600" dirty="0"/>
              <a:t>, </a:t>
            </a:r>
            <a:r>
              <a:rPr lang="en-US" sz="3600" dirty="0" err="1"/>
              <a:t>dọn</a:t>
            </a:r>
            <a:r>
              <a:rPr lang="en-US" sz="3600" dirty="0"/>
              <a:t> </a:t>
            </a:r>
            <a:r>
              <a:rPr lang="en-US" sz="3600" dirty="0" err="1"/>
              <a:t>dẹp</a:t>
            </a:r>
            <a:r>
              <a:rPr lang="en-US" sz="3600" dirty="0"/>
              <a:t> </a:t>
            </a:r>
            <a:r>
              <a:rPr lang="en-US" sz="3600" dirty="0" err="1"/>
              <a:t>phòng</a:t>
            </a:r>
            <a:r>
              <a:rPr lang="en-US" sz="3600" dirty="0"/>
              <a:t>…)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nhờ</a:t>
            </a:r>
            <a:r>
              <a:rPr lang="en-US" sz="3600" dirty="0"/>
              <a:t> </a:t>
            </a:r>
            <a:r>
              <a:rPr lang="vi-VN" sz="3600" dirty="0"/>
              <a:t>bố mẹ hướng dẫn cách thực hiện công việc đó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278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67" grpId="0" animBg="1"/>
      <p:bldP spid="68" grpId="0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Google Shape;1157;p33"/>
          <p:cNvGrpSpPr/>
          <p:nvPr/>
        </p:nvGrpSpPr>
        <p:grpSpPr>
          <a:xfrm>
            <a:off x="4672987" y="4498940"/>
            <a:ext cx="3192833" cy="2317471"/>
            <a:chOff x="3587075" y="2798640"/>
            <a:chExt cx="2198114" cy="1595468"/>
          </a:xfrm>
        </p:grpSpPr>
        <p:sp>
          <p:nvSpPr>
            <p:cNvPr id="1158" name="Google Shape;1158;p33"/>
            <p:cNvSpPr/>
            <p:nvPr/>
          </p:nvSpPr>
          <p:spPr>
            <a:xfrm>
              <a:off x="5584471" y="3846360"/>
              <a:ext cx="200718" cy="441555"/>
            </a:xfrm>
            <a:custGeom>
              <a:avLst/>
              <a:gdLst/>
              <a:ahLst/>
              <a:cxnLst/>
              <a:rect l="l" t="t" r="r" b="b"/>
              <a:pathLst>
                <a:path w="9901" h="21781" extrusionOk="0">
                  <a:moveTo>
                    <a:pt x="4737" y="151"/>
                  </a:moveTo>
                  <a:cubicBezTo>
                    <a:pt x="3208" y="2006"/>
                    <a:pt x="1980" y="4838"/>
                    <a:pt x="1203" y="7419"/>
                  </a:cubicBezTo>
                  <a:cubicBezTo>
                    <a:pt x="577" y="9499"/>
                    <a:pt x="126" y="11855"/>
                    <a:pt x="51" y="14111"/>
                  </a:cubicBezTo>
                  <a:cubicBezTo>
                    <a:pt x="0" y="16041"/>
                    <a:pt x="251" y="18146"/>
                    <a:pt x="1178" y="19675"/>
                  </a:cubicBezTo>
                  <a:cubicBezTo>
                    <a:pt x="2131" y="21229"/>
                    <a:pt x="3509" y="21780"/>
                    <a:pt x="4963" y="21780"/>
                  </a:cubicBezTo>
                  <a:cubicBezTo>
                    <a:pt x="6391" y="21780"/>
                    <a:pt x="7795" y="21229"/>
                    <a:pt x="8747" y="19675"/>
                  </a:cubicBezTo>
                  <a:cubicBezTo>
                    <a:pt x="9675" y="18146"/>
                    <a:pt x="9900" y="16041"/>
                    <a:pt x="9850" y="14111"/>
                  </a:cubicBezTo>
                  <a:cubicBezTo>
                    <a:pt x="9800" y="11855"/>
                    <a:pt x="9324" y="9499"/>
                    <a:pt x="8722" y="7419"/>
                  </a:cubicBezTo>
                  <a:cubicBezTo>
                    <a:pt x="7945" y="4838"/>
                    <a:pt x="6717" y="2006"/>
                    <a:pt x="5163" y="151"/>
                  </a:cubicBezTo>
                  <a:cubicBezTo>
                    <a:pt x="5038" y="1"/>
                    <a:pt x="4863" y="1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9" name="Google Shape;1159;p33"/>
            <p:cNvSpPr/>
            <p:nvPr/>
          </p:nvSpPr>
          <p:spPr>
            <a:xfrm>
              <a:off x="5599717" y="3928164"/>
              <a:ext cx="170735" cy="436467"/>
            </a:xfrm>
            <a:custGeom>
              <a:avLst/>
              <a:gdLst/>
              <a:ahLst/>
              <a:cxnLst/>
              <a:rect l="l" t="t" r="r" b="b"/>
              <a:pathLst>
                <a:path w="8422" h="21530" extrusionOk="0">
                  <a:moveTo>
                    <a:pt x="3985" y="21304"/>
                  </a:moveTo>
                  <a:cubicBezTo>
                    <a:pt x="3985" y="21429"/>
                    <a:pt x="4086" y="21530"/>
                    <a:pt x="4211" y="21530"/>
                  </a:cubicBezTo>
                  <a:cubicBezTo>
                    <a:pt x="4336" y="21530"/>
                    <a:pt x="4436" y="21429"/>
                    <a:pt x="4436" y="21304"/>
                  </a:cubicBezTo>
                  <a:lnTo>
                    <a:pt x="4436" y="15514"/>
                  </a:lnTo>
                  <a:lnTo>
                    <a:pt x="8371" y="11580"/>
                  </a:lnTo>
                  <a:cubicBezTo>
                    <a:pt x="8421" y="11530"/>
                    <a:pt x="8421" y="11429"/>
                    <a:pt x="8371" y="11379"/>
                  </a:cubicBezTo>
                  <a:cubicBezTo>
                    <a:pt x="8296" y="11304"/>
                    <a:pt x="8196" y="11304"/>
                    <a:pt x="8146" y="11379"/>
                  </a:cubicBezTo>
                  <a:lnTo>
                    <a:pt x="4436" y="15088"/>
                  </a:lnTo>
                  <a:lnTo>
                    <a:pt x="4436" y="11705"/>
                  </a:lnTo>
                  <a:lnTo>
                    <a:pt x="8121" y="7996"/>
                  </a:lnTo>
                  <a:cubicBezTo>
                    <a:pt x="8171" y="7946"/>
                    <a:pt x="8171" y="7845"/>
                    <a:pt x="8121" y="7795"/>
                  </a:cubicBezTo>
                  <a:cubicBezTo>
                    <a:pt x="8045" y="7720"/>
                    <a:pt x="7945" y="7720"/>
                    <a:pt x="7895" y="7795"/>
                  </a:cubicBezTo>
                  <a:lnTo>
                    <a:pt x="4436" y="11279"/>
                  </a:lnTo>
                  <a:lnTo>
                    <a:pt x="4436" y="7895"/>
                  </a:lnTo>
                  <a:lnTo>
                    <a:pt x="7394" y="4938"/>
                  </a:lnTo>
                  <a:cubicBezTo>
                    <a:pt x="7444" y="4863"/>
                    <a:pt x="7444" y="4788"/>
                    <a:pt x="7394" y="4712"/>
                  </a:cubicBezTo>
                  <a:cubicBezTo>
                    <a:pt x="7344" y="4662"/>
                    <a:pt x="7243" y="4662"/>
                    <a:pt x="7168" y="4712"/>
                  </a:cubicBezTo>
                  <a:lnTo>
                    <a:pt x="4436" y="7469"/>
                  </a:lnTo>
                  <a:lnTo>
                    <a:pt x="4436" y="4086"/>
                  </a:lnTo>
                  <a:lnTo>
                    <a:pt x="6091" y="2432"/>
                  </a:lnTo>
                  <a:cubicBezTo>
                    <a:pt x="6141" y="2382"/>
                    <a:pt x="6141" y="2281"/>
                    <a:pt x="6091" y="2231"/>
                  </a:cubicBezTo>
                  <a:cubicBezTo>
                    <a:pt x="6015" y="2156"/>
                    <a:pt x="5915" y="2156"/>
                    <a:pt x="5865" y="2231"/>
                  </a:cubicBezTo>
                  <a:lnTo>
                    <a:pt x="4436" y="3660"/>
                  </a:lnTo>
                  <a:lnTo>
                    <a:pt x="4436" y="251"/>
                  </a:lnTo>
                  <a:cubicBezTo>
                    <a:pt x="4436" y="126"/>
                    <a:pt x="4336" y="1"/>
                    <a:pt x="4211" y="1"/>
                  </a:cubicBezTo>
                  <a:cubicBezTo>
                    <a:pt x="4086" y="1"/>
                    <a:pt x="3985" y="126"/>
                    <a:pt x="3985" y="251"/>
                  </a:cubicBezTo>
                  <a:lnTo>
                    <a:pt x="3985" y="3660"/>
                  </a:lnTo>
                  <a:lnTo>
                    <a:pt x="2557" y="2231"/>
                  </a:lnTo>
                  <a:cubicBezTo>
                    <a:pt x="2482" y="2156"/>
                    <a:pt x="2406" y="2156"/>
                    <a:pt x="2331" y="2231"/>
                  </a:cubicBezTo>
                  <a:cubicBezTo>
                    <a:pt x="2281" y="2281"/>
                    <a:pt x="2281" y="2382"/>
                    <a:pt x="2331" y="2432"/>
                  </a:cubicBezTo>
                  <a:lnTo>
                    <a:pt x="3985" y="4086"/>
                  </a:lnTo>
                  <a:lnTo>
                    <a:pt x="3985" y="7469"/>
                  </a:lnTo>
                  <a:lnTo>
                    <a:pt x="1379" y="4813"/>
                  </a:lnTo>
                  <a:cubicBezTo>
                    <a:pt x="1329" y="4763"/>
                    <a:pt x="1228" y="4763"/>
                    <a:pt x="1153" y="4813"/>
                  </a:cubicBezTo>
                  <a:cubicBezTo>
                    <a:pt x="1103" y="4863"/>
                    <a:pt x="1103" y="4963"/>
                    <a:pt x="1153" y="5038"/>
                  </a:cubicBezTo>
                  <a:lnTo>
                    <a:pt x="3985" y="7895"/>
                  </a:lnTo>
                  <a:lnTo>
                    <a:pt x="3985" y="11279"/>
                  </a:lnTo>
                  <a:lnTo>
                    <a:pt x="627" y="7946"/>
                  </a:lnTo>
                  <a:cubicBezTo>
                    <a:pt x="577" y="7895"/>
                    <a:pt x="477" y="7895"/>
                    <a:pt x="426" y="7946"/>
                  </a:cubicBezTo>
                  <a:cubicBezTo>
                    <a:pt x="351" y="8021"/>
                    <a:pt x="351" y="8096"/>
                    <a:pt x="426" y="8171"/>
                  </a:cubicBezTo>
                  <a:lnTo>
                    <a:pt x="3985" y="11705"/>
                  </a:lnTo>
                  <a:lnTo>
                    <a:pt x="3985" y="15088"/>
                  </a:lnTo>
                  <a:lnTo>
                    <a:pt x="276" y="11379"/>
                  </a:lnTo>
                  <a:cubicBezTo>
                    <a:pt x="201" y="11304"/>
                    <a:pt x="101" y="11304"/>
                    <a:pt x="50" y="11379"/>
                  </a:cubicBezTo>
                  <a:cubicBezTo>
                    <a:pt x="0" y="11429"/>
                    <a:pt x="0" y="11530"/>
                    <a:pt x="50" y="11580"/>
                  </a:cubicBezTo>
                  <a:lnTo>
                    <a:pt x="3985" y="15514"/>
                  </a:lnTo>
                  <a:lnTo>
                    <a:pt x="3985" y="21304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0" name="Google Shape;1160;p33"/>
            <p:cNvSpPr/>
            <p:nvPr/>
          </p:nvSpPr>
          <p:spPr>
            <a:xfrm>
              <a:off x="3587075" y="3875838"/>
              <a:ext cx="200718" cy="441535"/>
            </a:xfrm>
            <a:custGeom>
              <a:avLst/>
              <a:gdLst/>
              <a:ahLst/>
              <a:cxnLst/>
              <a:rect l="l" t="t" r="r" b="b"/>
              <a:pathLst>
                <a:path w="9901" h="21780" extrusionOk="0">
                  <a:moveTo>
                    <a:pt x="4737" y="151"/>
                  </a:moveTo>
                  <a:cubicBezTo>
                    <a:pt x="3184" y="2005"/>
                    <a:pt x="1956" y="4837"/>
                    <a:pt x="1204" y="7419"/>
                  </a:cubicBezTo>
                  <a:cubicBezTo>
                    <a:pt x="577" y="9524"/>
                    <a:pt x="101" y="11855"/>
                    <a:pt x="51" y="14111"/>
                  </a:cubicBezTo>
                  <a:cubicBezTo>
                    <a:pt x="1" y="16040"/>
                    <a:pt x="226" y="18146"/>
                    <a:pt x="1154" y="19674"/>
                  </a:cubicBezTo>
                  <a:cubicBezTo>
                    <a:pt x="2106" y="21253"/>
                    <a:pt x="3509" y="21780"/>
                    <a:pt x="4938" y="21780"/>
                  </a:cubicBezTo>
                  <a:cubicBezTo>
                    <a:pt x="6392" y="21780"/>
                    <a:pt x="7770" y="21253"/>
                    <a:pt x="8722" y="19674"/>
                  </a:cubicBezTo>
                  <a:cubicBezTo>
                    <a:pt x="9650" y="18146"/>
                    <a:pt x="9900" y="16040"/>
                    <a:pt x="9850" y="14111"/>
                  </a:cubicBezTo>
                  <a:cubicBezTo>
                    <a:pt x="9775" y="11855"/>
                    <a:pt x="9324" y="9524"/>
                    <a:pt x="8697" y="7419"/>
                  </a:cubicBezTo>
                  <a:cubicBezTo>
                    <a:pt x="7920" y="4837"/>
                    <a:pt x="6692" y="2005"/>
                    <a:pt x="5164" y="151"/>
                  </a:cubicBezTo>
                  <a:cubicBezTo>
                    <a:pt x="5038" y="0"/>
                    <a:pt x="4863" y="0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1" name="Google Shape;1161;p33"/>
            <p:cNvSpPr/>
            <p:nvPr/>
          </p:nvSpPr>
          <p:spPr>
            <a:xfrm>
              <a:off x="3601814" y="3958149"/>
              <a:ext cx="171242" cy="435960"/>
            </a:xfrm>
            <a:custGeom>
              <a:avLst/>
              <a:gdLst/>
              <a:ahLst/>
              <a:cxnLst/>
              <a:rect l="l" t="t" r="r" b="b"/>
              <a:pathLst>
                <a:path w="8447" h="21505" extrusionOk="0">
                  <a:moveTo>
                    <a:pt x="3985" y="21279"/>
                  </a:moveTo>
                  <a:cubicBezTo>
                    <a:pt x="3985" y="21404"/>
                    <a:pt x="4086" y="21504"/>
                    <a:pt x="4211" y="21504"/>
                  </a:cubicBezTo>
                  <a:cubicBezTo>
                    <a:pt x="4336" y="21504"/>
                    <a:pt x="4437" y="21404"/>
                    <a:pt x="4437" y="21279"/>
                  </a:cubicBezTo>
                  <a:lnTo>
                    <a:pt x="4437" y="15514"/>
                  </a:lnTo>
                  <a:lnTo>
                    <a:pt x="8371" y="11579"/>
                  </a:lnTo>
                  <a:cubicBezTo>
                    <a:pt x="8447" y="11504"/>
                    <a:pt x="8447" y="11429"/>
                    <a:pt x="8371" y="11354"/>
                  </a:cubicBezTo>
                  <a:cubicBezTo>
                    <a:pt x="8321" y="11304"/>
                    <a:pt x="8221" y="11304"/>
                    <a:pt x="8171" y="11354"/>
                  </a:cubicBezTo>
                  <a:lnTo>
                    <a:pt x="4437" y="15063"/>
                  </a:lnTo>
                  <a:lnTo>
                    <a:pt x="4437" y="11680"/>
                  </a:lnTo>
                  <a:lnTo>
                    <a:pt x="8121" y="7995"/>
                  </a:lnTo>
                  <a:cubicBezTo>
                    <a:pt x="8196" y="7920"/>
                    <a:pt x="8196" y="7845"/>
                    <a:pt x="8121" y="7770"/>
                  </a:cubicBezTo>
                  <a:cubicBezTo>
                    <a:pt x="8071" y="7720"/>
                    <a:pt x="7970" y="7720"/>
                    <a:pt x="7920" y="7770"/>
                  </a:cubicBezTo>
                  <a:lnTo>
                    <a:pt x="4437" y="11254"/>
                  </a:lnTo>
                  <a:lnTo>
                    <a:pt x="4437" y="7870"/>
                  </a:lnTo>
                  <a:lnTo>
                    <a:pt x="7394" y="4913"/>
                  </a:lnTo>
                  <a:cubicBezTo>
                    <a:pt x="7469" y="4863"/>
                    <a:pt x="7469" y="4762"/>
                    <a:pt x="7394" y="4712"/>
                  </a:cubicBezTo>
                  <a:cubicBezTo>
                    <a:pt x="7344" y="4637"/>
                    <a:pt x="7244" y="4637"/>
                    <a:pt x="7193" y="4712"/>
                  </a:cubicBezTo>
                  <a:lnTo>
                    <a:pt x="4437" y="7444"/>
                  </a:lnTo>
                  <a:lnTo>
                    <a:pt x="4437" y="4061"/>
                  </a:lnTo>
                  <a:lnTo>
                    <a:pt x="6091" y="2431"/>
                  </a:lnTo>
                  <a:cubicBezTo>
                    <a:pt x="6141" y="2356"/>
                    <a:pt x="6141" y="2256"/>
                    <a:pt x="6091" y="2206"/>
                  </a:cubicBezTo>
                  <a:cubicBezTo>
                    <a:pt x="6041" y="2156"/>
                    <a:pt x="5940" y="2156"/>
                    <a:pt x="5865" y="2206"/>
                  </a:cubicBezTo>
                  <a:lnTo>
                    <a:pt x="4437" y="3634"/>
                  </a:lnTo>
                  <a:lnTo>
                    <a:pt x="4437" y="226"/>
                  </a:lnTo>
                  <a:cubicBezTo>
                    <a:pt x="4437" y="101"/>
                    <a:pt x="4336" y="0"/>
                    <a:pt x="4211" y="0"/>
                  </a:cubicBezTo>
                  <a:cubicBezTo>
                    <a:pt x="4086" y="0"/>
                    <a:pt x="3985" y="101"/>
                    <a:pt x="3985" y="226"/>
                  </a:cubicBezTo>
                  <a:lnTo>
                    <a:pt x="3985" y="3634"/>
                  </a:lnTo>
                  <a:lnTo>
                    <a:pt x="2557" y="2206"/>
                  </a:lnTo>
                  <a:cubicBezTo>
                    <a:pt x="2507" y="2156"/>
                    <a:pt x="2406" y="2156"/>
                    <a:pt x="2356" y="2206"/>
                  </a:cubicBezTo>
                  <a:cubicBezTo>
                    <a:pt x="2281" y="2256"/>
                    <a:pt x="2281" y="2356"/>
                    <a:pt x="2356" y="2431"/>
                  </a:cubicBezTo>
                  <a:lnTo>
                    <a:pt x="3985" y="4061"/>
                  </a:lnTo>
                  <a:lnTo>
                    <a:pt x="3985" y="7444"/>
                  </a:lnTo>
                  <a:lnTo>
                    <a:pt x="1379" y="4787"/>
                  </a:lnTo>
                  <a:cubicBezTo>
                    <a:pt x="1329" y="4737"/>
                    <a:pt x="1229" y="4737"/>
                    <a:pt x="1178" y="4787"/>
                  </a:cubicBezTo>
                  <a:cubicBezTo>
                    <a:pt x="1103" y="4863"/>
                    <a:pt x="1103" y="4963"/>
                    <a:pt x="1178" y="5013"/>
                  </a:cubicBezTo>
                  <a:lnTo>
                    <a:pt x="3985" y="7870"/>
                  </a:lnTo>
                  <a:lnTo>
                    <a:pt x="3985" y="11254"/>
                  </a:lnTo>
                  <a:lnTo>
                    <a:pt x="652" y="7945"/>
                  </a:lnTo>
                  <a:cubicBezTo>
                    <a:pt x="577" y="7870"/>
                    <a:pt x="502" y="7870"/>
                    <a:pt x="427" y="7945"/>
                  </a:cubicBezTo>
                  <a:cubicBezTo>
                    <a:pt x="376" y="7995"/>
                    <a:pt x="376" y="8096"/>
                    <a:pt x="427" y="8146"/>
                  </a:cubicBezTo>
                  <a:lnTo>
                    <a:pt x="3985" y="11680"/>
                  </a:lnTo>
                  <a:lnTo>
                    <a:pt x="3985" y="15063"/>
                  </a:lnTo>
                  <a:lnTo>
                    <a:pt x="276" y="11354"/>
                  </a:lnTo>
                  <a:cubicBezTo>
                    <a:pt x="226" y="11304"/>
                    <a:pt x="126" y="11304"/>
                    <a:pt x="76" y="11354"/>
                  </a:cubicBezTo>
                  <a:cubicBezTo>
                    <a:pt x="0" y="11429"/>
                    <a:pt x="0" y="11504"/>
                    <a:pt x="76" y="11579"/>
                  </a:cubicBezTo>
                  <a:lnTo>
                    <a:pt x="3985" y="15514"/>
                  </a:lnTo>
                  <a:lnTo>
                    <a:pt x="3985" y="2127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2" name="Google Shape;1162;p33"/>
            <p:cNvSpPr/>
            <p:nvPr/>
          </p:nvSpPr>
          <p:spPr>
            <a:xfrm>
              <a:off x="5403083" y="3692909"/>
              <a:ext cx="250487" cy="550784"/>
            </a:xfrm>
            <a:custGeom>
              <a:avLst/>
              <a:gdLst/>
              <a:ahLst/>
              <a:cxnLst/>
              <a:rect l="l" t="t" r="r" b="b"/>
              <a:pathLst>
                <a:path w="12356" h="27169" extrusionOk="0">
                  <a:moveTo>
                    <a:pt x="5890" y="176"/>
                  </a:moveTo>
                  <a:cubicBezTo>
                    <a:pt x="3985" y="2507"/>
                    <a:pt x="2456" y="6041"/>
                    <a:pt x="1479" y="9249"/>
                  </a:cubicBezTo>
                  <a:cubicBezTo>
                    <a:pt x="702" y="11855"/>
                    <a:pt x="125" y="14788"/>
                    <a:pt x="50" y="17595"/>
                  </a:cubicBezTo>
                  <a:cubicBezTo>
                    <a:pt x="0" y="20026"/>
                    <a:pt x="301" y="22632"/>
                    <a:pt x="1454" y="24537"/>
                  </a:cubicBezTo>
                  <a:cubicBezTo>
                    <a:pt x="2632" y="26492"/>
                    <a:pt x="4361" y="27169"/>
                    <a:pt x="6165" y="27169"/>
                  </a:cubicBezTo>
                  <a:cubicBezTo>
                    <a:pt x="7970" y="27169"/>
                    <a:pt x="9699" y="26492"/>
                    <a:pt x="10877" y="24537"/>
                  </a:cubicBezTo>
                  <a:cubicBezTo>
                    <a:pt x="12055" y="22632"/>
                    <a:pt x="12356" y="20026"/>
                    <a:pt x="12281" y="17595"/>
                  </a:cubicBezTo>
                  <a:cubicBezTo>
                    <a:pt x="12206" y="14788"/>
                    <a:pt x="11629" y="11855"/>
                    <a:pt x="10852" y="9249"/>
                  </a:cubicBezTo>
                  <a:cubicBezTo>
                    <a:pt x="9900" y="6041"/>
                    <a:pt x="8346" y="2507"/>
                    <a:pt x="6441" y="176"/>
                  </a:cubicBezTo>
                  <a:cubicBezTo>
                    <a:pt x="6291" y="1"/>
                    <a:pt x="6065" y="1"/>
                    <a:pt x="5890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3" name="Google Shape;1163;p33"/>
            <p:cNvSpPr/>
            <p:nvPr/>
          </p:nvSpPr>
          <p:spPr>
            <a:xfrm>
              <a:off x="5421370" y="3795554"/>
              <a:ext cx="213409" cy="544175"/>
            </a:xfrm>
            <a:custGeom>
              <a:avLst/>
              <a:gdLst/>
              <a:ahLst/>
              <a:cxnLst/>
              <a:rect l="l" t="t" r="r" b="b"/>
              <a:pathLst>
                <a:path w="10527" h="26843" extrusionOk="0">
                  <a:moveTo>
                    <a:pt x="4988" y="26542"/>
                  </a:moveTo>
                  <a:cubicBezTo>
                    <a:pt x="4988" y="26717"/>
                    <a:pt x="5113" y="26842"/>
                    <a:pt x="5263" y="26842"/>
                  </a:cubicBezTo>
                  <a:cubicBezTo>
                    <a:pt x="5414" y="26842"/>
                    <a:pt x="5539" y="26717"/>
                    <a:pt x="5539" y="26542"/>
                  </a:cubicBezTo>
                  <a:lnTo>
                    <a:pt x="5539" y="19324"/>
                  </a:lnTo>
                  <a:lnTo>
                    <a:pt x="10451" y="14436"/>
                  </a:lnTo>
                  <a:cubicBezTo>
                    <a:pt x="10527" y="14361"/>
                    <a:pt x="10527" y="14236"/>
                    <a:pt x="10451" y="14161"/>
                  </a:cubicBezTo>
                  <a:cubicBezTo>
                    <a:pt x="10376" y="14086"/>
                    <a:pt x="10251" y="14086"/>
                    <a:pt x="10176" y="14161"/>
                  </a:cubicBezTo>
                  <a:lnTo>
                    <a:pt x="5539" y="18797"/>
                  </a:lnTo>
                  <a:lnTo>
                    <a:pt x="5539" y="14587"/>
                  </a:lnTo>
                  <a:lnTo>
                    <a:pt x="10151" y="9950"/>
                  </a:lnTo>
                  <a:cubicBezTo>
                    <a:pt x="10201" y="9875"/>
                    <a:pt x="10201" y="9775"/>
                    <a:pt x="10151" y="9700"/>
                  </a:cubicBezTo>
                  <a:cubicBezTo>
                    <a:pt x="10076" y="9624"/>
                    <a:pt x="9950" y="9624"/>
                    <a:pt x="9875" y="9700"/>
                  </a:cubicBezTo>
                  <a:lnTo>
                    <a:pt x="5539" y="14035"/>
                  </a:lnTo>
                  <a:lnTo>
                    <a:pt x="5539" y="9825"/>
                  </a:lnTo>
                  <a:lnTo>
                    <a:pt x="9248" y="6141"/>
                  </a:lnTo>
                  <a:cubicBezTo>
                    <a:pt x="9324" y="6065"/>
                    <a:pt x="9324" y="5940"/>
                    <a:pt x="9248" y="5865"/>
                  </a:cubicBezTo>
                  <a:cubicBezTo>
                    <a:pt x="9173" y="5790"/>
                    <a:pt x="9048" y="5790"/>
                    <a:pt x="8973" y="5865"/>
                  </a:cubicBezTo>
                  <a:lnTo>
                    <a:pt x="5539" y="9273"/>
                  </a:lnTo>
                  <a:lnTo>
                    <a:pt x="5539" y="5063"/>
                  </a:lnTo>
                  <a:lnTo>
                    <a:pt x="7594" y="3008"/>
                  </a:lnTo>
                  <a:cubicBezTo>
                    <a:pt x="7670" y="2933"/>
                    <a:pt x="7670" y="2807"/>
                    <a:pt x="7594" y="2757"/>
                  </a:cubicBezTo>
                  <a:cubicBezTo>
                    <a:pt x="7519" y="2682"/>
                    <a:pt x="7394" y="2682"/>
                    <a:pt x="7319" y="2757"/>
                  </a:cubicBezTo>
                  <a:lnTo>
                    <a:pt x="5539" y="4537"/>
                  </a:lnTo>
                  <a:lnTo>
                    <a:pt x="5539" y="276"/>
                  </a:lnTo>
                  <a:cubicBezTo>
                    <a:pt x="5539" y="126"/>
                    <a:pt x="5414" y="0"/>
                    <a:pt x="5263" y="0"/>
                  </a:cubicBezTo>
                  <a:cubicBezTo>
                    <a:pt x="5113" y="0"/>
                    <a:pt x="4988" y="126"/>
                    <a:pt x="4988" y="276"/>
                  </a:cubicBezTo>
                  <a:lnTo>
                    <a:pt x="4988" y="4537"/>
                  </a:lnTo>
                  <a:lnTo>
                    <a:pt x="3208" y="2757"/>
                  </a:lnTo>
                  <a:cubicBezTo>
                    <a:pt x="3133" y="2682"/>
                    <a:pt x="3008" y="2682"/>
                    <a:pt x="2933" y="2757"/>
                  </a:cubicBezTo>
                  <a:cubicBezTo>
                    <a:pt x="2857" y="2807"/>
                    <a:pt x="2857" y="2933"/>
                    <a:pt x="2933" y="3008"/>
                  </a:cubicBezTo>
                  <a:lnTo>
                    <a:pt x="4988" y="5063"/>
                  </a:lnTo>
                  <a:lnTo>
                    <a:pt x="4988" y="9273"/>
                  </a:lnTo>
                  <a:lnTo>
                    <a:pt x="1730" y="5990"/>
                  </a:lnTo>
                  <a:cubicBezTo>
                    <a:pt x="1654" y="5915"/>
                    <a:pt x="1529" y="5915"/>
                    <a:pt x="1454" y="5990"/>
                  </a:cubicBezTo>
                  <a:cubicBezTo>
                    <a:pt x="1379" y="6065"/>
                    <a:pt x="1379" y="6166"/>
                    <a:pt x="1454" y="6241"/>
                  </a:cubicBezTo>
                  <a:lnTo>
                    <a:pt x="4988" y="9825"/>
                  </a:lnTo>
                  <a:lnTo>
                    <a:pt x="4988" y="14035"/>
                  </a:lnTo>
                  <a:lnTo>
                    <a:pt x="802" y="9900"/>
                  </a:lnTo>
                  <a:cubicBezTo>
                    <a:pt x="727" y="9825"/>
                    <a:pt x="602" y="9825"/>
                    <a:pt x="527" y="9900"/>
                  </a:cubicBezTo>
                  <a:cubicBezTo>
                    <a:pt x="451" y="9975"/>
                    <a:pt x="451" y="10101"/>
                    <a:pt x="527" y="10176"/>
                  </a:cubicBezTo>
                  <a:lnTo>
                    <a:pt x="4988" y="14587"/>
                  </a:lnTo>
                  <a:lnTo>
                    <a:pt x="4988" y="18797"/>
                  </a:lnTo>
                  <a:lnTo>
                    <a:pt x="351" y="14161"/>
                  </a:lnTo>
                  <a:cubicBezTo>
                    <a:pt x="276" y="14086"/>
                    <a:pt x="151" y="14086"/>
                    <a:pt x="75" y="14161"/>
                  </a:cubicBezTo>
                  <a:cubicBezTo>
                    <a:pt x="0" y="14236"/>
                    <a:pt x="0" y="14361"/>
                    <a:pt x="75" y="14436"/>
                  </a:cubicBezTo>
                  <a:lnTo>
                    <a:pt x="4988" y="19324"/>
                  </a:lnTo>
                  <a:lnTo>
                    <a:pt x="4988" y="26542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4" name="Google Shape;1164;p33"/>
            <p:cNvSpPr/>
            <p:nvPr/>
          </p:nvSpPr>
          <p:spPr>
            <a:xfrm>
              <a:off x="3709528" y="3731024"/>
              <a:ext cx="250507" cy="550784"/>
            </a:xfrm>
            <a:custGeom>
              <a:avLst/>
              <a:gdLst/>
              <a:ahLst/>
              <a:cxnLst/>
              <a:rect l="l" t="t" r="r" b="b"/>
              <a:pathLst>
                <a:path w="12357" h="27169" extrusionOk="0">
                  <a:moveTo>
                    <a:pt x="5916" y="176"/>
                  </a:moveTo>
                  <a:cubicBezTo>
                    <a:pt x="3986" y="2507"/>
                    <a:pt x="2457" y="6040"/>
                    <a:pt x="1479" y="9248"/>
                  </a:cubicBezTo>
                  <a:cubicBezTo>
                    <a:pt x="703" y="11855"/>
                    <a:pt x="126" y="14787"/>
                    <a:pt x="51" y="17619"/>
                  </a:cubicBezTo>
                  <a:cubicBezTo>
                    <a:pt x="1" y="20025"/>
                    <a:pt x="301" y="22632"/>
                    <a:pt x="1454" y="24537"/>
                  </a:cubicBezTo>
                  <a:cubicBezTo>
                    <a:pt x="2632" y="26492"/>
                    <a:pt x="4387" y="27168"/>
                    <a:pt x="6166" y="27168"/>
                  </a:cubicBezTo>
                  <a:cubicBezTo>
                    <a:pt x="7971" y="27168"/>
                    <a:pt x="9700" y="26492"/>
                    <a:pt x="10903" y="24537"/>
                  </a:cubicBezTo>
                  <a:cubicBezTo>
                    <a:pt x="12056" y="22632"/>
                    <a:pt x="12357" y="20025"/>
                    <a:pt x="12282" y="17619"/>
                  </a:cubicBezTo>
                  <a:cubicBezTo>
                    <a:pt x="12206" y="14787"/>
                    <a:pt x="11630" y="11855"/>
                    <a:pt x="10853" y="9248"/>
                  </a:cubicBezTo>
                  <a:cubicBezTo>
                    <a:pt x="9901" y="6040"/>
                    <a:pt x="8372" y="2507"/>
                    <a:pt x="6442" y="176"/>
                  </a:cubicBezTo>
                  <a:cubicBezTo>
                    <a:pt x="6292" y="0"/>
                    <a:pt x="6066" y="0"/>
                    <a:pt x="5916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5" name="Google Shape;1165;p33"/>
            <p:cNvSpPr/>
            <p:nvPr/>
          </p:nvSpPr>
          <p:spPr>
            <a:xfrm>
              <a:off x="3727835" y="3833649"/>
              <a:ext cx="213409" cy="544195"/>
            </a:xfrm>
            <a:custGeom>
              <a:avLst/>
              <a:gdLst/>
              <a:ahLst/>
              <a:cxnLst/>
              <a:rect l="l" t="t" r="r" b="b"/>
              <a:pathLst>
                <a:path w="10527" h="26844" extrusionOk="0">
                  <a:moveTo>
                    <a:pt x="4988" y="26568"/>
                  </a:moveTo>
                  <a:cubicBezTo>
                    <a:pt x="4988" y="26718"/>
                    <a:pt x="5113" y="26843"/>
                    <a:pt x="5263" y="26843"/>
                  </a:cubicBezTo>
                  <a:cubicBezTo>
                    <a:pt x="5439" y="26843"/>
                    <a:pt x="5564" y="26718"/>
                    <a:pt x="5564" y="26568"/>
                  </a:cubicBezTo>
                  <a:lnTo>
                    <a:pt x="5564" y="19349"/>
                  </a:lnTo>
                  <a:lnTo>
                    <a:pt x="10451" y="14437"/>
                  </a:lnTo>
                  <a:cubicBezTo>
                    <a:pt x="10526" y="14362"/>
                    <a:pt x="10526" y="14237"/>
                    <a:pt x="10451" y="14161"/>
                  </a:cubicBezTo>
                  <a:cubicBezTo>
                    <a:pt x="10376" y="14086"/>
                    <a:pt x="10251" y="14086"/>
                    <a:pt x="10175" y="14161"/>
                  </a:cubicBezTo>
                  <a:lnTo>
                    <a:pt x="5564" y="18798"/>
                  </a:lnTo>
                  <a:lnTo>
                    <a:pt x="5564" y="14587"/>
                  </a:lnTo>
                  <a:lnTo>
                    <a:pt x="10150" y="9976"/>
                  </a:lnTo>
                  <a:cubicBezTo>
                    <a:pt x="10226" y="9901"/>
                    <a:pt x="10226" y="9775"/>
                    <a:pt x="10150" y="9700"/>
                  </a:cubicBezTo>
                  <a:cubicBezTo>
                    <a:pt x="10075" y="9625"/>
                    <a:pt x="9950" y="9625"/>
                    <a:pt x="9875" y="9700"/>
                  </a:cubicBezTo>
                  <a:lnTo>
                    <a:pt x="5564" y="14036"/>
                  </a:lnTo>
                  <a:lnTo>
                    <a:pt x="5564" y="9826"/>
                  </a:lnTo>
                  <a:lnTo>
                    <a:pt x="9248" y="6141"/>
                  </a:lnTo>
                  <a:cubicBezTo>
                    <a:pt x="9323" y="6066"/>
                    <a:pt x="9323" y="5941"/>
                    <a:pt x="9248" y="5866"/>
                  </a:cubicBezTo>
                  <a:cubicBezTo>
                    <a:pt x="9173" y="5790"/>
                    <a:pt x="9048" y="5790"/>
                    <a:pt x="8972" y="5866"/>
                  </a:cubicBezTo>
                  <a:lnTo>
                    <a:pt x="5564" y="9274"/>
                  </a:lnTo>
                  <a:lnTo>
                    <a:pt x="5564" y="5064"/>
                  </a:lnTo>
                  <a:lnTo>
                    <a:pt x="7594" y="3008"/>
                  </a:lnTo>
                  <a:cubicBezTo>
                    <a:pt x="7669" y="2933"/>
                    <a:pt x="7669" y="2833"/>
                    <a:pt x="7594" y="2758"/>
                  </a:cubicBezTo>
                  <a:cubicBezTo>
                    <a:pt x="7519" y="2683"/>
                    <a:pt x="7419" y="2683"/>
                    <a:pt x="7343" y="2758"/>
                  </a:cubicBezTo>
                  <a:lnTo>
                    <a:pt x="5564" y="4537"/>
                  </a:lnTo>
                  <a:lnTo>
                    <a:pt x="5564" y="277"/>
                  </a:lnTo>
                  <a:cubicBezTo>
                    <a:pt x="5564" y="126"/>
                    <a:pt x="5439" y="1"/>
                    <a:pt x="5263" y="1"/>
                  </a:cubicBezTo>
                  <a:cubicBezTo>
                    <a:pt x="5113" y="1"/>
                    <a:pt x="4988" y="126"/>
                    <a:pt x="4988" y="277"/>
                  </a:cubicBezTo>
                  <a:lnTo>
                    <a:pt x="4988" y="4537"/>
                  </a:lnTo>
                  <a:lnTo>
                    <a:pt x="3208" y="2758"/>
                  </a:lnTo>
                  <a:cubicBezTo>
                    <a:pt x="3133" y="2683"/>
                    <a:pt x="3008" y="2683"/>
                    <a:pt x="2932" y="2758"/>
                  </a:cubicBezTo>
                  <a:cubicBezTo>
                    <a:pt x="2857" y="2833"/>
                    <a:pt x="2857" y="2933"/>
                    <a:pt x="2932" y="3008"/>
                  </a:cubicBezTo>
                  <a:lnTo>
                    <a:pt x="4988" y="5064"/>
                  </a:lnTo>
                  <a:lnTo>
                    <a:pt x="4988" y="9274"/>
                  </a:lnTo>
                  <a:lnTo>
                    <a:pt x="1729" y="5991"/>
                  </a:lnTo>
                  <a:cubicBezTo>
                    <a:pt x="1654" y="5916"/>
                    <a:pt x="1554" y="5916"/>
                    <a:pt x="1479" y="5991"/>
                  </a:cubicBezTo>
                  <a:cubicBezTo>
                    <a:pt x="1404" y="6066"/>
                    <a:pt x="1404" y="6191"/>
                    <a:pt x="1479" y="6242"/>
                  </a:cubicBezTo>
                  <a:lnTo>
                    <a:pt x="4988" y="9826"/>
                  </a:lnTo>
                  <a:lnTo>
                    <a:pt x="4988" y="14036"/>
                  </a:lnTo>
                  <a:lnTo>
                    <a:pt x="802" y="9901"/>
                  </a:lnTo>
                  <a:cubicBezTo>
                    <a:pt x="727" y="9826"/>
                    <a:pt x="627" y="9826"/>
                    <a:pt x="551" y="9901"/>
                  </a:cubicBezTo>
                  <a:cubicBezTo>
                    <a:pt x="476" y="9976"/>
                    <a:pt x="476" y="10101"/>
                    <a:pt x="551" y="10176"/>
                  </a:cubicBezTo>
                  <a:lnTo>
                    <a:pt x="4988" y="14587"/>
                  </a:lnTo>
                  <a:lnTo>
                    <a:pt x="4988" y="18798"/>
                  </a:lnTo>
                  <a:lnTo>
                    <a:pt x="351" y="14161"/>
                  </a:lnTo>
                  <a:cubicBezTo>
                    <a:pt x="276" y="14086"/>
                    <a:pt x="150" y="14086"/>
                    <a:pt x="75" y="14161"/>
                  </a:cubicBezTo>
                  <a:cubicBezTo>
                    <a:pt x="0" y="14237"/>
                    <a:pt x="0" y="14362"/>
                    <a:pt x="75" y="14437"/>
                  </a:cubicBezTo>
                  <a:lnTo>
                    <a:pt x="4988" y="19349"/>
                  </a:lnTo>
                  <a:lnTo>
                    <a:pt x="4988" y="2656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6" name="Google Shape;1166;p33"/>
            <p:cNvSpPr/>
            <p:nvPr/>
          </p:nvSpPr>
          <p:spPr>
            <a:xfrm>
              <a:off x="3914311" y="4210170"/>
              <a:ext cx="1531385" cy="45248"/>
            </a:xfrm>
            <a:custGeom>
              <a:avLst/>
              <a:gdLst/>
              <a:ahLst/>
              <a:cxnLst/>
              <a:rect l="l" t="t" r="r" b="b"/>
              <a:pathLst>
                <a:path w="75540" h="2232" extrusionOk="0">
                  <a:moveTo>
                    <a:pt x="75539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75539" y="2231"/>
                  </a:lnTo>
                  <a:lnTo>
                    <a:pt x="75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7" name="Google Shape;1167;p33"/>
            <p:cNvSpPr/>
            <p:nvPr/>
          </p:nvSpPr>
          <p:spPr>
            <a:xfrm>
              <a:off x="3883820" y="4255400"/>
              <a:ext cx="1592364" cy="45228"/>
            </a:xfrm>
            <a:custGeom>
              <a:avLst/>
              <a:gdLst/>
              <a:ahLst/>
              <a:cxnLst/>
              <a:rect l="l" t="t" r="r" b="b"/>
              <a:pathLst>
                <a:path w="78548" h="2231" extrusionOk="0">
                  <a:moveTo>
                    <a:pt x="78547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78547" y="0"/>
                  </a:lnTo>
                  <a:lnTo>
                    <a:pt x="78547" y="22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8" name="Google Shape;1168;p33"/>
            <p:cNvSpPr/>
            <p:nvPr/>
          </p:nvSpPr>
          <p:spPr>
            <a:xfrm>
              <a:off x="3838589" y="3391096"/>
              <a:ext cx="684420" cy="818543"/>
            </a:xfrm>
            <a:custGeom>
              <a:avLst/>
              <a:gdLst/>
              <a:ahLst/>
              <a:cxnLst/>
              <a:rect l="l" t="t" r="r" b="b"/>
              <a:pathLst>
                <a:path w="33761" h="40377" extrusionOk="0">
                  <a:moveTo>
                    <a:pt x="1" y="0"/>
                  </a:moveTo>
                  <a:lnTo>
                    <a:pt x="16517" y="0"/>
                  </a:lnTo>
                  <a:lnTo>
                    <a:pt x="33008" y="0"/>
                  </a:lnTo>
                  <a:cubicBezTo>
                    <a:pt x="33134" y="6717"/>
                    <a:pt x="33259" y="13459"/>
                    <a:pt x="33384" y="20201"/>
                  </a:cubicBezTo>
                  <a:cubicBezTo>
                    <a:pt x="33510" y="26918"/>
                    <a:pt x="33635" y="33660"/>
                    <a:pt x="33760" y="40376"/>
                  </a:cubicBezTo>
                  <a:lnTo>
                    <a:pt x="19249" y="40376"/>
                  </a:lnTo>
                  <a:lnTo>
                    <a:pt x="4738" y="40376"/>
                  </a:lnTo>
                  <a:cubicBezTo>
                    <a:pt x="3961" y="33660"/>
                    <a:pt x="3184" y="26918"/>
                    <a:pt x="2382" y="20201"/>
                  </a:cubicBezTo>
                  <a:cubicBezTo>
                    <a:pt x="1605" y="13459"/>
                    <a:pt x="803" y="6717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9" name="Google Shape;1169;p33"/>
            <p:cNvSpPr/>
            <p:nvPr/>
          </p:nvSpPr>
          <p:spPr>
            <a:xfrm>
              <a:off x="3808098" y="3304710"/>
              <a:ext cx="491345" cy="86401"/>
            </a:xfrm>
            <a:custGeom>
              <a:avLst/>
              <a:gdLst/>
              <a:ahLst/>
              <a:cxnLst/>
              <a:rect l="l" t="t" r="r" b="b"/>
              <a:pathLst>
                <a:path w="24237" h="4262" extrusionOk="0">
                  <a:moveTo>
                    <a:pt x="23710" y="1"/>
                  </a:moveTo>
                  <a:lnTo>
                    <a:pt x="12633" y="1"/>
                  </a:lnTo>
                  <a:lnTo>
                    <a:pt x="1555" y="1"/>
                  </a:lnTo>
                  <a:cubicBezTo>
                    <a:pt x="1029" y="1429"/>
                    <a:pt x="527" y="2833"/>
                    <a:pt x="1" y="4261"/>
                  </a:cubicBezTo>
                  <a:lnTo>
                    <a:pt x="12131" y="4261"/>
                  </a:lnTo>
                  <a:lnTo>
                    <a:pt x="24237" y="4261"/>
                  </a:lnTo>
                  <a:cubicBezTo>
                    <a:pt x="24061" y="2833"/>
                    <a:pt x="23886" y="1429"/>
                    <a:pt x="23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0" name="Google Shape;1170;p33"/>
            <p:cNvSpPr/>
            <p:nvPr/>
          </p:nvSpPr>
          <p:spPr>
            <a:xfrm>
              <a:off x="4825853" y="3391096"/>
              <a:ext cx="695590" cy="818543"/>
            </a:xfrm>
            <a:custGeom>
              <a:avLst/>
              <a:gdLst/>
              <a:ahLst/>
              <a:cxnLst/>
              <a:rect l="l" t="t" r="r" b="b"/>
              <a:pathLst>
                <a:path w="34312" h="40377" extrusionOk="0">
                  <a:moveTo>
                    <a:pt x="34312" y="0"/>
                  </a:moveTo>
                  <a:lnTo>
                    <a:pt x="17820" y="0"/>
                  </a:lnTo>
                  <a:lnTo>
                    <a:pt x="1304" y="0"/>
                  </a:lnTo>
                  <a:cubicBezTo>
                    <a:pt x="1103" y="6717"/>
                    <a:pt x="878" y="13459"/>
                    <a:pt x="652" y="20201"/>
                  </a:cubicBezTo>
                  <a:cubicBezTo>
                    <a:pt x="427" y="26918"/>
                    <a:pt x="226" y="33660"/>
                    <a:pt x="1" y="40376"/>
                  </a:cubicBezTo>
                  <a:lnTo>
                    <a:pt x="14512" y="40376"/>
                  </a:lnTo>
                  <a:lnTo>
                    <a:pt x="28998" y="40376"/>
                  </a:lnTo>
                  <a:cubicBezTo>
                    <a:pt x="29876" y="33660"/>
                    <a:pt x="30778" y="26918"/>
                    <a:pt x="31655" y="20201"/>
                  </a:cubicBezTo>
                  <a:cubicBezTo>
                    <a:pt x="32532" y="13459"/>
                    <a:pt x="33409" y="6717"/>
                    <a:pt x="34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1" name="Google Shape;1171;p33"/>
            <p:cNvSpPr/>
            <p:nvPr/>
          </p:nvSpPr>
          <p:spPr>
            <a:xfrm>
              <a:off x="5060601" y="3304710"/>
              <a:ext cx="490838" cy="86401"/>
            </a:xfrm>
            <a:custGeom>
              <a:avLst/>
              <a:gdLst/>
              <a:ahLst/>
              <a:cxnLst/>
              <a:rect l="l" t="t" r="r" b="b"/>
              <a:pathLst>
                <a:path w="24212" h="4262" extrusionOk="0">
                  <a:moveTo>
                    <a:pt x="627" y="1"/>
                  </a:moveTo>
                  <a:lnTo>
                    <a:pt x="11705" y="1"/>
                  </a:lnTo>
                  <a:lnTo>
                    <a:pt x="22758" y="1"/>
                  </a:lnTo>
                  <a:cubicBezTo>
                    <a:pt x="23259" y="1429"/>
                    <a:pt x="23735" y="2833"/>
                    <a:pt x="24211" y="4261"/>
                  </a:cubicBezTo>
                  <a:lnTo>
                    <a:pt x="12131" y="4261"/>
                  </a:lnTo>
                  <a:lnTo>
                    <a:pt x="1" y="4261"/>
                  </a:lnTo>
                  <a:cubicBezTo>
                    <a:pt x="201" y="2833"/>
                    <a:pt x="402" y="1429"/>
                    <a:pt x="627" y="1"/>
                  </a:cubicBezTo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2" name="Google Shape;1172;p33"/>
            <p:cNvSpPr/>
            <p:nvPr/>
          </p:nvSpPr>
          <p:spPr>
            <a:xfrm>
              <a:off x="5070251" y="3450031"/>
              <a:ext cx="403950" cy="734209"/>
            </a:xfrm>
            <a:custGeom>
              <a:avLst/>
              <a:gdLst/>
              <a:ahLst/>
              <a:cxnLst/>
              <a:rect l="l" t="t" r="r" b="b"/>
              <a:pathLst>
                <a:path w="19926" h="36217" extrusionOk="0">
                  <a:moveTo>
                    <a:pt x="14161" y="7394"/>
                  </a:moveTo>
                  <a:lnTo>
                    <a:pt x="14161" y="7444"/>
                  </a:lnTo>
                  <a:cubicBezTo>
                    <a:pt x="14036" y="8447"/>
                    <a:pt x="13936" y="9474"/>
                    <a:pt x="13811" y="10477"/>
                  </a:cubicBezTo>
                  <a:lnTo>
                    <a:pt x="13785" y="10803"/>
                  </a:lnTo>
                  <a:lnTo>
                    <a:pt x="14111" y="10803"/>
                  </a:lnTo>
                  <a:lnTo>
                    <a:pt x="16066" y="10803"/>
                  </a:lnTo>
                  <a:lnTo>
                    <a:pt x="16342" y="10803"/>
                  </a:lnTo>
                  <a:lnTo>
                    <a:pt x="18322" y="10803"/>
                  </a:lnTo>
                  <a:lnTo>
                    <a:pt x="18572" y="10803"/>
                  </a:lnTo>
                  <a:lnTo>
                    <a:pt x="18623" y="10552"/>
                  </a:lnTo>
                  <a:cubicBezTo>
                    <a:pt x="18723" y="9524"/>
                    <a:pt x="18848" y="8522"/>
                    <a:pt x="18999" y="7494"/>
                  </a:cubicBezTo>
                  <a:lnTo>
                    <a:pt x="18999" y="7394"/>
                  </a:lnTo>
                  <a:lnTo>
                    <a:pt x="18999" y="7394"/>
                  </a:lnTo>
                  <a:lnTo>
                    <a:pt x="19049" y="7143"/>
                  </a:lnTo>
                  <a:cubicBezTo>
                    <a:pt x="19174" y="6016"/>
                    <a:pt x="19299" y="4863"/>
                    <a:pt x="19450" y="3735"/>
                  </a:cubicBezTo>
                  <a:lnTo>
                    <a:pt x="19475" y="3635"/>
                  </a:lnTo>
                  <a:lnTo>
                    <a:pt x="19475" y="3635"/>
                  </a:lnTo>
                  <a:lnTo>
                    <a:pt x="19500" y="3384"/>
                  </a:lnTo>
                  <a:cubicBezTo>
                    <a:pt x="19625" y="2356"/>
                    <a:pt x="19750" y="1354"/>
                    <a:pt x="19876" y="326"/>
                  </a:cubicBezTo>
                  <a:lnTo>
                    <a:pt x="19926" y="1"/>
                  </a:lnTo>
                  <a:lnTo>
                    <a:pt x="19575" y="1"/>
                  </a:lnTo>
                  <a:lnTo>
                    <a:pt x="17545" y="1"/>
                  </a:lnTo>
                  <a:lnTo>
                    <a:pt x="17269" y="1"/>
                  </a:lnTo>
                  <a:lnTo>
                    <a:pt x="15239" y="1"/>
                  </a:lnTo>
                  <a:lnTo>
                    <a:pt x="14988" y="1"/>
                  </a:lnTo>
                  <a:lnTo>
                    <a:pt x="14963" y="251"/>
                  </a:lnTo>
                  <a:cubicBezTo>
                    <a:pt x="14838" y="1279"/>
                    <a:pt x="14738" y="2281"/>
                    <a:pt x="14613" y="3309"/>
                  </a:cubicBezTo>
                  <a:lnTo>
                    <a:pt x="14587" y="3635"/>
                  </a:lnTo>
                  <a:lnTo>
                    <a:pt x="14587" y="3635"/>
                  </a:lnTo>
                  <a:lnTo>
                    <a:pt x="14587" y="3660"/>
                  </a:lnTo>
                  <a:cubicBezTo>
                    <a:pt x="14437" y="4788"/>
                    <a:pt x="14312" y="5940"/>
                    <a:pt x="14186" y="7068"/>
                  </a:cubicBezTo>
                  <a:lnTo>
                    <a:pt x="14161" y="7394"/>
                  </a:lnTo>
                  <a:close/>
                  <a:moveTo>
                    <a:pt x="8247" y="7168"/>
                  </a:moveTo>
                  <a:lnTo>
                    <a:pt x="8272" y="7068"/>
                  </a:lnTo>
                  <a:cubicBezTo>
                    <a:pt x="8372" y="5940"/>
                    <a:pt x="8472" y="4813"/>
                    <a:pt x="8572" y="3685"/>
                  </a:cubicBezTo>
                  <a:lnTo>
                    <a:pt x="8597" y="3409"/>
                  </a:lnTo>
                  <a:lnTo>
                    <a:pt x="8597" y="3409"/>
                  </a:lnTo>
                  <a:lnTo>
                    <a:pt x="8597" y="3309"/>
                  </a:lnTo>
                  <a:cubicBezTo>
                    <a:pt x="8698" y="2306"/>
                    <a:pt x="8798" y="1279"/>
                    <a:pt x="8898" y="276"/>
                  </a:cubicBezTo>
                  <a:lnTo>
                    <a:pt x="8923" y="1"/>
                  </a:lnTo>
                  <a:lnTo>
                    <a:pt x="9174" y="1"/>
                  </a:lnTo>
                  <a:lnTo>
                    <a:pt x="11229" y="1"/>
                  </a:lnTo>
                  <a:lnTo>
                    <a:pt x="11505" y="1"/>
                  </a:lnTo>
                  <a:lnTo>
                    <a:pt x="13535" y="1"/>
                  </a:lnTo>
                  <a:lnTo>
                    <a:pt x="13861" y="1"/>
                  </a:lnTo>
                  <a:lnTo>
                    <a:pt x="13811" y="326"/>
                  </a:lnTo>
                  <a:cubicBezTo>
                    <a:pt x="13710" y="1354"/>
                    <a:pt x="13610" y="2356"/>
                    <a:pt x="13510" y="3384"/>
                  </a:cubicBezTo>
                  <a:lnTo>
                    <a:pt x="13510" y="3409"/>
                  </a:lnTo>
                  <a:lnTo>
                    <a:pt x="13510" y="3409"/>
                  </a:lnTo>
                  <a:lnTo>
                    <a:pt x="13460" y="3735"/>
                  </a:lnTo>
                  <a:cubicBezTo>
                    <a:pt x="13334" y="4863"/>
                    <a:pt x="13209" y="5991"/>
                    <a:pt x="13109" y="7143"/>
                  </a:cubicBezTo>
                  <a:lnTo>
                    <a:pt x="13109" y="7168"/>
                  </a:lnTo>
                  <a:lnTo>
                    <a:pt x="13109" y="7168"/>
                  </a:lnTo>
                  <a:lnTo>
                    <a:pt x="13084" y="7319"/>
                  </a:lnTo>
                  <a:lnTo>
                    <a:pt x="13084" y="7394"/>
                  </a:lnTo>
                  <a:lnTo>
                    <a:pt x="13084" y="7394"/>
                  </a:lnTo>
                  <a:lnTo>
                    <a:pt x="13059" y="7494"/>
                  </a:lnTo>
                  <a:cubicBezTo>
                    <a:pt x="12958" y="8522"/>
                    <a:pt x="12833" y="9524"/>
                    <a:pt x="12758" y="10552"/>
                  </a:cubicBezTo>
                  <a:lnTo>
                    <a:pt x="12733" y="10803"/>
                  </a:lnTo>
                  <a:lnTo>
                    <a:pt x="12457" y="10803"/>
                  </a:lnTo>
                  <a:lnTo>
                    <a:pt x="10477" y="10803"/>
                  </a:lnTo>
                  <a:lnTo>
                    <a:pt x="10201" y="10803"/>
                  </a:lnTo>
                  <a:lnTo>
                    <a:pt x="8222" y="10803"/>
                  </a:lnTo>
                  <a:lnTo>
                    <a:pt x="7921" y="10803"/>
                  </a:lnTo>
                  <a:lnTo>
                    <a:pt x="7946" y="10477"/>
                  </a:lnTo>
                  <a:cubicBezTo>
                    <a:pt x="8021" y="9474"/>
                    <a:pt x="8121" y="8447"/>
                    <a:pt x="8222" y="7444"/>
                  </a:cubicBezTo>
                  <a:lnTo>
                    <a:pt x="8247" y="7168"/>
                  </a:lnTo>
                  <a:close/>
                  <a:moveTo>
                    <a:pt x="2181" y="7168"/>
                  </a:moveTo>
                  <a:lnTo>
                    <a:pt x="2181" y="7093"/>
                  </a:lnTo>
                  <a:cubicBezTo>
                    <a:pt x="2257" y="5940"/>
                    <a:pt x="2332" y="4813"/>
                    <a:pt x="2432" y="3685"/>
                  </a:cubicBezTo>
                  <a:lnTo>
                    <a:pt x="2432" y="3635"/>
                  </a:lnTo>
                  <a:lnTo>
                    <a:pt x="2432" y="3635"/>
                  </a:lnTo>
                  <a:lnTo>
                    <a:pt x="2457" y="3309"/>
                  </a:lnTo>
                  <a:cubicBezTo>
                    <a:pt x="2532" y="2306"/>
                    <a:pt x="2607" y="1279"/>
                    <a:pt x="2683" y="276"/>
                  </a:cubicBezTo>
                  <a:lnTo>
                    <a:pt x="2708" y="1"/>
                  </a:lnTo>
                  <a:lnTo>
                    <a:pt x="2983" y="1"/>
                  </a:lnTo>
                  <a:lnTo>
                    <a:pt x="5013" y="1"/>
                  </a:lnTo>
                  <a:lnTo>
                    <a:pt x="5289" y="1"/>
                  </a:lnTo>
                  <a:lnTo>
                    <a:pt x="7319" y="1"/>
                  </a:lnTo>
                  <a:lnTo>
                    <a:pt x="7645" y="1"/>
                  </a:lnTo>
                  <a:lnTo>
                    <a:pt x="7620" y="326"/>
                  </a:lnTo>
                  <a:cubicBezTo>
                    <a:pt x="7520" y="1329"/>
                    <a:pt x="7445" y="2356"/>
                    <a:pt x="7344" y="3359"/>
                  </a:cubicBezTo>
                  <a:lnTo>
                    <a:pt x="7344" y="3409"/>
                  </a:lnTo>
                  <a:lnTo>
                    <a:pt x="7344" y="3409"/>
                  </a:lnTo>
                  <a:lnTo>
                    <a:pt x="7319" y="3735"/>
                  </a:lnTo>
                  <a:cubicBezTo>
                    <a:pt x="7219" y="4863"/>
                    <a:pt x="7119" y="5991"/>
                    <a:pt x="7018" y="7118"/>
                  </a:cubicBezTo>
                  <a:lnTo>
                    <a:pt x="7018" y="7168"/>
                  </a:lnTo>
                  <a:lnTo>
                    <a:pt x="7018" y="7168"/>
                  </a:lnTo>
                  <a:lnTo>
                    <a:pt x="6993" y="7494"/>
                  </a:lnTo>
                  <a:cubicBezTo>
                    <a:pt x="6893" y="8497"/>
                    <a:pt x="6818" y="9524"/>
                    <a:pt x="6718" y="10527"/>
                  </a:cubicBezTo>
                  <a:lnTo>
                    <a:pt x="6693" y="10803"/>
                  </a:lnTo>
                  <a:lnTo>
                    <a:pt x="6417" y="10803"/>
                  </a:lnTo>
                  <a:lnTo>
                    <a:pt x="4462" y="10803"/>
                  </a:lnTo>
                  <a:lnTo>
                    <a:pt x="4186" y="10803"/>
                  </a:lnTo>
                  <a:lnTo>
                    <a:pt x="2206" y="10803"/>
                  </a:lnTo>
                  <a:lnTo>
                    <a:pt x="1906" y="10803"/>
                  </a:lnTo>
                  <a:lnTo>
                    <a:pt x="1931" y="10502"/>
                  </a:lnTo>
                  <a:cubicBezTo>
                    <a:pt x="2006" y="9474"/>
                    <a:pt x="2081" y="8447"/>
                    <a:pt x="2156" y="7444"/>
                  </a:cubicBezTo>
                  <a:lnTo>
                    <a:pt x="2156" y="7168"/>
                  </a:lnTo>
                  <a:close/>
                  <a:moveTo>
                    <a:pt x="1204" y="20201"/>
                  </a:moveTo>
                  <a:lnTo>
                    <a:pt x="1204" y="20201"/>
                  </a:lnTo>
                  <a:lnTo>
                    <a:pt x="1229" y="19900"/>
                  </a:lnTo>
                  <a:cubicBezTo>
                    <a:pt x="1304" y="18748"/>
                    <a:pt x="1404" y="17620"/>
                    <a:pt x="1480" y="16492"/>
                  </a:cubicBezTo>
                  <a:lnTo>
                    <a:pt x="1480" y="16442"/>
                  </a:lnTo>
                  <a:lnTo>
                    <a:pt x="1480" y="16442"/>
                  </a:lnTo>
                  <a:lnTo>
                    <a:pt x="1505" y="16116"/>
                  </a:lnTo>
                  <a:cubicBezTo>
                    <a:pt x="1580" y="15113"/>
                    <a:pt x="1655" y="14086"/>
                    <a:pt x="1730" y="13083"/>
                  </a:cubicBezTo>
                  <a:lnTo>
                    <a:pt x="1755" y="12808"/>
                  </a:lnTo>
                  <a:lnTo>
                    <a:pt x="2031" y="12808"/>
                  </a:lnTo>
                  <a:lnTo>
                    <a:pt x="3986" y="12808"/>
                  </a:lnTo>
                  <a:lnTo>
                    <a:pt x="4262" y="12808"/>
                  </a:lnTo>
                  <a:lnTo>
                    <a:pt x="6191" y="12808"/>
                  </a:lnTo>
                  <a:lnTo>
                    <a:pt x="6517" y="12808"/>
                  </a:lnTo>
                  <a:lnTo>
                    <a:pt x="6492" y="13133"/>
                  </a:lnTo>
                  <a:cubicBezTo>
                    <a:pt x="6392" y="14136"/>
                    <a:pt x="6317" y="15164"/>
                    <a:pt x="6216" y="16166"/>
                  </a:cubicBezTo>
                  <a:lnTo>
                    <a:pt x="6216" y="16216"/>
                  </a:lnTo>
                  <a:lnTo>
                    <a:pt x="6216" y="16216"/>
                  </a:lnTo>
                  <a:lnTo>
                    <a:pt x="6191" y="16542"/>
                  </a:lnTo>
                  <a:cubicBezTo>
                    <a:pt x="6091" y="17670"/>
                    <a:pt x="5991" y="18798"/>
                    <a:pt x="5891" y="19951"/>
                  </a:cubicBezTo>
                  <a:lnTo>
                    <a:pt x="5891" y="19976"/>
                  </a:lnTo>
                  <a:lnTo>
                    <a:pt x="5891" y="19976"/>
                  </a:lnTo>
                  <a:lnTo>
                    <a:pt x="5866" y="20301"/>
                  </a:lnTo>
                  <a:cubicBezTo>
                    <a:pt x="5790" y="21304"/>
                    <a:pt x="5690" y="22331"/>
                    <a:pt x="5590" y="23334"/>
                  </a:cubicBezTo>
                  <a:lnTo>
                    <a:pt x="5590" y="23610"/>
                  </a:lnTo>
                  <a:lnTo>
                    <a:pt x="5314" y="23610"/>
                  </a:lnTo>
                  <a:lnTo>
                    <a:pt x="3435" y="23610"/>
                  </a:lnTo>
                  <a:lnTo>
                    <a:pt x="3159" y="23610"/>
                  </a:lnTo>
                  <a:lnTo>
                    <a:pt x="1254" y="23610"/>
                  </a:lnTo>
                  <a:lnTo>
                    <a:pt x="953" y="23610"/>
                  </a:lnTo>
                  <a:lnTo>
                    <a:pt x="978" y="23309"/>
                  </a:lnTo>
                  <a:cubicBezTo>
                    <a:pt x="1054" y="22281"/>
                    <a:pt x="1129" y="21254"/>
                    <a:pt x="1204" y="20251"/>
                  </a:cubicBezTo>
                  <a:close/>
                  <a:moveTo>
                    <a:pt x="7044" y="20201"/>
                  </a:moveTo>
                  <a:lnTo>
                    <a:pt x="7044" y="20251"/>
                  </a:lnTo>
                  <a:cubicBezTo>
                    <a:pt x="6943" y="21254"/>
                    <a:pt x="6843" y="22281"/>
                    <a:pt x="6743" y="23284"/>
                  </a:cubicBezTo>
                  <a:lnTo>
                    <a:pt x="6718" y="23610"/>
                  </a:lnTo>
                  <a:lnTo>
                    <a:pt x="7044" y="23610"/>
                  </a:lnTo>
                  <a:lnTo>
                    <a:pt x="8948" y="23610"/>
                  </a:lnTo>
                  <a:lnTo>
                    <a:pt x="9224" y="23610"/>
                  </a:lnTo>
                  <a:lnTo>
                    <a:pt x="11079" y="23610"/>
                  </a:lnTo>
                  <a:lnTo>
                    <a:pt x="11354" y="23610"/>
                  </a:lnTo>
                  <a:lnTo>
                    <a:pt x="11379" y="23359"/>
                  </a:lnTo>
                  <a:cubicBezTo>
                    <a:pt x="11480" y="22331"/>
                    <a:pt x="11605" y="21329"/>
                    <a:pt x="11705" y="20301"/>
                  </a:cubicBezTo>
                  <a:lnTo>
                    <a:pt x="11730" y="20201"/>
                  </a:lnTo>
                  <a:lnTo>
                    <a:pt x="11730" y="20201"/>
                  </a:lnTo>
                  <a:lnTo>
                    <a:pt x="11730" y="20126"/>
                  </a:lnTo>
                  <a:lnTo>
                    <a:pt x="11755" y="19976"/>
                  </a:lnTo>
                  <a:lnTo>
                    <a:pt x="11755" y="19976"/>
                  </a:lnTo>
                  <a:lnTo>
                    <a:pt x="11755" y="19951"/>
                  </a:lnTo>
                  <a:cubicBezTo>
                    <a:pt x="11856" y="18798"/>
                    <a:pt x="11981" y="17670"/>
                    <a:pt x="12106" y="16542"/>
                  </a:cubicBezTo>
                  <a:lnTo>
                    <a:pt x="12106" y="16442"/>
                  </a:lnTo>
                  <a:lnTo>
                    <a:pt x="12106" y="16442"/>
                  </a:lnTo>
                  <a:lnTo>
                    <a:pt x="12131" y="16316"/>
                  </a:lnTo>
                  <a:lnTo>
                    <a:pt x="12131" y="16216"/>
                  </a:lnTo>
                  <a:lnTo>
                    <a:pt x="12131" y="16216"/>
                  </a:lnTo>
                  <a:lnTo>
                    <a:pt x="12156" y="16191"/>
                  </a:lnTo>
                  <a:cubicBezTo>
                    <a:pt x="12257" y="15164"/>
                    <a:pt x="12357" y="14161"/>
                    <a:pt x="12457" y="13133"/>
                  </a:cubicBezTo>
                  <a:lnTo>
                    <a:pt x="12507" y="12808"/>
                  </a:lnTo>
                  <a:lnTo>
                    <a:pt x="12181" y="12808"/>
                  </a:lnTo>
                  <a:lnTo>
                    <a:pt x="10227" y="12808"/>
                  </a:lnTo>
                  <a:lnTo>
                    <a:pt x="9951" y="12808"/>
                  </a:lnTo>
                  <a:lnTo>
                    <a:pt x="7996" y="12808"/>
                  </a:lnTo>
                  <a:lnTo>
                    <a:pt x="7720" y="12808"/>
                  </a:lnTo>
                  <a:lnTo>
                    <a:pt x="7695" y="13083"/>
                  </a:lnTo>
                  <a:cubicBezTo>
                    <a:pt x="7620" y="14086"/>
                    <a:pt x="7520" y="15113"/>
                    <a:pt x="7419" y="16116"/>
                  </a:cubicBezTo>
                  <a:lnTo>
                    <a:pt x="7369" y="16442"/>
                  </a:lnTo>
                  <a:lnTo>
                    <a:pt x="7394" y="16442"/>
                  </a:lnTo>
                  <a:lnTo>
                    <a:pt x="7394" y="16492"/>
                  </a:lnTo>
                  <a:cubicBezTo>
                    <a:pt x="7269" y="17620"/>
                    <a:pt x="7169" y="18748"/>
                    <a:pt x="7069" y="19900"/>
                  </a:cubicBezTo>
                  <a:lnTo>
                    <a:pt x="7044" y="20201"/>
                  </a:lnTo>
                  <a:close/>
                  <a:moveTo>
                    <a:pt x="12733" y="20201"/>
                  </a:moveTo>
                  <a:lnTo>
                    <a:pt x="12733" y="20201"/>
                  </a:lnTo>
                  <a:lnTo>
                    <a:pt x="12758" y="19875"/>
                  </a:lnTo>
                  <a:cubicBezTo>
                    <a:pt x="12883" y="18748"/>
                    <a:pt x="13034" y="17620"/>
                    <a:pt x="13134" y="16467"/>
                  </a:cubicBezTo>
                  <a:lnTo>
                    <a:pt x="13159" y="16442"/>
                  </a:lnTo>
                  <a:lnTo>
                    <a:pt x="13134" y="16442"/>
                  </a:lnTo>
                  <a:lnTo>
                    <a:pt x="13184" y="16116"/>
                  </a:lnTo>
                  <a:cubicBezTo>
                    <a:pt x="13309" y="15113"/>
                    <a:pt x="13409" y="14086"/>
                    <a:pt x="13510" y="13083"/>
                  </a:cubicBezTo>
                  <a:lnTo>
                    <a:pt x="13560" y="12808"/>
                  </a:lnTo>
                  <a:lnTo>
                    <a:pt x="13811" y="12808"/>
                  </a:lnTo>
                  <a:lnTo>
                    <a:pt x="15765" y="12808"/>
                  </a:lnTo>
                  <a:lnTo>
                    <a:pt x="16041" y="12808"/>
                  </a:lnTo>
                  <a:lnTo>
                    <a:pt x="17996" y="12808"/>
                  </a:lnTo>
                  <a:lnTo>
                    <a:pt x="18322" y="12808"/>
                  </a:lnTo>
                  <a:lnTo>
                    <a:pt x="18272" y="13133"/>
                  </a:lnTo>
                  <a:cubicBezTo>
                    <a:pt x="18171" y="14161"/>
                    <a:pt x="18046" y="15164"/>
                    <a:pt x="17896" y="16191"/>
                  </a:cubicBezTo>
                  <a:lnTo>
                    <a:pt x="17871" y="16442"/>
                  </a:lnTo>
                  <a:lnTo>
                    <a:pt x="17871" y="16442"/>
                  </a:lnTo>
                  <a:lnTo>
                    <a:pt x="17846" y="16542"/>
                  </a:lnTo>
                  <a:cubicBezTo>
                    <a:pt x="17720" y="17670"/>
                    <a:pt x="17570" y="18823"/>
                    <a:pt x="17445" y="19951"/>
                  </a:cubicBezTo>
                  <a:lnTo>
                    <a:pt x="17420" y="20201"/>
                  </a:lnTo>
                  <a:lnTo>
                    <a:pt x="17420" y="20201"/>
                  </a:lnTo>
                  <a:lnTo>
                    <a:pt x="17394" y="20301"/>
                  </a:lnTo>
                  <a:cubicBezTo>
                    <a:pt x="17269" y="21329"/>
                    <a:pt x="17144" y="22331"/>
                    <a:pt x="17019" y="23359"/>
                  </a:cubicBezTo>
                  <a:lnTo>
                    <a:pt x="16993" y="23610"/>
                  </a:lnTo>
                  <a:lnTo>
                    <a:pt x="16718" y="23610"/>
                  </a:lnTo>
                  <a:lnTo>
                    <a:pt x="14838" y="23610"/>
                  </a:lnTo>
                  <a:lnTo>
                    <a:pt x="14587" y="23610"/>
                  </a:lnTo>
                  <a:lnTo>
                    <a:pt x="12683" y="23610"/>
                  </a:lnTo>
                  <a:lnTo>
                    <a:pt x="12357" y="23610"/>
                  </a:lnTo>
                  <a:lnTo>
                    <a:pt x="12382" y="23284"/>
                  </a:lnTo>
                  <a:cubicBezTo>
                    <a:pt x="12507" y="22281"/>
                    <a:pt x="12607" y="21254"/>
                    <a:pt x="12733" y="20251"/>
                  </a:cubicBezTo>
                  <a:close/>
                  <a:moveTo>
                    <a:pt x="11329" y="32808"/>
                  </a:moveTo>
                  <a:lnTo>
                    <a:pt x="11329" y="32833"/>
                  </a:lnTo>
                  <a:cubicBezTo>
                    <a:pt x="11204" y="33860"/>
                    <a:pt x="11104" y="34863"/>
                    <a:pt x="10978" y="35890"/>
                  </a:cubicBezTo>
                  <a:lnTo>
                    <a:pt x="10953" y="36216"/>
                  </a:lnTo>
                  <a:lnTo>
                    <a:pt x="11279" y="36216"/>
                  </a:lnTo>
                  <a:lnTo>
                    <a:pt x="13109" y="36216"/>
                  </a:lnTo>
                  <a:lnTo>
                    <a:pt x="13359" y="36216"/>
                  </a:lnTo>
                  <a:lnTo>
                    <a:pt x="15164" y="36216"/>
                  </a:lnTo>
                  <a:lnTo>
                    <a:pt x="15415" y="36216"/>
                  </a:lnTo>
                  <a:lnTo>
                    <a:pt x="15465" y="35966"/>
                  </a:lnTo>
                  <a:cubicBezTo>
                    <a:pt x="15565" y="34938"/>
                    <a:pt x="15690" y="33936"/>
                    <a:pt x="15841" y="32908"/>
                  </a:cubicBezTo>
                  <a:lnTo>
                    <a:pt x="15866" y="32582"/>
                  </a:lnTo>
                  <a:lnTo>
                    <a:pt x="15866" y="32582"/>
                  </a:lnTo>
                  <a:lnTo>
                    <a:pt x="15866" y="32557"/>
                  </a:lnTo>
                  <a:cubicBezTo>
                    <a:pt x="16016" y="31429"/>
                    <a:pt x="16141" y="30276"/>
                    <a:pt x="16292" y="29149"/>
                  </a:cubicBezTo>
                  <a:lnTo>
                    <a:pt x="16317" y="29048"/>
                  </a:lnTo>
                  <a:lnTo>
                    <a:pt x="16317" y="29048"/>
                  </a:lnTo>
                  <a:lnTo>
                    <a:pt x="16342" y="28798"/>
                  </a:lnTo>
                  <a:cubicBezTo>
                    <a:pt x="16467" y="27770"/>
                    <a:pt x="16592" y="26743"/>
                    <a:pt x="16718" y="25740"/>
                  </a:cubicBezTo>
                  <a:lnTo>
                    <a:pt x="16768" y="25414"/>
                  </a:lnTo>
                  <a:lnTo>
                    <a:pt x="16417" y="25414"/>
                  </a:lnTo>
                  <a:lnTo>
                    <a:pt x="14537" y="25414"/>
                  </a:lnTo>
                  <a:lnTo>
                    <a:pt x="14287" y="25414"/>
                  </a:lnTo>
                  <a:lnTo>
                    <a:pt x="12407" y="25414"/>
                  </a:lnTo>
                  <a:lnTo>
                    <a:pt x="12156" y="25414"/>
                  </a:lnTo>
                  <a:lnTo>
                    <a:pt x="12131" y="25665"/>
                  </a:lnTo>
                  <a:cubicBezTo>
                    <a:pt x="12006" y="26692"/>
                    <a:pt x="11906" y="27695"/>
                    <a:pt x="11780" y="28722"/>
                  </a:cubicBezTo>
                  <a:lnTo>
                    <a:pt x="11755" y="29048"/>
                  </a:lnTo>
                  <a:lnTo>
                    <a:pt x="11755" y="29048"/>
                  </a:lnTo>
                  <a:lnTo>
                    <a:pt x="11755" y="29073"/>
                  </a:lnTo>
                  <a:cubicBezTo>
                    <a:pt x="11605" y="30201"/>
                    <a:pt x="11505" y="31354"/>
                    <a:pt x="11354" y="32482"/>
                  </a:cubicBezTo>
                  <a:lnTo>
                    <a:pt x="11329" y="32808"/>
                  </a:lnTo>
                  <a:close/>
                  <a:moveTo>
                    <a:pt x="5866" y="32808"/>
                  </a:moveTo>
                  <a:lnTo>
                    <a:pt x="5866" y="32808"/>
                  </a:lnTo>
                  <a:lnTo>
                    <a:pt x="5891" y="32482"/>
                  </a:lnTo>
                  <a:cubicBezTo>
                    <a:pt x="6016" y="31354"/>
                    <a:pt x="6116" y="30226"/>
                    <a:pt x="6216" y="29073"/>
                  </a:cubicBezTo>
                  <a:lnTo>
                    <a:pt x="6216" y="29048"/>
                  </a:lnTo>
                  <a:lnTo>
                    <a:pt x="6216" y="29048"/>
                  </a:lnTo>
                  <a:lnTo>
                    <a:pt x="6242" y="28722"/>
                  </a:lnTo>
                  <a:cubicBezTo>
                    <a:pt x="6342" y="27720"/>
                    <a:pt x="6442" y="26692"/>
                    <a:pt x="6517" y="25690"/>
                  </a:cubicBezTo>
                  <a:lnTo>
                    <a:pt x="6542" y="25414"/>
                  </a:lnTo>
                  <a:lnTo>
                    <a:pt x="6818" y="25414"/>
                  </a:lnTo>
                  <a:lnTo>
                    <a:pt x="8698" y="25414"/>
                  </a:lnTo>
                  <a:lnTo>
                    <a:pt x="8948" y="25414"/>
                  </a:lnTo>
                  <a:lnTo>
                    <a:pt x="10828" y="25414"/>
                  </a:lnTo>
                  <a:lnTo>
                    <a:pt x="11154" y="25414"/>
                  </a:lnTo>
                  <a:lnTo>
                    <a:pt x="11129" y="25740"/>
                  </a:lnTo>
                  <a:cubicBezTo>
                    <a:pt x="11029" y="26743"/>
                    <a:pt x="10928" y="27770"/>
                    <a:pt x="10803" y="28773"/>
                  </a:cubicBezTo>
                  <a:lnTo>
                    <a:pt x="10803" y="28823"/>
                  </a:lnTo>
                  <a:lnTo>
                    <a:pt x="10803" y="28823"/>
                  </a:lnTo>
                  <a:lnTo>
                    <a:pt x="10778" y="29149"/>
                  </a:lnTo>
                  <a:cubicBezTo>
                    <a:pt x="10653" y="30276"/>
                    <a:pt x="10527" y="31404"/>
                    <a:pt x="10402" y="32557"/>
                  </a:cubicBezTo>
                  <a:lnTo>
                    <a:pt x="10402" y="32582"/>
                  </a:lnTo>
                  <a:lnTo>
                    <a:pt x="10402" y="32582"/>
                  </a:lnTo>
                  <a:lnTo>
                    <a:pt x="10377" y="32908"/>
                  </a:lnTo>
                  <a:cubicBezTo>
                    <a:pt x="10252" y="33910"/>
                    <a:pt x="10151" y="34938"/>
                    <a:pt x="10051" y="35941"/>
                  </a:cubicBezTo>
                  <a:lnTo>
                    <a:pt x="10026" y="36216"/>
                  </a:lnTo>
                  <a:lnTo>
                    <a:pt x="9750" y="36216"/>
                  </a:lnTo>
                  <a:lnTo>
                    <a:pt x="7946" y="36216"/>
                  </a:lnTo>
                  <a:lnTo>
                    <a:pt x="7695" y="36216"/>
                  </a:lnTo>
                  <a:lnTo>
                    <a:pt x="5866" y="36216"/>
                  </a:lnTo>
                  <a:lnTo>
                    <a:pt x="5540" y="36216"/>
                  </a:lnTo>
                  <a:lnTo>
                    <a:pt x="5590" y="35890"/>
                  </a:lnTo>
                  <a:cubicBezTo>
                    <a:pt x="5665" y="34888"/>
                    <a:pt x="5765" y="33860"/>
                    <a:pt x="5866" y="32833"/>
                  </a:cubicBezTo>
                  <a:close/>
                  <a:moveTo>
                    <a:pt x="277" y="32582"/>
                  </a:moveTo>
                  <a:lnTo>
                    <a:pt x="302" y="32482"/>
                  </a:lnTo>
                  <a:cubicBezTo>
                    <a:pt x="377" y="31354"/>
                    <a:pt x="452" y="30226"/>
                    <a:pt x="552" y="29098"/>
                  </a:cubicBezTo>
                  <a:lnTo>
                    <a:pt x="552" y="29048"/>
                  </a:lnTo>
                  <a:lnTo>
                    <a:pt x="552" y="29048"/>
                  </a:lnTo>
                  <a:lnTo>
                    <a:pt x="552" y="28722"/>
                  </a:lnTo>
                  <a:cubicBezTo>
                    <a:pt x="627" y="27720"/>
                    <a:pt x="728" y="26692"/>
                    <a:pt x="778" y="25690"/>
                  </a:cubicBezTo>
                  <a:lnTo>
                    <a:pt x="803" y="25414"/>
                  </a:lnTo>
                  <a:lnTo>
                    <a:pt x="1079" y="25414"/>
                  </a:lnTo>
                  <a:lnTo>
                    <a:pt x="2958" y="25414"/>
                  </a:lnTo>
                  <a:lnTo>
                    <a:pt x="3234" y="25414"/>
                  </a:lnTo>
                  <a:lnTo>
                    <a:pt x="5089" y="25414"/>
                  </a:lnTo>
                  <a:lnTo>
                    <a:pt x="5414" y="25414"/>
                  </a:lnTo>
                  <a:lnTo>
                    <a:pt x="5389" y="25740"/>
                  </a:lnTo>
                  <a:cubicBezTo>
                    <a:pt x="5314" y="26743"/>
                    <a:pt x="5214" y="27770"/>
                    <a:pt x="5114" y="28773"/>
                  </a:cubicBezTo>
                  <a:lnTo>
                    <a:pt x="5114" y="28823"/>
                  </a:lnTo>
                  <a:lnTo>
                    <a:pt x="5114" y="28823"/>
                  </a:lnTo>
                  <a:lnTo>
                    <a:pt x="5089" y="29124"/>
                  </a:lnTo>
                  <a:cubicBezTo>
                    <a:pt x="4988" y="30276"/>
                    <a:pt x="4913" y="31404"/>
                    <a:pt x="4788" y="32532"/>
                  </a:cubicBezTo>
                  <a:lnTo>
                    <a:pt x="4763" y="32808"/>
                  </a:lnTo>
                  <a:lnTo>
                    <a:pt x="4763" y="32808"/>
                  </a:lnTo>
                  <a:lnTo>
                    <a:pt x="4763" y="32908"/>
                  </a:lnTo>
                  <a:cubicBezTo>
                    <a:pt x="4688" y="33910"/>
                    <a:pt x="4587" y="34938"/>
                    <a:pt x="4487" y="35941"/>
                  </a:cubicBezTo>
                  <a:lnTo>
                    <a:pt x="4462" y="36216"/>
                  </a:lnTo>
                  <a:lnTo>
                    <a:pt x="4211" y="36216"/>
                  </a:lnTo>
                  <a:lnTo>
                    <a:pt x="2432" y="36216"/>
                  </a:lnTo>
                  <a:lnTo>
                    <a:pt x="2156" y="36216"/>
                  </a:lnTo>
                  <a:lnTo>
                    <a:pt x="327" y="36216"/>
                  </a:lnTo>
                  <a:lnTo>
                    <a:pt x="1" y="36216"/>
                  </a:lnTo>
                  <a:lnTo>
                    <a:pt x="26" y="35890"/>
                  </a:lnTo>
                  <a:cubicBezTo>
                    <a:pt x="101" y="34888"/>
                    <a:pt x="176" y="33860"/>
                    <a:pt x="252" y="32858"/>
                  </a:cubicBezTo>
                  <a:lnTo>
                    <a:pt x="277" y="32582"/>
                  </a:lnTo>
                  <a:lnTo>
                    <a:pt x="277" y="32582"/>
                  </a:lnTo>
                  <a:lnTo>
                    <a:pt x="277" y="32582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3" name="Google Shape;1173;p33"/>
            <p:cNvSpPr/>
            <p:nvPr/>
          </p:nvSpPr>
          <p:spPr>
            <a:xfrm>
              <a:off x="3885847" y="3456641"/>
              <a:ext cx="392780" cy="727600"/>
            </a:xfrm>
            <a:custGeom>
              <a:avLst/>
              <a:gdLst/>
              <a:ahLst/>
              <a:cxnLst/>
              <a:rect l="l" t="t" r="r" b="b"/>
              <a:pathLst>
                <a:path w="19375" h="35891" extrusionOk="0">
                  <a:moveTo>
                    <a:pt x="5615" y="7118"/>
                  </a:moveTo>
                  <a:lnTo>
                    <a:pt x="5615" y="7118"/>
                  </a:lnTo>
                  <a:lnTo>
                    <a:pt x="5640" y="7369"/>
                  </a:lnTo>
                  <a:cubicBezTo>
                    <a:pt x="5740" y="8371"/>
                    <a:pt x="5840" y="9374"/>
                    <a:pt x="5940" y="10401"/>
                  </a:cubicBezTo>
                  <a:lnTo>
                    <a:pt x="5965" y="10702"/>
                  </a:lnTo>
                  <a:lnTo>
                    <a:pt x="5640" y="10702"/>
                  </a:lnTo>
                  <a:lnTo>
                    <a:pt x="3735" y="10702"/>
                  </a:lnTo>
                  <a:lnTo>
                    <a:pt x="3409" y="10702"/>
                  </a:lnTo>
                  <a:lnTo>
                    <a:pt x="1429" y="10702"/>
                  </a:lnTo>
                  <a:lnTo>
                    <a:pt x="1178" y="10702"/>
                  </a:lnTo>
                  <a:lnTo>
                    <a:pt x="1153" y="10452"/>
                  </a:lnTo>
                  <a:cubicBezTo>
                    <a:pt x="1028" y="9449"/>
                    <a:pt x="928" y="8447"/>
                    <a:pt x="803" y="7444"/>
                  </a:cubicBezTo>
                  <a:lnTo>
                    <a:pt x="803" y="7344"/>
                  </a:lnTo>
                  <a:lnTo>
                    <a:pt x="803" y="7344"/>
                  </a:lnTo>
                  <a:lnTo>
                    <a:pt x="752" y="7068"/>
                  </a:lnTo>
                  <a:cubicBezTo>
                    <a:pt x="652" y="5940"/>
                    <a:pt x="527" y="4837"/>
                    <a:pt x="402" y="3710"/>
                  </a:cubicBezTo>
                  <a:lnTo>
                    <a:pt x="402" y="3609"/>
                  </a:lnTo>
                  <a:lnTo>
                    <a:pt x="376" y="3609"/>
                  </a:lnTo>
                  <a:lnTo>
                    <a:pt x="351" y="3359"/>
                  </a:lnTo>
                  <a:cubicBezTo>
                    <a:pt x="251" y="2331"/>
                    <a:pt x="151" y="1329"/>
                    <a:pt x="26" y="326"/>
                  </a:cubicBezTo>
                  <a:lnTo>
                    <a:pt x="1" y="0"/>
                  </a:lnTo>
                  <a:lnTo>
                    <a:pt x="326" y="0"/>
                  </a:lnTo>
                  <a:lnTo>
                    <a:pt x="2306" y="0"/>
                  </a:lnTo>
                  <a:lnTo>
                    <a:pt x="2632" y="0"/>
                  </a:lnTo>
                  <a:lnTo>
                    <a:pt x="4662" y="0"/>
                  </a:lnTo>
                  <a:lnTo>
                    <a:pt x="4913" y="0"/>
                  </a:lnTo>
                  <a:lnTo>
                    <a:pt x="4938" y="276"/>
                  </a:lnTo>
                  <a:cubicBezTo>
                    <a:pt x="5063" y="1279"/>
                    <a:pt x="5138" y="2281"/>
                    <a:pt x="5239" y="3284"/>
                  </a:cubicBezTo>
                  <a:lnTo>
                    <a:pt x="5264" y="3384"/>
                  </a:lnTo>
                  <a:lnTo>
                    <a:pt x="5264" y="3384"/>
                  </a:lnTo>
                  <a:lnTo>
                    <a:pt x="5289" y="3634"/>
                  </a:lnTo>
                  <a:cubicBezTo>
                    <a:pt x="5389" y="4762"/>
                    <a:pt x="5489" y="5890"/>
                    <a:pt x="5615" y="7018"/>
                  </a:cubicBezTo>
                  <a:close/>
                  <a:moveTo>
                    <a:pt x="11254" y="3384"/>
                  </a:moveTo>
                  <a:lnTo>
                    <a:pt x="11279" y="3384"/>
                  </a:lnTo>
                  <a:lnTo>
                    <a:pt x="11279" y="3660"/>
                  </a:lnTo>
                  <a:cubicBezTo>
                    <a:pt x="11354" y="4787"/>
                    <a:pt x="11454" y="5890"/>
                    <a:pt x="11554" y="7018"/>
                  </a:cubicBezTo>
                  <a:lnTo>
                    <a:pt x="11554" y="7118"/>
                  </a:lnTo>
                  <a:lnTo>
                    <a:pt x="11554" y="7118"/>
                  </a:lnTo>
                  <a:lnTo>
                    <a:pt x="11580" y="7369"/>
                  </a:lnTo>
                  <a:cubicBezTo>
                    <a:pt x="11655" y="8396"/>
                    <a:pt x="11730" y="9399"/>
                    <a:pt x="11805" y="10401"/>
                  </a:cubicBezTo>
                  <a:lnTo>
                    <a:pt x="11830" y="10702"/>
                  </a:lnTo>
                  <a:lnTo>
                    <a:pt x="11529" y="10702"/>
                  </a:lnTo>
                  <a:lnTo>
                    <a:pt x="9600" y="10702"/>
                  </a:lnTo>
                  <a:lnTo>
                    <a:pt x="9274" y="10702"/>
                  </a:lnTo>
                  <a:lnTo>
                    <a:pt x="7294" y="10702"/>
                  </a:lnTo>
                  <a:lnTo>
                    <a:pt x="7043" y="10702"/>
                  </a:lnTo>
                  <a:lnTo>
                    <a:pt x="7018" y="10452"/>
                  </a:lnTo>
                  <a:cubicBezTo>
                    <a:pt x="6918" y="9449"/>
                    <a:pt x="6818" y="8421"/>
                    <a:pt x="6742" y="7419"/>
                  </a:cubicBezTo>
                  <a:lnTo>
                    <a:pt x="6717" y="7344"/>
                  </a:lnTo>
                  <a:lnTo>
                    <a:pt x="6717" y="7344"/>
                  </a:lnTo>
                  <a:lnTo>
                    <a:pt x="6692" y="7068"/>
                  </a:lnTo>
                  <a:cubicBezTo>
                    <a:pt x="6592" y="5940"/>
                    <a:pt x="6492" y="4812"/>
                    <a:pt x="6392" y="3685"/>
                  </a:cubicBezTo>
                  <a:lnTo>
                    <a:pt x="6392" y="3609"/>
                  </a:lnTo>
                  <a:lnTo>
                    <a:pt x="6392" y="3609"/>
                  </a:lnTo>
                  <a:lnTo>
                    <a:pt x="6366" y="3334"/>
                  </a:lnTo>
                  <a:cubicBezTo>
                    <a:pt x="6266" y="2331"/>
                    <a:pt x="6166" y="1329"/>
                    <a:pt x="6091" y="326"/>
                  </a:cubicBezTo>
                  <a:lnTo>
                    <a:pt x="6066" y="0"/>
                  </a:lnTo>
                  <a:lnTo>
                    <a:pt x="6366" y="0"/>
                  </a:lnTo>
                  <a:lnTo>
                    <a:pt x="8346" y="0"/>
                  </a:lnTo>
                  <a:lnTo>
                    <a:pt x="8672" y="0"/>
                  </a:lnTo>
                  <a:lnTo>
                    <a:pt x="10727" y="0"/>
                  </a:lnTo>
                  <a:lnTo>
                    <a:pt x="11003" y="0"/>
                  </a:lnTo>
                  <a:lnTo>
                    <a:pt x="11003" y="276"/>
                  </a:lnTo>
                  <a:cubicBezTo>
                    <a:pt x="11078" y="1279"/>
                    <a:pt x="11179" y="2281"/>
                    <a:pt x="11254" y="3284"/>
                  </a:cubicBezTo>
                  <a:close/>
                  <a:moveTo>
                    <a:pt x="17620" y="7118"/>
                  </a:moveTo>
                  <a:lnTo>
                    <a:pt x="17645" y="7118"/>
                  </a:lnTo>
                  <a:lnTo>
                    <a:pt x="17645" y="7394"/>
                  </a:lnTo>
                  <a:cubicBezTo>
                    <a:pt x="17720" y="8396"/>
                    <a:pt x="17770" y="9399"/>
                    <a:pt x="17845" y="10401"/>
                  </a:cubicBezTo>
                  <a:lnTo>
                    <a:pt x="17845" y="10702"/>
                  </a:lnTo>
                  <a:lnTo>
                    <a:pt x="17544" y="10702"/>
                  </a:lnTo>
                  <a:lnTo>
                    <a:pt x="15590" y="10702"/>
                  </a:lnTo>
                  <a:lnTo>
                    <a:pt x="15289" y="10702"/>
                  </a:lnTo>
                  <a:lnTo>
                    <a:pt x="13334" y="10702"/>
                  </a:lnTo>
                  <a:lnTo>
                    <a:pt x="13058" y="10702"/>
                  </a:lnTo>
                  <a:lnTo>
                    <a:pt x="13033" y="10452"/>
                  </a:lnTo>
                  <a:cubicBezTo>
                    <a:pt x="12958" y="9424"/>
                    <a:pt x="12883" y="8421"/>
                    <a:pt x="12808" y="7419"/>
                  </a:cubicBezTo>
                  <a:lnTo>
                    <a:pt x="12808" y="7344"/>
                  </a:lnTo>
                  <a:lnTo>
                    <a:pt x="12808" y="7344"/>
                  </a:lnTo>
                  <a:lnTo>
                    <a:pt x="12783" y="7068"/>
                  </a:lnTo>
                  <a:cubicBezTo>
                    <a:pt x="12707" y="5940"/>
                    <a:pt x="12607" y="4812"/>
                    <a:pt x="12532" y="3685"/>
                  </a:cubicBezTo>
                  <a:lnTo>
                    <a:pt x="12532" y="3609"/>
                  </a:lnTo>
                  <a:lnTo>
                    <a:pt x="12532" y="3609"/>
                  </a:lnTo>
                  <a:lnTo>
                    <a:pt x="12507" y="3334"/>
                  </a:lnTo>
                  <a:cubicBezTo>
                    <a:pt x="12432" y="2331"/>
                    <a:pt x="12356" y="1329"/>
                    <a:pt x="12306" y="326"/>
                  </a:cubicBezTo>
                  <a:lnTo>
                    <a:pt x="12281" y="0"/>
                  </a:lnTo>
                  <a:lnTo>
                    <a:pt x="12582" y="0"/>
                  </a:lnTo>
                  <a:lnTo>
                    <a:pt x="14587" y="0"/>
                  </a:lnTo>
                  <a:lnTo>
                    <a:pt x="14888" y="0"/>
                  </a:lnTo>
                  <a:lnTo>
                    <a:pt x="16918" y="0"/>
                  </a:lnTo>
                  <a:lnTo>
                    <a:pt x="17194" y="0"/>
                  </a:lnTo>
                  <a:lnTo>
                    <a:pt x="17219" y="276"/>
                  </a:lnTo>
                  <a:cubicBezTo>
                    <a:pt x="17294" y="1279"/>
                    <a:pt x="17344" y="2281"/>
                    <a:pt x="17394" y="3309"/>
                  </a:cubicBezTo>
                  <a:lnTo>
                    <a:pt x="17394" y="3384"/>
                  </a:lnTo>
                  <a:lnTo>
                    <a:pt x="17419" y="3384"/>
                  </a:lnTo>
                  <a:lnTo>
                    <a:pt x="17419" y="3660"/>
                  </a:lnTo>
                  <a:cubicBezTo>
                    <a:pt x="17494" y="4787"/>
                    <a:pt x="17570" y="5915"/>
                    <a:pt x="17620" y="7018"/>
                  </a:cubicBezTo>
                  <a:close/>
                  <a:moveTo>
                    <a:pt x="18171" y="16066"/>
                  </a:moveTo>
                  <a:lnTo>
                    <a:pt x="18171" y="16066"/>
                  </a:lnTo>
                  <a:lnTo>
                    <a:pt x="18196" y="16341"/>
                  </a:lnTo>
                  <a:cubicBezTo>
                    <a:pt x="18271" y="17469"/>
                    <a:pt x="18321" y="18597"/>
                    <a:pt x="18397" y="19725"/>
                  </a:cubicBezTo>
                  <a:lnTo>
                    <a:pt x="18422" y="20026"/>
                  </a:lnTo>
                  <a:lnTo>
                    <a:pt x="18422" y="20026"/>
                  </a:lnTo>
                  <a:lnTo>
                    <a:pt x="18422" y="20076"/>
                  </a:lnTo>
                  <a:cubicBezTo>
                    <a:pt x="18472" y="21078"/>
                    <a:pt x="18547" y="22081"/>
                    <a:pt x="18597" y="23108"/>
                  </a:cubicBezTo>
                  <a:lnTo>
                    <a:pt x="18622" y="23409"/>
                  </a:lnTo>
                  <a:lnTo>
                    <a:pt x="18296" y="23409"/>
                  </a:lnTo>
                  <a:lnTo>
                    <a:pt x="16467" y="23409"/>
                  </a:lnTo>
                  <a:lnTo>
                    <a:pt x="16166" y="23409"/>
                  </a:lnTo>
                  <a:lnTo>
                    <a:pt x="14261" y="23409"/>
                  </a:lnTo>
                  <a:lnTo>
                    <a:pt x="13986" y="23409"/>
                  </a:lnTo>
                  <a:lnTo>
                    <a:pt x="13986" y="23133"/>
                  </a:lnTo>
                  <a:cubicBezTo>
                    <a:pt x="13910" y="22131"/>
                    <a:pt x="13835" y="21128"/>
                    <a:pt x="13760" y="20126"/>
                  </a:cubicBezTo>
                  <a:lnTo>
                    <a:pt x="13735" y="20026"/>
                  </a:lnTo>
                  <a:lnTo>
                    <a:pt x="13735" y="20026"/>
                  </a:lnTo>
                  <a:lnTo>
                    <a:pt x="13710" y="19750"/>
                  </a:lnTo>
                  <a:cubicBezTo>
                    <a:pt x="13635" y="18647"/>
                    <a:pt x="13560" y="17519"/>
                    <a:pt x="13484" y="16391"/>
                  </a:cubicBezTo>
                  <a:lnTo>
                    <a:pt x="13459" y="16291"/>
                  </a:lnTo>
                  <a:lnTo>
                    <a:pt x="13459" y="16291"/>
                  </a:lnTo>
                  <a:lnTo>
                    <a:pt x="13459" y="16041"/>
                  </a:lnTo>
                  <a:cubicBezTo>
                    <a:pt x="13359" y="15013"/>
                    <a:pt x="13284" y="14010"/>
                    <a:pt x="13234" y="13008"/>
                  </a:cubicBezTo>
                  <a:lnTo>
                    <a:pt x="13209" y="12682"/>
                  </a:lnTo>
                  <a:lnTo>
                    <a:pt x="13534" y="12682"/>
                  </a:lnTo>
                  <a:lnTo>
                    <a:pt x="15414" y="12682"/>
                  </a:lnTo>
                  <a:lnTo>
                    <a:pt x="15740" y="12682"/>
                  </a:lnTo>
                  <a:lnTo>
                    <a:pt x="17695" y="12682"/>
                  </a:lnTo>
                  <a:lnTo>
                    <a:pt x="17971" y="12682"/>
                  </a:lnTo>
                  <a:lnTo>
                    <a:pt x="17996" y="12958"/>
                  </a:lnTo>
                  <a:cubicBezTo>
                    <a:pt x="18046" y="13985"/>
                    <a:pt x="18096" y="14988"/>
                    <a:pt x="18171" y="15990"/>
                  </a:cubicBezTo>
                  <a:close/>
                  <a:moveTo>
                    <a:pt x="12557" y="19800"/>
                  </a:moveTo>
                  <a:lnTo>
                    <a:pt x="12557" y="19800"/>
                  </a:lnTo>
                  <a:lnTo>
                    <a:pt x="12582" y="20076"/>
                  </a:lnTo>
                  <a:cubicBezTo>
                    <a:pt x="12657" y="21078"/>
                    <a:pt x="12732" y="22081"/>
                    <a:pt x="12833" y="23083"/>
                  </a:cubicBezTo>
                  <a:lnTo>
                    <a:pt x="12858" y="23409"/>
                  </a:lnTo>
                  <a:lnTo>
                    <a:pt x="12532" y="23409"/>
                  </a:lnTo>
                  <a:lnTo>
                    <a:pt x="10702" y="23409"/>
                  </a:lnTo>
                  <a:lnTo>
                    <a:pt x="10377" y="23409"/>
                  </a:lnTo>
                  <a:lnTo>
                    <a:pt x="8472" y="23409"/>
                  </a:lnTo>
                  <a:lnTo>
                    <a:pt x="8196" y="23409"/>
                  </a:lnTo>
                  <a:lnTo>
                    <a:pt x="8196" y="23133"/>
                  </a:lnTo>
                  <a:cubicBezTo>
                    <a:pt x="8096" y="22131"/>
                    <a:pt x="7996" y="21128"/>
                    <a:pt x="7920" y="20126"/>
                  </a:cubicBezTo>
                  <a:lnTo>
                    <a:pt x="7895" y="20026"/>
                  </a:lnTo>
                  <a:lnTo>
                    <a:pt x="7895" y="20026"/>
                  </a:lnTo>
                  <a:lnTo>
                    <a:pt x="7870" y="19775"/>
                  </a:lnTo>
                  <a:cubicBezTo>
                    <a:pt x="7770" y="18647"/>
                    <a:pt x="7670" y="17519"/>
                    <a:pt x="7569" y="16391"/>
                  </a:cubicBezTo>
                  <a:lnTo>
                    <a:pt x="7544" y="16291"/>
                  </a:lnTo>
                  <a:lnTo>
                    <a:pt x="7544" y="16291"/>
                  </a:lnTo>
                  <a:lnTo>
                    <a:pt x="7519" y="16041"/>
                  </a:lnTo>
                  <a:cubicBezTo>
                    <a:pt x="7444" y="15038"/>
                    <a:pt x="7344" y="14010"/>
                    <a:pt x="7244" y="13008"/>
                  </a:cubicBezTo>
                  <a:lnTo>
                    <a:pt x="7219" y="12682"/>
                  </a:lnTo>
                  <a:lnTo>
                    <a:pt x="7544" y="12682"/>
                  </a:lnTo>
                  <a:lnTo>
                    <a:pt x="9449" y="12682"/>
                  </a:lnTo>
                  <a:lnTo>
                    <a:pt x="9750" y="12682"/>
                  </a:lnTo>
                  <a:lnTo>
                    <a:pt x="11730" y="12682"/>
                  </a:lnTo>
                  <a:lnTo>
                    <a:pt x="12006" y="12682"/>
                  </a:lnTo>
                  <a:lnTo>
                    <a:pt x="12031" y="12958"/>
                  </a:lnTo>
                  <a:cubicBezTo>
                    <a:pt x="12106" y="13960"/>
                    <a:pt x="12181" y="14988"/>
                    <a:pt x="12256" y="15990"/>
                  </a:cubicBezTo>
                  <a:lnTo>
                    <a:pt x="12281" y="16291"/>
                  </a:lnTo>
                  <a:lnTo>
                    <a:pt x="12281" y="16291"/>
                  </a:lnTo>
                  <a:lnTo>
                    <a:pt x="12281" y="16341"/>
                  </a:lnTo>
                  <a:cubicBezTo>
                    <a:pt x="12382" y="17469"/>
                    <a:pt x="12457" y="18597"/>
                    <a:pt x="12557" y="19725"/>
                  </a:cubicBezTo>
                  <a:close/>
                  <a:moveTo>
                    <a:pt x="6868" y="19800"/>
                  </a:moveTo>
                  <a:lnTo>
                    <a:pt x="6868" y="19800"/>
                  </a:lnTo>
                  <a:lnTo>
                    <a:pt x="6893" y="20076"/>
                  </a:lnTo>
                  <a:cubicBezTo>
                    <a:pt x="6993" y="21078"/>
                    <a:pt x="7093" y="22081"/>
                    <a:pt x="7194" y="23083"/>
                  </a:cubicBezTo>
                  <a:lnTo>
                    <a:pt x="7219" y="23409"/>
                  </a:lnTo>
                  <a:lnTo>
                    <a:pt x="6893" y="23409"/>
                  </a:lnTo>
                  <a:lnTo>
                    <a:pt x="5063" y="23409"/>
                  </a:lnTo>
                  <a:lnTo>
                    <a:pt x="4737" y="23409"/>
                  </a:lnTo>
                  <a:lnTo>
                    <a:pt x="2858" y="23409"/>
                  </a:lnTo>
                  <a:lnTo>
                    <a:pt x="2582" y="23409"/>
                  </a:lnTo>
                  <a:lnTo>
                    <a:pt x="2557" y="23133"/>
                  </a:lnTo>
                  <a:cubicBezTo>
                    <a:pt x="2432" y="22131"/>
                    <a:pt x="2331" y="21128"/>
                    <a:pt x="2231" y="20126"/>
                  </a:cubicBezTo>
                  <a:lnTo>
                    <a:pt x="2206" y="20026"/>
                  </a:lnTo>
                  <a:lnTo>
                    <a:pt x="2206" y="20026"/>
                  </a:lnTo>
                  <a:lnTo>
                    <a:pt x="2181" y="19775"/>
                  </a:lnTo>
                  <a:cubicBezTo>
                    <a:pt x="2056" y="18647"/>
                    <a:pt x="1930" y="17519"/>
                    <a:pt x="1805" y="16391"/>
                  </a:cubicBezTo>
                  <a:lnTo>
                    <a:pt x="1805" y="16291"/>
                  </a:lnTo>
                  <a:lnTo>
                    <a:pt x="1805" y="16291"/>
                  </a:lnTo>
                  <a:lnTo>
                    <a:pt x="1755" y="16041"/>
                  </a:lnTo>
                  <a:cubicBezTo>
                    <a:pt x="1655" y="15038"/>
                    <a:pt x="1554" y="14036"/>
                    <a:pt x="1429" y="13033"/>
                  </a:cubicBezTo>
                  <a:lnTo>
                    <a:pt x="1404" y="12682"/>
                  </a:lnTo>
                  <a:lnTo>
                    <a:pt x="1730" y="12682"/>
                  </a:lnTo>
                  <a:lnTo>
                    <a:pt x="3610" y="12682"/>
                  </a:lnTo>
                  <a:lnTo>
                    <a:pt x="3935" y="12682"/>
                  </a:lnTo>
                  <a:lnTo>
                    <a:pt x="5915" y="12682"/>
                  </a:lnTo>
                  <a:lnTo>
                    <a:pt x="6166" y="12682"/>
                  </a:lnTo>
                  <a:lnTo>
                    <a:pt x="6191" y="12958"/>
                  </a:lnTo>
                  <a:cubicBezTo>
                    <a:pt x="6291" y="13960"/>
                    <a:pt x="6392" y="14963"/>
                    <a:pt x="6492" y="15965"/>
                  </a:cubicBezTo>
                  <a:lnTo>
                    <a:pt x="6492" y="16066"/>
                  </a:lnTo>
                  <a:lnTo>
                    <a:pt x="6492" y="16066"/>
                  </a:lnTo>
                  <a:lnTo>
                    <a:pt x="6517" y="16341"/>
                  </a:lnTo>
                  <a:cubicBezTo>
                    <a:pt x="6642" y="17469"/>
                    <a:pt x="6742" y="18572"/>
                    <a:pt x="6843" y="19700"/>
                  </a:cubicBezTo>
                  <a:close/>
                  <a:moveTo>
                    <a:pt x="8096" y="32507"/>
                  </a:moveTo>
                  <a:lnTo>
                    <a:pt x="8096" y="32507"/>
                  </a:lnTo>
                  <a:lnTo>
                    <a:pt x="8071" y="32206"/>
                  </a:lnTo>
                  <a:cubicBezTo>
                    <a:pt x="7945" y="31078"/>
                    <a:pt x="7845" y="29950"/>
                    <a:pt x="7745" y="28823"/>
                  </a:cubicBezTo>
                  <a:lnTo>
                    <a:pt x="7720" y="28547"/>
                  </a:lnTo>
                  <a:lnTo>
                    <a:pt x="7720" y="28547"/>
                  </a:lnTo>
                  <a:lnTo>
                    <a:pt x="7695" y="28472"/>
                  </a:lnTo>
                  <a:cubicBezTo>
                    <a:pt x="7620" y="27469"/>
                    <a:pt x="7519" y="26442"/>
                    <a:pt x="7419" y="25439"/>
                  </a:cubicBezTo>
                  <a:lnTo>
                    <a:pt x="7394" y="25188"/>
                  </a:lnTo>
                  <a:lnTo>
                    <a:pt x="7118" y="25188"/>
                  </a:lnTo>
                  <a:lnTo>
                    <a:pt x="5239" y="25188"/>
                  </a:lnTo>
                  <a:lnTo>
                    <a:pt x="4913" y="25188"/>
                  </a:lnTo>
                  <a:lnTo>
                    <a:pt x="3108" y="25188"/>
                  </a:lnTo>
                  <a:lnTo>
                    <a:pt x="2783" y="25188"/>
                  </a:lnTo>
                  <a:lnTo>
                    <a:pt x="2833" y="25514"/>
                  </a:lnTo>
                  <a:cubicBezTo>
                    <a:pt x="2933" y="26517"/>
                    <a:pt x="3058" y="27519"/>
                    <a:pt x="3158" y="28522"/>
                  </a:cubicBezTo>
                  <a:lnTo>
                    <a:pt x="3184" y="28798"/>
                  </a:lnTo>
                  <a:lnTo>
                    <a:pt x="3184" y="28798"/>
                  </a:lnTo>
                  <a:lnTo>
                    <a:pt x="3209" y="28873"/>
                  </a:lnTo>
                  <a:cubicBezTo>
                    <a:pt x="3309" y="30001"/>
                    <a:pt x="3434" y="31128"/>
                    <a:pt x="3585" y="32256"/>
                  </a:cubicBezTo>
                  <a:lnTo>
                    <a:pt x="3585" y="32281"/>
                  </a:lnTo>
                  <a:lnTo>
                    <a:pt x="3559" y="32281"/>
                  </a:lnTo>
                  <a:lnTo>
                    <a:pt x="3610" y="32607"/>
                  </a:lnTo>
                  <a:cubicBezTo>
                    <a:pt x="3710" y="33610"/>
                    <a:pt x="3835" y="34637"/>
                    <a:pt x="3935" y="35640"/>
                  </a:cubicBezTo>
                  <a:lnTo>
                    <a:pt x="3960" y="35890"/>
                  </a:lnTo>
                  <a:lnTo>
                    <a:pt x="4236" y="35890"/>
                  </a:lnTo>
                  <a:lnTo>
                    <a:pt x="6066" y="35890"/>
                  </a:lnTo>
                  <a:lnTo>
                    <a:pt x="6392" y="35890"/>
                  </a:lnTo>
                  <a:lnTo>
                    <a:pt x="8121" y="35890"/>
                  </a:lnTo>
                  <a:lnTo>
                    <a:pt x="8447" y="35890"/>
                  </a:lnTo>
                  <a:lnTo>
                    <a:pt x="8397" y="35564"/>
                  </a:lnTo>
                  <a:cubicBezTo>
                    <a:pt x="8296" y="34562"/>
                    <a:pt x="8196" y="33559"/>
                    <a:pt x="8096" y="32557"/>
                  </a:cubicBezTo>
                  <a:close/>
                  <a:moveTo>
                    <a:pt x="13259" y="28547"/>
                  </a:moveTo>
                  <a:lnTo>
                    <a:pt x="13259" y="28547"/>
                  </a:lnTo>
                  <a:lnTo>
                    <a:pt x="13284" y="28823"/>
                  </a:lnTo>
                  <a:cubicBezTo>
                    <a:pt x="13359" y="29950"/>
                    <a:pt x="13459" y="31078"/>
                    <a:pt x="13560" y="32206"/>
                  </a:cubicBezTo>
                  <a:lnTo>
                    <a:pt x="13585" y="32507"/>
                  </a:lnTo>
                  <a:lnTo>
                    <a:pt x="13560" y="32507"/>
                  </a:lnTo>
                  <a:lnTo>
                    <a:pt x="13560" y="32557"/>
                  </a:lnTo>
                  <a:cubicBezTo>
                    <a:pt x="13635" y="33559"/>
                    <a:pt x="13735" y="34562"/>
                    <a:pt x="13810" y="35564"/>
                  </a:cubicBezTo>
                  <a:lnTo>
                    <a:pt x="13835" y="35890"/>
                  </a:lnTo>
                  <a:lnTo>
                    <a:pt x="13534" y="35890"/>
                  </a:lnTo>
                  <a:lnTo>
                    <a:pt x="11780" y="35890"/>
                  </a:lnTo>
                  <a:lnTo>
                    <a:pt x="11454" y="35890"/>
                  </a:lnTo>
                  <a:lnTo>
                    <a:pt x="9650" y="35890"/>
                  </a:lnTo>
                  <a:lnTo>
                    <a:pt x="9374" y="35890"/>
                  </a:lnTo>
                  <a:lnTo>
                    <a:pt x="9349" y="35640"/>
                  </a:lnTo>
                  <a:cubicBezTo>
                    <a:pt x="9249" y="34612"/>
                    <a:pt x="9148" y="33610"/>
                    <a:pt x="9073" y="32607"/>
                  </a:cubicBezTo>
                  <a:lnTo>
                    <a:pt x="9023" y="32281"/>
                  </a:lnTo>
                  <a:lnTo>
                    <a:pt x="9048" y="32281"/>
                  </a:lnTo>
                  <a:lnTo>
                    <a:pt x="9023" y="32256"/>
                  </a:lnTo>
                  <a:cubicBezTo>
                    <a:pt x="8923" y="31128"/>
                    <a:pt x="8823" y="30001"/>
                    <a:pt x="8722" y="28873"/>
                  </a:cubicBezTo>
                  <a:lnTo>
                    <a:pt x="8722" y="28798"/>
                  </a:lnTo>
                  <a:lnTo>
                    <a:pt x="8722" y="28798"/>
                  </a:lnTo>
                  <a:lnTo>
                    <a:pt x="8697" y="28522"/>
                  </a:lnTo>
                  <a:cubicBezTo>
                    <a:pt x="8597" y="27519"/>
                    <a:pt x="8497" y="26517"/>
                    <a:pt x="8422" y="25514"/>
                  </a:cubicBezTo>
                  <a:lnTo>
                    <a:pt x="8372" y="25188"/>
                  </a:lnTo>
                  <a:lnTo>
                    <a:pt x="8697" y="25188"/>
                  </a:lnTo>
                  <a:lnTo>
                    <a:pt x="10527" y="25188"/>
                  </a:lnTo>
                  <a:lnTo>
                    <a:pt x="10828" y="25188"/>
                  </a:lnTo>
                  <a:lnTo>
                    <a:pt x="12732" y="25188"/>
                  </a:lnTo>
                  <a:lnTo>
                    <a:pt x="12983" y="25188"/>
                  </a:lnTo>
                  <a:lnTo>
                    <a:pt x="13008" y="25464"/>
                  </a:lnTo>
                  <a:cubicBezTo>
                    <a:pt x="13083" y="26467"/>
                    <a:pt x="13184" y="27469"/>
                    <a:pt x="13259" y="28472"/>
                  </a:cubicBezTo>
                  <a:close/>
                  <a:moveTo>
                    <a:pt x="18948" y="28798"/>
                  </a:moveTo>
                  <a:lnTo>
                    <a:pt x="18948" y="28823"/>
                  </a:lnTo>
                  <a:cubicBezTo>
                    <a:pt x="19023" y="29950"/>
                    <a:pt x="19098" y="31078"/>
                    <a:pt x="19149" y="32206"/>
                  </a:cubicBezTo>
                  <a:lnTo>
                    <a:pt x="19174" y="32507"/>
                  </a:lnTo>
                  <a:lnTo>
                    <a:pt x="19174" y="32507"/>
                  </a:lnTo>
                  <a:lnTo>
                    <a:pt x="19174" y="32557"/>
                  </a:lnTo>
                  <a:cubicBezTo>
                    <a:pt x="19224" y="33559"/>
                    <a:pt x="19299" y="34587"/>
                    <a:pt x="19349" y="35590"/>
                  </a:cubicBezTo>
                  <a:lnTo>
                    <a:pt x="19374" y="35890"/>
                  </a:lnTo>
                  <a:lnTo>
                    <a:pt x="19073" y="35890"/>
                  </a:lnTo>
                  <a:lnTo>
                    <a:pt x="17319" y="35890"/>
                  </a:lnTo>
                  <a:lnTo>
                    <a:pt x="16993" y="35890"/>
                  </a:lnTo>
                  <a:lnTo>
                    <a:pt x="15189" y="35890"/>
                  </a:lnTo>
                  <a:lnTo>
                    <a:pt x="14913" y="35890"/>
                  </a:lnTo>
                  <a:lnTo>
                    <a:pt x="14888" y="35615"/>
                  </a:lnTo>
                  <a:cubicBezTo>
                    <a:pt x="14813" y="34612"/>
                    <a:pt x="14737" y="33610"/>
                    <a:pt x="14662" y="32607"/>
                  </a:cubicBezTo>
                  <a:lnTo>
                    <a:pt x="14637" y="32281"/>
                  </a:lnTo>
                  <a:lnTo>
                    <a:pt x="14637" y="32281"/>
                  </a:lnTo>
                  <a:lnTo>
                    <a:pt x="14637" y="32256"/>
                  </a:lnTo>
                  <a:cubicBezTo>
                    <a:pt x="14562" y="31128"/>
                    <a:pt x="14487" y="30001"/>
                    <a:pt x="14412" y="28873"/>
                  </a:cubicBezTo>
                  <a:lnTo>
                    <a:pt x="14387" y="28798"/>
                  </a:lnTo>
                  <a:lnTo>
                    <a:pt x="14387" y="28798"/>
                  </a:lnTo>
                  <a:lnTo>
                    <a:pt x="14362" y="28522"/>
                  </a:lnTo>
                  <a:cubicBezTo>
                    <a:pt x="14286" y="27519"/>
                    <a:pt x="14211" y="26492"/>
                    <a:pt x="14136" y="25489"/>
                  </a:cubicBezTo>
                  <a:lnTo>
                    <a:pt x="14111" y="25188"/>
                  </a:lnTo>
                  <a:lnTo>
                    <a:pt x="14437" y="25188"/>
                  </a:lnTo>
                  <a:lnTo>
                    <a:pt x="16241" y="25188"/>
                  </a:lnTo>
                  <a:lnTo>
                    <a:pt x="16567" y="25188"/>
                  </a:lnTo>
                  <a:lnTo>
                    <a:pt x="18447" y="25188"/>
                  </a:lnTo>
                  <a:lnTo>
                    <a:pt x="18722" y="25188"/>
                  </a:lnTo>
                  <a:lnTo>
                    <a:pt x="18748" y="25464"/>
                  </a:lnTo>
                  <a:cubicBezTo>
                    <a:pt x="18798" y="26467"/>
                    <a:pt x="18873" y="27469"/>
                    <a:pt x="18923" y="28472"/>
                  </a:cubicBezTo>
                  <a:lnTo>
                    <a:pt x="18948" y="28798"/>
                  </a:lnTo>
                  <a:lnTo>
                    <a:pt x="18948" y="28798"/>
                  </a:lnTo>
                  <a:lnTo>
                    <a:pt x="18948" y="28798"/>
                  </a:lnTo>
                  <a:close/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4" name="Google Shape;1174;p33"/>
            <p:cNvSpPr/>
            <p:nvPr/>
          </p:nvSpPr>
          <p:spPr>
            <a:xfrm>
              <a:off x="3812680" y="3406849"/>
              <a:ext cx="1737678" cy="22361"/>
            </a:xfrm>
            <a:custGeom>
              <a:avLst/>
              <a:gdLst/>
              <a:ahLst/>
              <a:cxnLst/>
              <a:rect l="l" t="t" r="r" b="b"/>
              <a:pathLst>
                <a:path w="85716" h="1103" extrusionOk="0">
                  <a:moveTo>
                    <a:pt x="0" y="1103"/>
                  </a:moveTo>
                  <a:lnTo>
                    <a:pt x="85715" y="1103"/>
                  </a:lnTo>
                  <a:lnTo>
                    <a:pt x="85715" y="0"/>
                  </a:lnTo>
                  <a:lnTo>
                    <a:pt x="0" y="0"/>
                  </a:lnTo>
                  <a:lnTo>
                    <a:pt x="0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5" name="Google Shape;1175;p33"/>
            <p:cNvSpPr/>
            <p:nvPr/>
          </p:nvSpPr>
          <p:spPr>
            <a:xfrm>
              <a:off x="4261335" y="3068948"/>
              <a:ext cx="840396" cy="1140673"/>
            </a:xfrm>
            <a:custGeom>
              <a:avLst/>
              <a:gdLst/>
              <a:ahLst/>
              <a:cxnLst/>
              <a:rect l="l" t="t" r="r" b="b"/>
              <a:pathLst>
                <a:path w="41455" h="56267" extrusionOk="0">
                  <a:moveTo>
                    <a:pt x="41455" y="0"/>
                  </a:moveTo>
                  <a:lnTo>
                    <a:pt x="4145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452" y="8823"/>
                    <a:pt x="878" y="21003"/>
                    <a:pt x="1329" y="29825"/>
                  </a:cubicBezTo>
                  <a:cubicBezTo>
                    <a:pt x="1755" y="38647"/>
                    <a:pt x="2206" y="47469"/>
                    <a:pt x="2633" y="56266"/>
                  </a:cubicBezTo>
                  <a:lnTo>
                    <a:pt x="20377" y="56266"/>
                  </a:lnTo>
                  <a:lnTo>
                    <a:pt x="38096" y="56266"/>
                  </a:lnTo>
                  <a:cubicBezTo>
                    <a:pt x="38673" y="47469"/>
                    <a:pt x="39224" y="38647"/>
                    <a:pt x="39776" y="29825"/>
                  </a:cubicBezTo>
                  <a:cubicBezTo>
                    <a:pt x="40327" y="21003"/>
                    <a:pt x="40903" y="8823"/>
                    <a:pt x="41455" y="0"/>
                  </a:cubicBezTo>
                  <a:lnTo>
                    <a:pt x="41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6" name="Google Shape;1176;p33"/>
            <p:cNvSpPr/>
            <p:nvPr/>
          </p:nvSpPr>
          <p:spPr>
            <a:xfrm>
              <a:off x="4293853" y="3817389"/>
              <a:ext cx="766219" cy="102660"/>
            </a:xfrm>
            <a:custGeom>
              <a:avLst/>
              <a:gdLst/>
              <a:ahLst/>
              <a:cxnLst/>
              <a:rect l="l" t="t" r="r" b="b"/>
              <a:pathLst>
                <a:path w="37796" h="5064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1705"/>
                    <a:pt x="76" y="3384"/>
                    <a:pt x="101" y="5064"/>
                  </a:cubicBezTo>
                  <a:lnTo>
                    <a:pt x="18898" y="5064"/>
                  </a:lnTo>
                  <a:lnTo>
                    <a:pt x="37670" y="5064"/>
                  </a:lnTo>
                  <a:cubicBezTo>
                    <a:pt x="37720" y="3384"/>
                    <a:pt x="37771" y="1705"/>
                    <a:pt x="37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7" name="Google Shape;1177;p33"/>
            <p:cNvSpPr/>
            <p:nvPr/>
          </p:nvSpPr>
          <p:spPr>
            <a:xfrm>
              <a:off x="4317229" y="3144650"/>
              <a:ext cx="728614" cy="658512"/>
            </a:xfrm>
            <a:custGeom>
              <a:avLst/>
              <a:gdLst/>
              <a:ahLst/>
              <a:cxnLst/>
              <a:rect l="l" t="t" r="r" b="b"/>
              <a:pathLst>
                <a:path w="35941" h="32483" extrusionOk="0">
                  <a:moveTo>
                    <a:pt x="35440" y="9825"/>
                  </a:moveTo>
                  <a:lnTo>
                    <a:pt x="35440" y="9825"/>
                  </a:lnTo>
                  <a:lnTo>
                    <a:pt x="35440" y="10126"/>
                  </a:lnTo>
                  <a:cubicBezTo>
                    <a:pt x="35364" y="11530"/>
                    <a:pt x="35289" y="12908"/>
                    <a:pt x="35214" y="14312"/>
                  </a:cubicBezTo>
                  <a:lnTo>
                    <a:pt x="35214" y="14587"/>
                  </a:lnTo>
                  <a:lnTo>
                    <a:pt x="34913" y="14587"/>
                  </a:lnTo>
                  <a:lnTo>
                    <a:pt x="32532" y="14587"/>
                  </a:lnTo>
                  <a:lnTo>
                    <a:pt x="32207" y="14587"/>
                  </a:lnTo>
                  <a:lnTo>
                    <a:pt x="29826" y="14587"/>
                  </a:lnTo>
                  <a:lnTo>
                    <a:pt x="29525" y="14587"/>
                  </a:lnTo>
                  <a:lnTo>
                    <a:pt x="29525" y="14287"/>
                  </a:lnTo>
                  <a:cubicBezTo>
                    <a:pt x="29575" y="12883"/>
                    <a:pt x="29625" y="11505"/>
                    <a:pt x="29675" y="10101"/>
                  </a:cubicBezTo>
                  <a:lnTo>
                    <a:pt x="29700" y="9825"/>
                  </a:lnTo>
                  <a:lnTo>
                    <a:pt x="29700" y="9825"/>
                  </a:lnTo>
                  <a:lnTo>
                    <a:pt x="29700" y="9625"/>
                  </a:lnTo>
                  <a:cubicBezTo>
                    <a:pt x="29750" y="8071"/>
                    <a:pt x="29826" y="6517"/>
                    <a:pt x="29876" y="4963"/>
                  </a:cubicBezTo>
                  <a:lnTo>
                    <a:pt x="29876" y="4763"/>
                  </a:lnTo>
                  <a:lnTo>
                    <a:pt x="29876" y="4763"/>
                  </a:lnTo>
                  <a:lnTo>
                    <a:pt x="29876" y="4688"/>
                  </a:lnTo>
                  <a:lnTo>
                    <a:pt x="29876" y="4662"/>
                  </a:lnTo>
                  <a:lnTo>
                    <a:pt x="29876" y="4662"/>
                  </a:lnTo>
                  <a:lnTo>
                    <a:pt x="29901" y="4462"/>
                  </a:lnTo>
                  <a:cubicBezTo>
                    <a:pt x="29951" y="3084"/>
                    <a:pt x="30001" y="1680"/>
                    <a:pt x="30051" y="302"/>
                  </a:cubicBezTo>
                  <a:lnTo>
                    <a:pt x="30051" y="1"/>
                  </a:lnTo>
                  <a:lnTo>
                    <a:pt x="30327" y="1"/>
                  </a:lnTo>
                  <a:lnTo>
                    <a:pt x="32808" y="1"/>
                  </a:lnTo>
                  <a:lnTo>
                    <a:pt x="33134" y="1"/>
                  </a:lnTo>
                  <a:lnTo>
                    <a:pt x="35615" y="1"/>
                  </a:lnTo>
                  <a:lnTo>
                    <a:pt x="35941" y="1"/>
                  </a:lnTo>
                  <a:lnTo>
                    <a:pt x="35916" y="327"/>
                  </a:lnTo>
                  <a:cubicBezTo>
                    <a:pt x="35841" y="1705"/>
                    <a:pt x="35791" y="3109"/>
                    <a:pt x="35715" y="4487"/>
                  </a:cubicBezTo>
                  <a:lnTo>
                    <a:pt x="35690" y="4763"/>
                  </a:lnTo>
                  <a:lnTo>
                    <a:pt x="35690" y="4763"/>
                  </a:lnTo>
                  <a:lnTo>
                    <a:pt x="35690" y="4988"/>
                  </a:lnTo>
                  <a:cubicBezTo>
                    <a:pt x="35615" y="6542"/>
                    <a:pt x="35540" y="8096"/>
                    <a:pt x="35465" y="9650"/>
                  </a:cubicBezTo>
                  <a:close/>
                  <a:moveTo>
                    <a:pt x="28222" y="4763"/>
                  </a:moveTo>
                  <a:lnTo>
                    <a:pt x="28222" y="4963"/>
                  </a:lnTo>
                  <a:cubicBezTo>
                    <a:pt x="28171" y="6517"/>
                    <a:pt x="28121" y="8071"/>
                    <a:pt x="28071" y="9625"/>
                  </a:cubicBezTo>
                  <a:lnTo>
                    <a:pt x="28071" y="9825"/>
                  </a:lnTo>
                  <a:lnTo>
                    <a:pt x="28071" y="9825"/>
                  </a:lnTo>
                  <a:lnTo>
                    <a:pt x="28071" y="10126"/>
                  </a:lnTo>
                  <a:cubicBezTo>
                    <a:pt x="28021" y="11505"/>
                    <a:pt x="27971" y="12908"/>
                    <a:pt x="27921" y="14287"/>
                  </a:cubicBezTo>
                  <a:lnTo>
                    <a:pt x="27921" y="14587"/>
                  </a:lnTo>
                  <a:lnTo>
                    <a:pt x="27645" y="14587"/>
                  </a:lnTo>
                  <a:lnTo>
                    <a:pt x="25239" y="14587"/>
                  </a:lnTo>
                  <a:lnTo>
                    <a:pt x="24913" y="14587"/>
                  </a:lnTo>
                  <a:lnTo>
                    <a:pt x="22532" y="14587"/>
                  </a:lnTo>
                  <a:lnTo>
                    <a:pt x="22232" y="14587"/>
                  </a:lnTo>
                  <a:lnTo>
                    <a:pt x="22232" y="14287"/>
                  </a:lnTo>
                  <a:cubicBezTo>
                    <a:pt x="22257" y="12883"/>
                    <a:pt x="22282" y="11505"/>
                    <a:pt x="22307" y="10101"/>
                  </a:cubicBezTo>
                  <a:lnTo>
                    <a:pt x="22332" y="9876"/>
                  </a:lnTo>
                  <a:lnTo>
                    <a:pt x="22332" y="9625"/>
                  </a:lnTo>
                  <a:cubicBezTo>
                    <a:pt x="22357" y="8071"/>
                    <a:pt x="22382" y="6517"/>
                    <a:pt x="22407" y="4963"/>
                  </a:cubicBezTo>
                  <a:lnTo>
                    <a:pt x="22407" y="4763"/>
                  </a:lnTo>
                  <a:lnTo>
                    <a:pt x="22407" y="4763"/>
                  </a:lnTo>
                  <a:lnTo>
                    <a:pt x="22407" y="4688"/>
                  </a:lnTo>
                  <a:lnTo>
                    <a:pt x="22407" y="4662"/>
                  </a:lnTo>
                  <a:lnTo>
                    <a:pt x="22407" y="4662"/>
                  </a:lnTo>
                  <a:lnTo>
                    <a:pt x="22407" y="4462"/>
                  </a:lnTo>
                  <a:cubicBezTo>
                    <a:pt x="22432" y="3084"/>
                    <a:pt x="22457" y="1680"/>
                    <a:pt x="22482" y="302"/>
                  </a:cubicBezTo>
                  <a:lnTo>
                    <a:pt x="22482" y="1"/>
                  </a:lnTo>
                  <a:lnTo>
                    <a:pt x="22783" y="1"/>
                  </a:lnTo>
                  <a:lnTo>
                    <a:pt x="25239" y="1"/>
                  </a:lnTo>
                  <a:lnTo>
                    <a:pt x="25590" y="1"/>
                  </a:lnTo>
                  <a:lnTo>
                    <a:pt x="28071" y="1"/>
                  </a:lnTo>
                  <a:lnTo>
                    <a:pt x="28372" y="1"/>
                  </a:lnTo>
                  <a:lnTo>
                    <a:pt x="28372" y="302"/>
                  </a:lnTo>
                  <a:cubicBezTo>
                    <a:pt x="28322" y="1705"/>
                    <a:pt x="28272" y="3084"/>
                    <a:pt x="28222" y="4487"/>
                  </a:cubicBezTo>
                  <a:lnTo>
                    <a:pt x="28222" y="4763"/>
                  </a:lnTo>
                  <a:close/>
                  <a:moveTo>
                    <a:pt x="34537" y="27720"/>
                  </a:moveTo>
                  <a:lnTo>
                    <a:pt x="34537" y="27720"/>
                  </a:lnTo>
                  <a:lnTo>
                    <a:pt x="34537" y="28046"/>
                  </a:lnTo>
                  <a:cubicBezTo>
                    <a:pt x="34462" y="29425"/>
                    <a:pt x="34387" y="30828"/>
                    <a:pt x="34312" y="32206"/>
                  </a:cubicBezTo>
                  <a:lnTo>
                    <a:pt x="34312" y="32482"/>
                  </a:lnTo>
                  <a:lnTo>
                    <a:pt x="34036" y="32482"/>
                  </a:lnTo>
                  <a:lnTo>
                    <a:pt x="31730" y="32482"/>
                  </a:lnTo>
                  <a:lnTo>
                    <a:pt x="31430" y="32482"/>
                  </a:lnTo>
                  <a:lnTo>
                    <a:pt x="29149" y="32482"/>
                  </a:lnTo>
                  <a:lnTo>
                    <a:pt x="28848" y="32482"/>
                  </a:lnTo>
                  <a:lnTo>
                    <a:pt x="28848" y="32181"/>
                  </a:lnTo>
                  <a:cubicBezTo>
                    <a:pt x="28923" y="30803"/>
                    <a:pt x="28973" y="29399"/>
                    <a:pt x="29024" y="28021"/>
                  </a:cubicBezTo>
                  <a:lnTo>
                    <a:pt x="29024" y="27720"/>
                  </a:lnTo>
                  <a:lnTo>
                    <a:pt x="29024" y="27720"/>
                  </a:lnTo>
                  <a:lnTo>
                    <a:pt x="29049" y="27520"/>
                  </a:lnTo>
                  <a:cubicBezTo>
                    <a:pt x="29099" y="25966"/>
                    <a:pt x="29149" y="24412"/>
                    <a:pt x="29199" y="22858"/>
                  </a:cubicBezTo>
                  <a:lnTo>
                    <a:pt x="29224" y="22683"/>
                  </a:lnTo>
                  <a:lnTo>
                    <a:pt x="29224" y="22683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357"/>
                  </a:lnTo>
                  <a:cubicBezTo>
                    <a:pt x="29274" y="20978"/>
                    <a:pt x="29324" y="19600"/>
                    <a:pt x="29374" y="18196"/>
                  </a:cubicBezTo>
                  <a:lnTo>
                    <a:pt x="29400" y="17921"/>
                  </a:lnTo>
                  <a:lnTo>
                    <a:pt x="29675" y="17921"/>
                  </a:lnTo>
                  <a:lnTo>
                    <a:pt x="32031" y="17921"/>
                  </a:lnTo>
                  <a:lnTo>
                    <a:pt x="32357" y="17921"/>
                  </a:lnTo>
                  <a:lnTo>
                    <a:pt x="34738" y="17921"/>
                  </a:lnTo>
                  <a:lnTo>
                    <a:pt x="35039" y="17921"/>
                  </a:lnTo>
                  <a:lnTo>
                    <a:pt x="35014" y="18221"/>
                  </a:lnTo>
                  <a:cubicBezTo>
                    <a:pt x="34963" y="19625"/>
                    <a:pt x="34888" y="21003"/>
                    <a:pt x="34813" y="22407"/>
                  </a:cubicBezTo>
                  <a:lnTo>
                    <a:pt x="34813" y="22582"/>
                  </a:lnTo>
                  <a:lnTo>
                    <a:pt x="34813" y="22582"/>
                  </a:lnTo>
                  <a:lnTo>
                    <a:pt x="34788" y="22883"/>
                  </a:lnTo>
                  <a:cubicBezTo>
                    <a:pt x="34713" y="24437"/>
                    <a:pt x="34638" y="25991"/>
                    <a:pt x="34537" y="27545"/>
                  </a:cubicBezTo>
                  <a:close/>
                  <a:moveTo>
                    <a:pt x="27495" y="27821"/>
                  </a:moveTo>
                  <a:lnTo>
                    <a:pt x="27495" y="28021"/>
                  </a:lnTo>
                  <a:cubicBezTo>
                    <a:pt x="27470" y="29425"/>
                    <a:pt x="27420" y="30803"/>
                    <a:pt x="27369" y="32206"/>
                  </a:cubicBezTo>
                  <a:lnTo>
                    <a:pt x="27344" y="32482"/>
                  </a:lnTo>
                  <a:lnTo>
                    <a:pt x="27069" y="32482"/>
                  </a:lnTo>
                  <a:lnTo>
                    <a:pt x="24788" y="32482"/>
                  </a:lnTo>
                  <a:lnTo>
                    <a:pt x="24487" y="32482"/>
                  </a:lnTo>
                  <a:lnTo>
                    <a:pt x="22206" y="32482"/>
                  </a:lnTo>
                  <a:lnTo>
                    <a:pt x="21906" y="32482"/>
                  </a:lnTo>
                  <a:lnTo>
                    <a:pt x="21906" y="32181"/>
                  </a:lnTo>
                  <a:cubicBezTo>
                    <a:pt x="21931" y="30803"/>
                    <a:pt x="21956" y="29399"/>
                    <a:pt x="21981" y="28021"/>
                  </a:cubicBezTo>
                  <a:lnTo>
                    <a:pt x="21981" y="27795"/>
                  </a:lnTo>
                  <a:lnTo>
                    <a:pt x="22006" y="27520"/>
                  </a:lnTo>
                  <a:cubicBezTo>
                    <a:pt x="22031" y="25966"/>
                    <a:pt x="22056" y="24412"/>
                    <a:pt x="22081" y="22858"/>
                  </a:cubicBezTo>
                  <a:lnTo>
                    <a:pt x="22081" y="22683"/>
                  </a:lnTo>
                  <a:lnTo>
                    <a:pt x="22081" y="22683"/>
                  </a:lnTo>
                  <a:lnTo>
                    <a:pt x="22081" y="22607"/>
                  </a:lnTo>
                  <a:lnTo>
                    <a:pt x="22081" y="22582"/>
                  </a:lnTo>
                  <a:lnTo>
                    <a:pt x="22081" y="22582"/>
                  </a:lnTo>
                  <a:lnTo>
                    <a:pt x="22081" y="22382"/>
                  </a:lnTo>
                  <a:cubicBezTo>
                    <a:pt x="22106" y="20978"/>
                    <a:pt x="22131" y="19600"/>
                    <a:pt x="22156" y="18196"/>
                  </a:cubicBezTo>
                  <a:lnTo>
                    <a:pt x="22181" y="17921"/>
                  </a:lnTo>
                  <a:lnTo>
                    <a:pt x="22457" y="17921"/>
                  </a:lnTo>
                  <a:lnTo>
                    <a:pt x="24813" y="17921"/>
                  </a:lnTo>
                  <a:lnTo>
                    <a:pt x="25139" y="17921"/>
                  </a:lnTo>
                  <a:lnTo>
                    <a:pt x="27495" y="17921"/>
                  </a:lnTo>
                  <a:lnTo>
                    <a:pt x="27795" y="17921"/>
                  </a:lnTo>
                  <a:lnTo>
                    <a:pt x="27795" y="18221"/>
                  </a:lnTo>
                  <a:cubicBezTo>
                    <a:pt x="27770" y="19600"/>
                    <a:pt x="27720" y="21003"/>
                    <a:pt x="27670" y="22382"/>
                  </a:cubicBezTo>
                  <a:lnTo>
                    <a:pt x="27670" y="22683"/>
                  </a:lnTo>
                  <a:lnTo>
                    <a:pt x="27670" y="22683"/>
                  </a:lnTo>
                  <a:lnTo>
                    <a:pt x="27645" y="22883"/>
                  </a:lnTo>
                  <a:cubicBezTo>
                    <a:pt x="27620" y="24437"/>
                    <a:pt x="27570" y="25991"/>
                    <a:pt x="27520" y="27545"/>
                  </a:cubicBezTo>
                  <a:lnTo>
                    <a:pt x="27495" y="27821"/>
                  </a:lnTo>
                  <a:close/>
                  <a:moveTo>
                    <a:pt x="20628" y="27720"/>
                  </a:moveTo>
                  <a:lnTo>
                    <a:pt x="20653" y="27720"/>
                  </a:lnTo>
                  <a:lnTo>
                    <a:pt x="20628" y="28021"/>
                  </a:lnTo>
                  <a:cubicBezTo>
                    <a:pt x="20628" y="29425"/>
                    <a:pt x="20602" y="30803"/>
                    <a:pt x="20577" y="32206"/>
                  </a:cubicBezTo>
                  <a:lnTo>
                    <a:pt x="20577" y="32482"/>
                  </a:lnTo>
                  <a:lnTo>
                    <a:pt x="20302" y="32482"/>
                  </a:lnTo>
                  <a:lnTo>
                    <a:pt x="17996" y="32482"/>
                  </a:lnTo>
                  <a:lnTo>
                    <a:pt x="17695" y="32482"/>
                  </a:lnTo>
                  <a:lnTo>
                    <a:pt x="15414" y="32482"/>
                  </a:lnTo>
                  <a:lnTo>
                    <a:pt x="15114" y="32482"/>
                  </a:lnTo>
                  <a:lnTo>
                    <a:pt x="15114" y="32206"/>
                  </a:lnTo>
                  <a:lnTo>
                    <a:pt x="15114" y="28021"/>
                  </a:lnTo>
                  <a:lnTo>
                    <a:pt x="15114" y="27821"/>
                  </a:lnTo>
                  <a:lnTo>
                    <a:pt x="15114" y="27821"/>
                  </a:lnTo>
                  <a:lnTo>
                    <a:pt x="15114" y="27545"/>
                  </a:lnTo>
                  <a:cubicBezTo>
                    <a:pt x="15114" y="25991"/>
                    <a:pt x="15114" y="24437"/>
                    <a:pt x="15114" y="22883"/>
                  </a:cubicBezTo>
                  <a:lnTo>
                    <a:pt x="15114" y="22683"/>
                  </a:lnTo>
                  <a:lnTo>
                    <a:pt x="15114" y="22683"/>
                  </a:lnTo>
                  <a:lnTo>
                    <a:pt x="15114" y="22382"/>
                  </a:lnTo>
                  <a:cubicBezTo>
                    <a:pt x="15114" y="20978"/>
                    <a:pt x="15114" y="19600"/>
                    <a:pt x="15114" y="18221"/>
                  </a:cubicBezTo>
                  <a:lnTo>
                    <a:pt x="15114" y="17921"/>
                  </a:lnTo>
                  <a:lnTo>
                    <a:pt x="15414" y="17921"/>
                  </a:lnTo>
                  <a:lnTo>
                    <a:pt x="17770" y="17921"/>
                  </a:lnTo>
                  <a:lnTo>
                    <a:pt x="18096" y="17921"/>
                  </a:lnTo>
                  <a:lnTo>
                    <a:pt x="20477" y="17921"/>
                  </a:lnTo>
                  <a:lnTo>
                    <a:pt x="20778" y="17921"/>
                  </a:lnTo>
                  <a:lnTo>
                    <a:pt x="20753" y="18221"/>
                  </a:lnTo>
                  <a:cubicBezTo>
                    <a:pt x="20753" y="19600"/>
                    <a:pt x="20728" y="21003"/>
                    <a:pt x="20703" y="22382"/>
                  </a:cubicBezTo>
                  <a:lnTo>
                    <a:pt x="20703" y="22582"/>
                  </a:lnTo>
                  <a:lnTo>
                    <a:pt x="20703" y="22582"/>
                  </a:lnTo>
                  <a:lnTo>
                    <a:pt x="20703" y="22883"/>
                  </a:lnTo>
                  <a:cubicBezTo>
                    <a:pt x="20678" y="24437"/>
                    <a:pt x="20653" y="25991"/>
                    <a:pt x="20628" y="27545"/>
                  </a:cubicBezTo>
                  <a:close/>
                  <a:moveTo>
                    <a:pt x="20878" y="9926"/>
                  </a:moveTo>
                  <a:lnTo>
                    <a:pt x="20878" y="10126"/>
                  </a:lnTo>
                  <a:cubicBezTo>
                    <a:pt x="20853" y="11505"/>
                    <a:pt x="20828" y="12908"/>
                    <a:pt x="20803" y="14287"/>
                  </a:cubicBezTo>
                  <a:lnTo>
                    <a:pt x="20803" y="14587"/>
                  </a:lnTo>
                  <a:lnTo>
                    <a:pt x="20527" y="14587"/>
                  </a:lnTo>
                  <a:lnTo>
                    <a:pt x="18121" y="14587"/>
                  </a:lnTo>
                  <a:lnTo>
                    <a:pt x="17795" y="14587"/>
                  </a:lnTo>
                  <a:lnTo>
                    <a:pt x="15414" y="14587"/>
                  </a:lnTo>
                  <a:lnTo>
                    <a:pt x="15114" y="14587"/>
                  </a:lnTo>
                  <a:lnTo>
                    <a:pt x="15114" y="14287"/>
                  </a:lnTo>
                  <a:lnTo>
                    <a:pt x="15114" y="10126"/>
                  </a:lnTo>
                  <a:lnTo>
                    <a:pt x="15114" y="9625"/>
                  </a:lnTo>
                  <a:lnTo>
                    <a:pt x="15114" y="4963"/>
                  </a:lnTo>
                  <a:lnTo>
                    <a:pt x="15114" y="4462"/>
                  </a:lnTo>
                  <a:cubicBezTo>
                    <a:pt x="15114" y="3084"/>
                    <a:pt x="15114" y="1705"/>
                    <a:pt x="15114" y="302"/>
                  </a:cubicBezTo>
                  <a:lnTo>
                    <a:pt x="15089" y="1"/>
                  </a:lnTo>
                  <a:lnTo>
                    <a:pt x="15389" y="1"/>
                  </a:lnTo>
                  <a:lnTo>
                    <a:pt x="17896" y="1"/>
                  </a:lnTo>
                  <a:lnTo>
                    <a:pt x="18196" y="1"/>
                  </a:lnTo>
                  <a:lnTo>
                    <a:pt x="20703" y="1"/>
                  </a:lnTo>
                  <a:lnTo>
                    <a:pt x="20978" y="1"/>
                  </a:lnTo>
                  <a:lnTo>
                    <a:pt x="20978" y="302"/>
                  </a:lnTo>
                  <a:cubicBezTo>
                    <a:pt x="20978" y="1705"/>
                    <a:pt x="20953" y="3084"/>
                    <a:pt x="20953" y="4487"/>
                  </a:cubicBezTo>
                  <a:lnTo>
                    <a:pt x="20928" y="4763"/>
                  </a:lnTo>
                  <a:lnTo>
                    <a:pt x="20928" y="4763"/>
                  </a:lnTo>
                  <a:lnTo>
                    <a:pt x="20928" y="4963"/>
                  </a:lnTo>
                  <a:cubicBezTo>
                    <a:pt x="20903" y="6517"/>
                    <a:pt x="20903" y="8071"/>
                    <a:pt x="20878" y="9625"/>
                  </a:cubicBezTo>
                  <a:lnTo>
                    <a:pt x="20878" y="9926"/>
                  </a:lnTo>
                  <a:close/>
                  <a:moveTo>
                    <a:pt x="13635" y="4763"/>
                  </a:moveTo>
                  <a:lnTo>
                    <a:pt x="13635" y="4963"/>
                  </a:lnTo>
                  <a:cubicBezTo>
                    <a:pt x="13660" y="6517"/>
                    <a:pt x="13660" y="8071"/>
                    <a:pt x="13685" y="9625"/>
                  </a:cubicBezTo>
                  <a:lnTo>
                    <a:pt x="13685" y="9926"/>
                  </a:lnTo>
                  <a:lnTo>
                    <a:pt x="13685" y="9926"/>
                  </a:lnTo>
                  <a:lnTo>
                    <a:pt x="13685" y="10126"/>
                  </a:lnTo>
                  <a:cubicBezTo>
                    <a:pt x="13685" y="11505"/>
                    <a:pt x="13685" y="12883"/>
                    <a:pt x="13710" y="14287"/>
                  </a:cubicBezTo>
                  <a:lnTo>
                    <a:pt x="13710" y="14587"/>
                  </a:lnTo>
                  <a:lnTo>
                    <a:pt x="13409" y="14587"/>
                  </a:lnTo>
                  <a:lnTo>
                    <a:pt x="11003" y="14587"/>
                  </a:lnTo>
                  <a:lnTo>
                    <a:pt x="10678" y="14587"/>
                  </a:lnTo>
                  <a:lnTo>
                    <a:pt x="8297" y="14587"/>
                  </a:lnTo>
                  <a:lnTo>
                    <a:pt x="7996" y="14587"/>
                  </a:lnTo>
                  <a:lnTo>
                    <a:pt x="7996" y="14287"/>
                  </a:lnTo>
                  <a:cubicBezTo>
                    <a:pt x="7971" y="12908"/>
                    <a:pt x="7946" y="11505"/>
                    <a:pt x="7946" y="10126"/>
                  </a:cubicBezTo>
                  <a:lnTo>
                    <a:pt x="7921" y="9926"/>
                  </a:lnTo>
                  <a:lnTo>
                    <a:pt x="7921" y="9926"/>
                  </a:lnTo>
                  <a:lnTo>
                    <a:pt x="7921" y="9625"/>
                  </a:lnTo>
                  <a:cubicBezTo>
                    <a:pt x="7896" y="8071"/>
                    <a:pt x="7871" y="6517"/>
                    <a:pt x="7820" y="4963"/>
                  </a:cubicBezTo>
                  <a:lnTo>
                    <a:pt x="7820" y="4763"/>
                  </a:lnTo>
                  <a:lnTo>
                    <a:pt x="7820" y="4763"/>
                  </a:lnTo>
                  <a:lnTo>
                    <a:pt x="7820" y="4487"/>
                  </a:lnTo>
                  <a:cubicBezTo>
                    <a:pt x="7795" y="3084"/>
                    <a:pt x="7770" y="1705"/>
                    <a:pt x="7745" y="302"/>
                  </a:cubicBezTo>
                  <a:lnTo>
                    <a:pt x="7745" y="1"/>
                  </a:lnTo>
                  <a:lnTo>
                    <a:pt x="8046" y="1"/>
                  </a:lnTo>
                  <a:lnTo>
                    <a:pt x="10502" y="1"/>
                  </a:lnTo>
                  <a:lnTo>
                    <a:pt x="10853" y="1"/>
                  </a:lnTo>
                  <a:lnTo>
                    <a:pt x="13334" y="1"/>
                  </a:lnTo>
                  <a:lnTo>
                    <a:pt x="13610" y="1"/>
                  </a:lnTo>
                  <a:lnTo>
                    <a:pt x="13635" y="302"/>
                  </a:lnTo>
                  <a:cubicBezTo>
                    <a:pt x="13635" y="1680"/>
                    <a:pt x="13635" y="3084"/>
                    <a:pt x="13635" y="4462"/>
                  </a:cubicBezTo>
                  <a:lnTo>
                    <a:pt x="13635" y="4763"/>
                  </a:lnTo>
                  <a:close/>
                  <a:moveTo>
                    <a:pt x="13785" y="27821"/>
                  </a:moveTo>
                  <a:lnTo>
                    <a:pt x="13785" y="28021"/>
                  </a:lnTo>
                  <a:cubicBezTo>
                    <a:pt x="13785" y="29425"/>
                    <a:pt x="13785" y="30803"/>
                    <a:pt x="13785" y="32206"/>
                  </a:cubicBezTo>
                  <a:lnTo>
                    <a:pt x="13785" y="32482"/>
                  </a:lnTo>
                  <a:lnTo>
                    <a:pt x="13510" y="32482"/>
                  </a:lnTo>
                  <a:lnTo>
                    <a:pt x="11229" y="32482"/>
                  </a:lnTo>
                  <a:lnTo>
                    <a:pt x="10903" y="32482"/>
                  </a:lnTo>
                  <a:lnTo>
                    <a:pt x="8622" y="32482"/>
                  </a:lnTo>
                  <a:lnTo>
                    <a:pt x="8347" y="32482"/>
                  </a:lnTo>
                  <a:lnTo>
                    <a:pt x="8347" y="32206"/>
                  </a:lnTo>
                  <a:cubicBezTo>
                    <a:pt x="8322" y="30803"/>
                    <a:pt x="8297" y="29425"/>
                    <a:pt x="8272" y="28021"/>
                  </a:cubicBezTo>
                  <a:lnTo>
                    <a:pt x="8272" y="27821"/>
                  </a:lnTo>
                  <a:lnTo>
                    <a:pt x="8272" y="27821"/>
                  </a:lnTo>
                  <a:lnTo>
                    <a:pt x="8272" y="27821"/>
                  </a:lnTo>
                  <a:lnTo>
                    <a:pt x="8272" y="27720"/>
                  </a:lnTo>
                  <a:lnTo>
                    <a:pt x="8272" y="27720"/>
                  </a:lnTo>
                  <a:lnTo>
                    <a:pt x="8247" y="27545"/>
                  </a:lnTo>
                  <a:cubicBezTo>
                    <a:pt x="8221" y="25991"/>
                    <a:pt x="8196" y="24437"/>
                    <a:pt x="8171" y="22883"/>
                  </a:cubicBezTo>
                  <a:lnTo>
                    <a:pt x="8171" y="22607"/>
                  </a:lnTo>
                  <a:lnTo>
                    <a:pt x="8171" y="22382"/>
                  </a:lnTo>
                  <a:cubicBezTo>
                    <a:pt x="8121" y="21003"/>
                    <a:pt x="8096" y="19600"/>
                    <a:pt x="8071" y="18221"/>
                  </a:cubicBezTo>
                  <a:lnTo>
                    <a:pt x="8071" y="17921"/>
                  </a:lnTo>
                  <a:lnTo>
                    <a:pt x="8372" y="17921"/>
                  </a:lnTo>
                  <a:lnTo>
                    <a:pt x="10728" y="17921"/>
                  </a:lnTo>
                  <a:lnTo>
                    <a:pt x="11054" y="17921"/>
                  </a:lnTo>
                  <a:lnTo>
                    <a:pt x="13435" y="17921"/>
                  </a:lnTo>
                  <a:lnTo>
                    <a:pt x="13710" y="17921"/>
                  </a:lnTo>
                  <a:lnTo>
                    <a:pt x="13710" y="18221"/>
                  </a:lnTo>
                  <a:cubicBezTo>
                    <a:pt x="13735" y="19600"/>
                    <a:pt x="13735" y="20978"/>
                    <a:pt x="13735" y="22382"/>
                  </a:cubicBezTo>
                  <a:lnTo>
                    <a:pt x="13760" y="22683"/>
                  </a:lnTo>
                  <a:lnTo>
                    <a:pt x="13735" y="22683"/>
                  </a:lnTo>
                  <a:lnTo>
                    <a:pt x="13735" y="22883"/>
                  </a:lnTo>
                  <a:cubicBezTo>
                    <a:pt x="13760" y="24437"/>
                    <a:pt x="13760" y="25966"/>
                    <a:pt x="13785" y="27520"/>
                  </a:cubicBezTo>
                  <a:lnTo>
                    <a:pt x="13785" y="27821"/>
                  </a:lnTo>
                  <a:close/>
                  <a:moveTo>
                    <a:pt x="6567" y="27720"/>
                  </a:moveTo>
                  <a:lnTo>
                    <a:pt x="6567" y="27720"/>
                  </a:lnTo>
                  <a:lnTo>
                    <a:pt x="6567" y="28021"/>
                  </a:lnTo>
                  <a:cubicBezTo>
                    <a:pt x="6617" y="29399"/>
                    <a:pt x="6642" y="30803"/>
                    <a:pt x="6693" y="32181"/>
                  </a:cubicBezTo>
                  <a:lnTo>
                    <a:pt x="6693" y="32482"/>
                  </a:lnTo>
                  <a:lnTo>
                    <a:pt x="6392" y="32482"/>
                  </a:lnTo>
                  <a:lnTo>
                    <a:pt x="4111" y="32482"/>
                  </a:lnTo>
                  <a:lnTo>
                    <a:pt x="3785" y="32482"/>
                  </a:lnTo>
                  <a:lnTo>
                    <a:pt x="1505" y="32482"/>
                  </a:lnTo>
                  <a:lnTo>
                    <a:pt x="1229" y="32482"/>
                  </a:lnTo>
                  <a:lnTo>
                    <a:pt x="1229" y="32206"/>
                  </a:lnTo>
                  <a:cubicBezTo>
                    <a:pt x="1179" y="30803"/>
                    <a:pt x="1129" y="29425"/>
                    <a:pt x="1079" y="28046"/>
                  </a:cubicBezTo>
                  <a:lnTo>
                    <a:pt x="1053" y="27821"/>
                  </a:lnTo>
                  <a:lnTo>
                    <a:pt x="1053" y="27821"/>
                  </a:lnTo>
                  <a:lnTo>
                    <a:pt x="1053" y="27545"/>
                  </a:lnTo>
                  <a:cubicBezTo>
                    <a:pt x="978" y="25991"/>
                    <a:pt x="928" y="24437"/>
                    <a:pt x="878" y="22883"/>
                  </a:cubicBezTo>
                  <a:lnTo>
                    <a:pt x="853" y="22607"/>
                  </a:lnTo>
                  <a:lnTo>
                    <a:pt x="853" y="22382"/>
                  </a:lnTo>
                  <a:cubicBezTo>
                    <a:pt x="803" y="21003"/>
                    <a:pt x="753" y="19625"/>
                    <a:pt x="703" y="18221"/>
                  </a:cubicBezTo>
                  <a:lnTo>
                    <a:pt x="678" y="17921"/>
                  </a:lnTo>
                  <a:lnTo>
                    <a:pt x="978" y="17921"/>
                  </a:lnTo>
                  <a:lnTo>
                    <a:pt x="3334" y="17921"/>
                  </a:lnTo>
                  <a:lnTo>
                    <a:pt x="3660" y="17921"/>
                  </a:lnTo>
                  <a:lnTo>
                    <a:pt x="6041" y="17921"/>
                  </a:lnTo>
                  <a:lnTo>
                    <a:pt x="6317" y="17921"/>
                  </a:lnTo>
                  <a:lnTo>
                    <a:pt x="6342" y="18196"/>
                  </a:lnTo>
                  <a:cubicBezTo>
                    <a:pt x="6367" y="19600"/>
                    <a:pt x="6392" y="20978"/>
                    <a:pt x="6442" y="22382"/>
                  </a:cubicBezTo>
                  <a:lnTo>
                    <a:pt x="6442" y="22683"/>
                  </a:lnTo>
                  <a:lnTo>
                    <a:pt x="6442" y="22683"/>
                  </a:lnTo>
                  <a:lnTo>
                    <a:pt x="6442" y="22858"/>
                  </a:lnTo>
                  <a:cubicBezTo>
                    <a:pt x="6492" y="24412"/>
                    <a:pt x="6517" y="25966"/>
                    <a:pt x="6567" y="27520"/>
                  </a:cubicBezTo>
                  <a:close/>
                  <a:moveTo>
                    <a:pt x="5991" y="4763"/>
                  </a:moveTo>
                  <a:lnTo>
                    <a:pt x="6016" y="4963"/>
                  </a:lnTo>
                  <a:cubicBezTo>
                    <a:pt x="6041" y="6517"/>
                    <a:pt x="6091" y="8071"/>
                    <a:pt x="6116" y="9625"/>
                  </a:cubicBezTo>
                  <a:lnTo>
                    <a:pt x="6141" y="9926"/>
                  </a:lnTo>
                  <a:lnTo>
                    <a:pt x="6141" y="9926"/>
                  </a:lnTo>
                  <a:lnTo>
                    <a:pt x="6141" y="10101"/>
                  </a:lnTo>
                  <a:cubicBezTo>
                    <a:pt x="6166" y="11505"/>
                    <a:pt x="6191" y="12883"/>
                    <a:pt x="6241" y="14287"/>
                  </a:cubicBezTo>
                  <a:lnTo>
                    <a:pt x="6241" y="14587"/>
                  </a:lnTo>
                  <a:lnTo>
                    <a:pt x="5941" y="14587"/>
                  </a:lnTo>
                  <a:lnTo>
                    <a:pt x="3535" y="14587"/>
                  </a:lnTo>
                  <a:lnTo>
                    <a:pt x="3209" y="14587"/>
                  </a:lnTo>
                  <a:lnTo>
                    <a:pt x="828" y="14587"/>
                  </a:lnTo>
                  <a:lnTo>
                    <a:pt x="552" y="14587"/>
                  </a:lnTo>
                  <a:lnTo>
                    <a:pt x="552" y="14287"/>
                  </a:lnTo>
                  <a:cubicBezTo>
                    <a:pt x="502" y="12908"/>
                    <a:pt x="427" y="11505"/>
                    <a:pt x="377" y="10126"/>
                  </a:cubicBezTo>
                  <a:lnTo>
                    <a:pt x="377" y="9825"/>
                  </a:lnTo>
                  <a:lnTo>
                    <a:pt x="377" y="9825"/>
                  </a:lnTo>
                  <a:lnTo>
                    <a:pt x="377" y="9625"/>
                  </a:lnTo>
                  <a:cubicBezTo>
                    <a:pt x="327" y="8071"/>
                    <a:pt x="251" y="6517"/>
                    <a:pt x="176" y="4988"/>
                  </a:cubicBezTo>
                  <a:lnTo>
                    <a:pt x="176" y="4662"/>
                  </a:lnTo>
                  <a:lnTo>
                    <a:pt x="176" y="4662"/>
                  </a:lnTo>
                  <a:lnTo>
                    <a:pt x="176" y="4487"/>
                  </a:lnTo>
                  <a:cubicBezTo>
                    <a:pt x="126" y="3084"/>
                    <a:pt x="76" y="1705"/>
                    <a:pt x="26" y="327"/>
                  </a:cubicBezTo>
                  <a:lnTo>
                    <a:pt x="1" y="1"/>
                  </a:lnTo>
                  <a:lnTo>
                    <a:pt x="302" y="1"/>
                  </a:lnTo>
                  <a:lnTo>
                    <a:pt x="2783" y="1"/>
                  </a:lnTo>
                  <a:lnTo>
                    <a:pt x="3109" y="1"/>
                  </a:lnTo>
                  <a:lnTo>
                    <a:pt x="5590" y="1"/>
                  </a:lnTo>
                  <a:lnTo>
                    <a:pt x="5866" y="1"/>
                  </a:lnTo>
                  <a:lnTo>
                    <a:pt x="5891" y="302"/>
                  </a:lnTo>
                  <a:cubicBezTo>
                    <a:pt x="5941" y="1680"/>
                    <a:pt x="5966" y="3084"/>
                    <a:pt x="5991" y="4462"/>
                  </a:cubicBezTo>
                  <a:lnTo>
                    <a:pt x="5991" y="4763"/>
                  </a:lnTo>
                  <a:lnTo>
                    <a:pt x="5991" y="4763"/>
                  </a:lnTo>
                  <a:lnTo>
                    <a:pt x="5991" y="4763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8" name="Google Shape;1178;p33"/>
            <p:cNvSpPr/>
            <p:nvPr/>
          </p:nvSpPr>
          <p:spPr>
            <a:xfrm>
              <a:off x="4434613" y="3938828"/>
              <a:ext cx="491851" cy="250507"/>
            </a:xfrm>
            <a:custGeom>
              <a:avLst/>
              <a:gdLst/>
              <a:ahLst/>
              <a:cxnLst/>
              <a:rect l="l" t="t" r="r" b="b"/>
              <a:pathLst>
                <a:path w="24262" h="12357" extrusionOk="0">
                  <a:moveTo>
                    <a:pt x="15389" y="8422"/>
                  </a:moveTo>
                  <a:lnTo>
                    <a:pt x="15389" y="8547"/>
                  </a:lnTo>
                  <a:cubicBezTo>
                    <a:pt x="15364" y="9725"/>
                    <a:pt x="15339" y="10903"/>
                    <a:pt x="15339" y="12056"/>
                  </a:cubicBezTo>
                  <a:lnTo>
                    <a:pt x="15314" y="12357"/>
                  </a:lnTo>
                  <a:lnTo>
                    <a:pt x="15038" y="12357"/>
                  </a:lnTo>
                  <a:lnTo>
                    <a:pt x="12206" y="12357"/>
                  </a:lnTo>
                  <a:lnTo>
                    <a:pt x="11830" y="12357"/>
                  </a:lnTo>
                  <a:lnTo>
                    <a:pt x="8998" y="12357"/>
                  </a:lnTo>
                  <a:lnTo>
                    <a:pt x="8697" y="12357"/>
                  </a:lnTo>
                  <a:lnTo>
                    <a:pt x="8697" y="12056"/>
                  </a:lnTo>
                  <a:lnTo>
                    <a:pt x="8697" y="8547"/>
                  </a:lnTo>
                  <a:lnTo>
                    <a:pt x="8697" y="8121"/>
                  </a:lnTo>
                  <a:lnTo>
                    <a:pt x="8697" y="4211"/>
                  </a:lnTo>
                  <a:lnTo>
                    <a:pt x="8697" y="3785"/>
                  </a:lnTo>
                  <a:cubicBezTo>
                    <a:pt x="8697" y="2633"/>
                    <a:pt x="8697" y="1455"/>
                    <a:pt x="8697" y="277"/>
                  </a:cubicBezTo>
                  <a:lnTo>
                    <a:pt x="8697" y="1"/>
                  </a:lnTo>
                  <a:lnTo>
                    <a:pt x="8973" y="1"/>
                  </a:lnTo>
                  <a:lnTo>
                    <a:pt x="11930" y="1"/>
                  </a:lnTo>
                  <a:lnTo>
                    <a:pt x="12306" y="1"/>
                  </a:lnTo>
                  <a:lnTo>
                    <a:pt x="15239" y="1"/>
                  </a:lnTo>
                  <a:lnTo>
                    <a:pt x="15539" y="1"/>
                  </a:lnTo>
                  <a:lnTo>
                    <a:pt x="15539" y="277"/>
                  </a:lnTo>
                  <a:cubicBezTo>
                    <a:pt x="15539" y="1455"/>
                    <a:pt x="15514" y="2633"/>
                    <a:pt x="15489" y="3810"/>
                  </a:cubicBezTo>
                  <a:lnTo>
                    <a:pt x="15489" y="4086"/>
                  </a:lnTo>
                  <a:lnTo>
                    <a:pt x="15464" y="4086"/>
                  </a:lnTo>
                  <a:lnTo>
                    <a:pt x="15464" y="4211"/>
                  </a:lnTo>
                  <a:cubicBezTo>
                    <a:pt x="15464" y="5515"/>
                    <a:pt x="15439" y="6818"/>
                    <a:pt x="15414" y="8146"/>
                  </a:cubicBezTo>
                  <a:lnTo>
                    <a:pt x="15414" y="8422"/>
                  </a:lnTo>
                  <a:close/>
                  <a:moveTo>
                    <a:pt x="24086" y="4086"/>
                  </a:moveTo>
                  <a:lnTo>
                    <a:pt x="24086" y="4211"/>
                  </a:lnTo>
                  <a:cubicBezTo>
                    <a:pt x="24011" y="5540"/>
                    <a:pt x="23985" y="6843"/>
                    <a:pt x="23910" y="8146"/>
                  </a:cubicBezTo>
                  <a:lnTo>
                    <a:pt x="23910" y="8247"/>
                  </a:lnTo>
                  <a:lnTo>
                    <a:pt x="23910" y="8247"/>
                  </a:lnTo>
                  <a:lnTo>
                    <a:pt x="23910" y="8572"/>
                  </a:lnTo>
                  <a:cubicBezTo>
                    <a:pt x="23835" y="9725"/>
                    <a:pt x="23785" y="10903"/>
                    <a:pt x="23735" y="12056"/>
                  </a:cubicBezTo>
                  <a:lnTo>
                    <a:pt x="23735" y="12357"/>
                  </a:lnTo>
                  <a:lnTo>
                    <a:pt x="23459" y="12357"/>
                  </a:lnTo>
                  <a:lnTo>
                    <a:pt x="20602" y="12357"/>
                  </a:lnTo>
                  <a:lnTo>
                    <a:pt x="20226" y="12357"/>
                  </a:lnTo>
                  <a:lnTo>
                    <a:pt x="17419" y="12357"/>
                  </a:lnTo>
                  <a:lnTo>
                    <a:pt x="17118" y="12357"/>
                  </a:lnTo>
                  <a:lnTo>
                    <a:pt x="17118" y="12056"/>
                  </a:lnTo>
                  <a:cubicBezTo>
                    <a:pt x="17143" y="10878"/>
                    <a:pt x="17193" y="9700"/>
                    <a:pt x="17218" y="8547"/>
                  </a:cubicBezTo>
                  <a:lnTo>
                    <a:pt x="17218" y="8347"/>
                  </a:lnTo>
                  <a:lnTo>
                    <a:pt x="17218" y="8121"/>
                  </a:lnTo>
                  <a:cubicBezTo>
                    <a:pt x="17269" y="6818"/>
                    <a:pt x="17294" y="5515"/>
                    <a:pt x="17319" y="4211"/>
                  </a:cubicBezTo>
                  <a:lnTo>
                    <a:pt x="17319" y="4086"/>
                  </a:lnTo>
                  <a:lnTo>
                    <a:pt x="17319" y="4086"/>
                  </a:lnTo>
                  <a:lnTo>
                    <a:pt x="17319" y="3961"/>
                  </a:lnTo>
                  <a:lnTo>
                    <a:pt x="17319" y="3911"/>
                  </a:lnTo>
                  <a:lnTo>
                    <a:pt x="17319" y="3911"/>
                  </a:lnTo>
                  <a:lnTo>
                    <a:pt x="17319" y="3785"/>
                  </a:lnTo>
                  <a:cubicBezTo>
                    <a:pt x="17369" y="2607"/>
                    <a:pt x="17394" y="1455"/>
                    <a:pt x="17419" y="277"/>
                  </a:cubicBezTo>
                  <a:lnTo>
                    <a:pt x="17419" y="1"/>
                  </a:lnTo>
                  <a:lnTo>
                    <a:pt x="17720" y="1"/>
                  </a:lnTo>
                  <a:lnTo>
                    <a:pt x="20627" y="1"/>
                  </a:lnTo>
                  <a:lnTo>
                    <a:pt x="21028" y="1"/>
                  </a:lnTo>
                  <a:lnTo>
                    <a:pt x="23960" y="1"/>
                  </a:lnTo>
                  <a:lnTo>
                    <a:pt x="24261" y="1"/>
                  </a:lnTo>
                  <a:lnTo>
                    <a:pt x="24261" y="302"/>
                  </a:lnTo>
                  <a:cubicBezTo>
                    <a:pt x="24211" y="1455"/>
                    <a:pt x="24161" y="2633"/>
                    <a:pt x="24111" y="3810"/>
                  </a:cubicBezTo>
                  <a:lnTo>
                    <a:pt x="24086" y="4086"/>
                  </a:lnTo>
                  <a:close/>
                  <a:moveTo>
                    <a:pt x="6868" y="4086"/>
                  </a:moveTo>
                  <a:lnTo>
                    <a:pt x="6868" y="4211"/>
                  </a:lnTo>
                  <a:cubicBezTo>
                    <a:pt x="6868" y="5515"/>
                    <a:pt x="6893" y="6818"/>
                    <a:pt x="6893" y="8121"/>
                  </a:cubicBezTo>
                  <a:lnTo>
                    <a:pt x="6918" y="8422"/>
                  </a:lnTo>
                  <a:lnTo>
                    <a:pt x="6893" y="8422"/>
                  </a:lnTo>
                  <a:lnTo>
                    <a:pt x="6893" y="8547"/>
                  </a:lnTo>
                  <a:cubicBezTo>
                    <a:pt x="6893" y="9725"/>
                    <a:pt x="6918" y="10878"/>
                    <a:pt x="6918" y="12056"/>
                  </a:cubicBezTo>
                  <a:lnTo>
                    <a:pt x="6918" y="12357"/>
                  </a:lnTo>
                  <a:lnTo>
                    <a:pt x="6642" y="12357"/>
                  </a:lnTo>
                  <a:lnTo>
                    <a:pt x="3810" y="12357"/>
                  </a:lnTo>
                  <a:lnTo>
                    <a:pt x="3409" y="12357"/>
                  </a:lnTo>
                  <a:lnTo>
                    <a:pt x="602" y="12357"/>
                  </a:lnTo>
                  <a:lnTo>
                    <a:pt x="301" y="12357"/>
                  </a:lnTo>
                  <a:lnTo>
                    <a:pt x="301" y="12056"/>
                  </a:lnTo>
                  <a:cubicBezTo>
                    <a:pt x="276" y="10903"/>
                    <a:pt x="251" y="9725"/>
                    <a:pt x="226" y="8547"/>
                  </a:cubicBezTo>
                  <a:lnTo>
                    <a:pt x="226" y="8422"/>
                  </a:lnTo>
                  <a:lnTo>
                    <a:pt x="226" y="8422"/>
                  </a:lnTo>
                  <a:lnTo>
                    <a:pt x="201" y="8146"/>
                  </a:lnTo>
                  <a:cubicBezTo>
                    <a:pt x="176" y="6843"/>
                    <a:pt x="126" y="5515"/>
                    <a:pt x="101" y="4211"/>
                  </a:cubicBezTo>
                  <a:lnTo>
                    <a:pt x="101" y="4086"/>
                  </a:lnTo>
                  <a:lnTo>
                    <a:pt x="101" y="4086"/>
                  </a:lnTo>
                  <a:lnTo>
                    <a:pt x="76" y="3810"/>
                  </a:lnTo>
                  <a:cubicBezTo>
                    <a:pt x="76" y="2633"/>
                    <a:pt x="25" y="1455"/>
                    <a:pt x="0" y="302"/>
                  </a:cubicBezTo>
                  <a:lnTo>
                    <a:pt x="0" y="1"/>
                  </a:lnTo>
                  <a:lnTo>
                    <a:pt x="301" y="1"/>
                  </a:lnTo>
                  <a:lnTo>
                    <a:pt x="3208" y="1"/>
                  </a:lnTo>
                  <a:lnTo>
                    <a:pt x="3609" y="1"/>
                  </a:lnTo>
                  <a:lnTo>
                    <a:pt x="6542" y="1"/>
                  </a:lnTo>
                  <a:lnTo>
                    <a:pt x="6842" y="1"/>
                  </a:lnTo>
                  <a:lnTo>
                    <a:pt x="6842" y="277"/>
                  </a:lnTo>
                  <a:cubicBezTo>
                    <a:pt x="6842" y="1455"/>
                    <a:pt x="6868" y="2633"/>
                    <a:pt x="6868" y="3785"/>
                  </a:cubicBezTo>
                  <a:lnTo>
                    <a:pt x="6868" y="4086"/>
                  </a:lnTo>
                  <a:lnTo>
                    <a:pt x="6868" y="4086"/>
                  </a:lnTo>
                  <a:lnTo>
                    <a:pt x="6868" y="4086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9" name="Google Shape;1179;p33"/>
            <p:cNvSpPr/>
            <p:nvPr/>
          </p:nvSpPr>
          <p:spPr>
            <a:xfrm>
              <a:off x="4314188" y="4210170"/>
              <a:ext cx="731148" cy="45248"/>
            </a:xfrm>
            <a:custGeom>
              <a:avLst/>
              <a:gdLst/>
              <a:ahLst/>
              <a:cxnLst/>
              <a:rect l="l" t="t" r="r" b="b"/>
              <a:pathLst>
                <a:path w="36066" h="2232" extrusionOk="0">
                  <a:moveTo>
                    <a:pt x="36066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36066" y="2231"/>
                  </a:lnTo>
                  <a:lnTo>
                    <a:pt x="36066" y="0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0" name="Google Shape;1180;p33"/>
            <p:cNvSpPr/>
            <p:nvPr/>
          </p:nvSpPr>
          <p:spPr>
            <a:xfrm>
              <a:off x="4271512" y="4255400"/>
              <a:ext cx="816515" cy="45228"/>
            </a:xfrm>
            <a:custGeom>
              <a:avLst/>
              <a:gdLst/>
              <a:ahLst/>
              <a:cxnLst/>
              <a:rect l="l" t="t" r="r" b="b"/>
              <a:pathLst>
                <a:path w="40277" h="2231" extrusionOk="0">
                  <a:moveTo>
                    <a:pt x="40276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40276" y="0"/>
                  </a:lnTo>
                  <a:lnTo>
                    <a:pt x="40276" y="2231"/>
                  </a:lnTo>
                  <a:close/>
                </a:path>
              </a:pathLst>
            </a:custGeom>
            <a:solidFill>
              <a:srgbClr val="372A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1" name="Google Shape;1181;p33"/>
            <p:cNvSpPr/>
            <p:nvPr/>
          </p:nvSpPr>
          <p:spPr>
            <a:xfrm>
              <a:off x="4251684" y="3029820"/>
              <a:ext cx="859696" cy="44741"/>
            </a:xfrm>
            <a:custGeom>
              <a:avLst/>
              <a:gdLst/>
              <a:ahLst/>
              <a:cxnLst/>
              <a:rect l="l" t="t" r="r" b="b"/>
              <a:pathLst>
                <a:path w="42407" h="2207" extrusionOk="0">
                  <a:moveTo>
                    <a:pt x="1" y="2206"/>
                  </a:moveTo>
                  <a:lnTo>
                    <a:pt x="42407" y="2206"/>
                  </a:lnTo>
                  <a:lnTo>
                    <a:pt x="42407" y="1"/>
                  </a:lnTo>
                  <a:lnTo>
                    <a:pt x="1" y="1"/>
                  </a:lnTo>
                  <a:lnTo>
                    <a:pt x="1" y="220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2" name="Google Shape;1182;p33"/>
            <p:cNvSpPr/>
            <p:nvPr/>
          </p:nvSpPr>
          <p:spPr>
            <a:xfrm>
              <a:off x="4251684" y="3092831"/>
              <a:ext cx="859696" cy="22381"/>
            </a:xfrm>
            <a:custGeom>
              <a:avLst/>
              <a:gdLst/>
              <a:ahLst/>
              <a:cxnLst/>
              <a:rect l="l" t="t" r="r" b="b"/>
              <a:pathLst>
                <a:path w="42407" h="1104" extrusionOk="0">
                  <a:moveTo>
                    <a:pt x="1" y="1103"/>
                  </a:moveTo>
                  <a:lnTo>
                    <a:pt x="42407" y="1103"/>
                  </a:lnTo>
                  <a:lnTo>
                    <a:pt x="42407" y="0"/>
                  </a:lnTo>
                  <a:lnTo>
                    <a:pt x="1" y="0"/>
                  </a:lnTo>
                  <a:lnTo>
                    <a:pt x="1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3" name="Google Shape;1183;p33"/>
            <p:cNvSpPr/>
            <p:nvPr/>
          </p:nvSpPr>
          <p:spPr>
            <a:xfrm>
              <a:off x="4293853" y="3817389"/>
              <a:ext cx="766219" cy="17820"/>
            </a:xfrm>
            <a:custGeom>
              <a:avLst/>
              <a:gdLst/>
              <a:ahLst/>
              <a:cxnLst/>
              <a:rect l="l" t="t" r="r" b="b"/>
              <a:pathLst>
                <a:path w="37796" h="879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302"/>
                    <a:pt x="76" y="577"/>
                    <a:pt x="101" y="878"/>
                  </a:cubicBezTo>
                  <a:lnTo>
                    <a:pt x="18898" y="878"/>
                  </a:lnTo>
                  <a:lnTo>
                    <a:pt x="37670" y="878"/>
                  </a:lnTo>
                  <a:cubicBezTo>
                    <a:pt x="37720" y="577"/>
                    <a:pt x="37771" y="302"/>
                    <a:pt x="377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4" name="Google Shape;1184;p33"/>
            <p:cNvSpPr/>
            <p:nvPr/>
          </p:nvSpPr>
          <p:spPr>
            <a:xfrm>
              <a:off x="4770972" y="2848939"/>
              <a:ext cx="104687" cy="109249"/>
            </a:xfrm>
            <a:custGeom>
              <a:avLst/>
              <a:gdLst/>
              <a:ahLst/>
              <a:cxnLst/>
              <a:rect l="l" t="t" r="r" b="b"/>
              <a:pathLst>
                <a:path w="5164" h="5389" extrusionOk="0">
                  <a:moveTo>
                    <a:pt x="1" y="5389"/>
                  </a:moveTo>
                  <a:lnTo>
                    <a:pt x="5164" y="2657"/>
                  </a:lnTo>
                  <a:lnTo>
                    <a:pt x="76" y="0"/>
                  </a:lnTo>
                  <a:cubicBezTo>
                    <a:pt x="26" y="1780"/>
                    <a:pt x="1" y="3584"/>
                    <a:pt x="1" y="5389"/>
                  </a:cubicBezTo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5" name="Google Shape;1185;p33"/>
            <p:cNvSpPr/>
            <p:nvPr/>
          </p:nvSpPr>
          <p:spPr>
            <a:xfrm>
              <a:off x="4683593" y="2799654"/>
              <a:ext cx="112289" cy="151415"/>
            </a:xfrm>
            <a:custGeom>
              <a:avLst/>
              <a:gdLst/>
              <a:ahLst/>
              <a:cxnLst/>
              <a:rect l="l" t="t" r="r" b="b"/>
              <a:pathLst>
                <a:path w="5539" h="7469" extrusionOk="0">
                  <a:moveTo>
                    <a:pt x="75" y="0"/>
                  </a:moveTo>
                  <a:lnTo>
                    <a:pt x="5539" y="1404"/>
                  </a:lnTo>
                  <a:lnTo>
                    <a:pt x="5539" y="6115"/>
                  </a:lnTo>
                  <a:lnTo>
                    <a:pt x="0" y="746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6" name="Google Shape;1186;p33"/>
            <p:cNvSpPr/>
            <p:nvPr/>
          </p:nvSpPr>
          <p:spPr>
            <a:xfrm>
              <a:off x="4682052" y="2798640"/>
              <a:ext cx="7136" cy="231188"/>
            </a:xfrm>
            <a:custGeom>
              <a:avLst/>
              <a:gdLst/>
              <a:ahLst/>
              <a:cxnLst/>
              <a:rect l="l" t="t" r="r" b="b"/>
              <a:pathLst>
                <a:path w="352" h="11404" extrusionOk="0">
                  <a:moveTo>
                    <a:pt x="352" y="11228"/>
                  </a:moveTo>
                  <a:cubicBezTo>
                    <a:pt x="352" y="11328"/>
                    <a:pt x="277" y="11404"/>
                    <a:pt x="176" y="11404"/>
                  </a:cubicBezTo>
                  <a:cubicBezTo>
                    <a:pt x="76" y="11404"/>
                    <a:pt x="1" y="11328"/>
                    <a:pt x="1" y="11228"/>
                  </a:cubicBezTo>
                  <a:lnTo>
                    <a:pt x="1" y="201"/>
                  </a:lnTo>
                  <a:cubicBezTo>
                    <a:pt x="1" y="100"/>
                    <a:pt x="76" y="0"/>
                    <a:pt x="176" y="0"/>
                  </a:cubicBezTo>
                  <a:cubicBezTo>
                    <a:pt x="277" y="0"/>
                    <a:pt x="352" y="100"/>
                    <a:pt x="352" y="201"/>
                  </a:cubicBezTo>
                  <a:lnTo>
                    <a:pt x="352" y="11228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7" name="Google Shape;1187;p33"/>
            <p:cNvSpPr/>
            <p:nvPr/>
          </p:nvSpPr>
          <p:spPr>
            <a:xfrm>
              <a:off x="4505246" y="3850435"/>
              <a:ext cx="39126" cy="53864"/>
            </a:xfrm>
            <a:custGeom>
              <a:avLst/>
              <a:gdLst/>
              <a:ahLst/>
              <a:cxnLst/>
              <a:rect l="l" t="t" r="r" b="b"/>
              <a:pathLst>
                <a:path w="1930" h="2657" extrusionOk="0">
                  <a:moveTo>
                    <a:pt x="952" y="0"/>
                  </a:moveTo>
                  <a:cubicBezTo>
                    <a:pt x="677" y="0"/>
                    <a:pt x="451" y="75"/>
                    <a:pt x="276" y="201"/>
                  </a:cubicBezTo>
                  <a:cubicBezTo>
                    <a:pt x="100" y="326"/>
                    <a:pt x="0" y="501"/>
                    <a:pt x="0" y="702"/>
                  </a:cubicBezTo>
                  <a:cubicBezTo>
                    <a:pt x="0" y="927"/>
                    <a:pt x="75" y="1078"/>
                    <a:pt x="251" y="1203"/>
                  </a:cubicBezTo>
                  <a:cubicBezTo>
                    <a:pt x="401" y="1328"/>
                    <a:pt x="627" y="1429"/>
                    <a:pt x="927" y="1529"/>
                  </a:cubicBezTo>
                  <a:cubicBezTo>
                    <a:pt x="1103" y="1579"/>
                    <a:pt x="1228" y="1629"/>
                    <a:pt x="1303" y="1704"/>
                  </a:cubicBezTo>
                  <a:cubicBezTo>
                    <a:pt x="1379" y="1754"/>
                    <a:pt x="1404" y="1830"/>
                    <a:pt x="1404" y="1930"/>
                  </a:cubicBezTo>
                  <a:cubicBezTo>
                    <a:pt x="1404" y="2030"/>
                    <a:pt x="1379" y="2105"/>
                    <a:pt x="1303" y="2155"/>
                  </a:cubicBezTo>
                  <a:cubicBezTo>
                    <a:pt x="1228" y="2231"/>
                    <a:pt x="1128" y="2256"/>
                    <a:pt x="978" y="2256"/>
                  </a:cubicBezTo>
                  <a:cubicBezTo>
                    <a:pt x="877" y="2256"/>
                    <a:pt x="777" y="2231"/>
                    <a:pt x="677" y="2206"/>
                  </a:cubicBezTo>
                  <a:cubicBezTo>
                    <a:pt x="602" y="2180"/>
                    <a:pt x="526" y="2155"/>
                    <a:pt x="476" y="2105"/>
                  </a:cubicBezTo>
                  <a:lnTo>
                    <a:pt x="401" y="1729"/>
                  </a:lnTo>
                  <a:lnTo>
                    <a:pt x="0" y="1729"/>
                  </a:lnTo>
                  <a:lnTo>
                    <a:pt x="0" y="2281"/>
                  </a:lnTo>
                  <a:cubicBezTo>
                    <a:pt x="125" y="2406"/>
                    <a:pt x="251" y="2481"/>
                    <a:pt x="426" y="2556"/>
                  </a:cubicBezTo>
                  <a:cubicBezTo>
                    <a:pt x="602" y="2607"/>
                    <a:pt x="777" y="2657"/>
                    <a:pt x="978" y="2657"/>
                  </a:cubicBezTo>
                  <a:cubicBezTo>
                    <a:pt x="1253" y="2657"/>
                    <a:pt x="1504" y="2581"/>
                    <a:pt x="1679" y="2456"/>
                  </a:cubicBezTo>
                  <a:cubicBezTo>
                    <a:pt x="1855" y="2331"/>
                    <a:pt x="1930" y="2155"/>
                    <a:pt x="1930" y="1930"/>
                  </a:cubicBezTo>
                  <a:cubicBezTo>
                    <a:pt x="1930" y="1729"/>
                    <a:pt x="1855" y="1554"/>
                    <a:pt x="1704" y="1429"/>
                  </a:cubicBezTo>
                  <a:cubicBezTo>
                    <a:pt x="1554" y="1278"/>
                    <a:pt x="1353" y="1178"/>
                    <a:pt x="1053" y="1103"/>
                  </a:cubicBezTo>
                  <a:cubicBezTo>
                    <a:pt x="877" y="1053"/>
                    <a:pt x="727" y="977"/>
                    <a:pt x="652" y="927"/>
                  </a:cubicBezTo>
                  <a:cubicBezTo>
                    <a:pt x="551" y="877"/>
                    <a:pt x="526" y="802"/>
                    <a:pt x="526" y="702"/>
                  </a:cubicBezTo>
                  <a:cubicBezTo>
                    <a:pt x="526" y="627"/>
                    <a:pt x="551" y="551"/>
                    <a:pt x="627" y="476"/>
                  </a:cubicBezTo>
                  <a:cubicBezTo>
                    <a:pt x="727" y="426"/>
                    <a:pt x="827" y="401"/>
                    <a:pt x="978" y="401"/>
                  </a:cubicBezTo>
                  <a:cubicBezTo>
                    <a:pt x="1053" y="401"/>
                    <a:pt x="1153" y="401"/>
                    <a:pt x="1253" y="426"/>
                  </a:cubicBezTo>
                  <a:cubicBezTo>
                    <a:pt x="1328" y="451"/>
                    <a:pt x="1404" y="476"/>
                    <a:pt x="1429" y="501"/>
                  </a:cubicBezTo>
                  <a:lnTo>
                    <a:pt x="1504" y="852"/>
                  </a:lnTo>
                  <a:lnTo>
                    <a:pt x="1905" y="852"/>
                  </a:lnTo>
                  <a:lnTo>
                    <a:pt x="1905" y="326"/>
                  </a:lnTo>
                  <a:cubicBezTo>
                    <a:pt x="1780" y="226"/>
                    <a:pt x="1654" y="150"/>
                    <a:pt x="1479" y="75"/>
                  </a:cubicBezTo>
                  <a:cubicBezTo>
                    <a:pt x="1328" y="25"/>
                    <a:pt x="1128" y="0"/>
                    <a:pt x="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8" name="Google Shape;1188;p33"/>
            <p:cNvSpPr/>
            <p:nvPr/>
          </p:nvSpPr>
          <p:spPr>
            <a:xfrm>
              <a:off x="4561120" y="3850435"/>
              <a:ext cx="42714" cy="53864"/>
            </a:xfrm>
            <a:custGeom>
              <a:avLst/>
              <a:gdLst/>
              <a:ahLst/>
              <a:cxnLst/>
              <a:rect l="l" t="t" r="r" b="b"/>
              <a:pathLst>
                <a:path w="2107" h="2657" extrusionOk="0">
                  <a:moveTo>
                    <a:pt x="1179" y="0"/>
                  </a:moveTo>
                  <a:cubicBezTo>
                    <a:pt x="828" y="0"/>
                    <a:pt x="552" y="100"/>
                    <a:pt x="327" y="351"/>
                  </a:cubicBezTo>
                  <a:cubicBezTo>
                    <a:pt x="101" y="602"/>
                    <a:pt x="1" y="902"/>
                    <a:pt x="1" y="1278"/>
                  </a:cubicBezTo>
                  <a:lnTo>
                    <a:pt x="1" y="1353"/>
                  </a:lnTo>
                  <a:cubicBezTo>
                    <a:pt x="1" y="1729"/>
                    <a:pt x="101" y="2055"/>
                    <a:pt x="327" y="2281"/>
                  </a:cubicBezTo>
                  <a:cubicBezTo>
                    <a:pt x="552" y="2531"/>
                    <a:pt x="828" y="2657"/>
                    <a:pt x="1179" y="2657"/>
                  </a:cubicBezTo>
                  <a:cubicBezTo>
                    <a:pt x="1379" y="2657"/>
                    <a:pt x="1555" y="2607"/>
                    <a:pt x="1705" y="2531"/>
                  </a:cubicBezTo>
                  <a:cubicBezTo>
                    <a:pt x="1881" y="2456"/>
                    <a:pt x="2006" y="2381"/>
                    <a:pt x="2106" y="2256"/>
                  </a:cubicBezTo>
                  <a:lnTo>
                    <a:pt x="2106" y="1729"/>
                  </a:lnTo>
                  <a:lnTo>
                    <a:pt x="1730" y="1729"/>
                  </a:lnTo>
                  <a:lnTo>
                    <a:pt x="1680" y="2080"/>
                  </a:lnTo>
                  <a:cubicBezTo>
                    <a:pt x="1630" y="2130"/>
                    <a:pt x="1555" y="2180"/>
                    <a:pt x="1480" y="2206"/>
                  </a:cubicBezTo>
                  <a:cubicBezTo>
                    <a:pt x="1405" y="2231"/>
                    <a:pt x="1304" y="2256"/>
                    <a:pt x="1204" y="2256"/>
                  </a:cubicBezTo>
                  <a:cubicBezTo>
                    <a:pt x="978" y="2256"/>
                    <a:pt x="803" y="2155"/>
                    <a:pt x="703" y="2005"/>
                  </a:cubicBezTo>
                  <a:cubicBezTo>
                    <a:pt x="577" y="1830"/>
                    <a:pt x="502" y="1629"/>
                    <a:pt x="502" y="1353"/>
                  </a:cubicBezTo>
                  <a:lnTo>
                    <a:pt x="502" y="1278"/>
                  </a:lnTo>
                  <a:cubicBezTo>
                    <a:pt x="502" y="1003"/>
                    <a:pt x="577" y="802"/>
                    <a:pt x="703" y="627"/>
                  </a:cubicBezTo>
                  <a:cubicBezTo>
                    <a:pt x="803" y="476"/>
                    <a:pt x="978" y="401"/>
                    <a:pt x="1204" y="401"/>
                  </a:cubicBezTo>
                  <a:cubicBezTo>
                    <a:pt x="1304" y="401"/>
                    <a:pt x="1405" y="401"/>
                    <a:pt x="1480" y="426"/>
                  </a:cubicBezTo>
                  <a:cubicBezTo>
                    <a:pt x="1555" y="451"/>
                    <a:pt x="1630" y="501"/>
                    <a:pt x="1680" y="551"/>
                  </a:cubicBezTo>
                  <a:lnTo>
                    <a:pt x="1730" y="902"/>
                  </a:lnTo>
                  <a:lnTo>
                    <a:pt x="2106" y="902"/>
                  </a:lnTo>
                  <a:lnTo>
                    <a:pt x="2106" y="376"/>
                  </a:lnTo>
                  <a:cubicBezTo>
                    <a:pt x="2006" y="276"/>
                    <a:pt x="1881" y="175"/>
                    <a:pt x="1705" y="100"/>
                  </a:cubicBezTo>
                  <a:cubicBezTo>
                    <a:pt x="1555" y="25"/>
                    <a:pt x="1379" y="0"/>
                    <a:pt x="1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9" name="Google Shape;1189;p33"/>
            <p:cNvSpPr/>
            <p:nvPr/>
          </p:nvSpPr>
          <p:spPr>
            <a:xfrm>
              <a:off x="4621596" y="3850942"/>
              <a:ext cx="53377" cy="52344"/>
            </a:xfrm>
            <a:custGeom>
              <a:avLst/>
              <a:gdLst/>
              <a:ahLst/>
              <a:cxnLst/>
              <a:rect l="l" t="t" r="r" b="b"/>
              <a:pathLst>
                <a:path w="2633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053" y="2582"/>
                  </a:lnTo>
                  <a:lnTo>
                    <a:pt x="1053" y="2281"/>
                  </a:lnTo>
                  <a:lnTo>
                    <a:pt x="777" y="2231"/>
                  </a:lnTo>
                  <a:lnTo>
                    <a:pt x="777" y="1504"/>
                  </a:lnTo>
                  <a:lnTo>
                    <a:pt x="1830" y="1504"/>
                  </a:lnTo>
                  <a:lnTo>
                    <a:pt x="1830" y="2231"/>
                  </a:lnTo>
                  <a:lnTo>
                    <a:pt x="1554" y="2281"/>
                  </a:lnTo>
                  <a:lnTo>
                    <a:pt x="1554" y="2582"/>
                  </a:lnTo>
                  <a:lnTo>
                    <a:pt x="2632" y="2582"/>
                  </a:lnTo>
                  <a:lnTo>
                    <a:pt x="2632" y="2281"/>
                  </a:lnTo>
                  <a:lnTo>
                    <a:pt x="2356" y="2231"/>
                  </a:lnTo>
                  <a:lnTo>
                    <a:pt x="2356" y="376"/>
                  </a:lnTo>
                  <a:lnTo>
                    <a:pt x="2632" y="326"/>
                  </a:lnTo>
                  <a:lnTo>
                    <a:pt x="2632" y="0"/>
                  </a:lnTo>
                  <a:lnTo>
                    <a:pt x="1554" y="0"/>
                  </a:lnTo>
                  <a:lnTo>
                    <a:pt x="1554" y="326"/>
                  </a:lnTo>
                  <a:lnTo>
                    <a:pt x="1830" y="376"/>
                  </a:lnTo>
                  <a:lnTo>
                    <a:pt x="1830" y="1103"/>
                  </a:lnTo>
                  <a:lnTo>
                    <a:pt x="777" y="1103"/>
                  </a:lnTo>
                  <a:lnTo>
                    <a:pt x="777" y="376"/>
                  </a:lnTo>
                  <a:lnTo>
                    <a:pt x="1053" y="326"/>
                  </a:lnTo>
                  <a:lnTo>
                    <a:pt x="10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0" name="Google Shape;1190;p33"/>
            <p:cNvSpPr/>
            <p:nvPr/>
          </p:nvSpPr>
          <p:spPr>
            <a:xfrm>
              <a:off x="4691723" y="3850435"/>
              <a:ext cx="47782" cy="53864"/>
            </a:xfrm>
            <a:custGeom>
              <a:avLst/>
              <a:gdLst/>
              <a:ahLst/>
              <a:cxnLst/>
              <a:rect l="l" t="t" r="r" b="b"/>
              <a:pathLst>
                <a:path w="2357" h="2657" extrusionOk="0">
                  <a:moveTo>
                    <a:pt x="1178" y="401"/>
                  </a:moveTo>
                  <a:cubicBezTo>
                    <a:pt x="1379" y="401"/>
                    <a:pt x="1554" y="476"/>
                    <a:pt x="1654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3" y="2256"/>
                    <a:pt x="802" y="2155"/>
                    <a:pt x="677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677" y="652"/>
                  </a:cubicBezTo>
                  <a:cubicBezTo>
                    <a:pt x="802" y="476"/>
                    <a:pt x="953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2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2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31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31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1" name="Google Shape;1191;p33"/>
            <p:cNvSpPr/>
            <p:nvPr/>
          </p:nvSpPr>
          <p:spPr>
            <a:xfrm>
              <a:off x="4756254" y="3850435"/>
              <a:ext cx="47762" cy="53864"/>
            </a:xfrm>
            <a:custGeom>
              <a:avLst/>
              <a:gdLst/>
              <a:ahLst/>
              <a:cxnLst/>
              <a:rect l="l" t="t" r="r" b="b"/>
              <a:pathLst>
                <a:path w="2356" h="2657" extrusionOk="0">
                  <a:moveTo>
                    <a:pt x="1178" y="401"/>
                  </a:moveTo>
                  <a:cubicBezTo>
                    <a:pt x="1404" y="401"/>
                    <a:pt x="1554" y="476"/>
                    <a:pt x="1679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2" y="2256"/>
                    <a:pt x="802" y="2155"/>
                    <a:pt x="702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702" y="652"/>
                  </a:cubicBezTo>
                  <a:cubicBezTo>
                    <a:pt x="802" y="476"/>
                    <a:pt x="952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1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1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56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56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2" name="Google Shape;1192;p33"/>
            <p:cNvSpPr/>
            <p:nvPr/>
          </p:nvSpPr>
          <p:spPr>
            <a:xfrm>
              <a:off x="4820785" y="3850942"/>
              <a:ext cx="39126" cy="52344"/>
            </a:xfrm>
            <a:custGeom>
              <a:avLst/>
              <a:gdLst/>
              <a:ahLst/>
              <a:cxnLst/>
              <a:rect l="l" t="t" r="r" b="b"/>
              <a:pathLst>
                <a:path w="1930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930" y="2582"/>
                  </a:lnTo>
                  <a:lnTo>
                    <a:pt x="1930" y="1855"/>
                  </a:lnTo>
                  <a:lnTo>
                    <a:pt x="1554" y="1855"/>
                  </a:lnTo>
                  <a:lnTo>
                    <a:pt x="1529" y="2181"/>
                  </a:lnTo>
                  <a:lnTo>
                    <a:pt x="777" y="2181"/>
                  </a:lnTo>
                  <a:lnTo>
                    <a:pt x="777" y="376"/>
                  </a:lnTo>
                  <a:lnTo>
                    <a:pt x="1078" y="326"/>
                  </a:lnTo>
                  <a:lnTo>
                    <a:pt x="10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3" name="Google Shape;1193;p33"/>
          <p:cNvSpPr/>
          <p:nvPr/>
        </p:nvSpPr>
        <p:spPr>
          <a:xfrm flipH="1">
            <a:off x="1926918" y="210202"/>
            <a:ext cx="1666148" cy="52730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4" name="Google Shape;1194;p33"/>
          <p:cNvSpPr/>
          <p:nvPr/>
        </p:nvSpPr>
        <p:spPr>
          <a:xfrm>
            <a:off x="8886336" y="3522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5" name="Google Shape;1195;p33"/>
          <p:cNvSpPr/>
          <p:nvPr/>
        </p:nvSpPr>
        <p:spPr>
          <a:xfrm>
            <a:off x="1372404" y="3063052"/>
            <a:ext cx="856057" cy="356664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6" name="Google Shape;1196;p33"/>
          <p:cNvSpPr/>
          <p:nvPr/>
        </p:nvSpPr>
        <p:spPr>
          <a:xfrm>
            <a:off x="732669" y="238366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7" name="Google Shape;1197;p33"/>
          <p:cNvSpPr/>
          <p:nvPr/>
        </p:nvSpPr>
        <p:spPr>
          <a:xfrm flipH="1">
            <a:off x="10005110" y="3603051"/>
            <a:ext cx="1228892" cy="388907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281" y="2359059"/>
            <a:ext cx="99434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90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37"/>
          <p:cNvSpPr/>
          <p:nvPr/>
        </p:nvSpPr>
        <p:spPr>
          <a:xfrm>
            <a:off x="3183657" y="6603199"/>
            <a:ext cx="385563" cy="82708"/>
          </a:xfrm>
          <a:custGeom>
            <a:avLst/>
            <a:gdLst/>
            <a:ahLst/>
            <a:cxnLst/>
            <a:rect l="l" t="t" r="r" b="b"/>
            <a:pathLst>
              <a:path w="6918" h="1484" extrusionOk="0">
                <a:moveTo>
                  <a:pt x="6413" y="0"/>
                </a:moveTo>
                <a:cubicBezTo>
                  <a:pt x="6398" y="0"/>
                  <a:pt x="6382" y="1"/>
                  <a:pt x="6366" y="3"/>
                </a:cubicBezTo>
                <a:cubicBezTo>
                  <a:pt x="4436" y="228"/>
                  <a:pt x="2481" y="429"/>
                  <a:pt x="527" y="629"/>
                </a:cubicBezTo>
                <a:cubicBezTo>
                  <a:pt x="16" y="702"/>
                  <a:pt x="1" y="1483"/>
                  <a:pt x="482" y="1483"/>
                </a:cubicBezTo>
                <a:cubicBezTo>
                  <a:pt x="496" y="1483"/>
                  <a:pt x="511" y="1483"/>
                  <a:pt x="527" y="1481"/>
                </a:cubicBezTo>
                <a:cubicBezTo>
                  <a:pt x="2481" y="1256"/>
                  <a:pt x="4436" y="1055"/>
                  <a:pt x="6366" y="855"/>
                </a:cubicBezTo>
                <a:cubicBezTo>
                  <a:pt x="6901" y="782"/>
                  <a:pt x="6917" y="0"/>
                  <a:pt x="64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5" name="Google Shape;1265;p37"/>
          <p:cNvSpPr/>
          <p:nvPr/>
        </p:nvSpPr>
        <p:spPr>
          <a:xfrm>
            <a:off x="6038690" y="17818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6" name="Google Shape;1266;p37"/>
          <p:cNvSpPr/>
          <p:nvPr/>
        </p:nvSpPr>
        <p:spPr>
          <a:xfrm>
            <a:off x="7419798" y="8704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7" name="Google Shape;1267;p37"/>
          <p:cNvSpPr/>
          <p:nvPr/>
        </p:nvSpPr>
        <p:spPr>
          <a:xfrm>
            <a:off x="4306558" y="178796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995" y="1216725"/>
            <a:ext cx="10277291" cy="2185143"/>
          </a:xfrm>
          <a:prstGeom prst="rect">
            <a:avLst/>
          </a:prstGeom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456" y="1246804"/>
            <a:ext cx="2542544" cy="49082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0037CA-2806-4800-8E6D-B87956532D67}"/>
              </a:ext>
            </a:extLst>
          </p:cNvPr>
          <p:cNvSpPr txBox="1"/>
          <p:nvPr/>
        </p:nvSpPr>
        <p:spPr>
          <a:xfrm>
            <a:off x="556054" y="1513114"/>
            <a:ext cx="9208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đoán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Kẹo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D1B103-07C9-4FAB-85CD-E4076E1C3535}"/>
              </a:ext>
            </a:extLst>
          </p:cNvPr>
          <p:cNvSpPr txBox="1"/>
          <p:nvPr/>
        </p:nvSpPr>
        <p:spPr>
          <a:xfrm>
            <a:off x="556054" y="2631618"/>
            <a:ext cx="9306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lời khuyên cho bé Kẹo để sống tự lập hơn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1196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9727" y="4150269"/>
            <a:ext cx="1940377" cy="24791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16F99E-26C8-440C-B7E7-47B64E1823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52499" y="4063108"/>
            <a:ext cx="1776488" cy="25662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03575" y="2354914"/>
            <a:ext cx="5977618" cy="80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7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1103043" y="25903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9555EA62-A134-42E2-8037-00E333B7A74E}"/>
              </a:ext>
            </a:extLst>
          </p:cNvPr>
          <p:cNvSpPr txBox="1"/>
          <p:nvPr/>
        </p:nvSpPr>
        <p:spPr>
          <a:xfrm>
            <a:off x="5038222" y="2571529"/>
            <a:ext cx="6200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sức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800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49AEC24-D0E5-4CE9-84DC-757BCB7C6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022" y="1384469"/>
            <a:ext cx="5429956" cy="9595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5283" y="1349480"/>
            <a:ext cx="4237087" cy="8596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3623" y="2096672"/>
            <a:ext cx="1920406" cy="786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22F8C6-7775-41D7-B0BF-79806D0091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4884" y="2549997"/>
            <a:ext cx="5297883" cy="1072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4172A0-F28F-4633-B7EB-DE41FE3996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8963" y="3590352"/>
            <a:ext cx="619407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99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>
            <a:extLst>
              <a:ext uri="{FF2B5EF4-FFF2-40B4-BE49-F238E27FC236}">
                <a16:creationId xmlns:a16="http://schemas.microsoft.com/office/drawing/2014/main" id="{C5020FBA-E703-4932-AC74-6C340CA45B49}"/>
              </a:ext>
            </a:extLst>
          </p:cNvPr>
          <p:cNvSpPr txBox="1"/>
          <p:nvPr/>
        </p:nvSpPr>
        <p:spPr>
          <a:xfrm>
            <a:off x="4051079" y="-255999"/>
            <a:ext cx="36899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800" b="1" i="0" u="none" strike="noStrike" kern="1200" cap="none" spc="0" normalizeH="0" baseline="0" noProof="0" dirty="0">
                <a:ln>
                  <a:noFill/>
                </a:ln>
                <a:solidFill>
                  <a:srgbClr val="3AC5B9"/>
                </a:solidFill>
                <a:effectLst/>
                <a:uLnTx/>
                <a:uFillTx/>
                <a:latin typeface="#9Slide03 AmpleSoft Bold" panose="02000000000000000000" pitchFamily="2" charset="0"/>
                <a:ea typeface="字魂59号-创粗黑" panose="00000500000000000000" charset="-122"/>
                <a:cs typeface="+mn-cs"/>
              </a:rPr>
              <a:t>02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6768787-74C1-416F-BA06-F4BEEC93C5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/>
          <a:stretch/>
        </p:blipFill>
        <p:spPr>
          <a:xfrm>
            <a:off x="0" y="2057400"/>
            <a:ext cx="12192000" cy="59245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E5BAF23-35CF-4825-89C4-BDA39E35DE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>
            <a:off x="9715703" y="525429"/>
            <a:ext cx="844886" cy="82263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496081-BF6E-4F51-954C-09F3A36B4F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1162050" y="427850"/>
            <a:ext cx="914400" cy="96735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FD5DF66-BA55-468E-ABE8-61CCD65F44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" t="43255" r="64459" b="41870"/>
          <a:stretch/>
        </p:blipFill>
        <p:spPr>
          <a:xfrm>
            <a:off x="-15801" y="2349272"/>
            <a:ext cx="2537384" cy="16321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E60C6F4-DEF3-48FF-A0E8-295EF291F7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0107605" y="1730580"/>
            <a:ext cx="1523316" cy="169842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5FA4EE0-3AED-49FF-8187-23014218F027}"/>
              </a:ext>
            </a:extLst>
          </p:cNvPr>
          <p:cNvSpPr/>
          <p:nvPr/>
        </p:nvSpPr>
        <p:spPr>
          <a:xfrm>
            <a:off x="2537384" y="1730580"/>
            <a:ext cx="7435672" cy="22322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6E53679-80E8-4724-8CD9-434B0BEA12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45"/>
          <a:stretch/>
        </p:blipFill>
        <p:spPr>
          <a:xfrm>
            <a:off x="3872457" y="3834534"/>
            <a:ext cx="4447084" cy="270556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18DA30C-5A41-40C0-9134-E4246D6FED7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0"/>
          <a:stretch/>
        </p:blipFill>
        <p:spPr>
          <a:xfrm>
            <a:off x="0" y="3981450"/>
            <a:ext cx="12192000" cy="29958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311A7F-F6DF-EE08-F52D-7BBAB45A4C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038" y="1887249"/>
            <a:ext cx="5846518" cy="198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0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46"/>
          <p:cNvSpPr/>
          <p:nvPr/>
        </p:nvSpPr>
        <p:spPr>
          <a:xfrm>
            <a:off x="1660964" y="15581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878" y="1662810"/>
            <a:ext cx="9003416" cy="2185143"/>
          </a:xfrm>
          <a:prstGeom prst="rect">
            <a:avLst/>
          </a:prstGeom>
        </p:spPr>
      </p:pic>
      <p:grpSp>
        <p:nvGrpSpPr>
          <p:cNvPr id="145" name="Google Shape;1268;p37"/>
          <p:cNvGrpSpPr/>
          <p:nvPr/>
        </p:nvGrpSpPr>
        <p:grpSpPr>
          <a:xfrm>
            <a:off x="8172697" y="1535446"/>
            <a:ext cx="2072967" cy="4449667"/>
            <a:chOff x="6435050" y="1025875"/>
            <a:chExt cx="1554725" cy="3337250"/>
          </a:xfrm>
        </p:grpSpPr>
        <p:sp>
          <p:nvSpPr>
            <p:cNvPr id="146" name="Google Shape;1269;p37"/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70;p37"/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71;p37"/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72;p37"/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73;p37"/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74;p37"/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275;p37"/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276;p37"/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77;p37"/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278;p37"/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279;p37"/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280;p37"/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281;p37"/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282;p37"/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283;p37"/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284;p37"/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285;p37"/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286;p37"/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287;p37"/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288;p37"/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289;p37"/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290;p37"/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291;p37"/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292;p37"/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293;p37"/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1294;p37"/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1295;p37"/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296;p37"/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Google Shape;1297;p37"/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" name="Google Shape;1298;p37"/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299;p37"/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" name="Google Shape;1300;p37"/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1301;p37"/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" name="Google Shape;1302;p37"/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" name="Google Shape;1303;p37"/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" name="Google Shape;1304;p37"/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" name="Google Shape;1305;p37"/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" name="Google Shape;1306;p37"/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1307;p37"/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308;p37"/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309;p37"/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310;p37"/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311;p37"/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312;p37"/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313;p37"/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314;p37"/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315;p37"/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316;p37"/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" name="Google Shape;1317;p37"/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318;p37"/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319;p37"/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A236E35-DF35-40BE-95A9-3AE90F54B22A}"/>
              </a:ext>
            </a:extLst>
          </p:cNvPr>
          <p:cNvSpPr txBox="1"/>
          <p:nvPr/>
        </p:nvSpPr>
        <p:spPr>
          <a:xfrm>
            <a:off x="819149" y="2051966"/>
            <a:ext cx="7469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HĐ1: </a:t>
            </a:r>
            <a:r>
              <a:rPr lang="en-US" sz="3600" b="1" dirty="0" err="1">
                <a:solidFill>
                  <a:srgbClr val="002060"/>
                </a:solidFill>
              </a:rPr>
              <a:t>Kể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về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những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việc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em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nên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tự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làm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để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phục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vụ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bản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thân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62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5"/>
          <p:cNvSpPr/>
          <p:nvPr/>
        </p:nvSpPr>
        <p:spPr>
          <a:xfrm>
            <a:off x="7284907" y="2912612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462423" y="8203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3426564" y="6942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6217467" y="-52918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8703728" y="534944"/>
            <a:ext cx="2883273" cy="105050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673903" y="3367051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32" name="Google Shape;1232;p35"/>
          <p:cNvGrpSpPr/>
          <p:nvPr/>
        </p:nvGrpSpPr>
        <p:grpSpPr>
          <a:xfrm>
            <a:off x="6867544" y="5191634"/>
            <a:ext cx="5369067" cy="1690817"/>
            <a:chOff x="5150658" y="3893725"/>
            <a:chExt cx="4026800" cy="1268113"/>
          </a:xfrm>
        </p:grpSpPr>
        <p:sp>
          <p:nvSpPr>
            <p:cNvPr id="123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2503962" y="994238"/>
            <a:ext cx="9561887" cy="4038600"/>
            <a:chOff x="783163" y="1510969"/>
            <a:chExt cx="6293857" cy="4038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3163" y="1510969"/>
              <a:ext cx="6293857" cy="40386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1063028" y="1864273"/>
              <a:ext cx="57777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Trò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chủ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FAFA316-B45A-4EEB-BA61-D112A9E25B29}"/>
                </a:ext>
              </a:extLst>
            </p:cNvPr>
            <p:cNvSpPr txBox="1"/>
            <p:nvPr/>
          </p:nvSpPr>
          <p:spPr>
            <a:xfrm>
              <a:off x="1286788" y="2771585"/>
              <a:ext cx="537882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Luật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sẻ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thú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 </a:t>
              </a:r>
            </a:p>
          </p:txBody>
        </p:sp>
      </p:grpSp>
      <p:pic>
        <p:nvPicPr>
          <p:cNvPr id="3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47" y="3732525"/>
            <a:ext cx="3169447" cy="310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486</Words>
  <Application>Microsoft Office PowerPoint</Application>
  <PresentationFormat>Widescreen</PresentationFormat>
  <Paragraphs>73</Paragraphs>
  <Slides>28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微软雅黑</vt:lpstr>
      <vt:lpstr>#9Slide03 AmpleSoft Bold</vt:lpstr>
      <vt:lpstr>Arial</vt:lpstr>
      <vt:lpstr>Bebas Neue</vt:lpstr>
      <vt:lpstr>Calibri</vt:lpstr>
      <vt:lpstr>Calibri Light</vt:lpstr>
      <vt:lpstr>Chau Philomene One</vt:lpstr>
      <vt:lpstr>Coiny</vt:lpstr>
      <vt:lpstr>Didact Gothic</vt:lpstr>
      <vt:lpstr>Georgia</vt:lpstr>
      <vt:lpstr>Roboto Condensed Light</vt:lpstr>
      <vt:lpstr>Tahoma</vt:lpstr>
      <vt:lpstr>字魂70号-灵悦黑体</vt:lpstr>
      <vt:lpstr>千图网海量PPT模板www.58pic.com​​</vt:lpstr>
      <vt:lpstr>Eco-Friendly School Center by Slidesgo</vt:lpstr>
      <vt:lpstr>1_Simple Light</vt:lpstr>
      <vt:lpstr>2_Office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do trang</cp:lastModifiedBy>
  <cp:revision>38</cp:revision>
  <dcterms:created xsi:type="dcterms:W3CDTF">2021-12-03T14:25:58Z</dcterms:created>
  <dcterms:modified xsi:type="dcterms:W3CDTF">2025-12-26T00:49:41Z</dcterms:modified>
</cp:coreProperties>
</file>