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93" r:id="rId3"/>
    <p:sldMasterId id="2147483710" r:id="rId4"/>
    <p:sldMasterId id="2147483723" r:id="rId5"/>
    <p:sldMasterId id="2147483735" r:id="rId6"/>
    <p:sldMasterId id="2147483747" r:id="rId7"/>
  </p:sldMasterIdLst>
  <p:sldIdLst>
    <p:sldId id="257" r:id="rId8"/>
    <p:sldId id="259" r:id="rId9"/>
    <p:sldId id="339" r:id="rId10"/>
    <p:sldId id="265" r:id="rId11"/>
    <p:sldId id="350" r:id="rId12"/>
    <p:sldId id="335" r:id="rId13"/>
    <p:sldId id="266" r:id="rId14"/>
    <p:sldId id="268" r:id="rId15"/>
    <p:sldId id="346" r:id="rId16"/>
    <p:sldId id="2007577111" r:id="rId17"/>
    <p:sldId id="347" r:id="rId18"/>
    <p:sldId id="2007577112" r:id="rId19"/>
    <p:sldId id="345" r:id="rId20"/>
    <p:sldId id="2007577113" r:id="rId21"/>
    <p:sldId id="2007577114" r:id="rId22"/>
    <p:sldId id="342" r:id="rId23"/>
    <p:sldId id="273" r:id="rId24"/>
    <p:sldId id="260" r:id="rId25"/>
    <p:sldId id="262" r:id="rId26"/>
    <p:sldId id="263" r:id="rId27"/>
    <p:sldId id="261" r:id="rId28"/>
    <p:sldId id="264" r:id="rId29"/>
    <p:sldId id="344" r:id="rId30"/>
    <p:sldId id="349" r:id="rId31"/>
    <p:sldId id="2007577115" r:id="rId32"/>
    <p:sldId id="441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51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07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11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7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9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84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081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52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9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04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69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09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63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62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70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78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17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1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4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2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8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3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9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35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2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25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64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0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06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72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21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40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1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47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76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65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41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17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88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50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55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60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49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22691"/>
            <a:ext cx="12193057" cy="68585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2561" y="-155353"/>
            <a:ext cx="2738865" cy="1831337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81361" y="-318762"/>
            <a:ext cx="2427723" cy="1619723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94341" y="-261676"/>
            <a:ext cx="2427723" cy="161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43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22691"/>
            <a:ext cx="12193057" cy="6858594"/>
          </a:xfrm>
          <a:prstGeom prst="rect">
            <a:avLst/>
          </a:prstGeom>
        </p:spPr>
      </p:pic>
      <p:sp>
        <p:nvSpPr>
          <p:cNvPr id="10" name="Rounded Rectangle 9"/>
          <p:cNvSpPr/>
          <p:nvPr userDrawn="1"/>
        </p:nvSpPr>
        <p:spPr>
          <a:xfrm>
            <a:off x="476634" y="675098"/>
            <a:ext cx="11264900" cy="5913835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15332" y="-139018"/>
            <a:ext cx="2738865" cy="1831337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81361" y="-318762"/>
            <a:ext cx="2427723" cy="1619723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39538" y="-319723"/>
            <a:ext cx="2427723" cy="1619723"/>
          </a:xfrm>
          <a:prstGeom prst="rect">
            <a:avLst/>
          </a:prstGeom>
        </p:spPr>
      </p:pic>
      <p:pic>
        <p:nvPicPr>
          <p:cNvPr id="14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95676" y="-397344"/>
            <a:ext cx="2427723" cy="161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3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688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6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4588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601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494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796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346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599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473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898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99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30A06-5942-9C6B-12CB-CA5C949AA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790949-150D-EB28-32CA-1E4B4CFF7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A5446-D18C-AE31-3434-6E8E1284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9AC39-E70E-8F17-CAA4-D4BA06C4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63C0A-5437-F4AF-7DC0-113235D7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607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D0D18-51A5-3AEC-56B4-87B92C20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571D1-EA22-57AC-126D-2A13BC61D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3CD00-605B-24ED-CF4D-A80B58C2C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0FF54-E086-4328-F3F2-F981D558D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799AD-4922-EE68-7D65-ED8B160B6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596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A81B0-9231-67F2-C610-DF436A28B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0EDEF-DB8E-9CC6-0AA7-D9B8D60B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D7D62-D27C-7F9B-0354-99355C1CC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13CBF-94BE-334D-4CDA-F1BA0CA47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00214-BCBE-A821-9BC4-9023F175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131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B6BA2-73B7-31FD-D3F2-5B7286AB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2DD8A-5DB0-3C92-CD5B-74953B1FB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138706-1E5B-F8EE-1215-2F7037CB8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577FD-A18F-E907-A6A1-DB12ABB7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A3C78-EEC3-2696-CC6D-479B6B38E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88DBF-A404-238F-9B4B-0A601565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295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558FD-1DEE-C9C1-1923-69E650ADE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E71F-01ED-81F8-C67D-DFE39D074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269B0-18D5-060E-F297-1621BF505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378B95-B2DA-872F-4798-E0A893E4C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1A8147-6410-9A41-37C7-0A355693F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4BF60B-57E7-BEB5-DE84-1639AE01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68101-1A27-E1DB-2F8F-C8B9FB1F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FD931B-F2FB-8583-AAF7-F547E556D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688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9F303-90BD-3347-4A5C-70EEA1407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489E27-C0F2-D34A-D217-0C232377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4BB85-122B-1CC5-AAAC-937E00610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BDABC-A549-0108-5F05-8FE113B7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733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AE69D6-7520-0926-FC55-04EC74F79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DF066C-FFB2-BA74-75C1-A1B6003A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19244-646D-DD25-A241-2559B0E65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737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A7A66-0880-A9FC-42E6-94617482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FD40-AEF0-A95F-9C11-F4BC5EE7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D9242-CDCD-6F27-9A8D-B79130F9A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9837E-2057-11AF-DD51-63AC65B604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EBA48-4765-C52F-7CB9-55F4ECFC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D9C02-2456-A8E7-E805-52902E45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771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4CAC6-01F3-035F-82AF-CD77BD3C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926B7F-BEEF-5789-B1CC-A821FB5B7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142FF-9280-BC5C-DCB5-775D7D8BE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CC65E-26FF-C9D7-454A-9977598CE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E7CDF-D200-D60B-865C-23E1B586C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5F34E-1AAB-A279-943D-68F1FB7A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194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C7E05-7021-D73C-814E-02D480ED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789C79-388E-CE3A-9FA4-05B610A77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6259D-8F06-5FC1-0254-AD5EBD6C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2D933-8824-B1D2-2736-52960CE7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76D14-2EBA-040B-96AE-F42FD66C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35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41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4CEE28-8EFF-64D4-A161-AB250C47F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10D4EC-82EA-82FA-9818-F1CBC0491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54EDF-7164-DD23-63C4-A6D5ED51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4F041-CA66-E131-0041-213225F4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08442-C55F-C694-A4A7-E733C1A5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491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30A06-5942-9C6B-12CB-CA5C949AA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790949-150D-EB28-32CA-1E4B4CFF7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A5446-D18C-AE31-3434-6E8E1284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9AC39-E70E-8F17-CAA4-D4BA06C4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63C0A-5437-F4AF-7DC0-113235D7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253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D0D18-51A5-3AEC-56B4-87B92C20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571D1-EA22-57AC-126D-2A13BC61D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3CD00-605B-24ED-CF4D-A80B58C2C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0FF54-E086-4328-F3F2-F981D558D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799AD-4922-EE68-7D65-ED8B160B6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0810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A81B0-9231-67F2-C610-DF436A28B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0EDEF-DB8E-9CC6-0AA7-D9B8D60B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D7D62-D27C-7F9B-0354-99355C1CC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13CBF-94BE-334D-4CDA-F1BA0CA47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00214-BCBE-A821-9BC4-9023F175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597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B6BA2-73B7-31FD-D3F2-5B7286AB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2DD8A-5DB0-3C92-CD5B-74953B1FB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138706-1E5B-F8EE-1215-2F7037CB8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577FD-A18F-E907-A6A1-DB12ABB7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A3C78-EEC3-2696-CC6D-479B6B38E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88DBF-A404-238F-9B4B-0A601565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753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558FD-1DEE-C9C1-1923-69E650ADE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E71F-01ED-81F8-C67D-DFE39D074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269B0-18D5-060E-F297-1621BF505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378B95-B2DA-872F-4798-E0A893E4C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1A8147-6410-9A41-37C7-0A355693F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4BF60B-57E7-BEB5-DE84-1639AE01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68101-1A27-E1DB-2F8F-C8B9FB1F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FD931B-F2FB-8583-AAF7-F547E556D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0366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9F303-90BD-3347-4A5C-70EEA1407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489E27-C0F2-D34A-D217-0C232377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4BB85-122B-1CC5-AAAC-937E00610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BDABC-A549-0108-5F05-8FE113B7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210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AE69D6-7520-0926-FC55-04EC74F79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DF066C-FFB2-BA74-75C1-A1B6003A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19244-646D-DD25-A241-2559B0E65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647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A7A66-0880-A9FC-42E6-94617482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FD40-AEF0-A95F-9C11-F4BC5EE7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D9242-CDCD-6F27-9A8D-B79130F9A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9837E-2057-11AF-DD51-63AC65B604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EBA48-4765-C52F-7CB9-55F4ECFC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D9C02-2456-A8E7-E805-52902E45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378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4CAC6-01F3-035F-82AF-CD77BD3C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926B7F-BEEF-5789-B1CC-A821FB5B7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142FF-9280-BC5C-DCB5-775D7D8BE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CC65E-26FF-C9D7-454A-9977598CE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E7CDF-D200-D60B-865C-23E1B586C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5F34E-1AAB-A279-943D-68F1FB7A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6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79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C7E05-7021-D73C-814E-02D480ED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789C79-388E-CE3A-9FA4-05B610A77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6259D-8F06-5FC1-0254-AD5EBD6C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2D933-8824-B1D2-2736-52960CE7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76D14-2EBA-040B-96AE-F42FD66C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822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4CEE28-8EFF-64D4-A161-AB250C47F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10D4EC-82EA-82FA-9818-F1CBC0491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54EDF-7164-DD23-63C4-A6D5ED51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4F041-CA66-E131-0041-213225F4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08442-C55F-C694-A4A7-E733C1A5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5070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45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50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52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25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55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694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42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74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6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143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918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32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image" Target="../media/image5.jp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975B542-C2A6-DD13-02E7-9745E625CA1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1348" y="-92595"/>
            <a:ext cx="1633092" cy="163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81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48EF46D-C817-8451-3F9C-62A3223934D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271" y="143983"/>
            <a:ext cx="1523557" cy="152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63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830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436A7429-1395-E7CB-F717-A2188340C47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38208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357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82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08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4.jpg"/><Relationship Id="rId7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4.jpg"/><Relationship Id="rId7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4.jpg"/><Relationship Id="rId7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4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4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4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40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4.jpg"/><Relationship Id="rId7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2.png"/><Relationship Id="rId5" Type="http://schemas.openxmlformats.org/officeDocument/2006/relationships/image" Target="../media/image41.gif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4.jpg"/><Relationship Id="rId7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EEB678B1-4113-423B-80B2-C6ACFE20F17F}"/>
              </a:ext>
            </a:extLst>
          </p:cNvPr>
          <p:cNvSpPr/>
          <p:nvPr/>
        </p:nvSpPr>
        <p:spPr>
          <a:xfrm>
            <a:off x="939800" y="1309915"/>
            <a:ext cx="4455885" cy="44558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7611" y="1536006"/>
            <a:ext cx="3782830" cy="37828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" y="-236619"/>
            <a:ext cx="1841977" cy="1841977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78092E03-EBE1-4057-A034-8CBBFFFF05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035" y="3220673"/>
            <a:ext cx="3202047" cy="29352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E1367E-2149-3D70-6977-88AD5F5743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0100" y="417416"/>
            <a:ext cx="7874660" cy="3219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E0FD57-04B5-B1A1-BCEB-7FC1D1901F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4436" y="3170365"/>
            <a:ext cx="276172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8800E1-A571-0B3E-3B25-8A2215C3E8E7}"/>
              </a:ext>
            </a:extLst>
          </p:cNvPr>
          <p:cNvSpPr txBox="1"/>
          <p:nvPr/>
        </p:nvSpPr>
        <p:spPr>
          <a:xfrm>
            <a:off x="1465280" y="422823"/>
            <a:ext cx="9522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 ước lượng xem trong hình có khoảng mấy chục quả cà chua rồi đếm số cà chua trong hình đó: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89C61DE-0873-F945-DC34-21D868697DFF}"/>
              </a:ext>
            </a:extLst>
          </p:cNvPr>
          <p:cNvGrpSpPr/>
          <p:nvPr/>
        </p:nvGrpSpPr>
        <p:grpSpPr>
          <a:xfrm>
            <a:off x="859454" y="280320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2F044E8-5038-D641-4B16-E8C0D9040A4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5ED0A1-D5D0-3945-BCA0-DDC92139D6B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28731D8-B736-89CA-8FB5-1EE014D9B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924" y="1413238"/>
            <a:ext cx="6608897" cy="34135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4E95D0-0103-80B2-D356-A21A4AB03E57}"/>
              </a:ext>
            </a:extLst>
          </p:cNvPr>
          <p:cNvSpPr txBox="1"/>
          <p:nvPr/>
        </p:nvSpPr>
        <p:spPr>
          <a:xfrm>
            <a:off x="1396092" y="4917306"/>
            <a:ext cx="10109368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 ước lượng được: Khoảng ……………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DB32A6-BB01-A87B-1342-76970BD1E9FC}"/>
              </a:ext>
            </a:extLst>
          </p:cNvPr>
          <p:cNvSpPr txBox="1"/>
          <p:nvPr/>
        </p:nvSpPr>
        <p:spPr>
          <a:xfrm>
            <a:off x="1396092" y="5774206"/>
            <a:ext cx="9399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 đếm được: ………….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uả cà chua.</a:t>
            </a:r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C654A7EB-859F-30F5-F8CF-BB066DC3994D}"/>
              </a:ext>
            </a:extLst>
          </p:cNvPr>
          <p:cNvSpPr/>
          <p:nvPr/>
        </p:nvSpPr>
        <p:spPr>
          <a:xfrm>
            <a:off x="6221186" y="1678604"/>
            <a:ext cx="2906485" cy="1521795"/>
          </a:xfrm>
          <a:custGeom>
            <a:avLst/>
            <a:gdLst>
              <a:gd name="connsiteX0" fmla="*/ 93989 w 2922992"/>
              <a:gd name="connsiteY0" fmla="*/ 190569 h 1715060"/>
              <a:gd name="connsiteX1" fmla="*/ 273604 w 2922992"/>
              <a:gd name="connsiteY1" fmla="*/ 10954 h 1715060"/>
              <a:gd name="connsiteX2" fmla="*/ 583846 w 2922992"/>
              <a:gd name="connsiteY2" fmla="*/ 43612 h 1715060"/>
              <a:gd name="connsiteX3" fmla="*/ 730804 w 2922992"/>
              <a:gd name="connsiteY3" fmla="*/ 239554 h 1715060"/>
              <a:gd name="connsiteX4" fmla="*/ 730804 w 2922992"/>
              <a:gd name="connsiteY4" fmla="*/ 337526 h 1715060"/>
              <a:gd name="connsiteX5" fmla="*/ 975732 w 2922992"/>
              <a:gd name="connsiteY5" fmla="*/ 337526 h 1715060"/>
              <a:gd name="connsiteX6" fmla="*/ 1024718 w 2922992"/>
              <a:gd name="connsiteY6" fmla="*/ 174240 h 1715060"/>
              <a:gd name="connsiteX7" fmla="*/ 1236989 w 2922992"/>
              <a:gd name="connsiteY7" fmla="*/ 43612 h 1715060"/>
              <a:gd name="connsiteX8" fmla="*/ 1465589 w 2922992"/>
              <a:gd name="connsiteY8" fmla="*/ 76269 h 1715060"/>
              <a:gd name="connsiteX9" fmla="*/ 1661532 w 2922992"/>
              <a:gd name="connsiteY9" fmla="*/ 174240 h 1715060"/>
              <a:gd name="connsiteX10" fmla="*/ 1661532 w 2922992"/>
              <a:gd name="connsiteY10" fmla="*/ 402840 h 1715060"/>
              <a:gd name="connsiteX11" fmla="*/ 1841146 w 2922992"/>
              <a:gd name="connsiteY11" fmla="*/ 190569 h 1715060"/>
              <a:gd name="connsiteX12" fmla="*/ 2118732 w 2922992"/>
              <a:gd name="connsiteY12" fmla="*/ 174240 h 1715060"/>
              <a:gd name="connsiteX13" fmla="*/ 2494289 w 2922992"/>
              <a:gd name="connsiteY13" fmla="*/ 125254 h 1715060"/>
              <a:gd name="connsiteX14" fmla="*/ 2739218 w 2922992"/>
              <a:gd name="connsiteY14" fmla="*/ 125254 h 1715060"/>
              <a:gd name="connsiteX15" fmla="*/ 2918832 w 2922992"/>
              <a:gd name="connsiteY15" fmla="*/ 517140 h 1715060"/>
              <a:gd name="connsiteX16" fmla="*/ 2869846 w 2922992"/>
              <a:gd name="connsiteY16" fmla="*/ 925354 h 1715060"/>
              <a:gd name="connsiteX17" fmla="*/ 2869846 w 2922992"/>
              <a:gd name="connsiteY17" fmla="*/ 925354 h 1715060"/>
              <a:gd name="connsiteX18" fmla="*/ 2853518 w 2922992"/>
              <a:gd name="connsiteY18" fmla="*/ 1186612 h 1715060"/>
              <a:gd name="connsiteX19" fmla="*/ 2771875 w 2922992"/>
              <a:gd name="connsiteY19" fmla="*/ 1300912 h 1715060"/>
              <a:gd name="connsiteX20" fmla="*/ 2428975 w 2922992"/>
              <a:gd name="connsiteY20" fmla="*/ 1235597 h 1715060"/>
              <a:gd name="connsiteX21" fmla="*/ 2200375 w 2922992"/>
              <a:gd name="connsiteY21" fmla="*/ 1366226 h 1715060"/>
              <a:gd name="connsiteX22" fmla="*/ 2020761 w 2922992"/>
              <a:gd name="connsiteY22" fmla="*/ 1496854 h 1715060"/>
              <a:gd name="connsiteX23" fmla="*/ 1710518 w 2922992"/>
              <a:gd name="connsiteY23" fmla="*/ 1709126 h 1715060"/>
              <a:gd name="connsiteX24" fmla="*/ 1155346 w 2922992"/>
              <a:gd name="connsiteY24" fmla="*/ 1643812 h 1715060"/>
              <a:gd name="connsiteX25" fmla="*/ 926746 w 2922992"/>
              <a:gd name="connsiteY25" fmla="*/ 1513183 h 1715060"/>
              <a:gd name="connsiteX26" fmla="*/ 649161 w 2922992"/>
              <a:gd name="connsiteY26" fmla="*/ 1496854 h 1715060"/>
              <a:gd name="connsiteX27" fmla="*/ 404232 w 2922992"/>
              <a:gd name="connsiteY27" fmla="*/ 1349897 h 1715060"/>
              <a:gd name="connsiteX28" fmla="*/ 289932 w 2922992"/>
              <a:gd name="connsiteY28" fmla="*/ 1137626 h 1715060"/>
              <a:gd name="connsiteX29" fmla="*/ 289932 w 2922992"/>
              <a:gd name="connsiteY29" fmla="*/ 680426 h 1715060"/>
              <a:gd name="connsiteX30" fmla="*/ 289932 w 2922992"/>
              <a:gd name="connsiteY30" fmla="*/ 615112 h 1715060"/>
              <a:gd name="connsiteX31" fmla="*/ 12346 w 2922992"/>
              <a:gd name="connsiteY31" fmla="*/ 353854 h 1715060"/>
              <a:gd name="connsiteX32" fmla="*/ 45004 w 2922992"/>
              <a:gd name="connsiteY32" fmla="*/ 288540 h 1715060"/>
              <a:gd name="connsiteX33" fmla="*/ 45004 w 2922992"/>
              <a:gd name="connsiteY33" fmla="*/ 255883 h 1715060"/>
              <a:gd name="connsiteX0" fmla="*/ 93989 w 2922992"/>
              <a:gd name="connsiteY0" fmla="*/ 190569 h 1658552"/>
              <a:gd name="connsiteX1" fmla="*/ 273604 w 2922992"/>
              <a:gd name="connsiteY1" fmla="*/ 10954 h 1658552"/>
              <a:gd name="connsiteX2" fmla="*/ 583846 w 2922992"/>
              <a:gd name="connsiteY2" fmla="*/ 43612 h 1658552"/>
              <a:gd name="connsiteX3" fmla="*/ 730804 w 2922992"/>
              <a:gd name="connsiteY3" fmla="*/ 239554 h 1658552"/>
              <a:gd name="connsiteX4" fmla="*/ 730804 w 2922992"/>
              <a:gd name="connsiteY4" fmla="*/ 337526 h 1658552"/>
              <a:gd name="connsiteX5" fmla="*/ 975732 w 2922992"/>
              <a:gd name="connsiteY5" fmla="*/ 337526 h 1658552"/>
              <a:gd name="connsiteX6" fmla="*/ 1024718 w 2922992"/>
              <a:gd name="connsiteY6" fmla="*/ 174240 h 1658552"/>
              <a:gd name="connsiteX7" fmla="*/ 1236989 w 2922992"/>
              <a:gd name="connsiteY7" fmla="*/ 43612 h 1658552"/>
              <a:gd name="connsiteX8" fmla="*/ 1465589 w 2922992"/>
              <a:gd name="connsiteY8" fmla="*/ 76269 h 1658552"/>
              <a:gd name="connsiteX9" fmla="*/ 1661532 w 2922992"/>
              <a:gd name="connsiteY9" fmla="*/ 174240 h 1658552"/>
              <a:gd name="connsiteX10" fmla="*/ 1661532 w 2922992"/>
              <a:gd name="connsiteY10" fmla="*/ 402840 h 1658552"/>
              <a:gd name="connsiteX11" fmla="*/ 1841146 w 2922992"/>
              <a:gd name="connsiteY11" fmla="*/ 190569 h 1658552"/>
              <a:gd name="connsiteX12" fmla="*/ 2118732 w 2922992"/>
              <a:gd name="connsiteY12" fmla="*/ 174240 h 1658552"/>
              <a:gd name="connsiteX13" fmla="*/ 2494289 w 2922992"/>
              <a:gd name="connsiteY13" fmla="*/ 125254 h 1658552"/>
              <a:gd name="connsiteX14" fmla="*/ 2739218 w 2922992"/>
              <a:gd name="connsiteY14" fmla="*/ 125254 h 1658552"/>
              <a:gd name="connsiteX15" fmla="*/ 2918832 w 2922992"/>
              <a:gd name="connsiteY15" fmla="*/ 517140 h 1658552"/>
              <a:gd name="connsiteX16" fmla="*/ 2869846 w 2922992"/>
              <a:gd name="connsiteY16" fmla="*/ 925354 h 1658552"/>
              <a:gd name="connsiteX17" fmla="*/ 2869846 w 2922992"/>
              <a:gd name="connsiteY17" fmla="*/ 925354 h 1658552"/>
              <a:gd name="connsiteX18" fmla="*/ 2853518 w 2922992"/>
              <a:gd name="connsiteY18" fmla="*/ 1186612 h 1658552"/>
              <a:gd name="connsiteX19" fmla="*/ 2771875 w 2922992"/>
              <a:gd name="connsiteY19" fmla="*/ 1300912 h 1658552"/>
              <a:gd name="connsiteX20" fmla="*/ 2428975 w 2922992"/>
              <a:gd name="connsiteY20" fmla="*/ 1235597 h 1658552"/>
              <a:gd name="connsiteX21" fmla="*/ 2200375 w 2922992"/>
              <a:gd name="connsiteY21" fmla="*/ 1366226 h 1658552"/>
              <a:gd name="connsiteX22" fmla="*/ 2020761 w 2922992"/>
              <a:gd name="connsiteY22" fmla="*/ 1496854 h 1658552"/>
              <a:gd name="connsiteX23" fmla="*/ 1596218 w 2922992"/>
              <a:gd name="connsiteY23" fmla="*/ 1121297 h 1658552"/>
              <a:gd name="connsiteX24" fmla="*/ 1155346 w 2922992"/>
              <a:gd name="connsiteY24" fmla="*/ 1643812 h 1658552"/>
              <a:gd name="connsiteX25" fmla="*/ 926746 w 2922992"/>
              <a:gd name="connsiteY25" fmla="*/ 1513183 h 1658552"/>
              <a:gd name="connsiteX26" fmla="*/ 649161 w 2922992"/>
              <a:gd name="connsiteY26" fmla="*/ 1496854 h 1658552"/>
              <a:gd name="connsiteX27" fmla="*/ 404232 w 2922992"/>
              <a:gd name="connsiteY27" fmla="*/ 1349897 h 1658552"/>
              <a:gd name="connsiteX28" fmla="*/ 289932 w 2922992"/>
              <a:gd name="connsiteY28" fmla="*/ 1137626 h 1658552"/>
              <a:gd name="connsiteX29" fmla="*/ 289932 w 2922992"/>
              <a:gd name="connsiteY29" fmla="*/ 680426 h 1658552"/>
              <a:gd name="connsiteX30" fmla="*/ 289932 w 2922992"/>
              <a:gd name="connsiteY30" fmla="*/ 615112 h 1658552"/>
              <a:gd name="connsiteX31" fmla="*/ 12346 w 2922992"/>
              <a:gd name="connsiteY31" fmla="*/ 353854 h 1658552"/>
              <a:gd name="connsiteX32" fmla="*/ 45004 w 2922992"/>
              <a:gd name="connsiteY32" fmla="*/ 288540 h 1658552"/>
              <a:gd name="connsiteX33" fmla="*/ 45004 w 2922992"/>
              <a:gd name="connsiteY33" fmla="*/ 255883 h 1658552"/>
              <a:gd name="connsiteX0" fmla="*/ 93989 w 2922992"/>
              <a:gd name="connsiteY0" fmla="*/ 190569 h 1513183"/>
              <a:gd name="connsiteX1" fmla="*/ 273604 w 2922992"/>
              <a:gd name="connsiteY1" fmla="*/ 10954 h 1513183"/>
              <a:gd name="connsiteX2" fmla="*/ 583846 w 2922992"/>
              <a:gd name="connsiteY2" fmla="*/ 43612 h 1513183"/>
              <a:gd name="connsiteX3" fmla="*/ 730804 w 2922992"/>
              <a:gd name="connsiteY3" fmla="*/ 239554 h 1513183"/>
              <a:gd name="connsiteX4" fmla="*/ 730804 w 2922992"/>
              <a:gd name="connsiteY4" fmla="*/ 337526 h 1513183"/>
              <a:gd name="connsiteX5" fmla="*/ 975732 w 2922992"/>
              <a:gd name="connsiteY5" fmla="*/ 337526 h 1513183"/>
              <a:gd name="connsiteX6" fmla="*/ 1024718 w 2922992"/>
              <a:gd name="connsiteY6" fmla="*/ 174240 h 1513183"/>
              <a:gd name="connsiteX7" fmla="*/ 1236989 w 2922992"/>
              <a:gd name="connsiteY7" fmla="*/ 43612 h 1513183"/>
              <a:gd name="connsiteX8" fmla="*/ 1465589 w 2922992"/>
              <a:gd name="connsiteY8" fmla="*/ 76269 h 1513183"/>
              <a:gd name="connsiteX9" fmla="*/ 1661532 w 2922992"/>
              <a:gd name="connsiteY9" fmla="*/ 174240 h 1513183"/>
              <a:gd name="connsiteX10" fmla="*/ 1661532 w 2922992"/>
              <a:gd name="connsiteY10" fmla="*/ 402840 h 1513183"/>
              <a:gd name="connsiteX11" fmla="*/ 1841146 w 2922992"/>
              <a:gd name="connsiteY11" fmla="*/ 190569 h 1513183"/>
              <a:gd name="connsiteX12" fmla="*/ 2118732 w 2922992"/>
              <a:gd name="connsiteY12" fmla="*/ 174240 h 1513183"/>
              <a:gd name="connsiteX13" fmla="*/ 2494289 w 2922992"/>
              <a:gd name="connsiteY13" fmla="*/ 125254 h 1513183"/>
              <a:gd name="connsiteX14" fmla="*/ 2739218 w 2922992"/>
              <a:gd name="connsiteY14" fmla="*/ 125254 h 1513183"/>
              <a:gd name="connsiteX15" fmla="*/ 2918832 w 2922992"/>
              <a:gd name="connsiteY15" fmla="*/ 517140 h 1513183"/>
              <a:gd name="connsiteX16" fmla="*/ 2869846 w 2922992"/>
              <a:gd name="connsiteY16" fmla="*/ 925354 h 1513183"/>
              <a:gd name="connsiteX17" fmla="*/ 2869846 w 2922992"/>
              <a:gd name="connsiteY17" fmla="*/ 925354 h 1513183"/>
              <a:gd name="connsiteX18" fmla="*/ 2853518 w 2922992"/>
              <a:gd name="connsiteY18" fmla="*/ 1186612 h 1513183"/>
              <a:gd name="connsiteX19" fmla="*/ 2771875 w 2922992"/>
              <a:gd name="connsiteY19" fmla="*/ 1300912 h 1513183"/>
              <a:gd name="connsiteX20" fmla="*/ 2428975 w 2922992"/>
              <a:gd name="connsiteY20" fmla="*/ 1235597 h 1513183"/>
              <a:gd name="connsiteX21" fmla="*/ 2200375 w 2922992"/>
              <a:gd name="connsiteY21" fmla="*/ 1366226 h 1513183"/>
              <a:gd name="connsiteX22" fmla="*/ 2020761 w 2922992"/>
              <a:gd name="connsiteY22" fmla="*/ 1496854 h 1513183"/>
              <a:gd name="connsiteX23" fmla="*/ 1596218 w 2922992"/>
              <a:gd name="connsiteY23" fmla="*/ 1121297 h 1513183"/>
              <a:gd name="connsiteX24" fmla="*/ 1171675 w 2922992"/>
              <a:gd name="connsiteY24" fmla="*/ 1464198 h 1513183"/>
              <a:gd name="connsiteX25" fmla="*/ 926746 w 2922992"/>
              <a:gd name="connsiteY25" fmla="*/ 1513183 h 1513183"/>
              <a:gd name="connsiteX26" fmla="*/ 649161 w 2922992"/>
              <a:gd name="connsiteY26" fmla="*/ 1496854 h 1513183"/>
              <a:gd name="connsiteX27" fmla="*/ 404232 w 2922992"/>
              <a:gd name="connsiteY27" fmla="*/ 1349897 h 1513183"/>
              <a:gd name="connsiteX28" fmla="*/ 289932 w 2922992"/>
              <a:gd name="connsiteY28" fmla="*/ 1137626 h 1513183"/>
              <a:gd name="connsiteX29" fmla="*/ 289932 w 2922992"/>
              <a:gd name="connsiteY29" fmla="*/ 680426 h 1513183"/>
              <a:gd name="connsiteX30" fmla="*/ 289932 w 2922992"/>
              <a:gd name="connsiteY30" fmla="*/ 615112 h 1513183"/>
              <a:gd name="connsiteX31" fmla="*/ 12346 w 2922992"/>
              <a:gd name="connsiteY31" fmla="*/ 353854 h 1513183"/>
              <a:gd name="connsiteX32" fmla="*/ 45004 w 2922992"/>
              <a:gd name="connsiteY32" fmla="*/ 288540 h 1513183"/>
              <a:gd name="connsiteX33" fmla="*/ 45004 w 2922992"/>
              <a:gd name="connsiteY33" fmla="*/ 255883 h 1513183"/>
              <a:gd name="connsiteX0" fmla="*/ 93989 w 2922992"/>
              <a:gd name="connsiteY0" fmla="*/ 190569 h 1513183"/>
              <a:gd name="connsiteX1" fmla="*/ 273604 w 2922992"/>
              <a:gd name="connsiteY1" fmla="*/ 10954 h 1513183"/>
              <a:gd name="connsiteX2" fmla="*/ 583846 w 2922992"/>
              <a:gd name="connsiteY2" fmla="*/ 43612 h 1513183"/>
              <a:gd name="connsiteX3" fmla="*/ 730804 w 2922992"/>
              <a:gd name="connsiteY3" fmla="*/ 239554 h 1513183"/>
              <a:gd name="connsiteX4" fmla="*/ 730804 w 2922992"/>
              <a:gd name="connsiteY4" fmla="*/ 337526 h 1513183"/>
              <a:gd name="connsiteX5" fmla="*/ 975732 w 2922992"/>
              <a:gd name="connsiteY5" fmla="*/ 337526 h 1513183"/>
              <a:gd name="connsiteX6" fmla="*/ 1024718 w 2922992"/>
              <a:gd name="connsiteY6" fmla="*/ 174240 h 1513183"/>
              <a:gd name="connsiteX7" fmla="*/ 1236989 w 2922992"/>
              <a:gd name="connsiteY7" fmla="*/ 43612 h 1513183"/>
              <a:gd name="connsiteX8" fmla="*/ 1465589 w 2922992"/>
              <a:gd name="connsiteY8" fmla="*/ 76269 h 1513183"/>
              <a:gd name="connsiteX9" fmla="*/ 1661532 w 2922992"/>
              <a:gd name="connsiteY9" fmla="*/ 174240 h 1513183"/>
              <a:gd name="connsiteX10" fmla="*/ 1661532 w 2922992"/>
              <a:gd name="connsiteY10" fmla="*/ 402840 h 1513183"/>
              <a:gd name="connsiteX11" fmla="*/ 1841146 w 2922992"/>
              <a:gd name="connsiteY11" fmla="*/ 190569 h 1513183"/>
              <a:gd name="connsiteX12" fmla="*/ 2118732 w 2922992"/>
              <a:gd name="connsiteY12" fmla="*/ 174240 h 1513183"/>
              <a:gd name="connsiteX13" fmla="*/ 2494289 w 2922992"/>
              <a:gd name="connsiteY13" fmla="*/ 125254 h 1513183"/>
              <a:gd name="connsiteX14" fmla="*/ 2739218 w 2922992"/>
              <a:gd name="connsiteY14" fmla="*/ 125254 h 1513183"/>
              <a:gd name="connsiteX15" fmla="*/ 2918832 w 2922992"/>
              <a:gd name="connsiteY15" fmla="*/ 517140 h 1513183"/>
              <a:gd name="connsiteX16" fmla="*/ 2869846 w 2922992"/>
              <a:gd name="connsiteY16" fmla="*/ 925354 h 1513183"/>
              <a:gd name="connsiteX17" fmla="*/ 2869846 w 2922992"/>
              <a:gd name="connsiteY17" fmla="*/ 925354 h 1513183"/>
              <a:gd name="connsiteX18" fmla="*/ 2853518 w 2922992"/>
              <a:gd name="connsiteY18" fmla="*/ 1186612 h 1513183"/>
              <a:gd name="connsiteX19" fmla="*/ 2771875 w 2922992"/>
              <a:gd name="connsiteY19" fmla="*/ 1300912 h 1513183"/>
              <a:gd name="connsiteX20" fmla="*/ 2428975 w 2922992"/>
              <a:gd name="connsiteY20" fmla="*/ 1235597 h 1513183"/>
              <a:gd name="connsiteX21" fmla="*/ 2200375 w 2922992"/>
              <a:gd name="connsiteY21" fmla="*/ 1366226 h 1513183"/>
              <a:gd name="connsiteX22" fmla="*/ 2020761 w 2922992"/>
              <a:gd name="connsiteY22" fmla="*/ 1382554 h 1513183"/>
              <a:gd name="connsiteX23" fmla="*/ 1596218 w 2922992"/>
              <a:gd name="connsiteY23" fmla="*/ 1121297 h 1513183"/>
              <a:gd name="connsiteX24" fmla="*/ 1171675 w 2922992"/>
              <a:gd name="connsiteY24" fmla="*/ 1464198 h 1513183"/>
              <a:gd name="connsiteX25" fmla="*/ 926746 w 2922992"/>
              <a:gd name="connsiteY25" fmla="*/ 1513183 h 1513183"/>
              <a:gd name="connsiteX26" fmla="*/ 649161 w 2922992"/>
              <a:gd name="connsiteY26" fmla="*/ 1496854 h 1513183"/>
              <a:gd name="connsiteX27" fmla="*/ 404232 w 2922992"/>
              <a:gd name="connsiteY27" fmla="*/ 1349897 h 1513183"/>
              <a:gd name="connsiteX28" fmla="*/ 289932 w 2922992"/>
              <a:gd name="connsiteY28" fmla="*/ 1137626 h 1513183"/>
              <a:gd name="connsiteX29" fmla="*/ 289932 w 2922992"/>
              <a:gd name="connsiteY29" fmla="*/ 680426 h 1513183"/>
              <a:gd name="connsiteX30" fmla="*/ 289932 w 2922992"/>
              <a:gd name="connsiteY30" fmla="*/ 615112 h 1513183"/>
              <a:gd name="connsiteX31" fmla="*/ 12346 w 2922992"/>
              <a:gd name="connsiteY31" fmla="*/ 353854 h 1513183"/>
              <a:gd name="connsiteX32" fmla="*/ 45004 w 2922992"/>
              <a:gd name="connsiteY32" fmla="*/ 288540 h 1513183"/>
              <a:gd name="connsiteX33" fmla="*/ 45004 w 2922992"/>
              <a:gd name="connsiteY33" fmla="*/ 255883 h 1513183"/>
              <a:gd name="connsiteX0" fmla="*/ 93989 w 2922992"/>
              <a:gd name="connsiteY0" fmla="*/ 190569 h 1513183"/>
              <a:gd name="connsiteX1" fmla="*/ 273604 w 2922992"/>
              <a:gd name="connsiteY1" fmla="*/ 10954 h 1513183"/>
              <a:gd name="connsiteX2" fmla="*/ 583846 w 2922992"/>
              <a:gd name="connsiteY2" fmla="*/ 43612 h 1513183"/>
              <a:gd name="connsiteX3" fmla="*/ 730804 w 2922992"/>
              <a:gd name="connsiteY3" fmla="*/ 239554 h 1513183"/>
              <a:gd name="connsiteX4" fmla="*/ 730804 w 2922992"/>
              <a:gd name="connsiteY4" fmla="*/ 337526 h 1513183"/>
              <a:gd name="connsiteX5" fmla="*/ 975732 w 2922992"/>
              <a:gd name="connsiteY5" fmla="*/ 337526 h 1513183"/>
              <a:gd name="connsiteX6" fmla="*/ 1024718 w 2922992"/>
              <a:gd name="connsiteY6" fmla="*/ 174240 h 1513183"/>
              <a:gd name="connsiteX7" fmla="*/ 1236989 w 2922992"/>
              <a:gd name="connsiteY7" fmla="*/ 43612 h 1513183"/>
              <a:gd name="connsiteX8" fmla="*/ 1465589 w 2922992"/>
              <a:gd name="connsiteY8" fmla="*/ 76269 h 1513183"/>
              <a:gd name="connsiteX9" fmla="*/ 1661532 w 2922992"/>
              <a:gd name="connsiteY9" fmla="*/ 174240 h 1513183"/>
              <a:gd name="connsiteX10" fmla="*/ 1661532 w 2922992"/>
              <a:gd name="connsiteY10" fmla="*/ 402840 h 1513183"/>
              <a:gd name="connsiteX11" fmla="*/ 1841146 w 2922992"/>
              <a:gd name="connsiteY11" fmla="*/ 190569 h 1513183"/>
              <a:gd name="connsiteX12" fmla="*/ 2118732 w 2922992"/>
              <a:gd name="connsiteY12" fmla="*/ 174240 h 1513183"/>
              <a:gd name="connsiteX13" fmla="*/ 2494289 w 2922992"/>
              <a:gd name="connsiteY13" fmla="*/ 125254 h 1513183"/>
              <a:gd name="connsiteX14" fmla="*/ 2739218 w 2922992"/>
              <a:gd name="connsiteY14" fmla="*/ 125254 h 1513183"/>
              <a:gd name="connsiteX15" fmla="*/ 2918832 w 2922992"/>
              <a:gd name="connsiteY15" fmla="*/ 517140 h 1513183"/>
              <a:gd name="connsiteX16" fmla="*/ 2869846 w 2922992"/>
              <a:gd name="connsiteY16" fmla="*/ 925354 h 1513183"/>
              <a:gd name="connsiteX17" fmla="*/ 2869846 w 2922992"/>
              <a:gd name="connsiteY17" fmla="*/ 925354 h 1513183"/>
              <a:gd name="connsiteX18" fmla="*/ 2853518 w 2922992"/>
              <a:gd name="connsiteY18" fmla="*/ 1186612 h 1513183"/>
              <a:gd name="connsiteX19" fmla="*/ 2771875 w 2922992"/>
              <a:gd name="connsiteY19" fmla="*/ 1300912 h 1513183"/>
              <a:gd name="connsiteX20" fmla="*/ 2428975 w 2922992"/>
              <a:gd name="connsiteY20" fmla="*/ 1235597 h 1513183"/>
              <a:gd name="connsiteX21" fmla="*/ 2020761 w 2922992"/>
              <a:gd name="connsiteY21" fmla="*/ 1382554 h 1513183"/>
              <a:gd name="connsiteX22" fmla="*/ 1596218 w 2922992"/>
              <a:gd name="connsiteY22" fmla="*/ 1121297 h 1513183"/>
              <a:gd name="connsiteX23" fmla="*/ 1171675 w 2922992"/>
              <a:gd name="connsiteY23" fmla="*/ 1464198 h 1513183"/>
              <a:gd name="connsiteX24" fmla="*/ 926746 w 2922992"/>
              <a:gd name="connsiteY24" fmla="*/ 1513183 h 1513183"/>
              <a:gd name="connsiteX25" fmla="*/ 649161 w 2922992"/>
              <a:gd name="connsiteY25" fmla="*/ 1496854 h 1513183"/>
              <a:gd name="connsiteX26" fmla="*/ 404232 w 2922992"/>
              <a:gd name="connsiteY26" fmla="*/ 1349897 h 1513183"/>
              <a:gd name="connsiteX27" fmla="*/ 289932 w 2922992"/>
              <a:gd name="connsiteY27" fmla="*/ 1137626 h 1513183"/>
              <a:gd name="connsiteX28" fmla="*/ 289932 w 2922992"/>
              <a:gd name="connsiteY28" fmla="*/ 680426 h 1513183"/>
              <a:gd name="connsiteX29" fmla="*/ 289932 w 2922992"/>
              <a:gd name="connsiteY29" fmla="*/ 615112 h 1513183"/>
              <a:gd name="connsiteX30" fmla="*/ 12346 w 2922992"/>
              <a:gd name="connsiteY30" fmla="*/ 353854 h 1513183"/>
              <a:gd name="connsiteX31" fmla="*/ 45004 w 2922992"/>
              <a:gd name="connsiteY31" fmla="*/ 288540 h 1513183"/>
              <a:gd name="connsiteX32" fmla="*/ 45004 w 2922992"/>
              <a:gd name="connsiteY32" fmla="*/ 255883 h 1513183"/>
              <a:gd name="connsiteX0" fmla="*/ 93989 w 2922992"/>
              <a:gd name="connsiteY0" fmla="*/ 190569 h 1513183"/>
              <a:gd name="connsiteX1" fmla="*/ 273604 w 2922992"/>
              <a:gd name="connsiteY1" fmla="*/ 10954 h 1513183"/>
              <a:gd name="connsiteX2" fmla="*/ 583846 w 2922992"/>
              <a:gd name="connsiteY2" fmla="*/ 43612 h 1513183"/>
              <a:gd name="connsiteX3" fmla="*/ 730804 w 2922992"/>
              <a:gd name="connsiteY3" fmla="*/ 239554 h 1513183"/>
              <a:gd name="connsiteX4" fmla="*/ 730804 w 2922992"/>
              <a:gd name="connsiteY4" fmla="*/ 337526 h 1513183"/>
              <a:gd name="connsiteX5" fmla="*/ 975732 w 2922992"/>
              <a:gd name="connsiteY5" fmla="*/ 337526 h 1513183"/>
              <a:gd name="connsiteX6" fmla="*/ 1024718 w 2922992"/>
              <a:gd name="connsiteY6" fmla="*/ 174240 h 1513183"/>
              <a:gd name="connsiteX7" fmla="*/ 1236989 w 2922992"/>
              <a:gd name="connsiteY7" fmla="*/ 43612 h 1513183"/>
              <a:gd name="connsiteX8" fmla="*/ 1465589 w 2922992"/>
              <a:gd name="connsiteY8" fmla="*/ 76269 h 1513183"/>
              <a:gd name="connsiteX9" fmla="*/ 1661532 w 2922992"/>
              <a:gd name="connsiteY9" fmla="*/ 174240 h 1513183"/>
              <a:gd name="connsiteX10" fmla="*/ 1661532 w 2922992"/>
              <a:gd name="connsiteY10" fmla="*/ 402840 h 1513183"/>
              <a:gd name="connsiteX11" fmla="*/ 1841146 w 2922992"/>
              <a:gd name="connsiteY11" fmla="*/ 190569 h 1513183"/>
              <a:gd name="connsiteX12" fmla="*/ 2118732 w 2922992"/>
              <a:gd name="connsiteY12" fmla="*/ 174240 h 1513183"/>
              <a:gd name="connsiteX13" fmla="*/ 2494289 w 2922992"/>
              <a:gd name="connsiteY13" fmla="*/ 125254 h 1513183"/>
              <a:gd name="connsiteX14" fmla="*/ 2739218 w 2922992"/>
              <a:gd name="connsiteY14" fmla="*/ 125254 h 1513183"/>
              <a:gd name="connsiteX15" fmla="*/ 2918832 w 2922992"/>
              <a:gd name="connsiteY15" fmla="*/ 517140 h 1513183"/>
              <a:gd name="connsiteX16" fmla="*/ 2869846 w 2922992"/>
              <a:gd name="connsiteY16" fmla="*/ 925354 h 1513183"/>
              <a:gd name="connsiteX17" fmla="*/ 2869846 w 2922992"/>
              <a:gd name="connsiteY17" fmla="*/ 925354 h 1513183"/>
              <a:gd name="connsiteX18" fmla="*/ 2771875 w 2922992"/>
              <a:gd name="connsiteY18" fmla="*/ 1300912 h 1513183"/>
              <a:gd name="connsiteX19" fmla="*/ 2428975 w 2922992"/>
              <a:gd name="connsiteY19" fmla="*/ 1235597 h 1513183"/>
              <a:gd name="connsiteX20" fmla="*/ 2020761 w 2922992"/>
              <a:gd name="connsiteY20" fmla="*/ 1382554 h 1513183"/>
              <a:gd name="connsiteX21" fmla="*/ 1596218 w 2922992"/>
              <a:gd name="connsiteY21" fmla="*/ 1121297 h 1513183"/>
              <a:gd name="connsiteX22" fmla="*/ 1171675 w 2922992"/>
              <a:gd name="connsiteY22" fmla="*/ 1464198 h 1513183"/>
              <a:gd name="connsiteX23" fmla="*/ 926746 w 2922992"/>
              <a:gd name="connsiteY23" fmla="*/ 1513183 h 1513183"/>
              <a:gd name="connsiteX24" fmla="*/ 649161 w 2922992"/>
              <a:gd name="connsiteY24" fmla="*/ 1496854 h 1513183"/>
              <a:gd name="connsiteX25" fmla="*/ 404232 w 2922992"/>
              <a:gd name="connsiteY25" fmla="*/ 1349897 h 1513183"/>
              <a:gd name="connsiteX26" fmla="*/ 289932 w 2922992"/>
              <a:gd name="connsiteY26" fmla="*/ 1137626 h 1513183"/>
              <a:gd name="connsiteX27" fmla="*/ 289932 w 2922992"/>
              <a:gd name="connsiteY27" fmla="*/ 680426 h 1513183"/>
              <a:gd name="connsiteX28" fmla="*/ 289932 w 2922992"/>
              <a:gd name="connsiteY28" fmla="*/ 615112 h 1513183"/>
              <a:gd name="connsiteX29" fmla="*/ 12346 w 2922992"/>
              <a:gd name="connsiteY29" fmla="*/ 353854 h 1513183"/>
              <a:gd name="connsiteX30" fmla="*/ 45004 w 2922992"/>
              <a:gd name="connsiteY30" fmla="*/ 288540 h 1513183"/>
              <a:gd name="connsiteX31" fmla="*/ 45004 w 2922992"/>
              <a:gd name="connsiteY31" fmla="*/ 255883 h 1513183"/>
              <a:gd name="connsiteX0" fmla="*/ 93989 w 2922992"/>
              <a:gd name="connsiteY0" fmla="*/ 190569 h 1513183"/>
              <a:gd name="connsiteX1" fmla="*/ 273604 w 2922992"/>
              <a:gd name="connsiteY1" fmla="*/ 10954 h 1513183"/>
              <a:gd name="connsiteX2" fmla="*/ 583846 w 2922992"/>
              <a:gd name="connsiteY2" fmla="*/ 43612 h 1513183"/>
              <a:gd name="connsiteX3" fmla="*/ 730804 w 2922992"/>
              <a:gd name="connsiteY3" fmla="*/ 239554 h 1513183"/>
              <a:gd name="connsiteX4" fmla="*/ 730804 w 2922992"/>
              <a:gd name="connsiteY4" fmla="*/ 337526 h 1513183"/>
              <a:gd name="connsiteX5" fmla="*/ 975732 w 2922992"/>
              <a:gd name="connsiteY5" fmla="*/ 337526 h 1513183"/>
              <a:gd name="connsiteX6" fmla="*/ 1024718 w 2922992"/>
              <a:gd name="connsiteY6" fmla="*/ 174240 h 1513183"/>
              <a:gd name="connsiteX7" fmla="*/ 1236989 w 2922992"/>
              <a:gd name="connsiteY7" fmla="*/ 43612 h 1513183"/>
              <a:gd name="connsiteX8" fmla="*/ 1465589 w 2922992"/>
              <a:gd name="connsiteY8" fmla="*/ 76269 h 1513183"/>
              <a:gd name="connsiteX9" fmla="*/ 1661532 w 2922992"/>
              <a:gd name="connsiteY9" fmla="*/ 174240 h 1513183"/>
              <a:gd name="connsiteX10" fmla="*/ 1661532 w 2922992"/>
              <a:gd name="connsiteY10" fmla="*/ 402840 h 1513183"/>
              <a:gd name="connsiteX11" fmla="*/ 1841146 w 2922992"/>
              <a:gd name="connsiteY11" fmla="*/ 190569 h 1513183"/>
              <a:gd name="connsiteX12" fmla="*/ 2118732 w 2922992"/>
              <a:gd name="connsiteY12" fmla="*/ 174240 h 1513183"/>
              <a:gd name="connsiteX13" fmla="*/ 2494289 w 2922992"/>
              <a:gd name="connsiteY13" fmla="*/ 125254 h 1513183"/>
              <a:gd name="connsiteX14" fmla="*/ 2739218 w 2922992"/>
              <a:gd name="connsiteY14" fmla="*/ 125254 h 1513183"/>
              <a:gd name="connsiteX15" fmla="*/ 2918832 w 2922992"/>
              <a:gd name="connsiteY15" fmla="*/ 517140 h 1513183"/>
              <a:gd name="connsiteX16" fmla="*/ 2869846 w 2922992"/>
              <a:gd name="connsiteY16" fmla="*/ 925354 h 1513183"/>
              <a:gd name="connsiteX17" fmla="*/ 2869846 w 2922992"/>
              <a:gd name="connsiteY17" fmla="*/ 925354 h 1513183"/>
              <a:gd name="connsiteX18" fmla="*/ 2771875 w 2922992"/>
              <a:gd name="connsiteY18" fmla="*/ 1300912 h 1513183"/>
              <a:gd name="connsiteX19" fmla="*/ 2428975 w 2922992"/>
              <a:gd name="connsiteY19" fmla="*/ 1235597 h 1513183"/>
              <a:gd name="connsiteX20" fmla="*/ 2020761 w 2922992"/>
              <a:gd name="connsiteY20" fmla="*/ 1382554 h 1513183"/>
              <a:gd name="connsiteX21" fmla="*/ 1596218 w 2922992"/>
              <a:gd name="connsiteY21" fmla="*/ 1121297 h 1513183"/>
              <a:gd name="connsiteX22" fmla="*/ 1171675 w 2922992"/>
              <a:gd name="connsiteY22" fmla="*/ 1464198 h 1513183"/>
              <a:gd name="connsiteX23" fmla="*/ 926746 w 2922992"/>
              <a:gd name="connsiteY23" fmla="*/ 1513183 h 1513183"/>
              <a:gd name="connsiteX24" fmla="*/ 649161 w 2922992"/>
              <a:gd name="connsiteY24" fmla="*/ 1496854 h 1513183"/>
              <a:gd name="connsiteX25" fmla="*/ 404232 w 2922992"/>
              <a:gd name="connsiteY25" fmla="*/ 1349897 h 1513183"/>
              <a:gd name="connsiteX26" fmla="*/ 289932 w 2922992"/>
              <a:gd name="connsiteY26" fmla="*/ 1137626 h 1513183"/>
              <a:gd name="connsiteX27" fmla="*/ 289932 w 2922992"/>
              <a:gd name="connsiteY27" fmla="*/ 680426 h 1513183"/>
              <a:gd name="connsiteX28" fmla="*/ 289932 w 2922992"/>
              <a:gd name="connsiteY28" fmla="*/ 615112 h 1513183"/>
              <a:gd name="connsiteX29" fmla="*/ 12346 w 2922992"/>
              <a:gd name="connsiteY29" fmla="*/ 353854 h 1513183"/>
              <a:gd name="connsiteX30" fmla="*/ 45004 w 2922992"/>
              <a:gd name="connsiteY30" fmla="*/ 288540 h 1513183"/>
              <a:gd name="connsiteX0" fmla="*/ 81643 w 2910646"/>
              <a:gd name="connsiteY0" fmla="*/ 190569 h 1513183"/>
              <a:gd name="connsiteX1" fmla="*/ 261258 w 2910646"/>
              <a:gd name="connsiteY1" fmla="*/ 10954 h 1513183"/>
              <a:gd name="connsiteX2" fmla="*/ 571500 w 2910646"/>
              <a:gd name="connsiteY2" fmla="*/ 43612 h 1513183"/>
              <a:gd name="connsiteX3" fmla="*/ 718458 w 2910646"/>
              <a:gd name="connsiteY3" fmla="*/ 239554 h 1513183"/>
              <a:gd name="connsiteX4" fmla="*/ 718458 w 2910646"/>
              <a:gd name="connsiteY4" fmla="*/ 337526 h 1513183"/>
              <a:gd name="connsiteX5" fmla="*/ 963386 w 2910646"/>
              <a:gd name="connsiteY5" fmla="*/ 337526 h 1513183"/>
              <a:gd name="connsiteX6" fmla="*/ 1012372 w 2910646"/>
              <a:gd name="connsiteY6" fmla="*/ 174240 h 1513183"/>
              <a:gd name="connsiteX7" fmla="*/ 1224643 w 2910646"/>
              <a:gd name="connsiteY7" fmla="*/ 43612 h 1513183"/>
              <a:gd name="connsiteX8" fmla="*/ 1453243 w 2910646"/>
              <a:gd name="connsiteY8" fmla="*/ 76269 h 1513183"/>
              <a:gd name="connsiteX9" fmla="*/ 1649186 w 2910646"/>
              <a:gd name="connsiteY9" fmla="*/ 174240 h 1513183"/>
              <a:gd name="connsiteX10" fmla="*/ 1649186 w 2910646"/>
              <a:gd name="connsiteY10" fmla="*/ 402840 h 1513183"/>
              <a:gd name="connsiteX11" fmla="*/ 1828800 w 2910646"/>
              <a:gd name="connsiteY11" fmla="*/ 190569 h 1513183"/>
              <a:gd name="connsiteX12" fmla="*/ 2106386 w 2910646"/>
              <a:gd name="connsiteY12" fmla="*/ 174240 h 1513183"/>
              <a:gd name="connsiteX13" fmla="*/ 2481943 w 2910646"/>
              <a:gd name="connsiteY13" fmla="*/ 125254 h 1513183"/>
              <a:gd name="connsiteX14" fmla="*/ 2726872 w 2910646"/>
              <a:gd name="connsiteY14" fmla="*/ 125254 h 1513183"/>
              <a:gd name="connsiteX15" fmla="*/ 2906486 w 2910646"/>
              <a:gd name="connsiteY15" fmla="*/ 517140 h 1513183"/>
              <a:gd name="connsiteX16" fmla="*/ 2857500 w 2910646"/>
              <a:gd name="connsiteY16" fmla="*/ 925354 h 1513183"/>
              <a:gd name="connsiteX17" fmla="*/ 2857500 w 2910646"/>
              <a:gd name="connsiteY17" fmla="*/ 925354 h 1513183"/>
              <a:gd name="connsiteX18" fmla="*/ 2759529 w 2910646"/>
              <a:gd name="connsiteY18" fmla="*/ 1300912 h 1513183"/>
              <a:gd name="connsiteX19" fmla="*/ 2416629 w 2910646"/>
              <a:gd name="connsiteY19" fmla="*/ 1235597 h 1513183"/>
              <a:gd name="connsiteX20" fmla="*/ 2008415 w 2910646"/>
              <a:gd name="connsiteY20" fmla="*/ 1382554 h 1513183"/>
              <a:gd name="connsiteX21" fmla="*/ 1583872 w 2910646"/>
              <a:gd name="connsiteY21" fmla="*/ 1121297 h 1513183"/>
              <a:gd name="connsiteX22" fmla="*/ 1159329 w 2910646"/>
              <a:gd name="connsiteY22" fmla="*/ 1464198 h 1513183"/>
              <a:gd name="connsiteX23" fmla="*/ 914400 w 2910646"/>
              <a:gd name="connsiteY23" fmla="*/ 1513183 h 1513183"/>
              <a:gd name="connsiteX24" fmla="*/ 636815 w 2910646"/>
              <a:gd name="connsiteY24" fmla="*/ 1496854 h 1513183"/>
              <a:gd name="connsiteX25" fmla="*/ 391886 w 2910646"/>
              <a:gd name="connsiteY25" fmla="*/ 1349897 h 1513183"/>
              <a:gd name="connsiteX26" fmla="*/ 277586 w 2910646"/>
              <a:gd name="connsiteY26" fmla="*/ 1137626 h 1513183"/>
              <a:gd name="connsiteX27" fmla="*/ 277586 w 2910646"/>
              <a:gd name="connsiteY27" fmla="*/ 680426 h 1513183"/>
              <a:gd name="connsiteX28" fmla="*/ 277586 w 2910646"/>
              <a:gd name="connsiteY28" fmla="*/ 615112 h 1513183"/>
              <a:gd name="connsiteX29" fmla="*/ 0 w 2910646"/>
              <a:gd name="connsiteY29" fmla="*/ 353854 h 1513183"/>
              <a:gd name="connsiteX0" fmla="*/ 81643 w 2910646"/>
              <a:gd name="connsiteY0" fmla="*/ 190569 h 1513183"/>
              <a:gd name="connsiteX1" fmla="*/ 261258 w 2910646"/>
              <a:gd name="connsiteY1" fmla="*/ 10954 h 1513183"/>
              <a:gd name="connsiteX2" fmla="*/ 571500 w 2910646"/>
              <a:gd name="connsiteY2" fmla="*/ 43612 h 1513183"/>
              <a:gd name="connsiteX3" fmla="*/ 718458 w 2910646"/>
              <a:gd name="connsiteY3" fmla="*/ 239554 h 1513183"/>
              <a:gd name="connsiteX4" fmla="*/ 718458 w 2910646"/>
              <a:gd name="connsiteY4" fmla="*/ 337526 h 1513183"/>
              <a:gd name="connsiteX5" fmla="*/ 963386 w 2910646"/>
              <a:gd name="connsiteY5" fmla="*/ 337526 h 1513183"/>
              <a:gd name="connsiteX6" fmla="*/ 1012372 w 2910646"/>
              <a:gd name="connsiteY6" fmla="*/ 174240 h 1513183"/>
              <a:gd name="connsiteX7" fmla="*/ 1224643 w 2910646"/>
              <a:gd name="connsiteY7" fmla="*/ 43612 h 1513183"/>
              <a:gd name="connsiteX8" fmla="*/ 1453243 w 2910646"/>
              <a:gd name="connsiteY8" fmla="*/ 76269 h 1513183"/>
              <a:gd name="connsiteX9" fmla="*/ 1649186 w 2910646"/>
              <a:gd name="connsiteY9" fmla="*/ 174240 h 1513183"/>
              <a:gd name="connsiteX10" fmla="*/ 1649186 w 2910646"/>
              <a:gd name="connsiteY10" fmla="*/ 402840 h 1513183"/>
              <a:gd name="connsiteX11" fmla="*/ 1828800 w 2910646"/>
              <a:gd name="connsiteY11" fmla="*/ 190569 h 1513183"/>
              <a:gd name="connsiteX12" fmla="*/ 2106386 w 2910646"/>
              <a:gd name="connsiteY12" fmla="*/ 174240 h 1513183"/>
              <a:gd name="connsiteX13" fmla="*/ 2481943 w 2910646"/>
              <a:gd name="connsiteY13" fmla="*/ 125254 h 1513183"/>
              <a:gd name="connsiteX14" fmla="*/ 2726872 w 2910646"/>
              <a:gd name="connsiteY14" fmla="*/ 125254 h 1513183"/>
              <a:gd name="connsiteX15" fmla="*/ 2906486 w 2910646"/>
              <a:gd name="connsiteY15" fmla="*/ 517140 h 1513183"/>
              <a:gd name="connsiteX16" fmla="*/ 2857500 w 2910646"/>
              <a:gd name="connsiteY16" fmla="*/ 925354 h 1513183"/>
              <a:gd name="connsiteX17" fmla="*/ 2857500 w 2910646"/>
              <a:gd name="connsiteY17" fmla="*/ 925354 h 1513183"/>
              <a:gd name="connsiteX18" fmla="*/ 2759529 w 2910646"/>
              <a:gd name="connsiteY18" fmla="*/ 1300912 h 1513183"/>
              <a:gd name="connsiteX19" fmla="*/ 2416629 w 2910646"/>
              <a:gd name="connsiteY19" fmla="*/ 1235597 h 1513183"/>
              <a:gd name="connsiteX20" fmla="*/ 2008415 w 2910646"/>
              <a:gd name="connsiteY20" fmla="*/ 1382554 h 1513183"/>
              <a:gd name="connsiteX21" fmla="*/ 1583872 w 2910646"/>
              <a:gd name="connsiteY21" fmla="*/ 1121297 h 1513183"/>
              <a:gd name="connsiteX22" fmla="*/ 1159329 w 2910646"/>
              <a:gd name="connsiteY22" fmla="*/ 1464198 h 1513183"/>
              <a:gd name="connsiteX23" fmla="*/ 914400 w 2910646"/>
              <a:gd name="connsiteY23" fmla="*/ 1513183 h 1513183"/>
              <a:gd name="connsiteX24" fmla="*/ 636815 w 2910646"/>
              <a:gd name="connsiteY24" fmla="*/ 1496854 h 1513183"/>
              <a:gd name="connsiteX25" fmla="*/ 391886 w 2910646"/>
              <a:gd name="connsiteY25" fmla="*/ 1349897 h 1513183"/>
              <a:gd name="connsiteX26" fmla="*/ 277586 w 2910646"/>
              <a:gd name="connsiteY26" fmla="*/ 1137626 h 1513183"/>
              <a:gd name="connsiteX27" fmla="*/ 277586 w 2910646"/>
              <a:gd name="connsiteY27" fmla="*/ 680426 h 1513183"/>
              <a:gd name="connsiteX28" fmla="*/ 0 w 2910646"/>
              <a:gd name="connsiteY28" fmla="*/ 353854 h 1513183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012372 w 2910646"/>
              <a:gd name="connsiteY5" fmla="*/ 178076 h 1517019"/>
              <a:gd name="connsiteX6" fmla="*/ 1224643 w 2910646"/>
              <a:gd name="connsiteY6" fmla="*/ 47448 h 1517019"/>
              <a:gd name="connsiteX7" fmla="*/ 1453243 w 2910646"/>
              <a:gd name="connsiteY7" fmla="*/ 80105 h 1517019"/>
              <a:gd name="connsiteX8" fmla="*/ 1649186 w 2910646"/>
              <a:gd name="connsiteY8" fmla="*/ 178076 h 1517019"/>
              <a:gd name="connsiteX9" fmla="*/ 1649186 w 2910646"/>
              <a:gd name="connsiteY9" fmla="*/ 406676 h 1517019"/>
              <a:gd name="connsiteX10" fmla="*/ 1828800 w 2910646"/>
              <a:gd name="connsiteY10" fmla="*/ 194405 h 1517019"/>
              <a:gd name="connsiteX11" fmla="*/ 2106386 w 2910646"/>
              <a:gd name="connsiteY11" fmla="*/ 178076 h 1517019"/>
              <a:gd name="connsiteX12" fmla="*/ 2481943 w 2910646"/>
              <a:gd name="connsiteY12" fmla="*/ 129090 h 1517019"/>
              <a:gd name="connsiteX13" fmla="*/ 2726872 w 2910646"/>
              <a:gd name="connsiteY13" fmla="*/ 129090 h 1517019"/>
              <a:gd name="connsiteX14" fmla="*/ 2906486 w 2910646"/>
              <a:gd name="connsiteY14" fmla="*/ 520976 h 1517019"/>
              <a:gd name="connsiteX15" fmla="*/ 2857500 w 2910646"/>
              <a:gd name="connsiteY15" fmla="*/ 929190 h 1517019"/>
              <a:gd name="connsiteX16" fmla="*/ 2857500 w 2910646"/>
              <a:gd name="connsiteY16" fmla="*/ 929190 h 1517019"/>
              <a:gd name="connsiteX17" fmla="*/ 2759529 w 2910646"/>
              <a:gd name="connsiteY17" fmla="*/ 1304748 h 1517019"/>
              <a:gd name="connsiteX18" fmla="*/ 2416629 w 2910646"/>
              <a:gd name="connsiteY18" fmla="*/ 1239433 h 1517019"/>
              <a:gd name="connsiteX19" fmla="*/ 2008415 w 2910646"/>
              <a:gd name="connsiteY19" fmla="*/ 1386390 h 1517019"/>
              <a:gd name="connsiteX20" fmla="*/ 1583872 w 2910646"/>
              <a:gd name="connsiteY20" fmla="*/ 1125133 h 1517019"/>
              <a:gd name="connsiteX21" fmla="*/ 1159329 w 2910646"/>
              <a:gd name="connsiteY21" fmla="*/ 1468034 h 1517019"/>
              <a:gd name="connsiteX22" fmla="*/ 914400 w 2910646"/>
              <a:gd name="connsiteY22" fmla="*/ 1517019 h 1517019"/>
              <a:gd name="connsiteX23" fmla="*/ 636815 w 2910646"/>
              <a:gd name="connsiteY23" fmla="*/ 1500690 h 1517019"/>
              <a:gd name="connsiteX24" fmla="*/ 391886 w 2910646"/>
              <a:gd name="connsiteY24" fmla="*/ 1353733 h 1517019"/>
              <a:gd name="connsiteX25" fmla="*/ 277586 w 2910646"/>
              <a:gd name="connsiteY25" fmla="*/ 1141462 h 1517019"/>
              <a:gd name="connsiteX26" fmla="*/ 277586 w 2910646"/>
              <a:gd name="connsiteY26" fmla="*/ 684262 h 1517019"/>
              <a:gd name="connsiteX27" fmla="*/ 0 w 2910646"/>
              <a:gd name="connsiteY27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012372 w 2910646"/>
              <a:gd name="connsiteY5" fmla="*/ 178076 h 1517019"/>
              <a:gd name="connsiteX6" fmla="*/ 1224643 w 2910646"/>
              <a:gd name="connsiteY6" fmla="*/ 47448 h 1517019"/>
              <a:gd name="connsiteX7" fmla="*/ 1453243 w 2910646"/>
              <a:gd name="connsiteY7" fmla="*/ 80105 h 1517019"/>
              <a:gd name="connsiteX8" fmla="*/ 1649186 w 2910646"/>
              <a:gd name="connsiteY8" fmla="*/ 178076 h 1517019"/>
              <a:gd name="connsiteX9" fmla="*/ 1828800 w 2910646"/>
              <a:gd name="connsiteY9" fmla="*/ 194405 h 1517019"/>
              <a:gd name="connsiteX10" fmla="*/ 2106386 w 2910646"/>
              <a:gd name="connsiteY10" fmla="*/ 178076 h 1517019"/>
              <a:gd name="connsiteX11" fmla="*/ 2481943 w 2910646"/>
              <a:gd name="connsiteY11" fmla="*/ 129090 h 1517019"/>
              <a:gd name="connsiteX12" fmla="*/ 2726872 w 2910646"/>
              <a:gd name="connsiteY12" fmla="*/ 129090 h 1517019"/>
              <a:gd name="connsiteX13" fmla="*/ 2906486 w 2910646"/>
              <a:gd name="connsiteY13" fmla="*/ 520976 h 1517019"/>
              <a:gd name="connsiteX14" fmla="*/ 2857500 w 2910646"/>
              <a:gd name="connsiteY14" fmla="*/ 929190 h 1517019"/>
              <a:gd name="connsiteX15" fmla="*/ 2857500 w 2910646"/>
              <a:gd name="connsiteY15" fmla="*/ 929190 h 1517019"/>
              <a:gd name="connsiteX16" fmla="*/ 2759529 w 2910646"/>
              <a:gd name="connsiteY16" fmla="*/ 1304748 h 1517019"/>
              <a:gd name="connsiteX17" fmla="*/ 2416629 w 2910646"/>
              <a:gd name="connsiteY17" fmla="*/ 1239433 h 1517019"/>
              <a:gd name="connsiteX18" fmla="*/ 2008415 w 2910646"/>
              <a:gd name="connsiteY18" fmla="*/ 1386390 h 1517019"/>
              <a:gd name="connsiteX19" fmla="*/ 1583872 w 2910646"/>
              <a:gd name="connsiteY19" fmla="*/ 1125133 h 1517019"/>
              <a:gd name="connsiteX20" fmla="*/ 1159329 w 2910646"/>
              <a:gd name="connsiteY20" fmla="*/ 1468034 h 1517019"/>
              <a:gd name="connsiteX21" fmla="*/ 914400 w 2910646"/>
              <a:gd name="connsiteY21" fmla="*/ 1517019 h 1517019"/>
              <a:gd name="connsiteX22" fmla="*/ 636815 w 2910646"/>
              <a:gd name="connsiteY22" fmla="*/ 1500690 h 1517019"/>
              <a:gd name="connsiteX23" fmla="*/ 391886 w 2910646"/>
              <a:gd name="connsiteY23" fmla="*/ 1353733 h 1517019"/>
              <a:gd name="connsiteX24" fmla="*/ 277586 w 2910646"/>
              <a:gd name="connsiteY24" fmla="*/ 1141462 h 1517019"/>
              <a:gd name="connsiteX25" fmla="*/ 277586 w 2910646"/>
              <a:gd name="connsiteY25" fmla="*/ 684262 h 1517019"/>
              <a:gd name="connsiteX26" fmla="*/ 0 w 2910646"/>
              <a:gd name="connsiteY26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012372 w 2910646"/>
              <a:gd name="connsiteY5" fmla="*/ 178076 h 1517019"/>
              <a:gd name="connsiteX6" fmla="*/ 1224643 w 2910646"/>
              <a:gd name="connsiteY6" fmla="*/ 47448 h 1517019"/>
              <a:gd name="connsiteX7" fmla="*/ 1453243 w 2910646"/>
              <a:gd name="connsiteY7" fmla="*/ 80105 h 1517019"/>
              <a:gd name="connsiteX8" fmla="*/ 1649186 w 2910646"/>
              <a:gd name="connsiteY8" fmla="*/ 178076 h 1517019"/>
              <a:gd name="connsiteX9" fmla="*/ 2106386 w 2910646"/>
              <a:gd name="connsiteY9" fmla="*/ 178076 h 1517019"/>
              <a:gd name="connsiteX10" fmla="*/ 2481943 w 2910646"/>
              <a:gd name="connsiteY10" fmla="*/ 129090 h 1517019"/>
              <a:gd name="connsiteX11" fmla="*/ 2726872 w 2910646"/>
              <a:gd name="connsiteY11" fmla="*/ 129090 h 1517019"/>
              <a:gd name="connsiteX12" fmla="*/ 2906486 w 2910646"/>
              <a:gd name="connsiteY12" fmla="*/ 520976 h 1517019"/>
              <a:gd name="connsiteX13" fmla="*/ 2857500 w 2910646"/>
              <a:gd name="connsiteY13" fmla="*/ 929190 h 1517019"/>
              <a:gd name="connsiteX14" fmla="*/ 2857500 w 2910646"/>
              <a:gd name="connsiteY14" fmla="*/ 929190 h 1517019"/>
              <a:gd name="connsiteX15" fmla="*/ 2759529 w 2910646"/>
              <a:gd name="connsiteY15" fmla="*/ 1304748 h 1517019"/>
              <a:gd name="connsiteX16" fmla="*/ 2416629 w 2910646"/>
              <a:gd name="connsiteY16" fmla="*/ 1239433 h 1517019"/>
              <a:gd name="connsiteX17" fmla="*/ 2008415 w 2910646"/>
              <a:gd name="connsiteY17" fmla="*/ 1386390 h 1517019"/>
              <a:gd name="connsiteX18" fmla="*/ 1583872 w 2910646"/>
              <a:gd name="connsiteY18" fmla="*/ 1125133 h 1517019"/>
              <a:gd name="connsiteX19" fmla="*/ 1159329 w 2910646"/>
              <a:gd name="connsiteY19" fmla="*/ 1468034 h 1517019"/>
              <a:gd name="connsiteX20" fmla="*/ 914400 w 2910646"/>
              <a:gd name="connsiteY20" fmla="*/ 1517019 h 1517019"/>
              <a:gd name="connsiteX21" fmla="*/ 636815 w 2910646"/>
              <a:gd name="connsiteY21" fmla="*/ 1500690 h 1517019"/>
              <a:gd name="connsiteX22" fmla="*/ 391886 w 2910646"/>
              <a:gd name="connsiteY22" fmla="*/ 1353733 h 1517019"/>
              <a:gd name="connsiteX23" fmla="*/ 277586 w 2910646"/>
              <a:gd name="connsiteY23" fmla="*/ 1141462 h 1517019"/>
              <a:gd name="connsiteX24" fmla="*/ 277586 w 2910646"/>
              <a:gd name="connsiteY24" fmla="*/ 684262 h 1517019"/>
              <a:gd name="connsiteX25" fmla="*/ 0 w 2910646"/>
              <a:gd name="connsiteY25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224643 w 2910646"/>
              <a:gd name="connsiteY5" fmla="*/ 47448 h 1517019"/>
              <a:gd name="connsiteX6" fmla="*/ 1453243 w 2910646"/>
              <a:gd name="connsiteY6" fmla="*/ 80105 h 1517019"/>
              <a:gd name="connsiteX7" fmla="*/ 1649186 w 2910646"/>
              <a:gd name="connsiteY7" fmla="*/ 178076 h 1517019"/>
              <a:gd name="connsiteX8" fmla="*/ 2106386 w 2910646"/>
              <a:gd name="connsiteY8" fmla="*/ 178076 h 1517019"/>
              <a:gd name="connsiteX9" fmla="*/ 2481943 w 2910646"/>
              <a:gd name="connsiteY9" fmla="*/ 129090 h 1517019"/>
              <a:gd name="connsiteX10" fmla="*/ 2726872 w 2910646"/>
              <a:gd name="connsiteY10" fmla="*/ 129090 h 1517019"/>
              <a:gd name="connsiteX11" fmla="*/ 2906486 w 2910646"/>
              <a:gd name="connsiteY11" fmla="*/ 520976 h 1517019"/>
              <a:gd name="connsiteX12" fmla="*/ 2857500 w 2910646"/>
              <a:gd name="connsiteY12" fmla="*/ 929190 h 1517019"/>
              <a:gd name="connsiteX13" fmla="*/ 2857500 w 2910646"/>
              <a:gd name="connsiteY13" fmla="*/ 929190 h 1517019"/>
              <a:gd name="connsiteX14" fmla="*/ 2759529 w 2910646"/>
              <a:gd name="connsiteY14" fmla="*/ 1304748 h 1517019"/>
              <a:gd name="connsiteX15" fmla="*/ 2416629 w 2910646"/>
              <a:gd name="connsiteY15" fmla="*/ 1239433 h 1517019"/>
              <a:gd name="connsiteX16" fmla="*/ 2008415 w 2910646"/>
              <a:gd name="connsiteY16" fmla="*/ 1386390 h 1517019"/>
              <a:gd name="connsiteX17" fmla="*/ 1583872 w 2910646"/>
              <a:gd name="connsiteY17" fmla="*/ 1125133 h 1517019"/>
              <a:gd name="connsiteX18" fmla="*/ 1159329 w 2910646"/>
              <a:gd name="connsiteY18" fmla="*/ 1468034 h 1517019"/>
              <a:gd name="connsiteX19" fmla="*/ 914400 w 2910646"/>
              <a:gd name="connsiteY19" fmla="*/ 1517019 h 1517019"/>
              <a:gd name="connsiteX20" fmla="*/ 636815 w 2910646"/>
              <a:gd name="connsiteY20" fmla="*/ 1500690 h 1517019"/>
              <a:gd name="connsiteX21" fmla="*/ 391886 w 2910646"/>
              <a:gd name="connsiteY21" fmla="*/ 1353733 h 1517019"/>
              <a:gd name="connsiteX22" fmla="*/ 277586 w 2910646"/>
              <a:gd name="connsiteY22" fmla="*/ 1141462 h 1517019"/>
              <a:gd name="connsiteX23" fmla="*/ 277586 w 2910646"/>
              <a:gd name="connsiteY23" fmla="*/ 684262 h 1517019"/>
              <a:gd name="connsiteX24" fmla="*/ 0 w 2910646"/>
              <a:gd name="connsiteY24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224643 w 2910646"/>
              <a:gd name="connsiteY5" fmla="*/ 47448 h 1517019"/>
              <a:gd name="connsiteX6" fmla="*/ 1453243 w 2910646"/>
              <a:gd name="connsiteY6" fmla="*/ 80105 h 1517019"/>
              <a:gd name="connsiteX7" fmla="*/ 1649186 w 2910646"/>
              <a:gd name="connsiteY7" fmla="*/ 178076 h 1517019"/>
              <a:gd name="connsiteX8" fmla="*/ 2106386 w 2910646"/>
              <a:gd name="connsiteY8" fmla="*/ 178076 h 1517019"/>
              <a:gd name="connsiteX9" fmla="*/ 2726872 w 2910646"/>
              <a:gd name="connsiteY9" fmla="*/ 129090 h 1517019"/>
              <a:gd name="connsiteX10" fmla="*/ 2906486 w 2910646"/>
              <a:gd name="connsiteY10" fmla="*/ 520976 h 1517019"/>
              <a:gd name="connsiteX11" fmla="*/ 2857500 w 2910646"/>
              <a:gd name="connsiteY11" fmla="*/ 929190 h 1517019"/>
              <a:gd name="connsiteX12" fmla="*/ 2857500 w 2910646"/>
              <a:gd name="connsiteY12" fmla="*/ 929190 h 1517019"/>
              <a:gd name="connsiteX13" fmla="*/ 2759529 w 2910646"/>
              <a:gd name="connsiteY13" fmla="*/ 1304748 h 1517019"/>
              <a:gd name="connsiteX14" fmla="*/ 2416629 w 2910646"/>
              <a:gd name="connsiteY14" fmla="*/ 1239433 h 1517019"/>
              <a:gd name="connsiteX15" fmla="*/ 2008415 w 2910646"/>
              <a:gd name="connsiteY15" fmla="*/ 1386390 h 1517019"/>
              <a:gd name="connsiteX16" fmla="*/ 1583872 w 2910646"/>
              <a:gd name="connsiteY16" fmla="*/ 1125133 h 1517019"/>
              <a:gd name="connsiteX17" fmla="*/ 1159329 w 2910646"/>
              <a:gd name="connsiteY17" fmla="*/ 1468034 h 1517019"/>
              <a:gd name="connsiteX18" fmla="*/ 914400 w 2910646"/>
              <a:gd name="connsiteY18" fmla="*/ 1517019 h 1517019"/>
              <a:gd name="connsiteX19" fmla="*/ 636815 w 2910646"/>
              <a:gd name="connsiteY19" fmla="*/ 1500690 h 1517019"/>
              <a:gd name="connsiteX20" fmla="*/ 391886 w 2910646"/>
              <a:gd name="connsiteY20" fmla="*/ 1353733 h 1517019"/>
              <a:gd name="connsiteX21" fmla="*/ 277586 w 2910646"/>
              <a:gd name="connsiteY21" fmla="*/ 1141462 h 1517019"/>
              <a:gd name="connsiteX22" fmla="*/ 277586 w 2910646"/>
              <a:gd name="connsiteY22" fmla="*/ 684262 h 1517019"/>
              <a:gd name="connsiteX23" fmla="*/ 0 w 2910646"/>
              <a:gd name="connsiteY23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224643 w 2910646"/>
              <a:gd name="connsiteY5" fmla="*/ 47448 h 1517019"/>
              <a:gd name="connsiteX6" fmla="*/ 1453243 w 2910646"/>
              <a:gd name="connsiteY6" fmla="*/ 80105 h 1517019"/>
              <a:gd name="connsiteX7" fmla="*/ 1649186 w 2910646"/>
              <a:gd name="connsiteY7" fmla="*/ 178076 h 1517019"/>
              <a:gd name="connsiteX8" fmla="*/ 2188029 w 2910646"/>
              <a:gd name="connsiteY8" fmla="*/ 194404 h 1517019"/>
              <a:gd name="connsiteX9" fmla="*/ 2726872 w 2910646"/>
              <a:gd name="connsiteY9" fmla="*/ 129090 h 1517019"/>
              <a:gd name="connsiteX10" fmla="*/ 2906486 w 2910646"/>
              <a:gd name="connsiteY10" fmla="*/ 520976 h 1517019"/>
              <a:gd name="connsiteX11" fmla="*/ 2857500 w 2910646"/>
              <a:gd name="connsiteY11" fmla="*/ 929190 h 1517019"/>
              <a:gd name="connsiteX12" fmla="*/ 2857500 w 2910646"/>
              <a:gd name="connsiteY12" fmla="*/ 929190 h 1517019"/>
              <a:gd name="connsiteX13" fmla="*/ 2759529 w 2910646"/>
              <a:gd name="connsiteY13" fmla="*/ 1304748 h 1517019"/>
              <a:gd name="connsiteX14" fmla="*/ 2416629 w 2910646"/>
              <a:gd name="connsiteY14" fmla="*/ 1239433 h 1517019"/>
              <a:gd name="connsiteX15" fmla="*/ 2008415 w 2910646"/>
              <a:gd name="connsiteY15" fmla="*/ 1386390 h 1517019"/>
              <a:gd name="connsiteX16" fmla="*/ 1583872 w 2910646"/>
              <a:gd name="connsiteY16" fmla="*/ 1125133 h 1517019"/>
              <a:gd name="connsiteX17" fmla="*/ 1159329 w 2910646"/>
              <a:gd name="connsiteY17" fmla="*/ 1468034 h 1517019"/>
              <a:gd name="connsiteX18" fmla="*/ 914400 w 2910646"/>
              <a:gd name="connsiteY18" fmla="*/ 1517019 h 1517019"/>
              <a:gd name="connsiteX19" fmla="*/ 636815 w 2910646"/>
              <a:gd name="connsiteY19" fmla="*/ 1500690 h 1517019"/>
              <a:gd name="connsiteX20" fmla="*/ 391886 w 2910646"/>
              <a:gd name="connsiteY20" fmla="*/ 1353733 h 1517019"/>
              <a:gd name="connsiteX21" fmla="*/ 277586 w 2910646"/>
              <a:gd name="connsiteY21" fmla="*/ 1141462 h 1517019"/>
              <a:gd name="connsiteX22" fmla="*/ 277586 w 2910646"/>
              <a:gd name="connsiteY22" fmla="*/ 684262 h 1517019"/>
              <a:gd name="connsiteX23" fmla="*/ 0 w 2910646"/>
              <a:gd name="connsiteY23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224643 w 2910646"/>
              <a:gd name="connsiteY5" fmla="*/ 47448 h 1517019"/>
              <a:gd name="connsiteX6" fmla="*/ 1453243 w 2910646"/>
              <a:gd name="connsiteY6" fmla="*/ 80105 h 1517019"/>
              <a:gd name="connsiteX7" fmla="*/ 1747158 w 2910646"/>
              <a:gd name="connsiteY7" fmla="*/ 243390 h 1517019"/>
              <a:gd name="connsiteX8" fmla="*/ 2188029 w 2910646"/>
              <a:gd name="connsiteY8" fmla="*/ 194404 h 1517019"/>
              <a:gd name="connsiteX9" fmla="*/ 2726872 w 2910646"/>
              <a:gd name="connsiteY9" fmla="*/ 129090 h 1517019"/>
              <a:gd name="connsiteX10" fmla="*/ 2906486 w 2910646"/>
              <a:gd name="connsiteY10" fmla="*/ 520976 h 1517019"/>
              <a:gd name="connsiteX11" fmla="*/ 2857500 w 2910646"/>
              <a:gd name="connsiteY11" fmla="*/ 929190 h 1517019"/>
              <a:gd name="connsiteX12" fmla="*/ 2857500 w 2910646"/>
              <a:gd name="connsiteY12" fmla="*/ 929190 h 1517019"/>
              <a:gd name="connsiteX13" fmla="*/ 2759529 w 2910646"/>
              <a:gd name="connsiteY13" fmla="*/ 1304748 h 1517019"/>
              <a:gd name="connsiteX14" fmla="*/ 2416629 w 2910646"/>
              <a:gd name="connsiteY14" fmla="*/ 1239433 h 1517019"/>
              <a:gd name="connsiteX15" fmla="*/ 2008415 w 2910646"/>
              <a:gd name="connsiteY15" fmla="*/ 1386390 h 1517019"/>
              <a:gd name="connsiteX16" fmla="*/ 1583872 w 2910646"/>
              <a:gd name="connsiteY16" fmla="*/ 1125133 h 1517019"/>
              <a:gd name="connsiteX17" fmla="*/ 1159329 w 2910646"/>
              <a:gd name="connsiteY17" fmla="*/ 1468034 h 1517019"/>
              <a:gd name="connsiteX18" fmla="*/ 914400 w 2910646"/>
              <a:gd name="connsiteY18" fmla="*/ 1517019 h 1517019"/>
              <a:gd name="connsiteX19" fmla="*/ 636815 w 2910646"/>
              <a:gd name="connsiteY19" fmla="*/ 1500690 h 1517019"/>
              <a:gd name="connsiteX20" fmla="*/ 391886 w 2910646"/>
              <a:gd name="connsiteY20" fmla="*/ 1353733 h 1517019"/>
              <a:gd name="connsiteX21" fmla="*/ 277586 w 2910646"/>
              <a:gd name="connsiteY21" fmla="*/ 1141462 h 1517019"/>
              <a:gd name="connsiteX22" fmla="*/ 277586 w 2910646"/>
              <a:gd name="connsiteY22" fmla="*/ 684262 h 1517019"/>
              <a:gd name="connsiteX23" fmla="*/ 0 w 2910646"/>
              <a:gd name="connsiteY23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224643 w 2910646"/>
              <a:gd name="connsiteY5" fmla="*/ 47448 h 1517019"/>
              <a:gd name="connsiteX6" fmla="*/ 1534885 w 2910646"/>
              <a:gd name="connsiteY6" fmla="*/ 96433 h 1517019"/>
              <a:gd name="connsiteX7" fmla="*/ 1747158 w 2910646"/>
              <a:gd name="connsiteY7" fmla="*/ 243390 h 1517019"/>
              <a:gd name="connsiteX8" fmla="*/ 2188029 w 2910646"/>
              <a:gd name="connsiteY8" fmla="*/ 194404 h 1517019"/>
              <a:gd name="connsiteX9" fmla="*/ 2726872 w 2910646"/>
              <a:gd name="connsiteY9" fmla="*/ 129090 h 1517019"/>
              <a:gd name="connsiteX10" fmla="*/ 2906486 w 2910646"/>
              <a:gd name="connsiteY10" fmla="*/ 520976 h 1517019"/>
              <a:gd name="connsiteX11" fmla="*/ 2857500 w 2910646"/>
              <a:gd name="connsiteY11" fmla="*/ 929190 h 1517019"/>
              <a:gd name="connsiteX12" fmla="*/ 2857500 w 2910646"/>
              <a:gd name="connsiteY12" fmla="*/ 929190 h 1517019"/>
              <a:gd name="connsiteX13" fmla="*/ 2759529 w 2910646"/>
              <a:gd name="connsiteY13" fmla="*/ 1304748 h 1517019"/>
              <a:gd name="connsiteX14" fmla="*/ 2416629 w 2910646"/>
              <a:gd name="connsiteY14" fmla="*/ 1239433 h 1517019"/>
              <a:gd name="connsiteX15" fmla="*/ 2008415 w 2910646"/>
              <a:gd name="connsiteY15" fmla="*/ 1386390 h 1517019"/>
              <a:gd name="connsiteX16" fmla="*/ 1583872 w 2910646"/>
              <a:gd name="connsiteY16" fmla="*/ 1125133 h 1517019"/>
              <a:gd name="connsiteX17" fmla="*/ 1159329 w 2910646"/>
              <a:gd name="connsiteY17" fmla="*/ 1468034 h 1517019"/>
              <a:gd name="connsiteX18" fmla="*/ 914400 w 2910646"/>
              <a:gd name="connsiteY18" fmla="*/ 1517019 h 1517019"/>
              <a:gd name="connsiteX19" fmla="*/ 636815 w 2910646"/>
              <a:gd name="connsiteY19" fmla="*/ 1500690 h 1517019"/>
              <a:gd name="connsiteX20" fmla="*/ 391886 w 2910646"/>
              <a:gd name="connsiteY20" fmla="*/ 1353733 h 1517019"/>
              <a:gd name="connsiteX21" fmla="*/ 277586 w 2910646"/>
              <a:gd name="connsiteY21" fmla="*/ 1141462 h 1517019"/>
              <a:gd name="connsiteX22" fmla="*/ 277586 w 2910646"/>
              <a:gd name="connsiteY22" fmla="*/ 684262 h 1517019"/>
              <a:gd name="connsiteX23" fmla="*/ 0 w 2910646"/>
              <a:gd name="connsiteY23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243391 h 1517019"/>
              <a:gd name="connsiteX5" fmla="*/ 1224643 w 2910646"/>
              <a:gd name="connsiteY5" fmla="*/ 47448 h 1517019"/>
              <a:gd name="connsiteX6" fmla="*/ 1534885 w 2910646"/>
              <a:gd name="connsiteY6" fmla="*/ 96433 h 1517019"/>
              <a:gd name="connsiteX7" fmla="*/ 1747158 w 2910646"/>
              <a:gd name="connsiteY7" fmla="*/ 243390 h 1517019"/>
              <a:gd name="connsiteX8" fmla="*/ 2188029 w 2910646"/>
              <a:gd name="connsiteY8" fmla="*/ 194404 h 1517019"/>
              <a:gd name="connsiteX9" fmla="*/ 2726872 w 2910646"/>
              <a:gd name="connsiteY9" fmla="*/ 129090 h 1517019"/>
              <a:gd name="connsiteX10" fmla="*/ 2906486 w 2910646"/>
              <a:gd name="connsiteY10" fmla="*/ 520976 h 1517019"/>
              <a:gd name="connsiteX11" fmla="*/ 2857500 w 2910646"/>
              <a:gd name="connsiteY11" fmla="*/ 929190 h 1517019"/>
              <a:gd name="connsiteX12" fmla="*/ 2857500 w 2910646"/>
              <a:gd name="connsiteY12" fmla="*/ 929190 h 1517019"/>
              <a:gd name="connsiteX13" fmla="*/ 2759529 w 2910646"/>
              <a:gd name="connsiteY13" fmla="*/ 1304748 h 1517019"/>
              <a:gd name="connsiteX14" fmla="*/ 2416629 w 2910646"/>
              <a:gd name="connsiteY14" fmla="*/ 1239433 h 1517019"/>
              <a:gd name="connsiteX15" fmla="*/ 2008415 w 2910646"/>
              <a:gd name="connsiteY15" fmla="*/ 1386390 h 1517019"/>
              <a:gd name="connsiteX16" fmla="*/ 1583872 w 2910646"/>
              <a:gd name="connsiteY16" fmla="*/ 1125133 h 1517019"/>
              <a:gd name="connsiteX17" fmla="*/ 1159329 w 2910646"/>
              <a:gd name="connsiteY17" fmla="*/ 1468034 h 1517019"/>
              <a:gd name="connsiteX18" fmla="*/ 914400 w 2910646"/>
              <a:gd name="connsiteY18" fmla="*/ 1517019 h 1517019"/>
              <a:gd name="connsiteX19" fmla="*/ 636815 w 2910646"/>
              <a:gd name="connsiteY19" fmla="*/ 1500690 h 1517019"/>
              <a:gd name="connsiteX20" fmla="*/ 391886 w 2910646"/>
              <a:gd name="connsiteY20" fmla="*/ 1353733 h 1517019"/>
              <a:gd name="connsiteX21" fmla="*/ 277586 w 2910646"/>
              <a:gd name="connsiteY21" fmla="*/ 1141462 h 1517019"/>
              <a:gd name="connsiteX22" fmla="*/ 277586 w 2910646"/>
              <a:gd name="connsiteY22" fmla="*/ 684262 h 1517019"/>
              <a:gd name="connsiteX23" fmla="*/ 0 w 2910646"/>
              <a:gd name="connsiteY23" fmla="*/ 357690 h 1517019"/>
              <a:gd name="connsiteX0" fmla="*/ 81643 w 2913264"/>
              <a:gd name="connsiteY0" fmla="*/ 194405 h 1517019"/>
              <a:gd name="connsiteX1" fmla="*/ 261258 w 2913264"/>
              <a:gd name="connsiteY1" fmla="*/ 14790 h 1517019"/>
              <a:gd name="connsiteX2" fmla="*/ 571500 w 2913264"/>
              <a:gd name="connsiteY2" fmla="*/ 47448 h 1517019"/>
              <a:gd name="connsiteX3" fmla="*/ 718458 w 2913264"/>
              <a:gd name="connsiteY3" fmla="*/ 341362 h 1517019"/>
              <a:gd name="connsiteX4" fmla="*/ 963386 w 2913264"/>
              <a:gd name="connsiteY4" fmla="*/ 243391 h 1517019"/>
              <a:gd name="connsiteX5" fmla="*/ 1224643 w 2913264"/>
              <a:gd name="connsiteY5" fmla="*/ 47448 h 1517019"/>
              <a:gd name="connsiteX6" fmla="*/ 1534885 w 2913264"/>
              <a:gd name="connsiteY6" fmla="*/ 96433 h 1517019"/>
              <a:gd name="connsiteX7" fmla="*/ 1747158 w 2913264"/>
              <a:gd name="connsiteY7" fmla="*/ 243390 h 1517019"/>
              <a:gd name="connsiteX8" fmla="*/ 2188029 w 2913264"/>
              <a:gd name="connsiteY8" fmla="*/ 194404 h 1517019"/>
              <a:gd name="connsiteX9" fmla="*/ 2677886 w 2913264"/>
              <a:gd name="connsiteY9" fmla="*/ 145419 h 1517019"/>
              <a:gd name="connsiteX10" fmla="*/ 2906486 w 2913264"/>
              <a:gd name="connsiteY10" fmla="*/ 520976 h 1517019"/>
              <a:gd name="connsiteX11" fmla="*/ 2857500 w 2913264"/>
              <a:gd name="connsiteY11" fmla="*/ 929190 h 1517019"/>
              <a:gd name="connsiteX12" fmla="*/ 2857500 w 2913264"/>
              <a:gd name="connsiteY12" fmla="*/ 929190 h 1517019"/>
              <a:gd name="connsiteX13" fmla="*/ 2759529 w 2913264"/>
              <a:gd name="connsiteY13" fmla="*/ 1304748 h 1517019"/>
              <a:gd name="connsiteX14" fmla="*/ 2416629 w 2913264"/>
              <a:gd name="connsiteY14" fmla="*/ 1239433 h 1517019"/>
              <a:gd name="connsiteX15" fmla="*/ 2008415 w 2913264"/>
              <a:gd name="connsiteY15" fmla="*/ 1386390 h 1517019"/>
              <a:gd name="connsiteX16" fmla="*/ 1583872 w 2913264"/>
              <a:gd name="connsiteY16" fmla="*/ 1125133 h 1517019"/>
              <a:gd name="connsiteX17" fmla="*/ 1159329 w 2913264"/>
              <a:gd name="connsiteY17" fmla="*/ 1468034 h 1517019"/>
              <a:gd name="connsiteX18" fmla="*/ 914400 w 2913264"/>
              <a:gd name="connsiteY18" fmla="*/ 1517019 h 1517019"/>
              <a:gd name="connsiteX19" fmla="*/ 636815 w 2913264"/>
              <a:gd name="connsiteY19" fmla="*/ 1500690 h 1517019"/>
              <a:gd name="connsiteX20" fmla="*/ 391886 w 2913264"/>
              <a:gd name="connsiteY20" fmla="*/ 1353733 h 1517019"/>
              <a:gd name="connsiteX21" fmla="*/ 277586 w 2913264"/>
              <a:gd name="connsiteY21" fmla="*/ 1141462 h 1517019"/>
              <a:gd name="connsiteX22" fmla="*/ 277586 w 2913264"/>
              <a:gd name="connsiteY22" fmla="*/ 684262 h 1517019"/>
              <a:gd name="connsiteX23" fmla="*/ 0 w 2913264"/>
              <a:gd name="connsiteY23" fmla="*/ 357690 h 1517019"/>
              <a:gd name="connsiteX0" fmla="*/ 81643 w 2913264"/>
              <a:gd name="connsiteY0" fmla="*/ 194405 h 1517019"/>
              <a:gd name="connsiteX1" fmla="*/ 261258 w 2913264"/>
              <a:gd name="connsiteY1" fmla="*/ 14790 h 1517019"/>
              <a:gd name="connsiteX2" fmla="*/ 571500 w 2913264"/>
              <a:gd name="connsiteY2" fmla="*/ 47448 h 1517019"/>
              <a:gd name="connsiteX3" fmla="*/ 718458 w 2913264"/>
              <a:gd name="connsiteY3" fmla="*/ 341362 h 1517019"/>
              <a:gd name="connsiteX4" fmla="*/ 963386 w 2913264"/>
              <a:gd name="connsiteY4" fmla="*/ 243391 h 1517019"/>
              <a:gd name="connsiteX5" fmla="*/ 1224643 w 2913264"/>
              <a:gd name="connsiteY5" fmla="*/ 47448 h 1517019"/>
              <a:gd name="connsiteX6" fmla="*/ 1534885 w 2913264"/>
              <a:gd name="connsiteY6" fmla="*/ 96433 h 1517019"/>
              <a:gd name="connsiteX7" fmla="*/ 1747158 w 2913264"/>
              <a:gd name="connsiteY7" fmla="*/ 243390 h 1517019"/>
              <a:gd name="connsiteX8" fmla="*/ 2188029 w 2913264"/>
              <a:gd name="connsiteY8" fmla="*/ 194404 h 1517019"/>
              <a:gd name="connsiteX9" fmla="*/ 2677886 w 2913264"/>
              <a:gd name="connsiteY9" fmla="*/ 145419 h 1517019"/>
              <a:gd name="connsiteX10" fmla="*/ 2906486 w 2913264"/>
              <a:gd name="connsiteY10" fmla="*/ 520976 h 1517019"/>
              <a:gd name="connsiteX11" fmla="*/ 2857500 w 2913264"/>
              <a:gd name="connsiteY11" fmla="*/ 929190 h 1517019"/>
              <a:gd name="connsiteX12" fmla="*/ 2857500 w 2913264"/>
              <a:gd name="connsiteY12" fmla="*/ 929190 h 1517019"/>
              <a:gd name="connsiteX13" fmla="*/ 2841172 w 2913264"/>
              <a:gd name="connsiteY13" fmla="*/ 1255762 h 1517019"/>
              <a:gd name="connsiteX14" fmla="*/ 2416629 w 2913264"/>
              <a:gd name="connsiteY14" fmla="*/ 1239433 h 1517019"/>
              <a:gd name="connsiteX15" fmla="*/ 2008415 w 2913264"/>
              <a:gd name="connsiteY15" fmla="*/ 1386390 h 1517019"/>
              <a:gd name="connsiteX16" fmla="*/ 1583872 w 2913264"/>
              <a:gd name="connsiteY16" fmla="*/ 1125133 h 1517019"/>
              <a:gd name="connsiteX17" fmla="*/ 1159329 w 2913264"/>
              <a:gd name="connsiteY17" fmla="*/ 1468034 h 1517019"/>
              <a:gd name="connsiteX18" fmla="*/ 914400 w 2913264"/>
              <a:gd name="connsiteY18" fmla="*/ 1517019 h 1517019"/>
              <a:gd name="connsiteX19" fmla="*/ 636815 w 2913264"/>
              <a:gd name="connsiteY19" fmla="*/ 1500690 h 1517019"/>
              <a:gd name="connsiteX20" fmla="*/ 391886 w 2913264"/>
              <a:gd name="connsiteY20" fmla="*/ 1353733 h 1517019"/>
              <a:gd name="connsiteX21" fmla="*/ 277586 w 2913264"/>
              <a:gd name="connsiteY21" fmla="*/ 1141462 h 1517019"/>
              <a:gd name="connsiteX22" fmla="*/ 277586 w 2913264"/>
              <a:gd name="connsiteY22" fmla="*/ 684262 h 1517019"/>
              <a:gd name="connsiteX23" fmla="*/ 0 w 2913264"/>
              <a:gd name="connsiteY23" fmla="*/ 357690 h 1517019"/>
              <a:gd name="connsiteX0" fmla="*/ 81643 w 2913264"/>
              <a:gd name="connsiteY0" fmla="*/ 194405 h 1517019"/>
              <a:gd name="connsiteX1" fmla="*/ 261258 w 2913264"/>
              <a:gd name="connsiteY1" fmla="*/ 14790 h 1517019"/>
              <a:gd name="connsiteX2" fmla="*/ 571500 w 2913264"/>
              <a:gd name="connsiteY2" fmla="*/ 47448 h 1517019"/>
              <a:gd name="connsiteX3" fmla="*/ 718458 w 2913264"/>
              <a:gd name="connsiteY3" fmla="*/ 341362 h 1517019"/>
              <a:gd name="connsiteX4" fmla="*/ 963386 w 2913264"/>
              <a:gd name="connsiteY4" fmla="*/ 243391 h 1517019"/>
              <a:gd name="connsiteX5" fmla="*/ 1224643 w 2913264"/>
              <a:gd name="connsiteY5" fmla="*/ 47448 h 1517019"/>
              <a:gd name="connsiteX6" fmla="*/ 1534885 w 2913264"/>
              <a:gd name="connsiteY6" fmla="*/ 96433 h 1517019"/>
              <a:gd name="connsiteX7" fmla="*/ 1747158 w 2913264"/>
              <a:gd name="connsiteY7" fmla="*/ 243390 h 1517019"/>
              <a:gd name="connsiteX8" fmla="*/ 2188029 w 2913264"/>
              <a:gd name="connsiteY8" fmla="*/ 194404 h 1517019"/>
              <a:gd name="connsiteX9" fmla="*/ 2677886 w 2913264"/>
              <a:gd name="connsiteY9" fmla="*/ 145419 h 1517019"/>
              <a:gd name="connsiteX10" fmla="*/ 2906486 w 2913264"/>
              <a:gd name="connsiteY10" fmla="*/ 520976 h 1517019"/>
              <a:gd name="connsiteX11" fmla="*/ 2857500 w 2913264"/>
              <a:gd name="connsiteY11" fmla="*/ 929190 h 1517019"/>
              <a:gd name="connsiteX12" fmla="*/ 2841172 w 2913264"/>
              <a:gd name="connsiteY12" fmla="*/ 1255762 h 1517019"/>
              <a:gd name="connsiteX13" fmla="*/ 2416629 w 2913264"/>
              <a:gd name="connsiteY13" fmla="*/ 1239433 h 1517019"/>
              <a:gd name="connsiteX14" fmla="*/ 2008415 w 2913264"/>
              <a:gd name="connsiteY14" fmla="*/ 1386390 h 1517019"/>
              <a:gd name="connsiteX15" fmla="*/ 1583872 w 2913264"/>
              <a:gd name="connsiteY15" fmla="*/ 1125133 h 1517019"/>
              <a:gd name="connsiteX16" fmla="*/ 1159329 w 2913264"/>
              <a:gd name="connsiteY16" fmla="*/ 1468034 h 1517019"/>
              <a:gd name="connsiteX17" fmla="*/ 914400 w 2913264"/>
              <a:gd name="connsiteY17" fmla="*/ 1517019 h 1517019"/>
              <a:gd name="connsiteX18" fmla="*/ 636815 w 2913264"/>
              <a:gd name="connsiteY18" fmla="*/ 1500690 h 1517019"/>
              <a:gd name="connsiteX19" fmla="*/ 391886 w 2913264"/>
              <a:gd name="connsiteY19" fmla="*/ 1353733 h 1517019"/>
              <a:gd name="connsiteX20" fmla="*/ 277586 w 2913264"/>
              <a:gd name="connsiteY20" fmla="*/ 1141462 h 1517019"/>
              <a:gd name="connsiteX21" fmla="*/ 277586 w 2913264"/>
              <a:gd name="connsiteY21" fmla="*/ 684262 h 1517019"/>
              <a:gd name="connsiteX22" fmla="*/ 0 w 2913264"/>
              <a:gd name="connsiteY22" fmla="*/ 357690 h 1517019"/>
              <a:gd name="connsiteX0" fmla="*/ 81643 w 3037114"/>
              <a:gd name="connsiteY0" fmla="*/ 194405 h 1517019"/>
              <a:gd name="connsiteX1" fmla="*/ 261258 w 3037114"/>
              <a:gd name="connsiteY1" fmla="*/ 14790 h 1517019"/>
              <a:gd name="connsiteX2" fmla="*/ 571500 w 3037114"/>
              <a:gd name="connsiteY2" fmla="*/ 47448 h 1517019"/>
              <a:gd name="connsiteX3" fmla="*/ 718458 w 3037114"/>
              <a:gd name="connsiteY3" fmla="*/ 341362 h 1517019"/>
              <a:gd name="connsiteX4" fmla="*/ 963386 w 3037114"/>
              <a:gd name="connsiteY4" fmla="*/ 243391 h 1517019"/>
              <a:gd name="connsiteX5" fmla="*/ 1224643 w 3037114"/>
              <a:gd name="connsiteY5" fmla="*/ 47448 h 1517019"/>
              <a:gd name="connsiteX6" fmla="*/ 1534885 w 3037114"/>
              <a:gd name="connsiteY6" fmla="*/ 96433 h 1517019"/>
              <a:gd name="connsiteX7" fmla="*/ 1747158 w 3037114"/>
              <a:gd name="connsiteY7" fmla="*/ 243390 h 1517019"/>
              <a:gd name="connsiteX8" fmla="*/ 2188029 w 3037114"/>
              <a:gd name="connsiteY8" fmla="*/ 194404 h 1517019"/>
              <a:gd name="connsiteX9" fmla="*/ 2677886 w 3037114"/>
              <a:gd name="connsiteY9" fmla="*/ 145419 h 1517019"/>
              <a:gd name="connsiteX10" fmla="*/ 2906486 w 3037114"/>
              <a:gd name="connsiteY10" fmla="*/ 520976 h 1517019"/>
              <a:gd name="connsiteX11" fmla="*/ 3037114 w 3037114"/>
              <a:gd name="connsiteY11" fmla="*/ 945518 h 1517019"/>
              <a:gd name="connsiteX12" fmla="*/ 2841172 w 3037114"/>
              <a:gd name="connsiteY12" fmla="*/ 1255762 h 1517019"/>
              <a:gd name="connsiteX13" fmla="*/ 2416629 w 3037114"/>
              <a:gd name="connsiteY13" fmla="*/ 1239433 h 1517019"/>
              <a:gd name="connsiteX14" fmla="*/ 2008415 w 3037114"/>
              <a:gd name="connsiteY14" fmla="*/ 1386390 h 1517019"/>
              <a:gd name="connsiteX15" fmla="*/ 1583872 w 3037114"/>
              <a:gd name="connsiteY15" fmla="*/ 1125133 h 1517019"/>
              <a:gd name="connsiteX16" fmla="*/ 1159329 w 3037114"/>
              <a:gd name="connsiteY16" fmla="*/ 1468034 h 1517019"/>
              <a:gd name="connsiteX17" fmla="*/ 914400 w 3037114"/>
              <a:gd name="connsiteY17" fmla="*/ 1517019 h 1517019"/>
              <a:gd name="connsiteX18" fmla="*/ 636815 w 3037114"/>
              <a:gd name="connsiteY18" fmla="*/ 1500690 h 1517019"/>
              <a:gd name="connsiteX19" fmla="*/ 391886 w 3037114"/>
              <a:gd name="connsiteY19" fmla="*/ 1353733 h 1517019"/>
              <a:gd name="connsiteX20" fmla="*/ 277586 w 3037114"/>
              <a:gd name="connsiteY20" fmla="*/ 1141462 h 1517019"/>
              <a:gd name="connsiteX21" fmla="*/ 277586 w 3037114"/>
              <a:gd name="connsiteY21" fmla="*/ 684262 h 1517019"/>
              <a:gd name="connsiteX22" fmla="*/ 0 w 3037114"/>
              <a:gd name="connsiteY22" fmla="*/ 357690 h 1517019"/>
              <a:gd name="connsiteX0" fmla="*/ 81643 w 2971800"/>
              <a:gd name="connsiteY0" fmla="*/ 194405 h 1517019"/>
              <a:gd name="connsiteX1" fmla="*/ 261258 w 2971800"/>
              <a:gd name="connsiteY1" fmla="*/ 14790 h 1517019"/>
              <a:gd name="connsiteX2" fmla="*/ 571500 w 2971800"/>
              <a:gd name="connsiteY2" fmla="*/ 47448 h 1517019"/>
              <a:gd name="connsiteX3" fmla="*/ 718458 w 2971800"/>
              <a:gd name="connsiteY3" fmla="*/ 341362 h 1517019"/>
              <a:gd name="connsiteX4" fmla="*/ 963386 w 2971800"/>
              <a:gd name="connsiteY4" fmla="*/ 243391 h 1517019"/>
              <a:gd name="connsiteX5" fmla="*/ 1224643 w 2971800"/>
              <a:gd name="connsiteY5" fmla="*/ 47448 h 1517019"/>
              <a:gd name="connsiteX6" fmla="*/ 1534885 w 2971800"/>
              <a:gd name="connsiteY6" fmla="*/ 96433 h 1517019"/>
              <a:gd name="connsiteX7" fmla="*/ 1747158 w 2971800"/>
              <a:gd name="connsiteY7" fmla="*/ 243390 h 1517019"/>
              <a:gd name="connsiteX8" fmla="*/ 2188029 w 2971800"/>
              <a:gd name="connsiteY8" fmla="*/ 194404 h 1517019"/>
              <a:gd name="connsiteX9" fmla="*/ 2677886 w 2971800"/>
              <a:gd name="connsiteY9" fmla="*/ 145419 h 1517019"/>
              <a:gd name="connsiteX10" fmla="*/ 2906486 w 2971800"/>
              <a:gd name="connsiteY10" fmla="*/ 520976 h 1517019"/>
              <a:gd name="connsiteX11" fmla="*/ 2971800 w 2971800"/>
              <a:gd name="connsiteY11" fmla="*/ 945518 h 1517019"/>
              <a:gd name="connsiteX12" fmla="*/ 2841172 w 2971800"/>
              <a:gd name="connsiteY12" fmla="*/ 1255762 h 1517019"/>
              <a:gd name="connsiteX13" fmla="*/ 2416629 w 2971800"/>
              <a:gd name="connsiteY13" fmla="*/ 1239433 h 1517019"/>
              <a:gd name="connsiteX14" fmla="*/ 2008415 w 2971800"/>
              <a:gd name="connsiteY14" fmla="*/ 1386390 h 1517019"/>
              <a:gd name="connsiteX15" fmla="*/ 1583872 w 2971800"/>
              <a:gd name="connsiteY15" fmla="*/ 1125133 h 1517019"/>
              <a:gd name="connsiteX16" fmla="*/ 1159329 w 2971800"/>
              <a:gd name="connsiteY16" fmla="*/ 1468034 h 1517019"/>
              <a:gd name="connsiteX17" fmla="*/ 914400 w 2971800"/>
              <a:gd name="connsiteY17" fmla="*/ 1517019 h 1517019"/>
              <a:gd name="connsiteX18" fmla="*/ 636815 w 2971800"/>
              <a:gd name="connsiteY18" fmla="*/ 1500690 h 1517019"/>
              <a:gd name="connsiteX19" fmla="*/ 391886 w 2971800"/>
              <a:gd name="connsiteY19" fmla="*/ 1353733 h 1517019"/>
              <a:gd name="connsiteX20" fmla="*/ 277586 w 2971800"/>
              <a:gd name="connsiteY20" fmla="*/ 1141462 h 1517019"/>
              <a:gd name="connsiteX21" fmla="*/ 277586 w 2971800"/>
              <a:gd name="connsiteY21" fmla="*/ 684262 h 1517019"/>
              <a:gd name="connsiteX22" fmla="*/ 0 w 2971800"/>
              <a:gd name="connsiteY22" fmla="*/ 357690 h 1517019"/>
              <a:gd name="connsiteX0" fmla="*/ 16328 w 2906485"/>
              <a:gd name="connsiteY0" fmla="*/ 194405 h 1517019"/>
              <a:gd name="connsiteX1" fmla="*/ 195943 w 2906485"/>
              <a:gd name="connsiteY1" fmla="*/ 14790 h 1517019"/>
              <a:gd name="connsiteX2" fmla="*/ 506185 w 2906485"/>
              <a:gd name="connsiteY2" fmla="*/ 47448 h 1517019"/>
              <a:gd name="connsiteX3" fmla="*/ 653143 w 2906485"/>
              <a:gd name="connsiteY3" fmla="*/ 341362 h 1517019"/>
              <a:gd name="connsiteX4" fmla="*/ 898071 w 2906485"/>
              <a:gd name="connsiteY4" fmla="*/ 243391 h 1517019"/>
              <a:gd name="connsiteX5" fmla="*/ 1159328 w 2906485"/>
              <a:gd name="connsiteY5" fmla="*/ 47448 h 1517019"/>
              <a:gd name="connsiteX6" fmla="*/ 1469570 w 2906485"/>
              <a:gd name="connsiteY6" fmla="*/ 96433 h 1517019"/>
              <a:gd name="connsiteX7" fmla="*/ 1681843 w 2906485"/>
              <a:gd name="connsiteY7" fmla="*/ 243390 h 1517019"/>
              <a:gd name="connsiteX8" fmla="*/ 2122714 w 2906485"/>
              <a:gd name="connsiteY8" fmla="*/ 194404 h 1517019"/>
              <a:gd name="connsiteX9" fmla="*/ 2612571 w 2906485"/>
              <a:gd name="connsiteY9" fmla="*/ 145419 h 1517019"/>
              <a:gd name="connsiteX10" fmla="*/ 2841171 w 2906485"/>
              <a:gd name="connsiteY10" fmla="*/ 520976 h 1517019"/>
              <a:gd name="connsiteX11" fmla="*/ 2906485 w 2906485"/>
              <a:gd name="connsiteY11" fmla="*/ 945518 h 1517019"/>
              <a:gd name="connsiteX12" fmla="*/ 2775857 w 2906485"/>
              <a:gd name="connsiteY12" fmla="*/ 1255762 h 1517019"/>
              <a:gd name="connsiteX13" fmla="*/ 2351314 w 2906485"/>
              <a:gd name="connsiteY13" fmla="*/ 1239433 h 1517019"/>
              <a:gd name="connsiteX14" fmla="*/ 1943100 w 2906485"/>
              <a:gd name="connsiteY14" fmla="*/ 1386390 h 1517019"/>
              <a:gd name="connsiteX15" fmla="*/ 1518557 w 2906485"/>
              <a:gd name="connsiteY15" fmla="*/ 1125133 h 1517019"/>
              <a:gd name="connsiteX16" fmla="*/ 1094014 w 2906485"/>
              <a:gd name="connsiteY16" fmla="*/ 1468034 h 1517019"/>
              <a:gd name="connsiteX17" fmla="*/ 849085 w 2906485"/>
              <a:gd name="connsiteY17" fmla="*/ 1517019 h 1517019"/>
              <a:gd name="connsiteX18" fmla="*/ 571500 w 2906485"/>
              <a:gd name="connsiteY18" fmla="*/ 1500690 h 1517019"/>
              <a:gd name="connsiteX19" fmla="*/ 326571 w 2906485"/>
              <a:gd name="connsiteY19" fmla="*/ 1353733 h 1517019"/>
              <a:gd name="connsiteX20" fmla="*/ 212271 w 2906485"/>
              <a:gd name="connsiteY20" fmla="*/ 1141462 h 1517019"/>
              <a:gd name="connsiteX21" fmla="*/ 212271 w 2906485"/>
              <a:gd name="connsiteY21" fmla="*/ 684262 h 1517019"/>
              <a:gd name="connsiteX22" fmla="*/ 0 w 2906485"/>
              <a:gd name="connsiteY22" fmla="*/ 341361 h 1517019"/>
              <a:gd name="connsiteX0" fmla="*/ 0 w 2906485"/>
              <a:gd name="connsiteY0" fmla="*/ 264496 h 1521795"/>
              <a:gd name="connsiteX1" fmla="*/ 195943 w 2906485"/>
              <a:gd name="connsiteY1" fmla="*/ 19566 h 1521795"/>
              <a:gd name="connsiteX2" fmla="*/ 506185 w 2906485"/>
              <a:gd name="connsiteY2" fmla="*/ 52224 h 1521795"/>
              <a:gd name="connsiteX3" fmla="*/ 653143 w 2906485"/>
              <a:gd name="connsiteY3" fmla="*/ 346138 h 1521795"/>
              <a:gd name="connsiteX4" fmla="*/ 898071 w 2906485"/>
              <a:gd name="connsiteY4" fmla="*/ 248167 h 1521795"/>
              <a:gd name="connsiteX5" fmla="*/ 1159328 w 2906485"/>
              <a:gd name="connsiteY5" fmla="*/ 52224 h 1521795"/>
              <a:gd name="connsiteX6" fmla="*/ 1469570 w 2906485"/>
              <a:gd name="connsiteY6" fmla="*/ 101209 h 1521795"/>
              <a:gd name="connsiteX7" fmla="*/ 1681843 w 2906485"/>
              <a:gd name="connsiteY7" fmla="*/ 248166 h 1521795"/>
              <a:gd name="connsiteX8" fmla="*/ 2122714 w 2906485"/>
              <a:gd name="connsiteY8" fmla="*/ 199180 h 1521795"/>
              <a:gd name="connsiteX9" fmla="*/ 2612571 w 2906485"/>
              <a:gd name="connsiteY9" fmla="*/ 150195 h 1521795"/>
              <a:gd name="connsiteX10" fmla="*/ 2841171 w 2906485"/>
              <a:gd name="connsiteY10" fmla="*/ 525752 h 1521795"/>
              <a:gd name="connsiteX11" fmla="*/ 2906485 w 2906485"/>
              <a:gd name="connsiteY11" fmla="*/ 950294 h 1521795"/>
              <a:gd name="connsiteX12" fmla="*/ 2775857 w 2906485"/>
              <a:gd name="connsiteY12" fmla="*/ 1260538 h 1521795"/>
              <a:gd name="connsiteX13" fmla="*/ 2351314 w 2906485"/>
              <a:gd name="connsiteY13" fmla="*/ 1244209 h 1521795"/>
              <a:gd name="connsiteX14" fmla="*/ 1943100 w 2906485"/>
              <a:gd name="connsiteY14" fmla="*/ 1391166 h 1521795"/>
              <a:gd name="connsiteX15" fmla="*/ 1518557 w 2906485"/>
              <a:gd name="connsiteY15" fmla="*/ 1129909 h 1521795"/>
              <a:gd name="connsiteX16" fmla="*/ 1094014 w 2906485"/>
              <a:gd name="connsiteY16" fmla="*/ 1472810 h 1521795"/>
              <a:gd name="connsiteX17" fmla="*/ 849085 w 2906485"/>
              <a:gd name="connsiteY17" fmla="*/ 1521795 h 1521795"/>
              <a:gd name="connsiteX18" fmla="*/ 571500 w 2906485"/>
              <a:gd name="connsiteY18" fmla="*/ 1505466 h 1521795"/>
              <a:gd name="connsiteX19" fmla="*/ 326571 w 2906485"/>
              <a:gd name="connsiteY19" fmla="*/ 1358509 h 1521795"/>
              <a:gd name="connsiteX20" fmla="*/ 212271 w 2906485"/>
              <a:gd name="connsiteY20" fmla="*/ 1146238 h 1521795"/>
              <a:gd name="connsiteX21" fmla="*/ 212271 w 2906485"/>
              <a:gd name="connsiteY21" fmla="*/ 689038 h 1521795"/>
              <a:gd name="connsiteX22" fmla="*/ 0 w 2906485"/>
              <a:gd name="connsiteY22" fmla="*/ 346137 h 1521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906485" h="1521795">
                <a:moveTo>
                  <a:pt x="0" y="264496"/>
                </a:moveTo>
                <a:cubicBezTo>
                  <a:pt x="48986" y="186935"/>
                  <a:pt x="111579" y="54945"/>
                  <a:pt x="195943" y="19566"/>
                </a:cubicBezTo>
                <a:cubicBezTo>
                  <a:pt x="280307" y="-15813"/>
                  <a:pt x="429985" y="-2205"/>
                  <a:pt x="506185" y="52224"/>
                </a:cubicBezTo>
                <a:cubicBezTo>
                  <a:pt x="582385" y="106653"/>
                  <a:pt x="587829" y="313481"/>
                  <a:pt x="653143" y="346138"/>
                </a:cubicBezTo>
                <a:cubicBezTo>
                  <a:pt x="718457" y="378795"/>
                  <a:pt x="813707" y="297153"/>
                  <a:pt x="898071" y="248167"/>
                </a:cubicBezTo>
                <a:cubicBezTo>
                  <a:pt x="982435" y="199181"/>
                  <a:pt x="1064078" y="76717"/>
                  <a:pt x="1159328" y="52224"/>
                </a:cubicBezTo>
                <a:cubicBezTo>
                  <a:pt x="1254578" y="27731"/>
                  <a:pt x="1382484" y="68552"/>
                  <a:pt x="1469570" y="101209"/>
                </a:cubicBezTo>
                <a:cubicBezTo>
                  <a:pt x="1556656" y="133866"/>
                  <a:pt x="1572986" y="231837"/>
                  <a:pt x="1681843" y="248166"/>
                </a:cubicBezTo>
                <a:cubicBezTo>
                  <a:pt x="1790700" y="264495"/>
                  <a:pt x="1967593" y="215509"/>
                  <a:pt x="2122714" y="199180"/>
                </a:cubicBezTo>
                <a:cubicBezTo>
                  <a:pt x="2277835" y="182852"/>
                  <a:pt x="2492828" y="95766"/>
                  <a:pt x="2612571" y="150195"/>
                </a:cubicBezTo>
                <a:cubicBezTo>
                  <a:pt x="2732314" y="204624"/>
                  <a:pt x="2792185" y="392402"/>
                  <a:pt x="2841171" y="525752"/>
                </a:cubicBezTo>
                <a:cubicBezTo>
                  <a:pt x="2890157" y="659102"/>
                  <a:pt x="2906485" y="950294"/>
                  <a:pt x="2906485" y="950294"/>
                </a:cubicBezTo>
                <a:cubicBezTo>
                  <a:pt x="2841171" y="1053709"/>
                  <a:pt x="2868385" y="1211552"/>
                  <a:pt x="2775857" y="1260538"/>
                </a:cubicBezTo>
                <a:cubicBezTo>
                  <a:pt x="2683329" y="1309524"/>
                  <a:pt x="2490107" y="1222438"/>
                  <a:pt x="2351314" y="1244209"/>
                </a:cubicBezTo>
                <a:cubicBezTo>
                  <a:pt x="2212521" y="1265980"/>
                  <a:pt x="2081893" y="1410216"/>
                  <a:pt x="1943100" y="1391166"/>
                </a:cubicBezTo>
                <a:cubicBezTo>
                  <a:pt x="1804307" y="1372116"/>
                  <a:pt x="1660071" y="1116302"/>
                  <a:pt x="1518557" y="1129909"/>
                </a:cubicBezTo>
                <a:cubicBezTo>
                  <a:pt x="1377043" y="1143516"/>
                  <a:pt x="1205593" y="1407496"/>
                  <a:pt x="1094014" y="1472810"/>
                </a:cubicBezTo>
                <a:cubicBezTo>
                  <a:pt x="982435" y="1538124"/>
                  <a:pt x="936171" y="1516352"/>
                  <a:pt x="849085" y="1521795"/>
                </a:cubicBezTo>
                <a:lnTo>
                  <a:pt x="571500" y="1505466"/>
                </a:lnTo>
                <a:cubicBezTo>
                  <a:pt x="484414" y="1478252"/>
                  <a:pt x="386442" y="1418380"/>
                  <a:pt x="326571" y="1358509"/>
                </a:cubicBezTo>
                <a:cubicBezTo>
                  <a:pt x="266700" y="1298638"/>
                  <a:pt x="231321" y="1257816"/>
                  <a:pt x="212271" y="1146238"/>
                </a:cubicBezTo>
                <a:cubicBezTo>
                  <a:pt x="193221" y="1034660"/>
                  <a:pt x="247649" y="822388"/>
                  <a:pt x="212271" y="689038"/>
                </a:cubicBezTo>
                <a:cubicBezTo>
                  <a:pt x="176893" y="555688"/>
                  <a:pt x="57831" y="414173"/>
                  <a:pt x="0" y="346137"/>
                </a:cubicBezTo>
              </a:path>
            </a:pathLst>
          </a:cu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0A7C4BAD-4AF2-21C6-E375-1020DAEA5A89}"/>
              </a:ext>
            </a:extLst>
          </p:cNvPr>
          <p:cNvSpPr/>
          <p:nvPr/>
        </p:nvSpPr>
        <p:spPr>
          <a:xfrm>
            <a:off x="6282447" y="2803559"/>
            <a:ext cx="2788231" cy="1786605"/>
          </a:xfrm>
          <a:custGeom>
            <a:avLst/>
            <a:gdLst>
              <a:gd name="connsiteX0" fmla="*/ 36710 w 2788231"/>
              <a:gd name="connsiteY0" fmla="*/ 984670 h 1786605"/>
              <a:gd name="connsiteX1" fmla="*/ 4053 w 2788231"/>
              <a:gd name="connsiteY1" fmla="*/ 739741 h 1786605"/>
              <a:gd name="connsiteX2" fmla="*/ 118353 w 2788231"/>
              <a:gd name="connsiteY2" fmla="*/ 560127 h 1786605"/>
              <a:gd name="connsiteX3" fmla="*/ 314296 w 2788231"/>
              <a:gd name="connsiteY3" fmla="*/ 511141 h 1786605"/>
              <a:gd name="connsiteX4" fmla="*/ 591882 w 2788231"/>
              <a:gd name="connsiteY4" fmla="*/ 511141 h 1786605"/>
              <a:gd name="connsiteX5" fmla="*/ 820482 w 2788231"/>
              <a:gd name="connsiteY5" fmla="*/ 413170 h 1786605"/>
              <a:gd name="connsiteX6" fmla="*/ 1114396 w 2788231"/>
              <a:gd name="connsiteY6" fmla="*/ 413170 h 1786605"/>
              <a:gd name="connsiteX7" fmla="*/ 1261353 w 2788231"/>
              <a:gd name="connsiteY7" fmla="*/ 119255 h 1786605"/>
              <a:gd name="connsiteX8" fmla="*/ 1473624 w 2788231"/>
              <a:gd name="connsiteY8" fmla="*/ 4955 h 1786605"/>
              <a:gd name="connsiteX9" fmla="*/ 1849182 w 2788231"/>
              <a:gd name="connsiteY9" fmla="*/ 266212 h 1786605"/>
              <a:gd name="connsiteX10" fmla="*/ 2175753 w 2788231"/>
              <a:gd name="connsiteY10" fmla="*/ 200898 h 1786605"/>
              <a:gd name="connsiteX11" fmla="*/ 2600296 w 2788231"/>
              <a:gd name="connsiteY11" fmla="*/ 102927 h 1786605"/>
              <a:gd name="connsiteX12" fmla="*/ 2747253 w 2788231"/>
              <a:gd name="connsiteY12" fmla="*/ 364184 h 1786605"/>
              <a:gd name="connsiteX13" fmla="*/ 2779910 w 2788231"/>
              <a:gd name="connsiteY13" fmla="*/ 984670 h 1786605"/>
              <a:gd name="connsiteX14" fmla="*/ 2616624 w 2788231"/>
              <a:gd name="connsiteY14" fmla="*/ 1605155 h 1786605"/>
              <a:gd name="connsiteX15" fmla="*/ 1800196 w 2788231"/>
              <a:gd name="connsiteY15" fmla="*/ 1784770 h 1786605"/>
              <a:gd name="connsiteX16" fmla="*/ 493910 w 2788231"/>
              <a:gd name="connsiteY16" fmla="*/ 1703127 h 1786605"/>
              <a:gd name="connsiteX17" fmla="*/ 493910 w 2788231"/>
              <a:gd name="connsiteY17" fmla="*/ 1703127 h 1786605"/>
              <a:gd name="connsiteX18" fmla="*/ 297967 w 2788231"/>
              <a:gd name="connsiteY18" fmla="*/ 1278584 h 1786605"/>
              <a:gd name="connsiteX19" fmla="*/ 69367 w 2788231"/>
              <a:gd name="connsiteY19" fmla="*/ 1082641 h 1786605"/>
              <a:gd name="connsiteX0" fmla="*/ 36710 w 2788231"/>
              <a:gd name="connsiteY0" fmla="*/ 984670 h 1786605"/>
              <a:gd name="connsiteX1" fmla="*/ 4053 w 2788231"/>
              <a:gd name="connsiteY1" fmla="*/ 739741 h 1786605"/>
              <a:gd name="connsiteX2" fmla="*/ 118353 w 2788231"/>
              <a:gd name="connsiteY2" fmla="*/ 560127 h 1786605"/>
              <a:gd name="connsiteX3" fmla="*/ 314296 w 2788231"/>
              <a:gd name="connsiteY3" fmla="*/ 511141 h 1786605"/>
              <a:gd name="connsiteX4" fmla="*/ 591882 w 2788231"/>
              <a:gd name="connsiteY4" fmla="*/ 511141 h 1786605"/>
              <a:gd name="connsiteX5" fmla="*/ 820482 w 2788231"/>
              <a:gd name="connsiteY5" fmla="*/ 413170 h 1786605"/>
              <a:gd name="connsiteX6" fmla="*/ 1114396 w 2788231"/>
              <a:gd name="connsiteY6" fmla="*/ 413170 h 1786605"/>
              <a:gd name="connsiteX7" fmla="*/ 1261353 w 2788231"/>
              <a:gd name="connsiteY7" fmla="*/ 119255 h 1786605"/>
              <a:gd name="connsiteX8" fmla="*/ 1473624 w 2788231"/>
              <a:gd name="connsiteY8" fmla="*/ 4955 h 1786605"/>
              <a:gd name="connsiteX9" fmla="*/ 1849182 w 2788231"/>
              <a:gd name="connsiteY9" fmla="*/ 266212 h 1786605"/>
              <a:gd name="connsiteX10" fmla="*/ 2175753 w 2788231"/>
              <a:gd name="connsiteY10" fmla="*/ 200898 h 1786605"/>
              <a:gd name="connsiteX11" fmla="*/ 2600296 w 2788231"/>
              <a:gd name="connsiteY11" fmla="*/ 102927 h 1786605"/>
              <a:gd name="connsiteX12" fmla="*/ 2747253 w 2788231"/>
              <a:gd name="connsiteY12" fmla="*/ 364184 h 1786605"/>
              <a:gd name="connsiteX13" fmla="*/ 2779910 w 2788231"/>
              <a:gd name="connsiteY13" fmla="*/ 984670 h 1786605"/>
              <a:gd name="connsiteX14" fmla="*/ 2616624 w 2788231"/>
              <a:gd name="connsiteY14" fmla="*/ 1605155 h 1786605"/>
              <a:gd name="connsiteX15" fmla="*/ 1800196 w 2788231"/>
              <a:gd name="connsiteY15" fmla="*/ 1784770 h 1786605"/>
              <a:gd name="connsiteX16" fmla="*/ 493910 w 2788231"/>
              <a:gd name="connsiteY16" fmla="*/ 1703127 h 1786605"/>
              <a:gd name="connsiteX17" fmla="*/ 297967 w 2788231"/>
              <a:gd name="connsiteY17" fmla="*/ 1278584 h 1786605"/>
              <a:gd name="connsiteX18" fmla="*/ 69367 w 2788231"/>
              <a:gd name="connsiteY18" fmla="*/ 1082641 h 1786605"/>
              <a:gd name="connsiteX0" fmla="*/ 36710 w 2788231"/>
              <a:gd name="connsiteY0" fmla="*/ 984670 h 1786605"/>
              <a:gd name="connsiteX1" fmla="*/ 4053 w 2788231"/>
              <a:gd name="connsiteY1" fmla="*/ 739741 h 1786605"/>
              <a:gd name="connsiteX2" fmla="*/ 118353 w 2788231"/>
              <a:gd name="connsiteY2" fmla="*/ 560127 h 1786605"/>
              <a:gd name="connsiteX3" fmla="*/ 314296 w 2788231"/>
              <a:gd name="connsiteY3" fmla="*/ 511141 h 1786605"/>
              <a:gd name="connsiteX4" fmla="*/ 591882 w 2788231"/>
              <a:gd name="connsiteY4" fmla="*/ 511141 h 1786605"/>
              <a:gd name="connsiteX5" fmla="*/ 820482 w 2788231"/>
              <a:gd name="connsiteY5" fmla="*/ 413170 h 1786605"/>
              <a:gd name="connsiteX6" fmla="*/ 1114396 w 2788231"/>
              <a:gd name="connsiteY6" fmla="*/ 413170 h 1786605"/>
              <a:gd name="connsiteX7" fmla="*/ 1261353 w 2788231"/>
              <a:gd name="connsiteY7" fmla="*/ 119255 h 1786605"/>
              <a:gd name="connsiteX8" fmla="*/ 1473624 w 2788231"/>
              <a:gd name="connsiteY8" fmla="*/ 4955 h 1786605"/>
              <a:gd name="connsiteX9" fmla="*/ 1849182 w 2788231"/>
              <a:gd name="connsiteY9" fmla="*/ 266212 h 1786605"/>
              <a:gd name="connsiteX10" fmla="*/ 2175753 w 2788231"/>
              <a:gd name="connsiteY10" fmla="*/ 200898 h 1786605"/>
              <a:gd name="connsiteX11" fmla="*/ 2600296 w 2788231"/>
              <a:gd name="connsiteY11" fmla="*/ 102927 h 1786605"/>
              <a:gd name="connsiteX12" fmla="*/ 2747253 w 2788231"/>
              <a:gd name="connsiteY12" fmla="*/ 364184 h 1786605"/>
              <a:gd name="connsiteX13" fmla="*/ 2779910 w 2788231"/>
              <a:gd name="connsiteY13" fmla="*/ 984670 h 1786605"/>
              <a:gd name="connsiteX14" fmla="*/ 2616624 w 2788231"/>
              <a:gd name="connsiteY14" fmla="*/ 1605155 h 1786605"/>
              <a:gd name="connsiteX15" fmla="*/ 1800196 w 2788231"/>
              <a:gd name="connsiteY15" fmla="*/ 1784770 h 1786605"/>
              <a:gd name="connsiteX16" fmla="*/ 493910 w 2788231"/>
              <a:gd name="connsiteY16" fmla="*/ 1703127 h 1786605"/>
              <a:gd name="connsiteX17" fmla="*/ 297967 w 2788231"/>
              <a:gd name="connsiteY17" fmla="*/ 1278584 h 1786605"/>
              <a:gd name="connsiteX18" fmla="*/ 69367 w 2788231"/>
              <a:gd name="connsiteY18" fmla="*/ 1082641 h 178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788231" h="1786605">
                <a:moveTo>
                  <a:pt x="36710" y="984670"/>
                </a:moveTo>
                <a:cubicBezTo>
                  <a:pt x="13578" y="897584"/>
                  <a:pt x="-9554" y="810498"/>
                  <a:pt x="4053" y="739741"/>
                </a:cubicBezTo>
                <a:cubicBezTo>
                  <a:pt x="17660" y="668984"/>
                  <a:pt x="66646" y="598227"/>
                  <a:pt x="118353" y="560127"/>
                </a:cubicBezTo>
                <a:cubicBezTo>
                  <a:pt x="170060" y="522027"/>
                  <a:pt x="235375" y="519305"/>
                  <a:pt x="314296" y="511141"/>
                </a:cubicBezTo>
                <a:cubicBezTo>
                  <a:pt x="393217" y="502977"/>
                  <a:pt x="507518" y="527469"/>
                  <a:pt x="591882" y="511141"/>
                </a:cubicBezTo>
                <a:cubicBezTo>
                  <a:pt x="676246" y="494813"/>
                  <a:pt x="733396" y="429498"/>
                  <a:pt x="820482" y="413170"/>
                </a:cubicBezTo>
                <a:cubicBezTo>
                  <a:pt x="907568" y="396841"/>
                  <a:pt x="1040918" y="462156"/>
                  <a:pt x="1114396" y="413170"/>
                </a:cubicBezTo>
                <a:cubicBezTo>
                  <a:pt x="1187875" y="364184"/>
                  <a:pt x="1201482" y="187291"/>
                  <a:pt x="1261353" y="119255"/>
                </a:cubicBezTo>
                <a:cubicBezTo>
                  <a:pt x="1321224" y="51219"/>
                  <a:pt x="1375653" y="-19538"/>
                  <a:pt x="1473624" y="4955"/>
                </a:cubicBezTo>
                <a:cubicBezTo>
                  <a:pt x="1571596" y="29448"/>
                  <a:pt x="1732161" y="233555"/>
                  <a:pt x="1849182" y="266212"/>
                </a:cubicBezTo>
                <a:cubicBezTo>
                  <a:pt x="1966203" y="298869"/>
                  <a:pt x="2050567" y="228112"/>
                  <a:pt x="2175753" y="200898"/>
                </a:cubicBezTo>
                <a:cubicBezTo>
                  <a:pt x="2300939" y="173684"/>
                  <a:pt x="2505046" y="75713"/>
                  <a:pt x="2600296" y="102927"/>
                </a:cubicBezTo>
                <a:cubicBezTo>
                  <a:pt x="2695546" y="130141"/>
                  <a:pt x="2717317" y="217227"/>
                  <a:pt x="2747253" y="364184"/>
                </a:cubicBezTo>
                <a:cubicBezTo>
                  <a:pt x="2777189" y="511141"/>
                  <a:pt x="2801681" y="777842"/>
                  <a:pt x="2779910" y="984670"/>
                </a:cubicBezTo>
                <a:cubicBezTo>
                  <a:pt x="2758139" y="1191498"/>
                  <a:pt x="2779910" y="1471805"/>
                  <a:pt x="2616624" y="1605155"/>
                </a:cubicBezTo>
                <a:cubicBezTo>
                  <a:pt x="2453338" y="1738505"/>
                  <a:pt x="2153981" y="1768441"/>
                  <a:pt x="1800196" y="1784770"/>
                </a:cubicBezTo>
                <a:cubicBezTo>
                  <a:pt x="1446411" y="1801099"/>
                  <a:pt x="493910" y="1703127"/>
                  <a:pt x="493910" y="1703127"/>
                </a:cubicBezTo>
                <a:cubicBezTo>
                  <a:pt x="346954" y="1594270"/>
                  <a:pt x="363281" y="1420098"/>
                  <a:pt x="297967" y="1278584"/>
                </a:cubicBezTo>
                <a:cubicBezTo>
                  <a:pt x="227210" y="1175170"/>
                  <a:pt x="148288" y="1128905"/>
                  <a:pt x="69367" y="1082641"/>
                </a:cubicBezTo>
              </a:path>
            </a:pathLst>
          </a:cu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6A85AB-9C9E-0F35-AFBA-3C6D2726E524}"/>
              </a:ext>
            </a:extLst>
          </p:cNvPr>
          <p:cNvSpPr/>
          <p:nvPr/>
        </p:nvSpPr>
        <p:spPr>
          <a:xfrm>
            <a:off x="4425940" y="5674546"/>
            <a:ext cx="12727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A3A167-A46B-609B-5D78-3EBF0C125EDC}"/>
              </a:ext>
            </a:extLst>
          </p:cNvPr>
          <p:cNvSpPr/>
          <p:nvPr/>
        </p:nvSpPr>
        <p:spPr>
          <a:xfrm>
            <a:off x="6721465" y="4864921"/>
            <a:ext cx="17272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84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  <p:bldP spid="14" grpId="0" animBg="1"/>
      <p:bldP spid="1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21CE9797-48DF-4884-7128-F633527E23CD}"/>
              </a:ext>
            </a:extLst>
          </p:cNvPr>
          <p:cNvGrpSpPr/>
          <p:nvPr/>
        </p:nvGrpSpPr>
        <p:grpSpPr>
          <a:xfrm>
            <a:off x="2917262" y="2973459"/>
            <a:ext cx="1122748" cy="1142149"/>
            <a:chOff x="10404836" y="640885"/>
            <a:chExt cx="1122748" cy="1142149"/>
          </a:xfrm>
        </p:grpSpPr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AD1F4059-F4B1-FC0C-6373-7B94EAFDF09A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id="{0856A272-9643-459F-6398-0D1F9A9876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326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72D38E-60D3-E5E7-F239-701E2361BEE5}"/>
              </a:ext>
            </a:extLst>
          </p:cNvPr>
          <p:cNvGrpSpPr/>
          <p:nvPr/>
        </p:nvGrpSpPr>
        <p:grpSpPr>
          <a:xfrm>
            <a:off x="518609" y="277222"/>
            <a:ext cx="633900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2B0BF69-7453-8EA2-2AA2-31B8E4CB3E7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D818E6-1991-645C-CD3F-9A3A9666783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7E68FEC-A565-19EA-AB0C-1234F287B5E0}"/>
              </a:ext>
            </a:extLst>
          </p:cNvPr>
          <p:cNvSpPr txBox="1"/>
          <p:nvPr/>
        </p:nvSpPr>
        <p:spPr>
          <a:xfrm>
            <a:off x="1210703" y="332210"/>
            <a:ext cx="13503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6A3B69E-C0C1-6B75-4447-7ED98EA5745E}"/>
              </a:ext>
            </a:extLst>
          </p:cNvPr>
          <p:cNvGrpSpPr/>
          <p:nvPr/>
        </p:nvGrpSpPr>
        <p:grpSpPr>
          <a:xfrm>
            <a:off x="521646" y="1649813"/>
            <a:ext cx="11335556" cy="2630812"/>
            <a:chOff x="776085" y="2239825"/>
            <a:chExt cx="10833530" cy="263081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2A4F4C6-F30B-830B-8C9B-0CA55A867121}"/>
                </a:ext>
              </a:extLst>
            </p:cNvPr>
            <p:cNvSpPr txBox="1"/>
            <p:nvPr/>
          </p:nvSpPr>
          <p:spPr>
            <a:xfrm>
              <a:off x="776086" y="2239825"/>
              <a:ext cx="102946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a. Số 87 gồm 8 chục và 7 đơn vị viết là: 87  =  80  +  7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537F15-4033-CC78-F682-7BFAACFA83FB}"/>
                </a:ext>
              </a:extLst>
            </p:cNvPr>
            <p:cNvSpPr txBox="1"/>
            <p:nvPr/>
          </p:nvSpPr>
          <p:spPr>
            <a:xfrm>
              <a:off x="776085" y="3268618"/>
              <a:ext cx="102946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b. Số 45 gồm       chục và     đơn vị viết là: 45 =       +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3C8E562-F632-0E53-A68B-21AF81CE70A4}"/>
                </a:ext>
              </a:extLst>
            </p:cNvPr>
            <p:cNvSpPr txBox="1"/>
            <p:nvPr/>
          </p:nvSpPr>
          <p:spPr>
            <a:xfrm>
              <a:off x="776085" y="4285862"/>
              <a:ext cx="10833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c. Số 63 gồm      chục và       đơn vị viết là:       =  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22" name="Rounded Rectangle 8">
              <a:extLst>
                <a:ext uri="{FF2B5EF4-FFF2-40B4-BE49-F238E27FC236}">
                  <a16:creationId xmlns:a16="http://schemas.microsoft.com/office/drawing/2014/main" id="{4DA25EB4-5987-0ABD-DF20-DFB4F6AD3C72}"/>
                </a:ext>
              </a:extLst>
            </p:cNvPr>
            <p:cNvSpPr/>
            <p:nvPr/>
          </p:nvSpPr>
          <p:spPr>
            <a:xfrm>
              <a:off x="3263294" y="3233102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3" name="Rounded Rectangle 9">
              <a:extLst>
                <a:ext uri="{FF2B5EF4-FFF2-40B4-BE49-F238E27FC236}">
                  <a16:creationId xmlns:a16="http://schemas.microsoft.com/office/drawing/2014/main" id="{040BFD56-A3EB-D465-237A-6A65B5CFC7EF}"/>
                </a:ext>
              </a:extLst>
            </p:cNvPr>
            <p:cNvSpPr/>
            <p:nvPr/>
          </p:nvSpPr>
          <p:spPr>
            <a:xfrm>
              <a:off x="5261092" y="3222615"/>
              <a:ext cx="50565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Rounded Rectangle 10">
              <a:extLst>
                <a:ext uri="{FF2B5EF4-FFF2-40B4-BE49-F238E27FC236}">
                  <a16:creationId xmlns:a16="http://schemas.microsoft.com/office/drawing/2014/main" id="{BA245C3A-F59A-0B62-7588-9D8AE2EB6191}"/>
                </a:ext>
              </a:extLst>
            </p:cNvPr>
            <p:cNvSpPr/>
            <p:nvPr/>
          </p:nvSpPr>
          <p:spPr>
            <a:xfrm>
              <a:off x="9030480" y="3233101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5" name="Rounded Rectangle 11">
              <a:extLst>
                <a:ext uri="{FF2B5EF4-FFF2-40B4-BE49-F238E27FC236}">
                  <a16:creationId xmlns:a16="http://schemas.microsoft.com/office/drawing/2014/main" id="{34978D76-C810-EABA-BD4F-A35933117641}"/>
                </a:ext>
              </a:extLst>
            </p:cNvPr>
            <p:cNvSpPr/>
            <p:nvPr/>
          </p:nvSpPr>
          <p:spPr>
            <a:xfrm>
              <a:off x="10078284" y="3226619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6" name="Rounded Rectangle 12">
              <a:extLst>
                <a:ext uri="{FF2B5EF4-FFF2-40B4-BE49-F238E27FC236}">
                  <a16:creationId xmlns:a16="http://schemas.microsoft.com/office/drawing/2014/main" id="{092439DC-C4EE-2BA0-4266-E80E9152396C}"/>
                </a:ext>
              </a:extLst>
            </p:cNvPr>
            <p:cNvSpPr/>
            <p:nvPr/>
          </p:nvSpPr>
          <p:spPr>
            <a:xfrm>
              <a:off x="3204776" y="4244756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Rounded Rectangle 13">
              <a:extLst>
                <a:ext uri="{FF2B5EF4-FFF2-40B4-BE49-F238E27FC236}">
                  <a16:creationId xmlns:a16="http://schemas.microsoft.com/office/drawing/2014/main" id="{92CCD52E-0F17-6430-CD1C-AF1F4DE45FC5}"/>
                </a:ext>
              </a:extLst>
            </p:cNvPr>
            <p:cNvSpPr/>
            <p:nvPr/>
          </p:nvSpPr>
          <p:spPr>
            <a:xfrm>
              <a:off x="5261092" y="4268059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8" name="Rounded Rectangle 14">
              <a:extLst>
                <a:ext uri="{FF2B5EF4-FFF2-40B4-BE49-F238E27FC236}">
                  <a16:creationId xmlns:a16="http://schemas.microsoft.com/office/drawing/2014/main" id="{448D9A77-98B1-2B2B-E9C2-7D915FD54D50}"/>
                </a:ext>
              </a:extLst>
            </p:cNvPr>
            <p:cNvSpPr/>
            <p:nvPr/>
          </p:nvSpPr>
          <p:spPr>
            <a:xfrm>
              <a:off x="9334092" y="4261292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9" name="Rounded Rectangle 15">
              <a:extLst>
                <a:ext uri="{FF2B5EF4-FFF2-40B4-BE49-F238E27FC236}">
                  <a16:creationId xmlns:a16="http://schemas.microsoft.com/office/drawing/2014/main" id="{E9CA4F03-4BED-629F-249E-3163C2E5AB20}"/>
                </a:ext>
              </a:extLst>
            </p:cNvPr>
            <p:cNvSpPr/>
            <p:nvPr/>
          </p:nvSpPr>
          <p:spPr>
            <a:xfrm>
              <a:off x="10409733" y="4252469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        </a:t>
              </a:r>
            </a:p>
          </p:txBody>
        </p:sp>
        <p:sp>
          <p:nvSpPr>
            <p:cNvPr id="30" name="Rounded Rectangle 16">
              <a:extLst>
                <a:ext uri="{FF2B5EF4-FFF2-40B4-BE49-F238E27FC236}">
                  <a16:creationId xmlns:a16="http://schemas.microsoft.com/office/drawing/2014/main" id="{793E8317-2C44-2783-1493-D9A7EB5F957C}"/>
                </a:ext>
              </a:extLst>
            </p:cNvPr>
            <p:cNvSpPr/>
            <p:nvPr/>
          </p:nvSpPr>
          <p:spPr>
            <a:xfrm>
              <a:off x="8212352" y="4247718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     </a:t>
              </a:r>
            </a:p>
          </p:txBody>
        </p:sp>
      </p:grpSp>
      <p:sp>
        <p:nvSpPr>
          <p:cNvPr id="31" name="Rounded Rectangle 18">
            <a:extLst>
              <a:ext uri="{FF2B5EF4-FFF2-40B4-BE49-F238E27FC236}">
                <a16:creationId xmlns:a16="http://schemas.microsoft.com/office/drawing/2014/main" id="{9D41642F-7A95-1380-634E-5116D9CAB83B}"/>
              </a:ext>
            </a:extLst>
          </p:cNvPr>
          <p:cNvSpPr/>
          <p:nvPr/>
        </p:nvSpPr>
        <p:spPr>
          <a:xfrm>
            <a:off x="3118796" y="2643089"/>
            <a:ext cx="590842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Rounded Rectangle 19">
            <a:extLst>
              <a:ext uri="{FF2B5EF4-FFF2-40B4-BE49-F238E27FC236}">
                <a16:creationId xmlns:a16="http://schemas.microsoft.com/office/drawing/2014/main" id="{253E84DC-A317-D554-E3F2-7FF3E5C54F48}"/>
              </a:ext>
            </a:extLst>
          </p:cNvPr>
          <p:cNvSpPr/>
          <p:nvPr/>
        </p:nvSpPr>
        <p:spPr>
          <a:xfrm>
            <a:off x="5219804" y="2637253"/>
            <a:ext cx="533296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" name="Rounded Rectangle 20">
            <a:extLst>
              <a:ext uri="{FF2B5EF4-FFF2-40B4-BE49-F238E27FC236}">
                <a16:creationId xmlns:a16="http://schemas.microsoft.com/office/drawing/2014/main" id="{98ADB6CB-CA23-3209-7232-B9873B575B1B}"/>
              </a:ext>
            </a:extLst>
          </p:cNvPr>
          <p:cNvSpPr/>
          <p:nvPr/>
        </p:nvSpPr>
        <p:spPr>
          <a:xfrm>
            <a:off x="9143988" y="2634267"/>
            <a:ext cx="739664" cy="58002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34" name="Rounded Rectangle 21">
            <a:extLst>
              <a:ext uri="{FF2B5EF4-FFF2-40B4-BE49-F238E27FC236}">
                <a16:creationId xmlns:a16="http://schemas.microsoft.com/office/drawing/2014/main" id="{1F1A7770-2BDC-6851-27DC-195B9A1EC0D8}"/>
              </a:ext>
            </a:extLst>
          </p:cNvPr>
          <p:cNvSpPr/>
          <p:nvPr/>
        </p:nvSpPr>
        <p:spPr>
          <a:xfrm>
            <a:off x="10254909" y="2629400"/>
            <a:ext cx="590842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5" name="Rounded Rectangle 22">
            <a:extLst>
              <a:ext uri="{FF2B5EF4-FFF2-40B4-BE49-F238E27FC236}">
                <a16:creationId xmlns:a16="http://schemas.microsoft.com/office/drawing/2014/main" id="{63F334EC-5653-331C-396A-60DE12B3844D}"/>
              </a:ext>
            </a:extLst>
          </p:cNvPr>
          <p:cNvSpPr/>
          <p:nvPr/>
        </p:nvSpPr>
        <p:spPr>
          <a:xfrm>
            <a:off x="3062883" y="3654744"/>
            <a:ext cx="590842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6" name="Rounded Rectangle 23">
            <a:extLst>
              <a:ext uri="{FF2B5EF4-FFF2-40B4-BE49-F238E27FC236}">
                <a16:creationId xmlns:a16="http://schemas.microsoft.com/office/drawing/2014/main" id="{380343D4-281E-93B9-8225-0548D324872F}"/>
              </a:ext>
            </a:extLst>
          </p:cNvPr>
          <p:cNvSpPr/>
          <p:nvPr/>
        </p:nvSpPr>
        <p:spPr>
          <a:xfrm>
            <a:off x="5226503" y="3678047"/>
            <a:ext cx="590842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7" name="Rounded Rectangle 24">
            <a:extLst>
              <a:ext uri="{FF2B5EF4-FFF2-40B4-BE49-F238E27FC236}">
                <a16:creationId xmlns:a16="http://schemas.microsoft.com/office/drawing/2014/main" id="{79723F42-6830-9EEB-3FB9-43DDFFFFD46F}"/>
              </a:ext>
            </a:extLst>
          </p:cNvPr>
          <p:cNvSpPr/>
          <p:nvPr/>
        </p:nvSpPr>
        <p:spPr>
          <a:xfrm>
            <a:off x="8314525" y="3656433"/>
            <a:ext cx="712618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38" name="Rounded Rectangle 25">
            <a:extLst>
              <a:ext uri="{FF2B5EF4-FFF2-40B4-BE49-F238E27FC236}">
                <a16:creationId xmlns:a16="http://schemas.microsoft.com/office/drawing/2014/main" id="{337B359B-4870-04C1-6BF2-1A68B6284D00}"/>
              </a:ext>
            </a:extLst>
          </p:cNvPr>
          <p:cNvSpPr/>
          <p:nvPr/>
        </p:nvSpPr>
        <p:spPr>
          <a:xfrm>
            <a:off x="9490170" y="3660454"/>
            <a:ext cx="769734" cy="569859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39" name="Rounded Rectangle 26">
            <a:extLst>
              <a:ext uri="{FF2B5EF4-FFF2-40B4-BE49-F238E27FC236}">
                <a16:creationId xmlns:a16="http://schemas.microsoft.com/office/drawing/2014/main" id="{F46161C2-09E5-814B-EBF4-E7D0F4F9D045}"/>
              </a:ext>
            </a:extLst>
          </p:cNvPr>
          <p:cNvSpPr/>
          <p:nvPr/>
        </p:nvSpPr>
        <p:spPr>
          <a:xfrm>
            <a:off x="10609608" y="3657686"/>
            <a:ext cx="590842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1106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913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D43826-C64A-D5FA-03B6-5BA9F54B7145}"/>
              </a:ext>
            </a:extLst>
          </p:cNvPr>
          <p:cNvGrpSpPr/>
          <p:nvPr/>
        </p:nvGrpSpPr>
        <p:grpSpPr>
          <a:xfrm>
            <a:off x="864127" y="150044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685142A-FC5B-A500-A86C-958BF85DC9A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9170089-53CD-8DBB-5F1A-CAB02C09A0D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BCA9759-BF50-FEC5-6E85-B1D95476DDE9}"/>
              </a:ext>
            </a:extLst>
          </p:cNvPr>
          <p:cNvGraphicFramePr>
            <a:graphicFrameLocks noGrp="1"/>
          </p:cNvGraphicFramePr>
          <p:nvPr/>
        </p:nvGraphicFramePr>
        <p:xfrm>
          <a:off x="4262907" y="884657"/>
          <a:ext cx="6593990" cy="5602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1225724933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4156565758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922745371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3764357395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3937274381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3718821885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73845417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1930928188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478844828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97187492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933507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468964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947658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992311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775392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45182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96311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67887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392785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92903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A469EA2-55EC-57F3-2496-E39326CFA31D}"/>
              </a:ext>
            </a:extLst>
          </p:cNvPr>
          <p:cNvSpPr txBox="1"/>
          <p:nvPr/>
        </p:nvSpPr>
        <p:spPr>
          <a:xfrm>
            <a:off x="1209645" y="1268776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D34CD6"/>
                </a:solidFill>
                <a:effectLst/>
                <a:uLnTx/>
                <a:uFillTx/>
                <a:latin typeface="UTM Avo"/>
                <a:cs typeface="+mn-cs"/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B6AC5E-7C69-98B6-66B7-D6734BC93954}"/>
              </a:ext>
            </a:extLst>
          </p:cNvPr>
          <p:cNvSpPr txBox="1"/>
          <p:nvPr/>
        </p:nvSpPr>
        <p:spPr>
          <a:xfrm>
            <a:off x="1209645" y="2727988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D34CD6"/>
                </a:solidFill>
                <a:effectLst/>
                <a:uLnTx/>
                <a:uFillTx/>
                <a:latin typeface="UTM Avo"/>
                <a:cs typeface="+mn-cs"/>
              </a:rPr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F45416-3E94-CF65-7E87-05E0FF3794D5}"/>
              </a:ext>
            </a:extLst>
          </p:cNvPr>
          <p:cNvSpPr txBox="1"/>
          <p:nvPr/>
        </p:nvSpPr>
        <p:spPr>
          <a:xfrm>
            <a:off x="1209645" y="4203699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D34CD6"/>
                </a:solidFill>
                <a:effectLst/>
                <a:uLnTx/>
                <a:uFillTx/>
                <a:latin typeface="UTM Avo"/>
                <a:cs typeface="+mn-cs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FF7306-C899-FB3A-4458-7C4A06ABCA06}"/>
              </a:ext>
            </a:extLst>
          </p:cNvPr>
          <p:cNvSpPr txBox="1"/>
          <p:nvPr/>
        </p:nvSpPr>
        <p:spPr>
          <a:xfrm>
            <a:off x="1209645" y="5662911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D34CD6"/>
                </a:solidFill>
                <a:effectLst/>
                <a:uLnTx/>
                <a:uFillTx/>
                <a:latin typeface="UTM Avo"/>
                <a:cs typeface="+mn-cs"/>
              </a:rPr>
              <a:t>D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7BAB2D4-42DE-7EDD-D272-F972914D0E0B}"/>
              </a:ext>
            </a:extLst>
          </p:cNvPr>
          <p:cNvGraphicFramePr>
            <a:graphicFrameLocks noGrp="1"/>
          </p:cNvGraphicFramePr>
          <p:nvPr/>
        </p:nvGraphicFramePr>
        <p:xfrm>
          <a:off x="5580887" y="3124158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54DD817-E08E-93BF-3A93-4B804C38C8B0}"/>
              </a:ext>
            </a:extLst>
          </p:cNvPr>
          <p:cNvGraphicFramePr>
            <a:graphicFrameLocks noGrp="1"/>
          </p:cNvGraphicFramePr>
          <p:nvPr/>
        </p:nvGraphicFramePr>
        <p:xfrm>
          <a:off x="6900503" y="2003696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49F01553-AA84-F463-ADA7-7658C1D02AEE}"/>
              </a:ext>
            </a:extLst>
          </p:cNvPr>
          <p:cNvGraphicFramePr>
            <a:graphicFrameLocks noGrp="1"/>
          </p:cNvGraphicFramePr>
          <p:nvPr/>
        </p:nvGraphicFramePr>
        <p:xfrm>
          <a:off x="8219301" y="3124158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FC6F0BEB-549D-97C2-FA95-7FD8FF1B7CBD}"/>
              </a:ext>
            </a:extLst>
          </p:cNvPr>
          <p:cNvGraphicFramePr>
            <a:graphicFrameLocks noGrp="1"/>
          </p:cNvGraphicFramePr>
          <p:nvPr/>
        </p:nvGraphicFramePr>
        <p:xfrm>
          <a:off x="6900503" y="4243197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2B9C8898-A734-E919-C74F-4251376EA142}"/>
              </a:ext>
            </a:extLst>
          </p:cNvPr>
          <p:cNvSpPr txBox="1"/>
          <p:nvPr/>
        </p:nvSpPr>
        <p:spPr>
          <a:xfrm>
            <a:off x="1513785" y="340793"/>
            <a:ext cx="10277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Hãy lắp 4 miếng bìa A, B, C, D vào vị trí thích hợp trong bảng.</a:t>
            </a:r>
          </a:p>
        </p:txBody>
      </p: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79E45F00-9759-258A-978C-510BA2F20C39}"/>
              </a:ext>
            </a:extLst>
          </p:cNvPr>
          <p:cNvGraphicFramePr>
            <a:graphicFrameLocks noGrp="1"/>
          </p:cNvGraphicFramePr>
          <p:nvPr/>
        </p:nvGraphicFramePr>
        <p:xfrm>
          <a:off x="1916453" y="997536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F0283E9D-43E2-E8DF-1574-CC5FB857C84C}"/>
              </a:ext>
            </a:extLst>
          </p:cNvPr>
          <p:cNvGraphicFramePr>
            <a:graphicFrameLocks noGrp="1"/>
          </p:cNvGraphicFramePr>
          <p:nvPr/>
        </p:nvGraphicFramePr>
        <p:xfrm>
          <a:off x="1916453" y="2429367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BEBF3E1A-6F60-7245-B2D8-F5D0EB54E4D5}"/>
              </a:ext>
            </a:extLst>
          </p:cNvPr>
          <p:cNvGraphicFramePr>
            <a:graphicFrameLocks noGrp="1"/>
          </p:cNvGraphicFramePr>
          <p:nvPr/>
        </p:nvGraphicFramePr>
        <p:xfrm>
          <a:off x="1916453" y="3861198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B0B75DBA-BC84-E004-2D69-387A029889DD}"/>
              </a:ext>
            </a:extLst>
          </p:cNvPr>
          <p:cNvGraphicFramePr>
            <a:graphicFrameLocks noGrp="1"/>
          </p:cNvGraphicFramePr>
          <p:nvPr/>
        </p:nvGraphicFramePr>
        <p:xfrm>
          <a:off x="1916453" y="5321566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sp>
        <p:nvSpPr>
          <p:cNvPr id="47" name="Rectangle 46">
            <a:extLst>
              <a:ext uri="{FF2B5EF4-FFF2-40B4-BE49-F238E27FC236}">
                <a16:creationId xmlns:a16="http://schemas.microsoft.com/office/drawing/2014/main" id="{A66BFEB9-D34E-F928-16E7-A5BC5F636983}"/>
              </a:ext>
            </a:extLst>
          </p:cNvPr>
          <p:cNvSpPr/>
          <p:nvPr/>
        </p:nvSpPr>
        <p:spPr>
          <a:xfrm>
            <a:off x="6899908" y="4235176"/>
            <a:ext cx="1318798" cy="1120462"/>
          </a:xfrm>
          <a:prstGeom prst="rect">
            <a:avLst/>
          </a:prstGeom>
          <a:solidFill>
            <a:srgbClr val="7030A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6680F09-EB6F-FEC9-C775-E0B201D34A1E}"/>
              </a:ext>
            </a:extLst>
          </p:cNvPr>
          <p:cNvSpPr/>
          <p:nvPr/>
        </p:nvSpPr>
        <p:spPr>
          <a:xfrm>
            <a:off x="8217665" y="3106373"/>
            <a:ext cx="1318798" cy="1120462"/>
          </a:xfrm>
          <a:prstGeom prst="rect">
            <a:avLst/>
          </a:prstGeom>
          <a:solidFill>
            <a:srgbClr val="FF00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282FA4A-A113-C463-2C79-EBE6A8D27507}"/>
              </a:ext>
            </a:extLst>
          </p:cNvPr>
          <p:cNvSpPr/>
          <p:nvPr/>
        </p:nvSpPr>
        <p:spPr>
          <a:xfrm>
            <a:off x="6884986" y="1990633"/>
            <a:ext cx="1318798" cy="1120462"/>
          </a:xfrm>
          <a:prstGeom prst="rect">
            <a:avLst/>
          </a:prstGeom>
          <a:solidFill>
            <a:srgbClr val="00B0F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CD81D43-9EB8-65FE-2B11-E4DE97F2A553}"/>
              </a:ext>
            </a:extLst>
          </p:cNvPr>
          <p:cNvSpPr/>
          <p:nvPr/>
        </p:nvSpPr>
        <p:spPr>
          <a:xfrm>
            <a:off x="5560289" y="3122735"/>
            <a:ext cx="1318798" cy="1120462"/>
          </a:xfrm>
          <a:prstGeom prst="rect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86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2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2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3.33333E-6 L 0.40807 0.47385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404" y="236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8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7037E-7 L 0.51666 0.10139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833" y="50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9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 tmFilter="0, 0; .2, .5; .8, .5; 1, 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250" autoRev="1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3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4.07407E-6 L 0.40872 -0.26991 " pathEditMode="relative" rAng="0" ptsTypes="AA">
                                          <p:cBhvr>
                                            <p:cTn id="88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430" y="-134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0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2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9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1.11111E-6 L 0.29909 -0.32222 " pathEditMode="relative" rAng="0" ptsTypes="AA">
                                          <p:cBhvr>
                                            <p:cTn id="99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948" y="-1611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1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3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0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1" grpId="0"/>
          <p:bldP spid="12" grpId="0"/>
          <p:bldP spid="42" grpId="0"/>
          <p:bldP spid="47" grpId="0" animBg="1"/>
          <p:bldP spid="48" grpId="0" animBg="1"/>
          <p:bldP spid="49" grpId="0" animBg="1"/>
          <p:bldP spid="5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2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2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3.33333E-6 L 0.40807 0.47385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404" y="236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8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7037E-7 L 0.51666 0.10139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833" y="50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9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 tmFilter="0, 0; .2, .5; .8, .5; 1, 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250" autoRev="1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3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4.07407E-6 L 0.40872 -0.26991 " pathEditMode="relative" rAng="0" ptsTypes="AA">
                                          <p:cBhvr>
                                            <p:cTn id="88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430" y="-134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0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2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9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1.11111E-6 L 0.29909 -0.32222 " pathEditMode="relative" rAng="0" ptsTypes="AA">
                                          <p:cBhvr>
                                            <p:cTn id="99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948" y="-1611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1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3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0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1" grpId="0"/>
          <p:bldP spid="12" grpId="0"/>
          <p:bldP spid="42" grpId="0"/>
          <p:bldP spid="47" grpId="0" animBg="1"/>
          <p:bldP spid="48" grpId="0" animBg="1"/>
          <p:bldP spid="49" grpId="0" animBg="1"/>
          <p:bldP spid="50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5F5DB3-808F-DE14-4CAB-4FA1FA39BEF5}"/>
              </a:ext>
            </a:extLst>
          </p:cNvPr>
          <p:cNvGrpSpPr/>
          <p:nvPr/>
        </p:nvGrpSpPr>
        <p:grpSpPr>
          <a:xfrm>
            <a:off x="1002446" y="718577"/>
            <a:ext cx="605826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57B78A5-7560-9DE0-2F40-4E6386DAEF5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D75F29-C55B-66E3-CA16-C23EE4E2564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6C87778-5534-D1A6-2E85-5B66A4458459}"/>
              </a:ext>
            </a:extLst>
          </p:cNvPr>
          <p:cNvSpPr txBox="1"/>
          <p:nvPr/>
        </p:nvSpPr>
        <p:spPr>
          <a:xfrm>
            <a:off x="1641376" y="755463"/>
            <a:ext cx="908754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Tìm số lớn nhất ở mỗi miếng bìa A, B, C, D.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FF9339-2E2B-7687-5781-79D26E5492E2}"/>
              </a:ext>
            </a:extLst>
          </p:cNvPr>
          <p:cNvSpPr txBox="1"/>
          <p:nvPr/>
        </p:nvSpPr>
        <p:spPr>
          <a:xfrm>
            <a:off x="2181918" y="3368306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E0723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552D85-FDDD-DB78-495B-89DFAC2D6D9A}"/>
              </a:ext>
            </a:extLst>
          </p:cNvPr>
          <p:cNvSpPr txBox="1"/>
          <p:nvPr/>
        </p:nvSpPr>
        <p:spPr>
          <a:xfrm>
            <a:off x="4296468" y="3368306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E0723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7A325C-62DF-35F8-B359-191492551EE4}"/>
              </a:ext>
            </a:extLst>
          </p:cNvPr>
          <p:cNvSpPr txBox="1"/>
          <p:nvPr/>
        </p:nvSpPr>
        <p:spPr>
          <a:xfrm>
            <a:off x="6493656" y="3368306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E0723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DD0230-0C56-09D1-F57C-CE31D295482D}"/>
              </a:ext>
            </a:extLst>
          </p:cNvPr>
          <p:cNvSpPr txBox="1"/>
          <p:nvPr/>
        </p:nvSpPr>
        <p:spPr>
          <a:xfrm>
            <a:off x="8600066" y="3368306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E0723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AF7F7BF3-CF3A-82BF-59DD-B05AD90C52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957589"/>
              </p:ext>
            </p:extLst>
          </p:nvPr>
        </p:nvGraphicFramePr>
        <p:xfrm>
          <a:off x="1793460" y="2157086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AA5F856A-545D-76CC-A7CC-A005E03D42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435939"/>
              </p:ext>
            </p:extLst>
          </p:nvPr>
        </p:nvGraphicFramePr>
        <p:xfrm>
          <a:off x="3908010" y="2157086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CE29828C-2CD7-2303-3900-8E107B32A5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149967"/>
              </p:ext>
            </p:extLst>
          </p:nvPr>
        </p:nvGraphicFramePr>
        <p:xfrm>
          <a:off x="6059809" y="2157086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31328F6-737A-BF5D-FA06-5E9C3E64F6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514653"/>
              </p:ext>
            </p:extLst>
          </p:nvPr>
        </p:nvGraphicFramePr>
        <p:xfrm>
          <a:off x="8211608" y="2157086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E356C75B-813C-0DA4-CEB4-6C0D9339DDA5}"/>
              </a:ext>
            </a:extLst>
          </p:cNvPr>
          <p:cNvSpPr/>
          <p:nvPr/>
        </p:nvSpPr>
        <p:spPr>
          <a:xfrm>
            <a:off x="2521017" y="2768116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6B4ECCD-8A7A-3C75-FFB8-48E4EBFCE6B7}"/>
              </a:ext>
            </a:extLst>
          </p:cNvPr>
          <p:cNvSpPr/>
          <p:nvPr/>
        </p:nvSpPr>
        <p:spPr>
          <a:xfrm>
            <a:off x="1793460" y="4191422"/>
            <a:ext cx="9398727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Sắp xếp các số         ,         ,        ,         theo thứ tự từ </a:t>
            </a: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bé đến lớn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ADF8784-F68A-E106-94AF-142B6A762B10}"/>
              </a:ext>
            </a:extLst>
          </p:cNvPr>
          <p:cNvSpPr/>
          <p:nvPr/>
        </p:nvSpPr>
        <p:spPr>
          <a:xfrm>
            <a:off x="2341468" y="2717317"/>
            <a:ext cx="904811" cy="5602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6DE7FD-FD97-E02B-D65F-92032FD366CC}"/>
              </a:ext>
            </a:extLst>
          </p:cNvPr>
          <p:cNvSpPr/>
          <p:nvPr/>
        </p:nvSpPr>
        <p:spPr>
          <a:xfrm>
            <a:off x="4632383" y="2769767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0333339-47C8-FB38-5530-7D8EFFA3499C}"/>
              </a:ext>
            </a:extLst>
          </p:cNvPr>
          <p:cNvSpPr/>
          <p:nvPr/>
        </p:nvSpPr>
        <p:spPr>
          <a:xfrm>
            <a:off x="4447358" y="2724443"/>
            <a:ext cx="904811" cy="5602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CFCBC41-1571-FDA3-3139-29CBF5E6D794}"/>
              </a:ext>
            </a:extLst>
          </p:cNvPr>
          <p:cNvSpPr/>
          <p:nvPr/>
        </p:nvSpPr>
        <p:spPr>
          <a:xfrm>
            <a:off x="6784916" y="2769767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4333A13-B52A-8133-CC1F-793D76C756AC}"/>
              </a:ext>
            </a:extLst>
          </p:cNvPr>
          <p:cNvSpPr/>
          <p:nvPr/>
        </p:nvSpPr>
        <p:spPr>
          <a:xfrm>
            <a:off x="6610842" y="2724443"/>
            <a:ext cx="904811" cy="5602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AF838C2-8019-9228-832F-634E4E5D8438}"/>
              </a:ext>
            </a:extLst>
          </p:cNvPr>
          <p:cNvSpPr/>
          <p:nvPr/>
        </p:nvSpPr>
        <p:spPr>
          <a:xfrm>
            <a:off x="8933621" y="2769436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1620849-F97C-216A-4FE4-581312FCBAAD}"/>
              </a:ext>
            </a:extLst>
          </p:cNvPr>
          <p:cNvSpPr/>
          <p:nvPr/>
        </p:nvSpPr>
        <p:spPr>
          <a:xfrm>
            <a:off x="8754072" y="2718637"/>
            <a:ext cx="904811" cy="5602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229C01-66E5-8ABF-2C7E-A792CF277A4F}"/>
              </a:ext>
            </a:extLst>
          </p:cNvPr>
          <p:cNvSpPr txBox="1"/>
          <p:nvPr/>
        </p:nvSpPr>
        <p:spPr>
          <a:xfrm>
            <a:off x="1802776" y="5158606"/>
            <a:ext cx="1151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36,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57628C0-DAF0-B461-26BF-9AC9F95A8E3F}"/>
              </a:ext>
            </a:extLst>
          </p:cNvPr>
          <p:cNvSpPr txBox="1"/>
          <p:nvPr/>
        </p:nvSpPr>
        <p:spPr>
          <a:xfrm>
            <a:off x="2994514" y="5156431"/>
            <a:ext cx="1151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54,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629E74C-D352-7D82-7DCD-39F807774772}"/>
              </a:ext>
            </a:extLst>
          </p:cNvPr>
          <p:cNvSpPr txBox="1"/>
          <p:nvPr/>
        </p:nvSpPr>
        <p:spPr>
          <a:xfrm>
            <a:off x="3720936" y="5172778"/>
            <a:ext cx="1151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58,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C1E71E4-4F50-6B16-B458-9B0CC7F9E18E}"/>
              </a:ext>
            </a:extLst>
          </p:cNvPr>
          <p:cNvSpPr txBox="1"/>
          <p:nvPr/>
        </p:nvSpPr>
        <p:spPr>
          <a:xfrm>
            <a:off x="4447358" y="5183008"/>
            <a:ext cx="1151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76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04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6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9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2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1.48148E-6 L 0.12838 0.2243 " pathEditMode="relative" rAng="0" ptsTypes="AA">
                                          <p:cBhvr>
                                            <p:cTn id="6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19" y="112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5.55112E-17 L 0.02761 0.22338 " pathEditMode="relative" rAng="0" ptsTypes="AA">
                                          <p:cBhvr>
                                            <p:cTn id="6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0" y="11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5.55112E-17 L -0.08737 0.22338 " pathEditMode="relative" rAng="0" ptsTypes="AA">
                                          <p:cBhvr>
                                            <p:cTn id="74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75" y="11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125E-6 5.55112E-17 L -0.1974 0.22199 " pathEditMode="relative" rAng="0" ptsTypes="AA">
                                          <p:cBhvr>
                                            <p:cTn id="81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870" y="1108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/>
          <p:bldP spid="19" grpId="0"/>
          <p:bldP spid="20" grpId="0"/>
          <p:bldP spid="21" grpId="0"/>
          <p:bldP spid="26" grpId="0"/>
          <p:bldP spid="26" grpId="1"/>
          <p:bldP spid="27" grpId="0"/>
          <p:bldP spid="28" grpId="0" animBg="1"/>
          <p:bldP spid="29" grpId="0"/>
          <p:bldP spid="29" grpId="1"/>
          <p:bldP spid="30" grpId="0" animBg="1"/>
          <p:bldP spid="31" grpId="0"/>
          <p:bldP spid="31" grpId="1"/>
          <p:bldP spid="32" grpId="0" animBg="1"/>
          <p:bldP spid="33" grpId="0"/>
          <p:bldP spid="33" grpId="1"/>
          <p:bldP spid="34" grpId="0" animBg="1"/>
          <p:bldP spid="35" grpId="0"/>
          <p:bldP spid="36" grpId="0"/>
          <p:bldP spid="37" grpId="0"/>
          <p:bldP spid="3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6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9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2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1.48148E-6 L 0.12838 0.2243 " pathEditMode="relative" rAng="0" ptsTypes="AA">
                                          <p:cBhvr>
                                            <p:cTn id="6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19" y="112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5.55112E-17 L 0.02761 0.22338 " pathEditMode="relative" rAng="0" ptsTypes="AA">
                                          <p:cBhvr>
                                            <p:cTn id="6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0" y="11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5.55112E-17 L -0.08737 0.22338 " pathEditMode="relative" rAng="0" ptsTypes="AA">
                                          <p:cBhvr>
                                            <p:cTn id="74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75" y="11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125E-6 5.55112E-17 L -0.1974 0.22199 " pathEditMode="relative" rAng="0" ptsTypes="AA">
                                          <p:cBhvr>
                                            <p:cTn id="81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870" y="1108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/>
          <p:bldP spid="19" grpId="0"/>
          <p:bldP spid="20" grpId="0"/>
          <p:bldP spid="21" grpId="0"/>
          <p:bldP spid="26" grpId="0"/>
          <p:bldP spid="26" grpId="1"/>
          <p:bldP spid="27" grpId="0"/>
          <p:bldP spid="28" grpId="0" animBg="1"/>
          <p:bldP spid="29" grpId="0"/>
          <p:bldP spid="29" grpId="1"/>
          <p:bldP spid="30" grpId="0" animBg="1"/>
          <p:bldP spid="31" grpId="0"/>
          <p:bldP spid="31" grpId="1"/>
          <p:bldP spid="32" grpId="0" animBg="1"/>
          <p:bldP spid="33" grpId="0"/>
          <p:bldP spid="33" grpId="1"/>
          <p:bldP spid="34" grpId="0" animBg="1"/>
          <p:bldP spid="35" grpId="0"/>
          <p:bldP spid="36" grpId="0"/>
          <p:bldP spid="37" grpId="0"/>
          <p:bldP spid="38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3A1D895D-E2E3-B501-715D-D56FF18617C6}"/>
              </a:ext>
            </a:extLst>
          </p:cNvPr>
          <p:cNvGrpSpPr/>
          <p:nvPr/>
        </p:nvGrpSpPr>
        <p:grpSpPr>
          <a:xfrm>
            <a:off x="8277298" y="3137325"/>
            <a:ext cx="1122748" cy="1142149"/>
            <a:chOff x="10404836" y="640885"/>
            <a:chExt cx="1122748" cy="1142149"/>
          </a:xfrm>
        </p:grpSpPr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C3542B41-9387-B989-001A-3D72A081310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23156C1D-11F0-4758-5026-C32D6F805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122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8969" y="-424166"/>
            <a:ext cx="8930936" cy="6824966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FBE7E8E2-F5BE-404A-8B3E-6B613EEF27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903273" y="2658362"/>
            <a:ext cx="5425252" cy="39456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279" y="2230828"/>
            <a:ext cx="6687195" cy="155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0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826" y="24407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0" y="1657107"/>
            <a:ext cx="3351177" cy="2888945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645781" y="212634"/>
            <a:ext cx="3351177" cy="2888945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7912119" y="3101579"/>
            <a:ext cx="3550875" cy="2888945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việc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5291562" y="1646524"/>
            <a:ext cx="3351177" cy="2888945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491" y="3645735"/>
            <a:ext cx="265003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4887269" y="5519017"/>
            <a:ext cx="342914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Adeline" panose="02000500000000000000" pitchFamily="2" charset="0"/>
                <a:ea typeface="+mn-ea"/>
                <a:cs typeface="+mn-cs"/>
              </a:rPr>
              <a:t>The little bee</a:t>
            </a:r>
          </a:p>
        </p:txBody>
      </p:sp>
    </p:spTree>
    <p:extLst>
      <p:ext uri="{BB962C8B-B14F-4D97-AF65-F5344CB8AC3E}">
        <p14:creationId xmlns:p14="http://schemas.microsoft.com/office/powerpoint/2010/main" val="8910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752103" y="525683"/>
            <a:ext cx="8939552" cy="206093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96</a:t>
            </a:r>
            <a:r>
              <a:rPr lang="vi-VN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gồm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..?..</a:t>
            </a:r>
            <a:r>
              <a:rPr lang="vi-VN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chục và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vi-VN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đơn vị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555" y="1888145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 8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B. 9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 7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D. 6</a:t>
            </a:r>
          </a:p>
        </p:txBody>
      </p:sp>
    </p:spTree>
    <p:extLst>
      <p:ext uri="{BB962C8B-B14F-4D97-AF65-F5344CB8AC3E}">
        <p14:creationId xmlns:p14="http://schemas.microsoft.com/office/powerpoint/2010/main" val="379320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4311" y="-444486"/>
            <a:ext cx="8070739" cy="61676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74B89D-CAD9-4DC2-BFE4-8B97EBCFF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8123" y="1900663"/>
            <a:ext cx="5084337" cy="5084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759" y="2005158"/>
            <a:ext cx="5393841" cy="126831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7949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47856" y="525683"/>
            <a:ext cx="7840345" cy="206093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</a:t>
            </a:r>
            <a:r>
              <a:rPr lang="en-US" sz="4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</a:t>
            </a:r>
            <a:r>
              <a:rPr lang="vi-VN" sz="4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gồm </a:t>
            </a:r>
            <a:r>
              <a:rPr lang="en-US" sz="4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sz="4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chục và </a:t>
            </a:r>
            <a:r>
              <a:rPr lang="en-US" sz="4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..?..</a:t>
            </a:r>
            <a:r>
              <a:rPr lang="vi-VN" sz="4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đơn vị </a:t>
            </a:r>
            <a:endParaRPr lang="en-US" sz="44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 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B. 3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 4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D. 5</a:t>
            </a:r>
          </a:p>
        </p:txBody>
      </p:sp>
    </p:spTree>
    <p:extLst>
      <p:ext uri="{BB962C8B-B14F-4D97-AF65-F5344CB8AC3E}">
        <p14:creationId xmlns:p14="http://schemas.microsoft.com/office/powerpoint/2010/main" val="370205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249681" y="377348"/>
            <a:ext cx="7930982" cy="272675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Cambria" panose="02040503050406030204" pitchFamily="18" charset="0"/>
              </a:rPr>
              <a:t>59 = 50 + ?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A. 9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B. 8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C. 7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D. 6</a:t>
            </a:r>
          </a:p>
        </p:txBody>
      </p:sp>
    </p:spTree>
    <p:extLst>
      <p:ext uri="{BB962C8B-B14F-4D97-AF65-F5344CB8AC3E}">
        <p14:creationId xmlns:p14="http://schemas.microsoft.com/office/powerpoint/2010/main" val="316577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658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256388" y="706056"/>
            <a:ext cx="7930982" cy="195821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88 = ..?.. + 8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6179656" y="5724062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80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43" y="2857500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76" y="2862669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292907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90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180663" y="5675556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60</a:t>
            </a:r>
          </a:p>
        </p:txBody>
      </p:sp>
    </p:spTree>
    <p:extLst>
      <p:ext uri="{BB962C8B-B14F-4D97-AF65-F5344CB8AC3E}">
        <p14:creationId xmlns:p14="http://schemas.microsoft.com/office/powerpoint/2010/main" val="144538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3A1D895D-E2E3-B501-715D-D56FF18617C6}"/>
              </a:ext>
            </a:extLst>
          </p:cNvPr>
          <p:cNvGrpSpPr/>
          <p:nvPr/>
        </p:nvGrpSpPr>
        <p:grpSpPr>
          <a:xfrm>
            <a:off x="8277298" y="3137325"/>
            <a:ext cx="1122748" cy="1142149"/>
            <a:chOff x="10404836" y="640885"/>
            <a:chExt cx="1122748" cy="1142149"/>
          </a:xfrm>
        </p:grpSpPr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C3542B41-9387-B989-001A-3D72A081310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23156C1D-11F0-4758-5026-C32D6F805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EB480B35-E32F-E0A1-62A4-AD34058D02D1}"/>
              </a:ext>
            </a:extLst>
          </p:cNvPr>
          <p:cNvGrpSpPr/>
          <p:nvPr/>
        </p:nvGrpSpPr>
        <p:grpSpPr>
          <a:xfrm>
            <a:off x="10352120" y="662852"/>
            <a:ext cx="1122748" cy="1142149"/>
            <a:chOff x="10404836" y="640885"/>
            <a:chExt cx="1122748" cy="1142149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6AE7345-2034-E981-7694-75748AC044E9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8" name="Hình ảnh 27">
              <a:extLst>
                <a:ext uri="{FF2B5EF4-FFF2-40B4-BE49-F238E27FC236}">
                  <a16:creationId xmlns:a16="http://schemas.microsoft.com/office/drawing/2014/main" id="{FB5B9167-B313-2534-61A7-843FECC27D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479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</a:p>
        </p:txBody>
      </p: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845" y="1385265"/>
            <a:ext cx="5923845" cy="4888092"/>
          </a:xfrm>
          <a:prstGeom prst="ellipse">
            <a:avLst/>
          </a:prstGeom>
        </p:spPr>
      </p:pic>
      <p:pic>
        <p:nvPicPr>
          <p:cNvPr id="32" name="Hình ảnh 31" descr="Ảnh có chứa trăng, màu đen, bóng tối, thiên nhiên&#10;&#10;Mô tả được tạo tự động">
            <a:extLst>
              <a:ext uri="{FF2B5EF4-FFF2-40B4-BE49-F238E27FC236}">
                <a16:creationId xmlns:a16="http://schemas.microsoft.com/office/drawing/2014/main" id="{048D7A05-4E39-4DCD-ABF9-B7FC4F8FB4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r="25994"/>
          <a:stretch/>
        </p:blipFill>
        <p:spPr>
          <a:xfrm>
            <a:off x="5677141" y="-110718"/>
            <a:ext cx="7613380" cy="6880753"/>
          </a:xfrm>
          <a:prstGeom prst="rect">
            <a:avLst/>
          </a:prstGeom>
        </p:spPr>
      </p:pic>
      <p:pic>
        <p:nvPicPr>
          <p:cNvPr id="39" name="Hình ảnh 38" descr="Ảnh có chứa ban đêm, bóng tối, pháo hoa&#10;&#10;Mô tả được tạo tự động">
            <a:extLst>
              <a:ext uri="{FF2B5EF4-FFF2-40B4-BE49-F238E27FC236}">
                <a16:creationId xmlns:a16="http://schemas.microsoft.com/office/drawing/2014/main" id="{7045EDEC-F69E-58C9-D23D-24D947A626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63" b="50192"/>
          <a:stretch/>
        </p:blipFill>
        <p:spPr>
          <a:xfrm>
            <a:off x="-51456" y="4566227"/>
            <a:ext cx="3063862" cy="2368849"/>
          </a:xfrm>
          <a:prstGeom prst="rect">
            <a:avLst/>
          </a:prstGeom>
        </p:spPr>
      </p:pic>
      <p:pic>
        <p:nvPicPr>
          <p:cNvPr id="41" name="Hình ảnh 40" descr="Ảnh có chứa trăng, màu đen, bóng tối, thiên nhiên&#10;&#10;Mô tả được tạo tự động">
            <a:extLst>
              <a:ext uri="{FF2B5EF4-FFF2-40B4-BE49-F238E27FC236}">
                <a16:creationId xmlns:a16="http://schemas.microsoft.com/office/drawing/2014/main" id="{46DCF662-0E3A-630C-450E-95790BF431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r="25994"/>
          <a:stretch/>
        </p:blipFill>
        <p:spPr>
          <a:xfrm>
            <a:off x="-118355" y="359167"/>
            <a:ext cx="8025655" cy="7253355"/>
          </a:xfrm>
          <a:prstGeom prst="rect">
            <a:avLst/>
          </a:prstGeom>
        </p:spPr>
      </p:pic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53F9684E-3B1B-0EBE-A819-2C1C192884F1}"/>
              </a:ext>
            </a:extLst>
          </p:cNvPr>
          <p:cNvSpPr txBox="1"/>
          <p:nvPr/>
        </p:nvSpPr>
        <p:spPr>
          <a:xfrm>
            <a:off x="866274" y="1461395"/>
            <a:ext cx="5229725" cy="2962513"/>
          </a:xfrm>
          <a:prstGeom prst="wedgeRoundRectCallout">
            <a:avLst>
              <a:gd name="adj1" fmla="val 46599"/>
              <a:gd name="adj2" fmla="val 5594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Wow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 Các bạn thật tuyệt vời khi vượt qua được các thử thách đầy khó khăn này! Chúc mừng các bạn đã trở thành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viên chính thức của biệt đội thám hiểm tí hon.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4" name="Hình ảnh 43" descr="Ảnh có chứa ban đêm, bóng tối, pháo hoa&#10;&#10;Mô tả được tạo tự động">
            <a:extLst>
              <a:ext uri="{FF2B5EF4-FFF2-40B4-BE49-F238E27FC236}">
                <a16:creationId xmlns:a16="http://schemas.microsoft.com/office/drawing/2014/main" id="{430E466E-7553-C0CC-40A9-3182811FD3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5" r="5561" b="50388"/>
          <a:stretch/>
        </p:blipFill>
        <p:spPr>
          <a:xfrm flipH="1">
            <a:off x="10046127" y="4684833"/>
            <a:ext cx="2170003" cy="241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EEB678B1-4113-423B-80B2-C6ACFE20F17F}"/>
              </a:ext>
            </a:extLst>
          </p:cNvPr>
          <p:cNvSpPr/>
          <p:nvPr/>
        </p:nvSpPr>
        <p:spPr>
          <a:xfrm>
            <a:off x="939800" y="1309915"/>
            <a:ext cx="4455885" cy="44558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7611" y="1536006"/>
            <a:ext cx="3782830" cy="37828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" y="-236619"/>
            <a:ext cx="1841977" cy="1841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A25D84-801D-56E2-114B-ED79E3B2FD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1851" y="1867748"/>
            <a:ext cx="7074502" cy="307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1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Đ-VUI ĐẾN TRƯỜNG">
            <a:hlinkClick r:id="" action="ppaction://media"/>
            <a:extLst>
              <a:ext uri="{FF2B5EF4-FFF2-40B4-BE49-F238E27FC236}">
                <a16:creationId xmlns:a16="http://schemas.microsoft.com/office/drawing/2014/main" id="{8C9A9F2A-1A62-A6C0-9808-6E73DDC4C7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67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859" b="89904" l="9828" r="69891">
                        <a14:foregroundMark x1="19501" y1="62019" x2="19501" y2="83654"/>
                        <a14:foregroundMark x1="19657" y1="88462" x2="44774" y2="87981"/>
                        <a14:foregroundMark x1="48518" y1="62340" x2="48986" y2="79808"/>
                        <a14:foregroundMark x1="44930" y1="88942" x2="48986" y2="87500"/>
                        <a14:foregroundMark x1="43994" y1="58654" x2="49298" y2="57853"/>
                        <a14:foregroundMark x1="53978" y1="45673" x2="67239" y2="21795"/>
                        <a14:foregroundMark x1="53354" y1="45833" x2="55226" y2="42788"/>
                        <a14:foregroundMark x1="51950" y1="47115" x2="52886" y2="46955"/>
                        <a14:foregroundMark x1="51638" y1="47436" x2="51794" y2="47436"/>
                        <a14:foregroundMark x1="54290" y1="46314" x2="58034" y2="39423"/>
                        <a14:foregroundMark x1="58190" y1="38782" x2="65055" y2="26923"/>
                        <a14:foregroundMark x1="54134" y1="48878" x2="54290" y2="49359"/>
                        <a14:foregroundMark x1="54758" y1="48237" x2="54602" y2="48878"/>
                        <a14:foregroundMark x1="53666" y1="50160" x2="54602" y2="49519"/>
                        <a14:backgroundMark x1="59438" y1="46955" x2="62715" y2="47596"/>
                        <a14:backgroundMark x1="47114" y1="47756" x2="47114" y2="47756"/>
                        <a14:backgroundMark x1="47738" y1="48878" x2="47738" y2="48878"/>
                        <a14:backgroundMark x1="59438" y1="18750" x2="55382" y2="28045"/>
                        <a14:backgroundMark x1="57410" y1="46474" x2="57566" y2="47436"/>
                        <a14:backgroundMark x1="53978" y1="31731" x2="56318" y2="29808"/>
                        <a14:backgroundMark x1="63651" y1="48718" x2="65367" y2="45833"/>
                        <a14:backgroundMark x1="66147" y1="51122" x2="66303" y2="46154"/>
                        <a14:backgroundMark x1="58814" y1="50321" x2="62715" y2="48718"/>
                        <a14:backgroundMark x1="66771" y1="30449" x2="66771" y2="32853"/>
                        <a14:backgroundMark x1="48050" y1="47436" x2="49298" y2="46795"/>
                        <a14:backgroundMark x1="46022" y1="47115" x2="46022" y2="47115"/>
                        <a14:backgroundMark x1="56318" y1="46795" x2="56474" y2="47917"/>
                        <a14:backgroundMark x1="55382" y1="46795" x2="55538" y2="47756"/>
                        <a14:backgroundMark x1="57098" y1="49679" x2="56006" y2="50481"/>
                        <a14:backgroundMark x1="56006" y1="49840" x2="54602" y2="5064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090" t="10090" r="28920" b="8413"/>
          <a:stretch/>
        </p:blipFill>
        <p:spPr>
          <a:xfrm>
            <a:off x="104172" y="1940647"/>
            <a:ext cx="3669175" cy="50772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479" y="1940647"/>
            <a:ext cx="8974266" cy="184427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20171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53F9684E-3B1B-0EBE-A819-2C1C192884F1}"/>
              </a:ext>
            </a:extLst>
          </p:cNvPr>
          <p:cNvSpPr txBox="1"/>
          <p:nvPr/>
        </p:nvSpPr>
        <p:spPr>
          <a:xfrm>
            <a:off x="1053443" y="1715160"/>
            <a:ext cx="6742204" cy="2554545"/>
          </a:xfrm>
          <a:prstGeom prst="wedgeRectCallout">
            <a:avLst>
              <a:gd name="adj1" fmla="val 51006"/>
              <a:gd name="adj2" fmla="val 75874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Xin chào các bạn! Mình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– đội trưởng biệt đội thám hiểm tí hon. Để trở thành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viên của biệt đội thám hiểm tí hon các bạn cần hoàn thành nhiệm vụ thám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hiểm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Hình ảnh 5" descr="Ảnh có chứa giày dép, cười, cậu bé, Hoạt hình&#10;&#10;Mô tả được tạo tự động">
            <a:extLst>
              <a:ext uri="{FF2B5EF4-FFF2-40B4-BE49-F238E27FC236}">
                <a16:creationId xmlns:a16="http://schemas.microsoft.com/office/drawing/2014/main" id="{A4871F2A-09E0-F106-03C8-FF30123A4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609" y="1339520"/>
            <a:ext cx="2869947" cy="4996263"/>
          </a:xfrm>
          <a:prstGeom prst="rect">
            <a:avLst/>
          </a:prstGeom>
        </p:spPr>
      </p:pic>
      <p:grpSp>
        <p:nvGrpSpPr>
          <p:cNvPr id="11" name="Group 714">
            <a:extLst>
              <a:ext uri="{FF2B5EF4-FFF2-40B4-BE49-F238E27FC236}">
                <a16:creationId xmlns:a16="http://schemas.microsoft.com/office/drawing/2014/main" id="{E46949B0-6B3E-87A1-E5FE-1D3756A987BB}"/>
              </a:ext>
            </a:extLst>
          </p:cNvPr>
          <p:cNvGrpSpPr/>
          <p:nvPr/>
        </p:nvGrpSpPr>
        <p:grpSpPr>
          <a:xfrm>
            <a:off x="1053443" y="78508"/>
            <a:ext cx="9823854" cy="1323440"/>
            <a:chOff x="4528303" y="7548831"/>
            <a:chExt cx="13664156" cy="1323440"/>
          </a:xfrm>
        </p:grpSpPr>
        <p:sp>
          <p:nvSpPr>
            <p:cNvPr id="12" name="TextBox 715">
              <a:extLst>
                <a:ext uri="{FF2B5EF4-FFF2-40B4-BE49-F238E27FC236}">
                  <a16:creationId xmlns:a16="http://schemas.microsoft.com/office/drawing/2014/main" id="{AFF2881B-C6BD-DCCB-C9A8-E346510883E6}"/>
                </a:ext>
              </a:extLst>
            </p:cNvPr>
            <p:cNvSpPr txBox="1"/>
            <p:nvPr/>
          </p:nvSpPr>
          <p:spPr>
            <a:xfrm>
              <a:off x="4528304" y="7548832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CHUYẾN ĐI THÚ VỊ</a:t>
              </a:r>
              <a:endParaRPr kumimoji="0" lang="en-US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13" name="TextBox 716">
              <a:extLst>
                <a:ext uri="{FF2B5EF4-FFF2-40B4-BE49-F238E27FC236}">
                  <a16:creationId xmlns:a16="http://schemas.microsoft.com/office/drawing/2014/main" id="{9DF34DAE-1C01-B6D4-7E4B-6BBCD4E81EB6}"/>
                </a:ext>
              </a:extLst>
            </p:cNvPr>
            <p:cNvSpPr txBox="1"/>
            <p:nvPr/>
          </p:nvSpPr>
          <p:spPr>
            <a:xfrm>
              <a:off x="4528303" y="7548831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C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U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Y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Ế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N 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4AFD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Đ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I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E9C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T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9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Ú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V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Ị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171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3" name="Group 714">
            <a:extLst>
              <a:ext uri="{FF2B5EF4-FFF2-40B4-BE49-F238E27FC236}">
                <a16:creationId xmlns:a16="http://schemas.microsoft.com/office/drawing/2014/main" id="{48859424-D106-86A6-078A-8194D0297714}"/>
              </a:ext>
            </a:extLst>
          </p:cNvPr>
          <p:cNvGrpSpPr/>
          <p:nvPr/>
        </p:nvGrpSpPr>
        <p:grpSpPr>
          <a:xfrm>
            <a:off x="1053443" y="78508"/>
            <a:ext cx="9823854" cy="1323440"/>
            <a:chOff x="4528303" y="7548831"/>
            <a:chExt cx="13664156" cy="1323440"/>
          </a:xfrm>
        </p:grpSpPr>
        <p:sp>
          <p:nvSpPr>
            <p:cNvPr id="4" name="TextBox 715">
              <a:extLst>
                <a:ext uri="{FF2B5EF4-FFF2-40B4-BE49-F238E27FC236}">
                  <a16:creationId xmlns:a16="http://schemas.microsoft.com/office/drawing/2014/main" id="{6E9CC1B9-30D9-FBE7-F7BA-ADEB567D8038}"/>
                </a:ext>
              </a:extLst>
            </p:cNvPr>
            <p:cNvSpPr txBox="1"/>
            <p:nvPr/>
          </p:nvSpPr>
          <p:spPr>
            <a:xfrm>
              <a:off x="4528304" y="7548832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+mn-lt"/>
                  <a:cs typeface="Arial"/>
                  <a:sym typeface="Arial"/>
                </a:rPr>
                <a:t>CHUYẾN ĐI THÚ VỊ</a:t>
              </a:r>
              <a:endParaRPr kumimoji="0" lang="en-US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+mn-lt"/>
                <a:cs typeface="Arial"/>
                <a:sym typeface="Arial"/>
              </a:endParaRPr>
            </a:p>
          </p:txBody>
        </p:sp>
        <p:sp>
          <p:nvSpPr>
            <p:cNvPr id="5" name="TextBox 716">
              <a:extLst>
                <a:ext uri="{FF2B5EF4-FFF2-40B4-BE49-F238E27FC236}">
                  <a16:creationId xmlns:a16="http://schemas.microsoft.com/office/drawing/2014/main" id="{4CED6AFB-4D74-15F3-B071-BEA143C3A35E}"/>
                </a:ext>
              </a:extLst>
            </p:cNvPr>
            <p:cNvSpPr txBox="1"/>
            <p:nvPr/>
          </p:nvSpPr>
          <p:spPr>
            <a:xfrm>
              <a:off x="4528303" y="7548831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+mn-lt"/>
                  <a:cs typeface="Arial"/>
                  <a:sym typeface="Arial"/>
                </a:rPr>
                <a:t>C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+mn-lt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+mn-lt"/>
                  <a:cs typeface="Arial"/>
                  <a:sym typeface="Arial"/>
                </a:rPr>
                <a:t>U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+mn-lt"/>
                  <a:cs typeface="Arial"/>
                  <a:sym typeface="Arial"/>
                </a:rPr>
                <a:t>Y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+mn-lt"/>
                  <a:cs typeface="Arial"/>
                  <a:sym typeface="Arial"/>
                </a:rPr>
                <a:t>Ế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+mn-lt"/>
                  <a:cs typeface="Arial"/>
                  <a:sym typeface="Arial"/>
                </a:rPr>
                <a:t>N 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4AFD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+mn-lt"/>
                  <a:cs typeface="Arial"/>
                  <a:sym typeface="Arial"/>
                </a:rPr>
                <a:t>Đ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+mn-lt"/>
                  <a:cs typeface="Arial"/>
                  <a:sym typeface="Arial"/>
                </a:rPr>
                <a:t>I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+mn-lt"/>
                  <a:cs typeface="Arial"/>
                  <a:sym typeface="Arial"/>
                </a:rPr>
                <a:t>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E9C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+mn-lt"/>
                  <a:cs typeface="Arial"/>
                  <a:sym typeface="Arial"/>
                </a:rPr>
                <a:t>T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+mn-lt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9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+mn-lt"/>
                  <a:cs typeface="Arial"/>
                  <a:sym typeface="Arial"/>
                </a:rPr>
                <a:t>Ú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+mn-lt"/>
                  <a:cs typeface="Arial"/>
                  <a:sym typeface="Arial"/>
                </a:rPr>
                <a:t>V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+mn-lt"/>
                  <a:cs typeface="Arial"/>
                  <a:sym typeface="Arial"/>
                </a:rPr>
                <a:t>Ị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+mn-lt"/>
                  <a:cs typeface="Arial"/>
                  <a:sym typeface="Arial"/>
                </a:rPr>
                <a:t> </a:t>
              </a:r>
            </a:p>
          </p:txBody>
        </p:sp>
      </p:grp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7A018BEF-6C06-5664-36E7-B34A568EF3AF}"/>
              </a:ext>
            </a:extLst>
          </p:cNvPr>
          <p:cNvGrpSpPr/>
          <p:nvPr/>
        </p:nvGrpSpPr>
        <p:grpSpPr>
          <a:xfrm>
            <a:off x="549526" y="950377"/>
            <a:ext cx="2190750" cy="2301038"/>
            <a:chOff x="549526" y="950377"/>
            <a:chExt cx="2190750" cy="2301038"/>
          </a:xfrm>
        </p:grpSpPr>
        <p:pic>
          <p:nvPicPr>
            <p:cNvPr id="8" name="Hình ảnh 7" descr="Ảnh có chứa hình vẽ, phim hoạt hình, minh họa&#10;&#10;Mô tả được tạo tự động">
              <a:extLst>
                <a:ext uri="{FF2B5EF4-FFF2-40B4-BE49-F238E27FC236}">
                  <a16:creationId xmlns:a16="http://schemas.microsoft.com/office/drawing/2014/main" id="{93EE6B87-53A4-15AE-1641-8F5C19786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526" y="1443706"/>
              <a:ext cx="2190750" cy="1807709"/>
            </a:xfrm>
            <a:prstGeom prst="ellipse">
              <a:avLst/>
            </a:prstGeom>
          </p:spPr>
        </p:pic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id="{CA8D9B41-219A-EF40-8C48-629AC04C3F20}"/>
                </a:ext>
              </a:extLst>
            </p:cNvPr>
            <p:cNvSpPr/>
            <p:nvPr/>
          </p:nvSpPr>
          <p:spPr>
            <a:xfrm>
              <a:off x="1197427" y="950377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5F3AC958-AC49-5902-06DF-67638FDD6AE8}"/>
              </a:ext>
            </a:extLst>
          </p:cNvPr>
          <p:cNvGrpSpPr/>
          <p:nvPr/>
        </p:nvGrpSpPr>
        <p:grpSpPr>
          <a:xfrm>
            <a:off x="2274212" y="3369992"/>
            <a:ext cx="2350449" cy="2544014"/>
            <a:chOff x="2274212" y="3369992"/>
            <a:chExt cx="2350449" cy="2544014"/>
          </a:xfrm>
        </p:grpSpPr>
        <p:pic>
          <p:nvPicPr>
            <p:cNvPr id="6" name="Picture 16" descr="Lighthouse on a beautiful island">
              <a:extLst>
                <a:ext uri="{FF2B5EF4-FFF2-40B4-BE49-F238E27FC236}">
                  <a16:creationId xmlns:a16="http://schemas.microsoft.com/office/drawing/2014/main" id="{BDBD89ED-A44F-4B24-E32B-E92ABE464A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4212" y="3837651"/>
              <a:ext cx="2350449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11B174A6-5B69-6D9A-290D-3CFA03D62FDD}"/>
                </a:ext>
              </a:extLst>
            </p:cNvPr>
            <p:cNvSpPr/>
            <p:nvPr/>
          </p:nvSpPr>
          <p:spPr>
            <a:xfrm>
              <a:off x="3123411" y="3369992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495606B7-CC0B-09EB-5C31-A275ACAD024E}"/>
              </a:ext>
            </a:extLst>
          </p:cNvPr>
          <p:cNvGrpSpPr/>
          <p:nvPr/>
        </p:nvGrpSpPr>
        <p:grpSpPr>
          <a:xfrm>
            <a:off x="4801647" y="1429115"/>
            <a:ext cx="2438646" cy="2408536"/>
            <a:chOff x="4801647" y="1429115"/>
            <a:chExt cx="2438646" cy="2408536"/>
          </a:xfrm>
        </p:grpSpPr>
        <p:pic>
          <p:nvPicPr>
            <p:cNvPr id="9" name="Picture 18" descr="Camping on the island">
              <a:extLst>
                <a:ext uri="{FF2B5EF4-FFF2-40B4-BE49-F238E27FC236}">
                  <a16:creationId xmlns:a16="http://schemas.microsoft.com/office/drawing/2014/main" id="{9B6BAAC2-0C43-3A27-A9B2-DFCF873B34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1647" y="1761296"/>
              <a:ext cx="2438646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987DF29C-E5F5-1576-4960-73195BCCA233}"/>
                </a:ext>
              </a:extLst>
            </p:cNvPr>
            <p:cNvSpPr/>
            <p:nvPr/>
          </p:nvSpPr>
          <p:spPr>
            <a:xfrm>
              <a:off x="5905743" y="1429115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E0935E3C-84CB-2D30-0CBB-1F33B1E8B74E}"/>
              </a:ext>
            </a:extLst>
          </p:cNvPr>
          <p:cNvGrpSpPr/>
          <p:nvPr/>
        </p:nvGrpSpPr>
        <p:grpSpPr>
          <a:xfrm>
            <a:off x="7225371" y="3553485"/>
            <a:ext cx="2471099" cy="2423432"/>
            <a:chOff x="7225371" y="3553485"/>
            <a:chExt cx="2471099" cy="2423432"/>
          </a:xfrm>
        </p:grpSpPr>
        <p:pic>
          <p:nvPicPr>
            <p:cNvPr id="10" name="Picture 20" descr="Island beach with hammock">
              <a:extLst>
                <a:ext uri="{FF2B5EF4-FFF2-40B4-BE49-F238E27FC236}">
                  <a16:creationId xmlns:a16="http://schemas.microsoft.com/office/drawing/2014/main" id="{6C34330B-554D-64F3-B233-82C3DB7A46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5371" y="3900562"/>
              <a:ext cx="2471099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E2BC52E3-BBCF-8B9A-72FF-EFB6ED3029F1}"/>
                </a:ext>
              </a:extLst>
            </p:cNvPr>
            <p:cNvSpPr/>
            <p:nvPr/>
          </p:nvSpPr>
          <p:spPr>
            <a:xfrm>
              <a:off x="8368381" y="3553485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60643058-0BF1-E406-12E0-9C45EF8B117E}"/>
              </a:ext>
            </a:extLst>
          </p:cNvPr>
          <p:cNvGrpSpPr/>
          <p:nvPr/>
        </p:nvGrpSpPr>
        <p:grpSpPr>
          <a:xfrm>
            <a:off x="9301664" y="974169"/>
            <a:ext cx="2350449" cy="2164219"/>
            <a:chOff x="9301664" y="974169"/>
            <a:chExt cx="2350449" cy="2164219"/>
          </a:xfrm>
        </p:grpSpPr>
        <p:pic>
          <p:nvPicPr>
            <p:cNvPr id="7" name="Hình ảnh 6" descr="Ảnh có chứa bức vẽ, Tác phẩm nghệ thuật của trẻ con, cây cọ, hình vẽ&#10;&#10;Mô tả được tạo tự động">
              <a:extLst>
                <a:ext uri="{FF2B5EF4-FFF2-40B4-BE49-F238E27FC236}">
                  <a16:creationId xmlns:a16="http://schemas.microsoft.com/office/drawing/2014/main" id="{F2E2C6CE-1635-0706-4FA7-5B042D7E05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/>
            <a:stretch/>
          </p:blipFill>
          <p:spPr>
            <a:xfrm>
              <a:off x="9301664" y="1401947"/>
              <a:ext cx="2350449" cy="1736441"/>
            </a:xfrm>
            <a:prstGeom prst="ellipse">
              <a:avLst/>
            </a:prstGeom>
          </p:spPr>
        </p:pic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D7AAA2FC-1782-6E33-2FE6-A617B2D51BCE}"/>
                </a:ext>
              </a:extLst>
            </p:cNvPr>
            <p:cNvSpPr/>
            <p:nvPr/>
          </p:nvSpPr>
          <p:spPr>
            <a:xfrm>
              <a:off x="10470808" y="974169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03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 descr="C:\Users\TUAN\Downloads\Luyện tập 1.png">
            <a:extLst>
              <a:ext uri="{FF2B5EF4-FFF2-40B4-BE49-F238E27FC236}">
                <a16:creationId xmlns:a16="http://schemas.microsoft.com/office/drawing/2014/main" id="{0A0C9C57-9D04-F422-5498-3331FDA61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930" y="255754"/>
            <a:ext cx="2834086" cy="1093588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19B9664-67CB-0817-BDA2-DE81CB7DC92A}"/>
              </a:ext>
            </a:extLst>
          </p:cNvPr>
          <p:cNvGrpSpPr/>
          <p:nvPr/>
        </p:nvGrpSpPr>
        <p:grpSpPr>
          <a:xfrm>
            <a:off x="1055330" y="1124233"/>
            <a:ext cx="605826" cy="830997"/>
            <a:chOff x="3174278" y="237323"/>
            <a:chExt cx="605826" cy="83099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2876C29-CBC7-0577-908A-398136F425E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A99631-A6F0-6B48-3D01-5FA88C15D0B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BD91F70-B2CF-EB3C-D221-0D0F1B0E974D}"/>
              </a:ext>
            </a:extLst>
          </p:cNvPr>
          <p:cNvSpPr txBox="1"/>
          <p:nvPr/>
        </p:nvSpPr>
        <p:spPr>
          <a:xfrm>
            <a:off x="1715525" y="1349342"/>
            <a:ext cx="9522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 ước lượng xem trong hình có khoảng mấy chục viên bi rồi đếm số bi trong hình đó (theo mẫu):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7840B0-A49A-1EDA-BE74-6C4A4C1D1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542" y="2360324"/>
            <a:ext cx="4441879" cy="39078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D6AF98-E74A-8BB0-518D-05F46B00A6BE}"/>
              </a:ext>
            </a:extLst>
          </p:cNvPr>
          <p:cNvSpPr txBox="1"/>
          <p:nvPr/>
        </p:nvSpPr>
        <p:spPr>
          <a:xfrm>
            <a:off x="6080696" y="3164597"/>
            <a:ext cx="5415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Em ước lượng được: Khoảng 3 chục viên bi.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906FC7-1038-E3E7-0B49-F269D5CFB1FE}"/>
              </a:ext>
            </a:extLst>
          </p:cNvPr>
          <p:cNvSpPr txBox="1"/>
          <p:nvPr/>
        </p:nvSpPr>
        <p:spPr>
          <a:xfrm>
            <a:off x="6080696" y="4474255"/>
            <a:ext cx="5157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Em đếm được: 32 viên bi.</a:t>
            </a: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2323748E-2883-F1A4-9702-E7B75F0FA81F}"/>
              </a:ext>
            </a:extLst>
          </p:cNvPr>
          <p:cNvSpPr/>
          <p:nvPr/>
        </p:nvSpPr>
        <p:spPr>
          <a:xfrm>
            <a:off x="4194246" y="3107757"/>
            <a:ext cx="1540043" cy="2457636"/>
          </a:xfrm>
          <a:custGeom>
            <a:avLst/>
            <a:gdLst>
              <a:gd name="connsiteX0" fmla="*/ 7513 w 1527661"/>
              <a:gd name="connsiteY0" fmla="*/ 615537 h 2496318"/>
              <a:gd name="connsiteX1" fmla="*/ 40170 w 1527661"/>
              <a:gd name="connsiteY1" fmla="*/ 321623 h 2496318"/>
              <a:gd name="connsiteX2" fmla="*/ 317756 w 1527661"/>
              <a:gd name="connsiteY2" fmla="*/ 11380 h 2496318"/>
              <a:gd name="connsiteX3" fmla="*/ 872927 w 1527661"/>
              <a:gd name="connsiteY3" fmla="*/ 93023 h 2496318"/>
              <a:gd name="connsiteX4" fmla="*/ 1313799 w 1527661"/>
              <a:gd name="connsiteY4" fmla="*/ 337951 h 2496318"/>
              <a:gd name="connsiteX5" fmla="*/ 1526070 w 1527661"/>
              <a:gd name="connsiteY5" fmla="*/ 697180 h 2496318"/>
              <a:gd name="connsiteX6" fmla="*/ 1411770 w 1527661"/>
              <a:gd name="connsiteY6" fmla="*/ 1056408 h 2496318"/>
              <a:gd name="connsiteX7" fmla="*/ 1428099 w 1527661"/>
              <a:gd name="connsiteY7" fmla="*/ 2085108 h 2496318"/>
              <a:gd name="connsiteX8" fmla="*/ 1085199 w 1527661"/>
              <a:gd name="connsiteY8" fmla="*/ 2493323 h 2496318"/>
              <a:gd name="connsiteX9" fmla="*/ 774956 w 1527661"/>
              <a:gd name="connsiteY9" fmla="*/ 1905494 h 2496318"/>
              <a:gd name="connsiteX10" fmla="*/ 497370 w 1527661"/>
              <a:gd name="connsiteY10" fmla="*/ 1709551 h 2496318"/>
              <a:gd name="connsiteX11" fmla="*/ 121813 w 1527661"/>
              <a:gd name="connsiteY11" fmla="*/ 1774865 h 2496318"/>
              <a:gd name="connsiteX12" fmla="*/ 7513 w 1527661"/>
              <a:gd name="connsiteY12" fmla="*/ 746165 h 2496318"/>
              <a:gd name="connsiteX0" fmla="*/ 7513 w 1527661"/>
              <a:gd name="connsiteY0" fmla="*/ 615537 h 2493354"/>
              <a:gd name="connsiteX1" fmla="*/ 40170 w 1527661"/>
              <a:gd name="connsiteY1" fmla="*/ 321623 h 2493354"/>
              <a:gd name="connsiteX2" fmla="*/ 317756 w 1527661"/>
              <a:gd name="connsiteY2" fmla="*/ 11380 h 2493354"/>
              <a:gd name="connsiteX3" fmla="*/ 872927 w 1527661"/>
              <a:gd name="connsiteY3" fmla="*/ 93023 h 2493354"/>
              <a:gd name="connsiteX4" fmla="*/ 1313799 w 1527661"/>
              <a:gd name="connsiteY4" fmla="*/ 337951 h 2493354"/>
              <a:gd name="connsiteX5" fmla="*/ 1526070 w 1527661"/>
              <a:gd name="connsiteY5" fmla="*/ 697180 h 2493354"/>
              <a:gd name="connsiteX6" fmla="*/ 1411770 w 1527661"/>
              <a:gd name="connsiteY6" fmla="*/ 1056408 h 2493354"/>
              <a:gd name="connsiteX7" fmla="*/ 1428099 w 1527661"/>
              <a:gd name="connsiteY7" fmla="*/ 2085108 h 2493354"/>
              <a:gd name="connsiteX8" fmla="*/ 1085199 w 1527661"/>
              <a:gd name="connsiteY8" fmla="*/ 2493323 h 2493354"/>
              <a:gd name="connsiteX9" fmla="*/ 872928 w 1527661"/>
              <a:gd name="connsiteY9" fmla="*/ 2068780 h 2493354"/>
              <a:gd name="connsiteX10" fmla="*/ 497370 w 1527661"/>
              <a:gd name="connsiteY10" fmla="*/ 1709551 h 2493354"/>
              <a:gd name="connsiteX11" fmla="*/ 121813 w 1527661"/>
              <a:gd name="connsiteY11" fmla="*/ 1774865 h 2493354"/>
              <a:gd name="connsiteX12" fmla="*/ 7513 w 1527661"/>
              <a:gd name="connsiteY12" fmla="*/ 746165 h 2493354"/>
              <a:gd name="connsiteX0" fmla="*/ 7513 w 1527661"/>
              <a:gd name="connsiteY0" fmla="*/ 615537 h 2493354"/>
              <a:gd name="connsiteX1" fmla="*/ 40170 w 1527661"/>
              <a:gd name="connsiteY1" fmla="*/ 321623 h 2493354"/>
              <a:gd name="connsiteX2" fmla="*/ 317756 w 1527661"/>
              <a:gd name="connsiteY2" fmla="*/ 11380 h 2493354"/>
              <a:gd name="connsiteX3" fmla="*/ 872927 w 1527661"/>
              <a:gd name="connsiteY3" fmla="*/ 93023 h 2493354"/>
              <a:gd name="connsiteX4" fmla="*/ 1313799 w 1527661"/>
              <a:gd name="connsiteY4" fmla="*/ 337951 h 2493354"/>
              <a:gd name="connsiteX5" fmla="*/ 1526070 w 1527661"/>
              <a:gd name="connsiteY5" fmla="*/ 697180 h 2493354"/>
              <a:gd name="connsiteX6" fmla="*/ 1411770 w 1527661"/>
              <a:gd name="connsiteY6" fmla="*/ 1056408 h 2493354"/>
              <a:gd name="connsiteX7" fmla="*/ 1428099 w 1527661"/>
              <a:gd name="connsiteY7" fmla="*/ 2085108 h 2493354"/>
              <a:gd name="connsiteX8" fmla="*/ 1085199 w 1527661"/>
              <a:gd name="connsiteY8" fmla="*/ 2493323 h 2493354"/>
              <a:gd name="connsiteX9" fmla="*/ 872928 w 1527661"/>
              <a:gd name="connsiteY9" fmla="*/ 2068780 h 2493354"/>
              <a:gd name="connsiteX10" fmla="*/ 611670 w 1527661"/>
              <a:gd name="connsiteY10" fmla="*/ 1774865 h 2493354"/>
              <a:gd name="connsiteX11" fmla="*/ 121813 w 1527661"/>
              <a:gd name="connsiteY11" fmla="*/ 1774865 h 2493354"/>
              <a:gd name="connsiteX12" fmla="*/ 7513 w 1527661"/>
              <a:gd name="connsiteY12" fmla="*/ 746165 h 2493354"/>
              <a:gd name="connsiteX0" fmla="*/ 7513 w 1527661"/>
              <a:gd name="connsiteY0" fmla="*/ 615537 h 2493354"/>
              <a:gd name="connsiteX1" fmla="*/ 40170 w 1527661"/>
              <a:gd name="connsiteY1" fmla="*/ 321623 h 2493354"/>
              <a:gd name="connsiteX2" fmla="*/ 317756 w 1527661"/>
              <a:gd name="connsiteY2" fmla="*/ 11380 h 2493354"/>
              <a:gd name="connsiteX3" fmla="*/ 872927 w 1527661"/>
              <a:gd name="connsiteY3" fmla="*/ 93023 h 2493354"/>
              <a:gd name="connsiteX4" fmla="*/ 1313799 w 1527661"/>
              <a:gd name="connsiteY4" fmla="*/ 337951 h 2493354"/>
              <a:gd name="connsiteX5" fmla="*/ 1526070 w 1527661"/>
              <a:gd name="connsiteY5" fmla="*/ 697180 h 2493354"/>
              <a:gd name="connsiteX6" fmla="*/ 1411770 w 1527661"/>
              <a:gd name="connsiteY6" fmla="*/ 1056408 h 2493354"/>
              <a:gd name="connsiteX7" fmla="*/ 1428099 w 1527661"/>
              <a:gd name="connsiteY7" fmla="*/ 2085108 h 2493354"/>
              <a:gd name="connsiteX8" fmla="*/ 1085199 w 1527661"/>
              <a:gd name="connsiteY8" fmla="*/ 2493323 h 2493354"/>
              <a:gd name="connsiteX9" fmla="*/ 872928 w 1527661"/>
              <a:gd name="connsiteY9" fmla="*/ 2068780 h 2493354"/>
              <a:gd name="connsiteX10" fmla="*/ 611670 w 1527661"/>
              <a:gd name="connsiteY10" fmla="*/ 1774865 h 2493354"/>
              <a:gd name="connsiteX11" fmla="*/ 121813 w 1527661"/>
              <a:gd name="connsiteY11" fmla="*/ 1774865 h 2493354"/>
              <a:gd name="connsiteX12" fmla="*/ 7513 w 1527661"/>
              <a:gd name="connsiteY12" fmla="*/ 746165 h 2493354"/>
              <a:gd name="connsiteX0" fmla="*/ 7513 w 1527661"/>
              <a:gd name="connsiteY0" fmla="*/ 615537 h 2505171"/>
              <a:gd name="connsiteX1" fmla="*/ 40170 w 1527661"/>
              <a:gd name="connsiteY1" fmla="*/ 321623 h 2505171"/>
              <a:gd name="connsiteX2" fmla="*/ 317756 w 1527661"/>
              <a:gd name="connsiteY2" fmla="*/ 11380 h 2505171"/>
              <a:gd name="connsiteX3" fmla="*/ 872927 w 1527661"/>
              <a:gd name="connsiteY3" fmla="*/ 93023 h 2505171"/>
              <a:gd name="connsiteX4" fmla="*/ 1313799 w 1527661"/>
              <a:gd name="connsiteY4" fmla="*/ 337951 h 2505171"/>
              <a:gd name="connsiteX5" fmla="*/ 1526070 w 1527661"/>
              <a:gd name="connsiteY5" fmla="*/ 697180 h 2505171"/>
              <a:gd name="connsiteX6" fmla="*/ 1411770 w 1527661"/>
              <a:gd name="connsiteY6" fmla="*/ 1056408 h 2505171"/>
              <a:gd name="connsiteX7" fmla="*/ 1428099 w 1527661"/>
              <a:gd name="connsiteY7" fmla="*/ 2085108 h 2505171"/>
              <a:gd name="connsiteX8" fmla="*/ 1085199 w 1527661"/>
              <a:gd name="connsiteY8" fmla="*/ 2493323 h 2505171"/>
              <a:gd name="connsiteX9" fmla="*/ 872928 w 1527661"/>
              <a:gd name="connsiteY9" fmla="*/ 2068780 h 2505171"/>
              <a:gd name="connsiteX10" fmla="*/ 611670 w 1527661"/>
              <a:gd name="connsiteY10" fmla="*/ 1774865 h 2505171"/>
              <a:gd name="connsiteX11" fmla="*/ 121813 w 1527661"/>
              <a:gd name="connsiteY11" fmla="*/ 1774865 h 2505171"/>
              <a:gd name="connsiteX12" fmla="*/ 7513 w 1527661"/>
              <a:gd name="connsiteY12" fmla="*/ 746165 h 2505171"/>
              <a:gd name="connsiteX0" fmla="*/ 7513 w 1527661"/>
              <a:gd name="connsiteY0" fmla="*/ 615537 h 2458023"/>
              <a:gd name="connsiteX1" fmla="*/ 40170 w 1527661"/>
              <a:gd name="connsiteY1" fmla="*/ 321623 h 2458023"/>
              <a:gd name="connsiteX2" fmla="*/ 317756 w 1527661"/>
              <a:gd name="connsiteY2" fmla="*/ 11380 h 2458023"/>
              <a:gd name="connsiteX3" fmla="*/ 872927 w 1527661"/>
              <a:gd name="connsiteY3" fmla="*/ 93023 h 2458023"/>
              <a:gd name="connsiteX4" fmla="*/ 1313799 w 1527661"/>
              <a:gd name="connsiteY4" fmla="*/ 337951 h 2458023"/>
              <a:gd name="connsiteX5" fmla="*/ 1526070 w 1527661"/>
              <a:gd name="connsiteY5" fmla="*/ 697180 h 2458023"/>
              <a:gd name="connsiteX6" fmla="*/ 1411770 w 1527661"/>
              <a:gd name="connsiteY6" fmla="*/ 1056408 h 2458023"/>
              <a:gd name="connsiteX7" fmla="*/ 1428099 w 1527661"/>
              <a:gd name="connsiteY7" fmla="*/ 2085108 h 2458023"/>
              <a:gd name="connsiteX8" fmla="*/ 1068871 w 1527661"/>
              <a:gd name="connsiteY8" fmla="*/ 2444337 h 2458023"/>
              <a:gd name="connsiteX9" fmla="*/ 872928 w 1527661"/>
              <a:gd name="connsiteY9" fmla="*/ 2068780 h 2458023"/>
              <a:gd name="connsiteX10" fmla="*/ 611670 w 1527661"/>
              <a:gd name="connsiteY10" fmla="*/ 1774865 h 2458023"/>
              <a:gd name="connsiteX11" fmla="*/ 121813 w 1527661"/>
              <a:gd name="connsiteY11" fmla="*/ 1774865 h 2458023"/>
              <a:gd name="connsiteX12" fmla="*/ 7513 w 1527661"/>
              <a:gd name="connsiteY12" fmla="*/ 746165 h 2458023"/>
              <a:gd name="connsiteX0" fmla="*/ 7513 w 1540043"/>
              <a:gd name="connsiteY0" fmla="*/ 615537 h 2457636"/>
              <a:gd name="connsiteX1" fmla="*/ 40170 w 1540043"/>
              <a:gd name="connsiteY1" fmla="*/ 321623 h 2457636"/>
              <a:gd name="connsiteX2" fmla="*/ 317756 w 1540043"/>
              <a:gd name="connsiteY2" fmla="*/ 11380 h 2457636"/>
              <a:gd name="connsiteX3" fmla="*/ 872927 w 1540043"/>
              <a:gd name="connsiteY3" fmla="*/ 93023 h 2457636"/>
              <a:gd name="connsiteX4" fmla="*/ 1313799 w 1540043"/>
              <a:gd name="connsiteY4" fmla="*/ 337951 h 2457636"/>
              <a:gd name="connsiteX5" fmla="*/ 1526070 w 1540043"/>
              <a:gd name="connsiteY5" fmla="*/ 697180 h 2457636"/>
              <a:gd name="connsiteX6" fmla="*/ 1509742 w 1540043"/>
              <a:gd name="connsiteY6" fmla="*/ 1105394 h 2457636"/>
              <a:gd name="connsiteX7" fmla="*/ 1428099 w 1540043"/>
              <a:gd name="connsiteY7" fmla="*/ 2085108 h 2457636"/>
              <a:gd name="connsiteX8" fmla="*/ 1068871 w 1540043"/>
              <a:gd name="connsiteY8" fmla="*/ 2444337 h 2457636"/>
              <a:gd name="connsiteX9" fmla="*/ 872928 w 1540043"/>
              <a:gd name="connsiteY9" fmla="*/ 2068780 h 2457636"/>
              <a:gd name="connsiteX10" fmla="*/ 611670 w 1540043"/>
              <a:gd name="connsiteY10" fmla="*/ 1774865 h 2457636"/>
              <a:gd name="connsiteX11" fmla="*/ 121813 w 1540043"/>
              <a:gd name="connsiteY11" fmla="*/ 1774865 h 2457636"/>
              <a:gd name="connsiteX12" fmla="*/ 7513 w 1540043"/>
              <a:gd name="connsiteY12" fmla="*/ 746165 h 2457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40043" h="2457636">
                <a:moveTo>
                  <a:pt x="7513" y="615537"/>
                </a:moveTo>
                <a:cubicBezTo>
                  <a:pt x="-2012" y="518926"/>
                  <a:pt x="-11537" y="422316"/>
                  <a:pt x="40170" y="321623"/>
                </a:cubicBezTo>
                <a:cubicBezTo>
                  <a:pt x="91877" y="220930"/>
                  <a:pt x="178963" y="49480"/>
                  <a:pt x="317756" y="11380"/>
                </a:cubicBezTo>
                <a:cubicBezTo>
                  <a:pt x="456549" y="-26720"/>
                  <a:pt x="706920" y="38595"/>
                  <a:pt x="872927" y="93023"/>
                </a:cubicBezTo>
                <a:cubicBezTo>
                  <a:pt x="1038934" y="147451"/>
                  <a:pt x="1204942" y="237258"/>
                  <a:pt x="1313799" y="337951"/>
                </a:cubicBezTo>
                <a:cubicBezTo>
                  <a:pt x="1422656" y="438644"/>
                  <a:pt x="1493413" y="569273"/>
                  <a:pt x="1526070" y="697180"/>
                </a:cubicBezTo>
                <a:cubicBezTo>
                  <a:pt x="1558727" y="825087"/>
                  <a:pt x="1526071" y="874073"/>
                  <a:pt x="1509742" y="1105394"/>
                </a:cubicBezTo>
                <a:cubicBezTo>
                  <a:pt x="1493414" y="1336715"/>
                  <a:pt x="1501578" y="1861951"/>
                  <a:pt x="1428099" y="2085108"/>
                </a:cubicBezTo>
                <a:cubicBezTo>
                  <a:pt x="1354621" y="2308265"/>
                  <a:pt x="1308356" y="2512372"/>
                  <a:pt x="1068871" y="2444337"/>
                </a:cubicBezTo>
                <a:cubicBezTo>
                  <a:pt x="829386" y="2376302"/>
                  <a:pt x="949128" y="2180359"/>
                  <a:pt x="872928" y="2068780"/>
                </a:cubicBezTo>
                <a:cubicBezTo>
                  <a:pt x="796728" y="1957201"/>
                  <a:pt x="736856" y="1823851"/>
                  <a:pt x="611670" y="1774865"/>
                </a:cubicBezTo>
                <a:cubicBezTo>
                  <a:pt x="486484" y="1725879"/>
                  <a:pt x="203456" y="1935429"/>
                  <a:pt x="121813" y="1774865"/>
                </a:cubicBezTo>
                <a:cubicBezTo>
                  <a:pt x="40170" y="1614301"/>
                  <a:pt x="23841" y="1180233"/>
                  <a:pt x="7513" y="746165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60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CA95D7-A318-8F65-0B79-DA06D51BDDD0}"/>
              </a:ext>
            </a:extLst>
          </p:cNvPr>
          <p:cNvGrpSpPr/>
          <p:nvPr/>
        </p:nvGrpSpPr>
        <p:grpSpPr>
          <a:xfrm>
            <a:off x="661926" y="401220"/>
            <a:ext cx="605826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BC8B619-E075-0862-CAF9-1449477C02E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77827EB-39BC-7146-833E-4AFFCF4DE9F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F02BDA8-1E69-D431-6C85-BB3BA35FE7EB}"/>
              </a:ext>
            </a:extLst>
          </p:cNvPr>
          <p:cNvSpPr txBox="1"/>
          <p:nvPr/>
        </p:nvSpPr>
        <p:spPr>
          <a:xfrm>
            <a:off x="1322121" y="626329"/>
            <a:ext cx="9522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 ước lượng xem trong hình có khoảng mấy chục viên bi rồi đếm số bi trong hình đó (theo mẫu):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103B754-6601-8216-311D-A56D1E621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91" y="1931310"/>
            <a:ext cx="4761100" cy="434858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69F2D64-6D17-DE66-B59D-B29FBB543043}"/>
              </a:ext>
            </a:extLst>
          </p:cNvPr>
          <p:cNvSpPr txBox="1"/>
          <p:nvPr/>
        </p:nvSpPr>
        <p:spPr>
          <a:xfrm>
            <a:off x="6715724" y="2661058"/>
            <a:ext cx="5157529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 ước lượng được: Khoảng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……………………..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iên bi.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CF1466-0408-465F-7DA3-8B706B3566C8}"/>
              </a:ext>
            </a:extLst>
          </p:cNvPr>
          <p:cNvSpPr txBox="1"/>
          <p:nvPr/>
        </p:nvSpPr>
        <p:spPr>
          <a:xfrm>
            <a:off x="6715725" y="4059586"/>
            <a:ext cx="5157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Em đếm được: …………. viên bi.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C2075BC-453D-A7B8-C869-0D321720B629}"/>
              </a:ext>
            </a:extLst>
          </p:cNvPr>
          <p:cNvSpPr/>
          <p:nvPr/>
        </p:nvSpPr>
        <p:spPr>
          <a:xfrm>
            <a:off x="9062488" y="3907578"/>
            <a:ext cx="12727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</a:p>
        </p:txBody>
      </p:sp>
      <p:sp>
        <p:nvSpPr>
          <p:cNvPr id="28" name="Freeform 11">
            <a:extLst>
              <a:ext uri="{FF2B5EF4-FFF2-40B4-BE49-F238E27FC236}">
                <a16:creationId xmlns:a16="http://schemas.microsoft.com/office/drawing/2014/main" id="{29902ECB-166A-067A-78D5-6895A11D983F}"/>
              </a:ext>
            </a:extLst>
          </p:cNvPr>
          <p:cNvSpPr/>
          <p:nvPr/>
        </p:nvSpPr>
        <p:spPr>
          <a:xfrm>
            <a:off x="4136909" y="2508645"/>
            <a:ext cx="1640614" cy="2444670"/>
          </a:xfrm>
          <a:custGeom>
            <a:avLst/>
            <a:gdLst>
              <a:gd name="connsiteX0" fmla="*/ 7513 w 1527661"/>
              <a:gd name="connsiteY0" fmla="*/ 615537 h 2496318"/>
              <a:gd name="connsiteX1" fmla="*/ 40170 w 1527661"/>
              <a:gd name="connsiteY1" fmla="*/ 321623 h 2496318"/>
              <a:gd name="connsiteX2" fmla="*/ 317756 w 1527661"/>
              <a:gd name="connsiteY2" fmla="*/ 11380 h 2496318"/>
              <a:gd name="connsiteX3" fmla="*/ 872927 w 1527661"/>
              <a:gd name="connsiteY3" fmla="*/ 93023 h 2496318"/>
              <a:gd name="connsiteX4" fmla="*/ 1313799 w 1527661"/>
              <a:gd name="connsiteY4" fmla="*/ 337951 h 2496318"/>
              <a:gd name="connsiteX5" fmla="*/ 1526070 w 1527661"/>
              <a:gd name="connsiteY5" fmla="*/ 697180 h 2496318"/>
              <a:gd name="connsiteX6" fmla="*/ 1411770 w 1527661"/>
              <a:gd name="connsiteY6" fmla="*/ 1056408 h 2496318"/>
              <a:gd name="connsiteX7" fmla="*/ 1428099 w 1527661"/>
              <a:gd name="connsiteY7" fmla="*/ 2085108 h 2496318"/>
              <a:gd name="connsiteX8" fmla="*/ 1085199 w 1527661"/>
              <a:gd name="connsiteY8" fmla="*/ 2493323 h 2496318"/>
              <a:gd name="connsiteX9" fmla="*/ 774956 w 1527661"/>
              <a:gd name="connsiteY9" fmla="*/ 1905494 h 2496318"/>
              <a:gd name="connsiteX10" fmla="*/ 497370 w 1527661"/>
              <a:gd name="connsiteY10" fmla="*/ 1709551 h 2496318"/>
              <a:gd name="connsiteX11" fmla="*/ 121813 w 1527661"/>
              <a:gd name="connsiteY11" fmla="*/ 1774865 h 2496318"/>
              <a:gd name="connsiteX12" fmla="*/ 7513 w 1527661"/>
              <a:gd name="connsiteY12" fmla="*/ 746165 h 2496318"/>
              <a:gd name="connsiteX0" fmla="*/ 7513 w 1527661"/>
              <a:gd name="connsiteY0" fmla="*/ 615537 h 2493354"/>
              <a:gd name="connsiteX1" fmla="*/ 40170 w 1527661"/>
              <a:gd name="connsiteY1" fmla="*/ 321623 h 2493354"/>
              <a:gd name="connsiteX2" fmla="*/ 317756 w 1527661"/>
              <a:gd name="connsiteY2" fmla="*/ 11380 h 2493354"/>
              <a:gd name="connsiteX3" fmla="*/ 872927 w 1527661"/>
              <a:gd name="connsiteY3" fmla="*/ 93023 h 2493354"/>
              <a:gd name="connsiteX4" fmla="*/ 1313799 w 1527661"/>
              <a:gd name="connsiteY4" fmla="*/ 337951 h 2493354"/>
              <a:gd name="connsiteX5" fmla="*/ 1526070 w 1527661"/>
              <a:gd name="connsiteY5" fmla="*/ 697180 h 2493354"/>
              <a:gd name="connsiteX6" fmla="*/ 1411770 w 1527661"/>
              <a:gd name="connsiteY6" fmla="*/ 1056408 h 2493354"/>
              <a:gd name="connsiteX7" fmla="*/ 1428099 w 1527661"/>
              <a:gd name="connsiteY7" fmla="*/ 2085108 h 2493354"/>
              <a:gd name="connsiteX8" fmla="*/ 1085199 w 1527661"/>
              <a:gd name="connsiteY8" fmla="*/ 2493323 h 2493354"/>
              <a:gd name="connsiteX9" fmla="*/ 872928 w 1527661"/>
              <a:gd name="connsiteY9" fmla="*/ 2068780 h 2493354"/>
              <a:gd name="connsiteX10" fmla="*/ 497370 w 1527661"/>
              <a:gd name="connsiteY10" fmla="*/ 1709551 h 2493354"/>
              <a:gd name="connsiteX11" fmla="*/ 121813 w 1527661"/>
              <a:gd name="connsiteY11" fmla="*/ 1774865 h 2493354"/>
              <a:gd name="connsiteX12" fmla="*/ 7513 w 1527661"/>
              <a:gd name="connsiteY12" fmla="*/ 746165 h 2493354"/>
              <a:gd name="connsiteX0" fmla="*/ 7513 w 1527661"/>
              <a:gd name="connsiteY0" fmla="*/ 615537 h 2493354"/>
              <a:gd name="connsiteX1" fmla="*/ 40170 w 1527661"/>
              <a:gd name="connsiteY1" fmla="*/ 321623 h 2493354"/>
              <a:gd name="connsiteX2" fmla="*/ 317756 w 1527661"/>
              <a:gd name="connsiteY2" fmla="*/ 11380 h 2493354"/>
              <a:gd name="connsiteX3" fmla="*/ 872927 w 1527661"/>
              <a:gd name="connsiteY3" fmla="*/ 93023 h 2493354"/>
              <a:gd name="connsiteX4" fmla="*/ 1313799 w 1527661"/>
              <a:gd name="connsiteY4" fmla="*/ 337951 h 2493354"/>
              <a:gd name="connsiteX5" fmla="*/ 1526070 w 1527661"/>
              <a:gd name="connsiteY5" fmla="*/ 697180 h 2493354"/>
              <a:gd name="connsiteX6" fmla="*/ 1411770 w 1527661"/>
              <a:gd name="connsiteY6" fmla="*/ 1056408 h 2493354"/>
              <a:gd name="connsiteX7" fmla="*/ 1428099 w 1527661"/>
              <a:gd name="connsiteY7" fmla="*/ 2085108 h 2493354"/>
              <a:gd name="connsiteX8" fmla="*/ 1085199 w 1527661"/>
              <a:gd name="connsiteY8" fmla="*/ 2493323 h 2493354"/>
              <a:gd name="connsiteX9" fmla="*/ 872928 w 1527661"/>
              <a:gd name="connsiteY9" fmla="*/ 2068780 h 2493354"/>
              <a:gd name="connsiteX10" fmla="*/ 611670 w 1527661"/>
              <a:gd name="connsiteY10" fmla="*/ 1774865 h 2493354"/>
              <a:gd name="connsiteX11" fmla="*/ 121813 w 1527661"/>
              <a:gd name="connsiteY11" fmla="*/ 1774865 h 2493354"/>
              <a:gd name="connsiteX12" fmla="*/ 7513 w 1527661"/>
              <a:gd name="connsiteY12" fmla="*/ 746165 h 2493354"/>
              <a:gd name="connsiteX0" fmla="*/ 7513 w 1527661"/>
              <a:gd name="connsiteY0" fmla="*/ 615537 h 2493354"/>
              <a:gd name="connsiteX1" fmla="*/ 40170 w 1527661"/>
              <a:gd name="connsiteY1" fmla="*/ 321623 h 2493354"/>
              <a:gd name="connsiteX2" fmla="*/ 317756 w 1527661"/>
              <a:gd name="connsiteY2" fmla="*/ 11380 h 2493354"/>
              <a:gd name="connsiteX3" fmla="*/ 872927 w 1527661"/>
              <a:gd name="connsiteY3" fmla="*/ 93023 h 2493354"/>
              <a:gd name="connsiteX4" fmla="*/ 1313799 w 1527661"/>
              <a:gd name="connsiteY4" fmla="*/ 337951 h 2493354"/>
              <a:gd name="connsiteX5" fmla="*/ 1526070 w 1527661"/>
              <a:gd name="connsiteY5" fmla="*/ 697180 h 2493354"/>
              <a:gd name="connsiteX6" fmla="*/ 1411770 w 1527661"/>
              <a:gd name="connsiteY6" fmla="*/ 1056408 h 2493354"/>
              <a:gd name="connsiteX7" fmla="*/ 1428099 w 1527661"/>
              <a:gd name="connsiteY7" fmla="*/ 2085108 h 2493354"/>
              <a:gd name="connsiteX8" fmla="*/ 1085199 w 1527661"/>
              <a:gd name="connsiteY8" fmla="*/ 2493323 h 2493354"/>
              <a:gd name="connsiteX9" fmla="*/ 872928 w 1527661"/>
              <a:gd name="connsiteY9" fmla="*/ 2068780 h 2493354"/>
              <a:gd name="connsiteX10" fmla="*/ 611670 w 1527661"/>
              <a:gd name="connsiteY10" fmla="*/ 1774865 h 2493354"/>
              <a:gd name="connsiteX11" fmla="*/ 121813 w 1527661"/>
              <a:gd name="connsiteY11" fmla="*/ 1774865 h 2493354"/>
              <a:gd name="connsiteX12" fmla="*/ 7513 w 1527661"/>
              <a:gd name="connsiteY12" fmla="*/ 746165 h 2493354"/>
              <a:gd name="connsiteX0" fmla="*/ 7513 w 1527661"/>
              <a:gd name="connsiteY0" fmla="*/ 615537 h 2505171"/>
              <a:gd name="connsiteX1" fmla="*/ 40170 w 1527661"/>
              <a:gd name="connsiteY1" fmla="*/ 321623 h 2505171"/>
              <a:gd name="connsiteX2" fmla="*/ 317756 w 1527661"/>
              <a:gd name="connsiteY2" fmla="*/ 11380 h 2505171"/>
              <a:gd name="connsiteX3" fmla="*/ 872927 w 1527661"/>
              <a:gd name="connsiteY3" fmla="*/ 93023 h 2505171"/>
              <a:gd name="connsiteX4" fmla="*/ 1313799 w 1527661"/>
              <a:gd name="connsiteY4" fmla="*/ 337951 h 2505171"/>
              <a:gd name="connsiteX5" fmla="*/ 1526070 w 1527661"/>
              <a:gd name="connsiteY5" fmla="*/ 697180 h 2505171"/>
              <a:gd name="connsiteX6" fmla="*/ 1411770 w 1527661"/>
              <a:gd name="connsiteY6" fmla="*/ 1056408 h 2505171"/>
              <a:gd name="connsiteX7" fmla="*/ 1428099 w 1527661"/>
              <a:gd name="connsiteY7" fmla="*/ 2085108 h 2505171"/>
              <a:gd name="connsiteX8" fmla="*/ 1085199 w 1527661"/>
              <a:gd name="connsiteY8" fmla="*/ 2493323 h 2505171"/>
              <a:gd name="connsiteX9" fmla="*/ 872928 w 1527661"/>
              <a:gd name="connsiteY9" fmla="*/ 2068780 h 2505171"/>
              <a:gd name="connsiteX10" fmla="*/ 611670 w 1527661"/>
              <a:gd name="connsiteY10" fmla="*/ 1774865 h 2505171"/>
              <a:gd name="connsiteX11" fmla="*/ 121813 w 1527661"/>
              <a:gd name="connsiteY11" fmla="*/ 1774865 h 2505171"/>
              <a:gd name="connsiteX12" fmla="*/ 7513 w 1527661"/>
              <a:gd name="connsiteY12" fmla="*/ 746165 h 2505171"/>
              <a:gd name="connsiteX0" fmla="*/ 7513 w 1527661"/>
              <a:gd name="connsiteY0" fmla="*/ 615537 h 2458023"/>
              <a:gd name="connsiteX1" fmla="*/ 40170 w 1527661"/>
              <a:gd name="connsiteY1" fmla="*/ 321623 h 2458023"/>
              <a:gd name="connsiteX2" fmla="*/ 317756 w 1527661"/>
              <a:gd name="connsiteY2" fmla="*/ 11380 h 2458023"/>
              <a:gd name="connsiteX3" fmla="*/ 872927 w 1527661"/>
              <a:gd name="connsiteY3" fmla="*/ 93023 h 2458023"/>
              <a:gd name="connsiteX4" fmla="*/ 1313799 w 1527661"/>
              <a:gd name="connsiteY4" fmla="*/ 337951 h 2458023"/>
              <a:gd name="connsiteX5" fmla="*/ 1526070 w 1527661"/>
              <a:gd name="connsiteY5" fmla="*/ 697180 h 2458023"/>
              <a:gd name="connsiteX6" fmla="*/ 1411770 w 1527661"/>
              <a:gd name="connsiteY6" fmla="*/ 1056408 h 2458023"/>
              <a:gd name="connsiteX7" fmla="*/ 1428099 w 1527661"/>
              <a:gd name="connsiteY7" fmla="*/ 2085108 h 2458023"/>
              <a:gd name="connsiteX8" fmla="*/ 1068871 w 1527661"/>
              <a:gd name="connsiteY8" fmla="*/ 2444337 h 2458023"/>
              <a:gd name="connsiteX9" fmla="*/ 872928 w 1527661"/>
              <a:gd name="connsiteY9" fmla="*/ 2068780 h 2458023"/>
              <a:gd name="connsiteX10" fmla="*/ 611670 w 1527661"/>
              <a:gd name="connsiteY10" fmla="*/ 1774865 h 2458023"/>
              <a:gd name="connsiteX11" fmla="*/ 121813 w 1527661"/>
              <a:gd name="connsiteY11" fmla="*/ 1774865 h 2458023"/>
              <a:gd name="connsiteX12" fmla="*/ 7513 w 1527661"/>
              <a:gd name="connsiteY12" fmla="*/ 746165 h 2458023"/>
              <a:gd name="connsiteX0" fmla="*/ 7513 w 1540043"/>
              <a:gd name="connsiteY0" fmla="*/ 615537 h 2457636"/>
              <a:gd name="connsiteX1" fmla="*/ 40170 w 1540043"/>
              <a:gd name="connsiteY1" fmla="*/ 321623 h 2457636"/>
              <a:gd name="connsiteX2" fmla="*/ 317756 w 1540043"/>
              <a:gd name="connsiteY2" fmla="*/ 11380 h 2457636"/>
              <a:gd name="connsiteX3" fmla="*/ 872927 w 1540043"/>
              <a:gd name="connsiteY3" fmla="*/ 93023 h 2457636"/>
              <a:gd name="connsiteX4" fmla="*/ 1313799 w 1540043"/>
              <a:gd name="connsiteY4" fmla="*/ 337951 h 2457636"/>
              <a:gd name="connsiteX5" fmla="*/ 1526070 w 1540043"/>
              <a:gd name="connsiteY5" fmla="*/ 697180 h 2457636"/>
              <a:gd name="connsiteX6" fmla="*/ 1509742 w 1540043"/>
              <a:gd name="connsiteY6" fmla="*/ 1105394 h 2457636"/>
              <a:gd name="connsiteX7" fmla="*/ 1428099 w 1540043"/>
              <a:gd name="connsiteY7" fmla="*/ 2085108 h 2457636"/>
              <a:gd name="connsiteX8" fmla="*/ 1068871 w 1540043"/>
              <a:gd name="connsiteY8" fmla="*/ 2444337 h 2457636"/>
              <a:gd name="connsiteX9" fmla="*/ 872928 w 1540043"/>
              <a:gd name="connsiteY9" fmla="*/ 2068780 h 2457636"/>
              <a:gd name="connsiteX10" fmla="*/ 611670 w 1540043"/>
              <a:gd name="connsiteY10" fmla="*/ 1774865 h 2457636"/>
              <a:gd name="connsiteX11" fmla="*/ 121813 w 1540043"/>
              <a:gd name="connsiteY11" fmla="*/ 1774865 h 2457636"/>
              <a:gd name="connsiteX12" fmla="*/ 7513 w 1540043"/>
              <a:gd name="connsiteY12" fmla="*/ 746165 h 2457636"/>
              <a:gd name="connsiteX0" fmla="*/ 7513 w 1540043"/>
              <a:gd name="connsiteY0" fmla="*/ 615537 h 2457636"/>
              <a:gd name="connsiteX1" fmla="*/ 40170 w 1540043"/>
              <a:gd name="connsiteY1" fmla="*/ 321623 h 2457636"/>
              <a:gd name="connsiteX2" fmla="*/ 317756 w 1540043"/>
              <a:gd name="connsiteY2" fmla="*/ 11380 h 2457636"/>
              <a:gd name="connsiteX3" fmla="*/ 872927 w 1540043"/>
              <a:gd name="connsiteY3" fmla="*/ 93023 h 2457636"/>
              <a:gd name="connsiteX4" fmla="*/ 1313799 w 1540043"/>
              <a:gd name="connsiteY4" fmla="*/ 337951 h 2457636"/>
              <a:gd name="connsiteX5" fmla="*/ 1526070 w 1540043"/>
              <a:gd name="connsiteY5" fmla="*/ 697180 h 2457636"/>
              <a:gd name="connsiteX6" fmla="*/ 1509742 w 1540043"/>
              <a:gd name="connsiteY6" fmla="*/ 1105394 h 2457636"/>
              <a:gd name="connsiteX7" fmla="*/ 1428099 w 1540043"/>
              <a:gd name="connsiteY7" fmla="*/ 2085108 h 2457636"/>
              <a:gd name="connsiteX8" fmla="*/ 1068871 w 1540043"/>
              <a:gd name="connsiteY8" fmla="*/ 2444337 h 2457636"/>
              <a:gd name="connsiteX9" fmla="*/ 872928 w 1540043"/>
              <a:gd name="connsiteY9" fmla="*/ 2068780 h 2457636"/>
              <a:gd name="connsiteX10" fmla="*/ 611670 w 1540043"/>
              <a:gd name="connsiteY10" fmla="*/ 1774865 h 2457636"/>
              <a:gd name="connsiteX11" fmla="*/ 445891 w 1540043"/>
              <a:gd name="connsiteY11" fmla="*/ 1333993 h 2457636"/>
              <a:gd name="connsiteX12" fmla="*/ 7513 w 1540043"/>
              <a:gd name="connsiteY12" fmla="*/ 746165 h 2457636"/>
              <a:gd name="connsiteX0" fmla="*/ 7513 w 1540043"/>
              <a:gd name="connsiteY0" fmla="*/ 615537 h 2457636"/>
              <a:gd name="connsiteX1" fmla="*/ 40170 w 1540043"/>
              <a:gd name="connsiteY1" fmla="*/ 321623 h 2457636"/>
              <a:gd name="connsiteX2" fmla="*/ 317756 w 1540043"/>
              <a:gd name="connsiteY2" fmla="*/ 11380 h 2457636"/>
              <a:gd name="connsiteX3" fmla="*/ 872927 w 1540043"/>
              <a:gd name="connsiteY3" fmla="*/ 93023 h 2457636"/>
              <a:gd name="connsiteX4" fmla="*/ 1313799 w 1540043"/>
              <a:gd name="connsiteY4" fmla="*/ 337951 h 2457636"/>
              <a:gd name="connsiteX5" fmla="*/ 1526070 w 1540043"/>
              <a:gd name="connsiteY5" fmla="*/ 697180 h 2457636"/>
              <a:gd name="connsiteX6" fmla="*/ 1509742 w 1540043"/>
              <a:gd name="connsiteY6" fmla="*/ 1105394 h 2457636"/>
              <a:gd name="connsiteX7" fmla="*/ 1428099 w 1540043"/>
              <a:gd name="connsiteY7" fmla="*/ 2085108 h 2457636"/>
              <a:gd name="connsiteX8" fmla="*/ 1068871 w 1540043"/>
              <a:gd name="connsiteY8" fmla="*/ 2444337 h 2457636"/>
              <a:gd name="connsiteX9" fmla="*/ 872928 w 1540043"/>
              <a:gd name="connsiteY9" fmla="*/ 2068780 h 2457636"/>
              <a:gd name="connsiteX10" fmla="*/ 534509 w 1540043"/>
              <a:gd name="connsiteY10" fmla="*/ 1791193 h 2457636"/>
              <a:gd name="connsiteX11" fmla="*/ 445891 w 1540043"/>
              <a:gd name="connsiteY11" fmla="*/ 1333993 h 2457636"/>
              <a:gd name="connsiteX12" fmla="*/ 7513 w 1540043"/>
              <a:gd name="connsiteY12" fmla="*/ 746165 h 2457636"/>
              <a:gd name="connsiteX0" fmla="*/ 7513 w 1540043"/>
              <a:gd name="connsiteY0" fmla="*/ 615537 h 2457636"/>
              <a:gd name="connsiteX1" fmla="*/ 40170 w 1540043"/>
              <a:gd name="connsiteY1" fmla="*/ 321623 h 2457636"/>
              <a:gd name="connsiteX2" fmla="*/ 317756 w 1540043"/>
              <a:gd name="connsiteY2" fmla="*/ 11380 h 2457636"/>
              <a:gd name="connsiteX3" fmla="*/ 872927 w 1540043"/>
              <a:gd name="connsiteY3" fmla="*/ 93023 h 2457636"/>
              <a:gd name="connsiteX4" fmla="*/ 1313799 w 1540043"/>
              <a:gd name="connsiteY4" fmla="*/ 337951 h 2457636"/>
              <a:gd name="connsiteX5" fmla="*/ 1526070 w 1540043"/>
              <a:gd name="connsiteY5" fmla="*/ 697180 h 2457636"/>
              <a:gd name="connsiteX6" fmla="*/ 1509742 w 1540043"/>
              <a:gd name="connsiteY6" fmla="*/ 1105394 h 2457636"/>
              <a:gd name="connsiteX7" fmla="*/ 1428099 w 1540043"/>
              <a:gd name="connsiteY7" fmla="*/ 2085108 h 2457636"/>
              <a:gd name="connsiteX8" fmla="*/ 1068871 w 1540043"/>
              <a:gd name="connsiteY8" fmla="*/ 2444337 h 2457636"/>
              <a:gd name="connsiteX9" fmla="*/ 872928 w 1540043"/>
              <a:gd name="connsiteY9" fmla="*/ 2068780 h 2457636"/>
              <a:gd name="connsiteX10" fmla="*/ 534509 w 1540043"/>
              <a:gd name="connsiteY10" fmla="*/ 1791193 h 2457636"/>
              <a:gd name="connsiteX11" fmla="*/ 445891 w 1540043"/>
              <a:gd name="connsiteY11" fmla="*/ 1285007 h 2457636"/>
              <a:gd name="connsiteX12" fmla="*/ 7513 w 1540043"/>
              <a:gd name="connsiteY12" fmla="*/ 746165 h 2457636"/>
              <a:gd name="connsiteX0" fmla="*/ 7513 w 1540043"/>
              <a:gd name="connsiteY0" fmla="*/ 615537 h 2444568"/>
              <a:gd name="connsiteX1" fmla="*/ 40170 w 1540043"/>
              <a:gd name="connsiteY1" fmla="*/ 321623 h 2444568"/>
              <a:gd name="connsiteX2" fmla="*/ 317756 w 1540043"/>
              <a:gd name="connsiteY2" fmla="*/ 11380 h 2444568"/>
              <a:gd name="connsiteX3" fmla="*/ 872927 w 1540043"/>
              <a:gd name="connsiteY3" fmla="*/ 93023 h 2444568"/>
              <a:gd name="connsiteX4" fmla="*/ 1313799 w 1540043"/>
              <a:gd name="connsiteY4" fmla="*/ 337951 h 2444568"/>
              <a:gd name="connsiteX5" fmla="*/ 1526070 w 1540043"/>
              <a:gd name="connsiteY5" fmla="*/ 697180 h 2444568"/>
              <a:gd name="connsiteX6" fmla="*/ 1509742 w 1540043"/>
              <a:gd name="connsiteY6" fmla="*/ 1105394 h 2444568"/>
              <a:gd name="connsiteX7" fmla="*/ 1428099 w 1540043"/>
              <a:gd name="connsiteY7" fmla="*/ 2085108 h 2444568"/>
              <a:gd name="connsiteX8" fmla="*/ 1068871 w 1540043"/>
              <a:gd name="connsiteY8" fmla="*/ 2444337 h 2444568"/>
              <a:gd name="connsiteX9" fmla="*/ 780334 w 1540043"/>
              <a:gd name="connsiteY9" fmla="*/ 2134094 h 2444568"/>
              <a:gd name="connsiteX10" fmla="*/ 534509 w 1540043"/>
              <a:gd name="connsiteY10" fmla="*/ 1791193 h 2444568"/>
              <a:gd name="connsiteX11" fmla="*/ 445891 w 1540043"/>
              <a:gd name="connsiteY11" fmla="*/ 1285007 h 2444568"/>
              <a:gd name="connsiteX12" fmla="*/ 7513 w 1540043"/>
              <a:gd name="connsiteY12" fmla="*/ 746165 h 2444568"/>
              <a:gd name="connsiteX0" fmla="*/ 7513 w 1550563"/>
              <a:gd name="connsiteY0" fmla="*/ 615537 h 2444670"/>
              <a:gd name="connsiteX1" fmla="*/ 40170 w 1550563"/>
              <a:gd name="connsiteY1" fmla="*/ 321623 h 2444670"/>
              <a:gd name="connsiteX2" fmla="*/ 317756 w 1550563"/>
              <a:gd name="connsiteY2" fmla="*/ 11380 h 2444670"/>
              <a:gd name="connsiteX3" fmla="*/ 872927 w 1550563"/>
              <a:gd name="connsiteY3" fmla="*/ 93023 h 2444670"/>
              <a:gd name="connsiteX4" fmla="*/ 1313799 w 1550563"/>
              <a:gd name="connsiteY4" fmla="*/ 337951 h 2444670"/>
              <a:gd name="connsiteX5" fmla="*/ 1526070 w 1550563"/>
              <a:gd name="connsiteY5" fmla="*/ 697180 h 2444670"/>
              <a:gd name="connsiteX6" fmla="*/ 1509742 w 1550563"/>
              <a:gd name="connsiteY6" fmla="*/ 1105394 h 2444670"/>
              <a:gd name="connsiteX7" fmla="*/ 1520694 w 1550563"/>
              <a:gd name="connsiteY7" fmla="*/ 2166751 h 2444670"/>
              <a:gd name="connsiteX8" fmla="*/ 1068871 w 1550563"/>
              <a:gd name="connsiteY8" fmla="*/ 2444337 h 2444670"/>
              <a:gd name="connsiteX9" fmla="*/ 780334 w 1550563"/>
              <a:gd name="connsiteY9" fmla="*/ 2134094 h 2444670"/>
              <a:gd name="connsiteX10" fmla="*/ 534509 w 1550563"/>
              <a:gd name="connsiteY10" fmla="*/ 1791193 h 2444670"/>
              <a:gd name="connsiteX11" fmla="*/ 445891 w 1550563"/>
              <a:gd name="connsiteY11" fmla="*/ 1285007 h 2444670"/>
              <a:gd name="connsiteX12" fmla="*/ 7513 w 1550563"/>
              <a:gd name="connsiteY12" fmla="*/ 746165 h 24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50563" h="2444670">
                <a:moveTo>
                  <a:pt x="7513" y="615537"/>
                </a:moveTo>
                <a:cubicBezTo>
                  <a:pt x="-2012" y="518926"/>
                  <a:pt x="-11537" y="422316"/>
                  <a:pt x="40170" y="321623"/>
                </a:cubicBezTo>
                <a:cubicBezTo>
                  <a:pt x="91877" y="220930"/>
                  <a:pt x="178963" y="49480"/>
                  <a:pt x="317756" y="11380"/>
                </a:cubicBezTo>
                <a:cubicBezTo>
                  <a:pt x="456549" y="-26720"/>
                  <a:pt x="706920" y="38595"/>
                  <a:pt x="872927" y="93023"/>
                </a:cubicBezTo>
                <a:cubicBezTo>
                  <a:pt x="1038934" y="147451"/>
                  <a:pt x="1204942" y="237258"/>
                  <a:pt x="1313799" y="337951"/>
                </a:cubicBezTo>
                <a:cubicBezTo>
                  <a:pt x="1422656" y="438644"/>
                  <a:pt x="1493413" y="569273"/>
                  <a:pt x="1526070" y="697180"/>
                </a:cubicBezTo>
                <a:cubicBezTo>
                  <a:pt x="1558727" y="825087"/>
                  <a:pt x="1510638" y="860466"/>
                  <a:pt x="1509742" y="1105394"/>
                </a:cubicBezTo>
                <a:cubicBezTo>
                  <a:pt x="1508846" y="1350323"/>
                  <a:pt x="1594173" y="1943594"/>
                  <a:pt x="1520694" y="2166751"/>
                </a:cubicBezTo>
                <a:cubicBezTo>
                  <a:pt x="1447216" y="2389908"/>
                  <a:pt x="1192264" y="2449780"/>
                  <a:pt x="1068871" y="2444337"/>
                </a:cubicBezTo>
                <a:cubicBezTo>
                  <a:pt x="945478" y="2438894"/>
                  <a:pt x="869394" y="2242951"/>
                  <a:pt x="780334" y="2134094"/>
                </a:cubicBezTo>
                <a:cubicBezTo>
                  <a:pt x="691274" y="2025237"/>
                  <a:pt x="590249" y="1932707"/>
                  <a:pt x="534509" y="1791193"/>
                </a:cubicBezTo>
                <a:cubicBezTo>
                  <a:pt x="478769" y="1649679"/>
                  <a:pt x="527534" y="1445571"/>
                  <a:pt x="445891" y="1285007"/>
                </a:cubicBezTo>
                <a:cubicBezTo>
                  <a:pt x="364248" y="1124443"/>
                  <a:pt x="23841" y="1180233"/>
                  <a:pt x="7513" y="746165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A25409-2F32-EFA0-0873-5AF84A384C85}"/>
              </a:ext>
            </a:extLst>
          </p:cNvPr>
          <p:cNvSpPr txBox="1"/>
          <p:nvPr/>
        </p:nvSpPr>
        <p:spPr>
          <a:xfrm>
            <a:off x="7648896" y="3198752"/>
            <a:ext cx="153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51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7" grpId="0" animBg="1"/>
      <p:bldP spid="28" grpId="0" animBg="1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143726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670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809</Words>
  <Application>Microsoft Office PowerPoint</Application>
  <PresentationFormat>Widescreen</PresentationFormat>
  <Paragraphs>274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8" baseType="lpstr">
      <vt:lpstr>等线</vt:lpstr>
      <vt:lpstr>等线 Light</vt:lpstr>
      <vt:lpstr>#9Slide07 HoneyCream</vt:lpstr>
      <vt:lpstr>#9Slide07 SVNAdeline</vt:lpstr>
      <vt:lpstr>Arial</vt:lpstr>
      <vt:lpstr>Calibri</vt:lpstr>
      <vt:lpstr>Calibri Light</vt:lpstr>
      <vt:lpstr>Cambria</vt:lpstr>
      <vt:lpstr>DFPOP1-W9</vt:lpstr>
      <vt:lpstr>SVN-Gretoon</vt:lpstr>
      <vt:lpstr>SVN-Newton</vt:lpstr>
      <vt:lpstr>Times New Roman</vt:lpstr>
      <vt:lpstr>UTM Aquarelle</vt:lpstr>
      <vt:lpstr>UTM Avo</vt:lpstr>
      <vt:lpstr>字魂151号-联盟综艺体</vt:lpstr>
      <vt:lpstr>Office 主题​​</vt:lpstr>
      <vt:lpstr>1_Office Theme</vt:lpstr>
      <vt:lpstr>2_Office Theme</vt:lpstr>
      <vt:lpstr>1_Office 主题​​</vt:lpstr>
      <vt:lpstr>Custom Design</vt:lpstr>
      <vt:lpstr>1_Custom Design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do trang</cp:lastModifiedBy>
  <cp:revision>15</cp:revision>
  <dcterms:created xsi:type="dcterms:W3CDTF">2024-04-23T09:51:57Z</dcterms:created>
  <dcterms:modified xsi:type="dcterms:W3CDTF">2025-12-26T00:53:29Z</dcterms:modified>
</cp:coreProperties>
</file>