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8"/>
  </p:notesMasterIdLst>
  <p:sldIdLst>
    <p:sldId id="514" r:id="rId2"/>
    <p:sldId id="516" r:id="rId3"/>
    <p:sldId id="517" r:id="rId4"/>
    <p:sldId id="518" r:id="rId5"/>
    <p:sldId id="519" r:id="rId6"/>
    <p:sldId id="502" r:id="rId7"/>
    <p:sldId id="489" r:id="rId8"/>
    <p:sldId id="491" r:id="rId9"/>
    <p:sldId id="493" r:id="rId10"/>
    <p:sldId id="510" r:id="rId11"/>
    <p:sldId id="508" r:id="rId12"/>
    <p:sldId id="509" r:id="rId13"/>
    <p:sldId id="511" r:id="rId14"/>
    <p:sldId id="512" r:id="rId15"/>
    <p:sldId id="501" r:id="rId16"/>
    <p:sldId id="49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9BA3-F33C-4082-91C6-C6A693F7608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23CF-57E7-4A33-870E-0DE3C4FF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366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5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6" r:id="rId12"/>
    <p:sldLayoutId id="2147483663" r:id="rId13"/>
    <p:sldLayoutId id="2147483666" r:id="rId14"/>
    <p:sldLayoutId id="2147483667" r:id="rId15"/>
    <p:sldLayoutId id="2147483697" r:id="rId16"/>
    <p:sldLayoutId id="2147483710" r:id="rId17"/>
    <p:sldLayoutId id="2147483711" r:id="rId18"/>
    <p:sldLayoutId id="2147483712" r:id="rId19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7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 Nhạc Hát Mẫu  Đẹp Mãi Tuổi Thơ  Âm Nhạc Lớp 3  Bộ Sách Kết Nối Tri Thức 2022  Lớp Nhạc Dorem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8" y="72073"/>
            <a:ext cx="1069927" cy="107852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9291"/>
            <a:ext cx="11875168" cy="43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4855" y="2983832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15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- 5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24854" y="3797969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- 6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24853" y="4624137"/>
            <a:ext cx="4523873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6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- 7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5041233" y="4624137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Đi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324853" y="5342021"/>
            <a:ext cx="4523874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- 10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5041233" y="5342021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Vào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324853" y="5987715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10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5041233" y="5987715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Giúp</a:t>
            </a:r>
            <a:r>
              <a:rPr lang="en-US" sz="2400" b="1" dirty="0" smtClean="0"/>
              <a:t> cha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1569104" y="116123"/>
            <a:ext cx="1041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2: Chia </a:t>
            </a:r>
            <a:r>
              <a:rPr lang="en-US" sz="3200" b="1" dirty="0" err="1"/>
              <a:t>sẻ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78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8" y="72073"/>
            <a:ext cx="1069927" cy="107852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9291"/>
            <a:ext cx="11875168" cy="43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4855" y="2983832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24854" y="3797969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- 13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28601" y="4624137"/>
            <a:ext cx="4620126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13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- 14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902869" y="3020934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trưa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28600" y="5342021"/>
            <a:ext cx="4620127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14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- 16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4902869" y="3797969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Ngủ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trưa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228600" y="5987715"/>
            <a:ext cx="4620125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16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- 17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4971358" y="4624137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Đi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971358" y="5342021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Vào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4973673" y="5987715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Chơi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thao</a:t>
            </a:r>
            <a:r>
              <a:rPr lang="en-US" sz="2400" b="1" dirty="0" smtClean="0"/>
              <a:t>-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chiều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1569104" y="116123"/>
            <a:ext cx="1041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2: Chia </a:t>
            </a:r>
            <a:r>
              <a:rPr lang="en-US" sz="3200" b="1" dirty="0" err="1"/>
              <a:t>sẻ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75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8" y="72073"/>
            <a:ext cx="1069927" cy="107852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9291"/>
            <a:ext cx="11875168" cy="43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2983832"/>
            <a:ext cx="4620127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17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- 18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3797969"/>
            <a:ext cx="4620126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- 18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28601" y="4624137"/>
            <a:ext cx="4620126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18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- 19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902869" y="3020934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Giúp</a:t>
            </a:r>
            <a:r>
              <a:rPr lang="en-US" sz="2400" b="1" dirty="0" smtClean="0"/>
              <a:t> cha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việc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28600" y="5342021"/>
            <a:ext cx="4620127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19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- 21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4902869" y="3797969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Tắm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rửa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vệ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228600" y="5987715"/>
            <a:ext cx="4620125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21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- 5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15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4971358" y="4624137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bài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4971358" y="5342021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Xem</a:t>
            </a:r>
            <a:r>
              <a:rPr lang="en-US" sz="2400" b="1" dirty="0" smtClean="0"/>
              <a:t>  </a:t>
            </a:r>
            <a:r>
              <a:rPr lang="en-US" sz="2400" b="1" dirty="0" err="1" smtClean="0"/>
              <a:t>ti</a:t>
            </a:r>
            <a:r>
              <a:rPr lang="en-US" sz="2400" b="1" dirty="0" smtClean="0"/>
              <a:t> vi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4973673" y="5987715"/>
            <a:ext cx="6557210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Đi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ngủ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1569104" y="116123"/>
            <a:ext cx="1041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2: Chia </a:t>
            </a:r>
            <a:r>
              <a:rPr lang="en-US" sz="3200" b="1" dirty="0" err="1"/>
              <a:t>sẻ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1914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46067"/>
            <a:ext cx="10655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/>
              <a:t>Câu</a:t>
            </a:r>
            <a:r>
              <a:rPr lang="en-US" sz="3200" b="1" dirty="0" smtClean="0"/>
              <a:t> 1: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/>
              <a:t>khuyên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huống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?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vì</a:t>
            </a:r>
            <a:r>
              <a:rPr lang="en-US" sz="3200" b="1" dirty="0"/>
              <a:t> </a:t>
            </a:r>
            <a:r>
              <a:rPr lang="en-US" sz="3200" b="1" dirty="0" err="1"/>
              <a:t>sao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đưa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khuyên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3" name="Picture 2" descr="CamScanner 12-31-2020 09.43_4.jpg">
            <a:extLst>
              <a:ext uri="{FF2B5EF4-FFF2-40B4-BE49-F238E27FC236}">
                <a16:creationId xmlns:a16="http://schemas.microsoft.com/office/drawing/2014/main" id="{6AAC1FEA-5FCC-FDD6-F8C0-5629728FAC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552" t="3361" r="8277" b="9244"/>
          <a:stretch>
            <a:fillRect/>
          </a:stretch>
        </p:blipFill>
        <p:spPr>
          <a:xfrm>
            <a:off x="0" y="0"/>
            <a:ext cx="1226235" cy="122623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92" y="1926139"/>
            <a:ext cx="8399400" cy="45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280136"/>
            <a:ext cx="58353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khuyên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khuya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thế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b="1" dirty="0" err="1">
                <a:solidFill>
                  <a:srgbClr val="FF0000"/>
                </a:solidFill>
              </a:rPr>
              <a:t>Vì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kinh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b="1" dirty="0" err="1">
                <a:solidFill>
                  <a:srgbClr val="FF0000"/>
                </a:solidFill>
              </a:rPr>
              <a:t>Mắt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việc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sức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mệt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mỏi</a:t>
            </a:r>
            <a:r>
              <a:rPr lang="en-US" sz="2400" b="1" dirty="0">
                <a:solidFill>
                  <a:srgbClr val="FF0000"/>
                </a:solidFill>
              </a:rPr>
              <a:t>,…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9392" y="5271844"/>
            <a:ext cx="571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sẽ</a:t>
            </a:r>
            <a:r>
              <a:rPr lang="en-US" sz="2400" b="1" dirty="0"/>
              <a:t> </a:t>
            </a:r>
            <a:r>
              <a:rPr lang="en-US" sz="2400" b="1" dirty="0" err="1"/>
              <a:t>khuyên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điện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quá</a:t>
            </a:r>
            <a:r>
              <a:rPr lang="en-US" sz="2400" b="1" dirty="0"/>
              <a:t> </a:t>
            </a:r>
            <a:r>
              <a:rPr lang="en-US" sz="2400" b="1" dirty="0" err="1"/>
              <a:t>lâu</a:t>
            </a:r>
            <a:r>
              <a:rPr lang="en-US" sz="2400" b="1" dirty="0"/>
              <a:t>, </a:t>
            </a:r>
            <a:r>
              <a:rPr lang="en-US" sz="2400" b="1" dirty="0" err="1"/>
              <a:t>chỉ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1 </a:t>
            </a:r>
            <a:r>
              <a:rPr lang="en-US" sz="2400" b="1" dirty="0" err="1"/>
              <a:t>tiếng</a:t>
            </a:r>
            <a:r>
              <a:rPr lang="en-US" sz="2400" b="1" dirty="0"/>
              <a:t>. </a:t>
            </a:r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rất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hại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mắt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sức</a:t>
            </a:r>
            <a:r>
              <a:rPr lang="en-US" sz="2400" b="1" dirty="0"/>
              <a:t> </a:t>
            </a:r>
            <a:r>
              <a:rPr lang="en-US" sz="2400" b="1" dirty="0" err="1"/>
              <a:t>khỏe</a:t>
            </a:r>
            <a:r>
              <a:rPr lang="en-US" sz="2400" b="1" dirty="0"/>
              <a:t>.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khiến</a:t>
            </a:r>
            <a:r>
              <a:rPr lang="en-US" sz="2400" b="1" dirty="0"/>
              <a:t> </a:t>
            </a:r>
            <a:r>
              <a:rPr lang="en-US" sz="2400" b="1" dirty="0" err="1"/>
              <a:t>mắt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cận</a:t>
            </a:r>
            <a:r>
              <a:rPr lang="en-US" sz="2400" b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1389" y="73877"/>
            <a:ext cx="10788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/>
              <a:t>  </a:t>
            </a:r>
            <a:r>
              <a:rPr lang="en-US" sz="3200" b="1" dirty="0" err="1"/>
              <a:t>C</a:t>
            </a:r>
            <a:r>
              <a:rPr lang="en-US" sz="3200" b="1" dirty="0" err="1" smtClean="0"/>
              <a:t>âu</a:t>
            </a:r>
            <a:r>
              <a:rPr lang="en-US" sz="3200" b="1" dirty="0" smtClean="0"/>
              <a:t>  2:  Chia </a:t>
            </a:r>
            <a:r>
              <a:rPr lang="en-US" sz="3200" b="1" dirty="0" err="1"/>
              <a:t>sẻ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ở </a:t>
            </a:r>
            <a:r>
              <a:rPr lang="en-US" sz="3200" b="1" dirty="0" err="1"/>
              <a:t>nhà</a:t>
            </a:r>
            <a:r>
              <a:rPr lang="en-US" sz="3200" b="1" dirty="0"/>
              <a:t>, ở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chăm</a:t>
            </a:r>
            <a:r>
              <a:rPr lang="en-US" sz="3200" b="1" dirty="0"/>
              <a:t> </a:t>
            </a:r>
            <a:r>
              <a:rPr lang="en-US" sz="3200" b="1" dirty="0" err="1"/>
              <a:t>sóc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 </a:t>
            </a:r>
            <a:r>
              <a:rPr lang="en-US" sz="3200" b="1" dirty="0" err="1"/>
              <a:t>vệ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kinh</a:t>
            </a:r>
            <a:r>
              <a:rPr lang="en-US" sz="3200" b="1" dirty="0"/>
              <a:t>.</a:t>
            </a:r>
            <a:endParaRPr lang="en-US" sz="3200" dirty="0"/>
          </a:p>
        </p:txBody>
      </p:sp>
      <p:pic>
        <p:nvPicPr>
          <p:cNvPr id="3" name="Picture 2" descr="CamScanner 12-31-2020 09.43_4.jpg">
            <a:extLst>
              <a:ext uri="{FF2B5EF4-FFF2-40B4-BE49-F238E27FC236}">
                <a16:creationId xmlns:a16="http://schemas.microsoft.com/office/drawing/2014/main" id="{6AAC1FEA-5FCC-FDD6-F8C0-5629728FAC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552" t="3361" r="8277" b="9244"/>
          <a:stretch>
            <a:fillRect/>
          </a:stretch>
        </p:blipFill>
        <p:spPr>
          <a:xfrm>
            <a:off x="0" y="0"/>
            <a:ext cx="1226235" cy="12262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589" y="1720840"/>
            <a:ext cx="110931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</a:rPr>
              <a:t>Ngủ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giấc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đúng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vẻ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ổn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endParaRPr lang="en-US" sz="32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</a:rPr>
              <a:t>Chấp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luật</a:t>
            </a:r>
            <a:r>
              <a:rPr lang="en-US" sz="3200" b="1" dirty="0">
                <a:solidFill>
                  <a:srgbClr val="FF0000"/>
                </a:solidFill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</a:rPr>
              <a:t>toàn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thông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đủ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FF0000"/>
                </a:solidFill>
              </a:rPr>
              <a:t>Không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rượu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bia</a:t>
            </a:r>
            <a:r>
              <a:rPr lang="en-US" sz="3200" b="1" dirty="0">
                <a:solidFill>
                  <a:srgbClr val="FF0000"/>
                </a:solidFill>
              </a:rPr>
              <a:t>, ma </a:t>
            </a:r>
            <a:r>
              <a:rPr lang="en-US" sz="3200" b="1" dirty="0" err="1">
                <a:solidFill>
                  <a:srgbClr val="FF0000"/>
                </a:solidFill>
              </a:rPr>
              <a:t>túy</a:t>
            </a:r>
            <a:r>
              <a:rPr lang="en-US" sz="3200" b="1" dirty="0" smtClean="0">
                <a:solidFill>
                  <a:srgbClr val="FF0000"/>
                </a:solidFill>
              </a:rPr>
              <a:t>,….</a:t>
            </a:r>
            <a:endParaRPr lang="en-US" sz="32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en-US" sz="3200" b="1" dirty="0">
                <a:solidFill>
                  <a:srgbClr val="FF0000"/>
                </a:solidFill>
              </a:rPr>
              <a:t>….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-36990"/>
            <a:ext cx="11935326" cy="68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6" y="893720"/>
            <a:ext cx="2378088" cy="131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9959473" y="2819400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6079958" y="109346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1223879" y="418306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5366084" y="60483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410" y="6353176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601597"/>
            <a:ext cx="25527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58" y="698344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658801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5" y="698344"/>
            <a:ext cx="2526309" cy="139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53" y="1321895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875589" y="209818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8140032" y="139826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8678469" y="58197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565400" y="57435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584378" y="516680"/>
            <a:ext cx="881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smtClean="0">
                <a:solidFill>
                  <a:schemeClr val="bg1"/>
                </a:solidFill>
                <a:latin typeface="HP-087" panose="020B0803050302020204" pitchFamily="34" charset="0"/>
              </a:rPr>
              <a:t>CỦNG CỐ - DẶN DÒ- NHẬN XÉT</a:t>
            </a:r>
            <a:endParaRPr lang="en-US" sz="4000" dirty="0">
              <a:solidFill>
                <a:schemeClr val="bg1"/>
              </a:solidFill>
              <a:latin typeface="HP-087" panose="020B0803050302020204" pitchFamily="34" charset="0"/>
            </a:endParaRP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3022600" y="3914608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3361489" y="1224566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3818689" y="2674937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10160358" y="435969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6604000" y="2386179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auto">
          <a:xfrm>
            <a:off x="5486400" y="506571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764069" y="4560094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8221269" y="322045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75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7129"/>
            <a:ext cx="11705968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(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bus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não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027" y="1540586"/>
            <a:ext cx="384411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1 000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1 220 gam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47824" y="1528761"/>
            <a:ext cx="3959691" cy="9817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1 220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1 440 gam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68" y="1528762"/>
            <a:ext cx="3841568" cy="998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1 440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2 000 gam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756400"/>
            <a:ext cx="398317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cm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5390" y="1748772"/>
            <a:ext cx="4181219" cy="13411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45 cm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8425" y="1790700"/>
            <a:ext cx="405714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55 cm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24401"/>
            <a:ext cx="12191999" cy="228599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1217" y="1509964"/>
            <a:ext cx="3686398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đạm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851" y="1477568"/>
            <a:ext cx="3581466" cy="9817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68" y="1528762"/>
            <a:ext cx="3841568" cy="998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Vi ta min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khoáng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6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1" y="-394493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276609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 </a:t>
            </a:r>
            <a:r>
              <a:rPr lang="en-US" sz="4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….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2023</a:t>
            </a:r>
            <a:endParaRPr lang="en-US" sz="4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0243" y="1210640"/>
            <a:ext cx="505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663" y="3671801"/>
            <a:ext cx="3031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2668375" y="2102141"/>
            <a:ext cx="7233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800" b="1" dirty="0" smtClean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23 </a:t>
            </a:r>
            <a:r>
              <a:rPr lang="vi-VN" altLang="zh-CN" sz="4800" b="1" dirty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Chăm sóc và bảo vệ cơ quan thần </a:t>
            </a:r>
            <a:r>
              <a:rPr lang="vi-VN" altLang="zh-CN" sz="4800" b="1" dirty="0" smtClean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kinh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9927" y="16640"/>
            <a:ext cx="109496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</a:t>
            </a:r>
            <a:r>
              <a:rPr lang="en-US" sz="2800" b="1" dirty="0" err="1" smtClean="0"/>
              <a:t>câu</a:t>
            </a:r>
            <a:r>
              <a:rPr lang="en-US" sz="2800" b="1" dirty="0" smtClean="0"/>
              <a:t> 1: </a:t>
            </a:r>
            <a:r>
              <a:rPr lang="en-US" sz="2800" b="1" dirty="0" err="1" smtClean="0"/>
              <a:t>Quan</a:t>
            </a:r>
            <a:r>
              <a:rPr lang="en-US" sz="2800" b="1" dirty="0" smtClean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kể</a:t>
            </a:r>
            <a:r>
              <a:rPr lang="en-US" sz="2800" b="1" dirty="0"/>
              <a:t> </a:t>
            </a:r>
            <a:r>
              <a:rPr lang="en-US" sz="2800" b="1" dirty="0" err="1"/>
              <a:t>tên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ăn</a:t>
            </a:r>
            <a:r>
              <a:rPr lang="en-US" sz="2800" b="1" dirty="0"/>
              <a:t>, </a:t>
            </a:r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uống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lợi</a:t>
            </a:r>
            <a:r>
              <a:rPr lang="en-US" sz="2800" b="1" dirty="0"/>
              <a:t>,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lợi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thần</a:t>
            </a:r>
            <a:r>
              <a:rPr lang="en-US" sz="2800" b="1" dirty="0"/>
              <a:t> </a:t>
            </a:r>
            <a:r>
              <a:rPr lang="en-US" sz="2800" b="1" dirty="0" err="1"/>
              <a:t>kinh</a:t>
            </a:r>
            <a:r>
              <a:rPr lang="en-US" sz="2800" b="1" dirty="0"/>
              <a:t>.</a:t>
            </a:r>
            <a:endParaRPr lang="en-US" sz="2800" dirty="0"/>
          </a:p>
        </p:txBody>
      </p:sp>
      <p:pic>
        <p:nvPicPr>
          <p:cNvPr id="9" name="Picture 8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68" t="5279" r="8138" b="20186"/>
          <a:stretch/>
        </p:blipFill>
        <p:spPr>
          <a:xfrm>
            <a:off x="18806" y="16640"/>
            <a:ext cx="1110395" cy="107261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70" y="1089254"/>
            <a:ext cx="6890917" cy="55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624528"/>
            <a:ext cx="4163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hại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phê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rượu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bia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32200" y="1624530"/>
            <a:ext cx="4324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lợi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dừa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trái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</a:rPr>
              <a:t>,…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888421"/>
            <a:ext cx="446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lợi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rốt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chua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bắp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cải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bí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rợ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chuối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sầu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riêng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bưởi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lê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67604" y="4488585"/>
            <a:ext cx="3624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lợi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thịt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gà</a:t>
            </a:r>
            <a:r>
              <a:rPr lang="en-US" sz="2400" b="1" dirty="0" smtClean="0">
                <a:solidFill>
                  <a:srgbClr val="FF0000"/>
                </a:solidFill>
              </a:rPr>
              <a:t>, pho </a:t>
            </a:r>
            <a:r>
              <a:rPr lang="en-US" sz="2400" b="1" dirty="0" err="1" smtClean="0">
                <a:solidFill>
                  <a:srgbClr val="FF0000"/>
                </a:solidFill>
              </a:rPr>
              <a:t>mát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thịt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trứng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cá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tôm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cua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9326" y="154518"/>
            <a:ext cx="1086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   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smtClean="0"/>
              <a:t>2: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thêm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,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uống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lợi</a:t>
            </a:r>
            <a:r>
              <a:rPr lang="en-US" sz="3200" b="1" dirty="0"/>
              <a:t>,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lợi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thần</a:t>
            </a:r>
            <a:r>
              <a:rPr lang="en-US" sz="3200" b="1" dirty="0"/>
              <a:t> </a:t>
            </a:r>
            <a:r>
              <a:rPr lang="en-US" sz="3200" b="1" dirty="0" err="1"/>
              <a:t>kinh</a:t>
            </a:r>
            <a:r>
              <a:rPr lang="en-US" sz="3200" b="1" dirty="0"/>
              <a:t>.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622937" y="1231736"/>
            <a:ext cx="102517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kinh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thịt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cá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rau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ép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sinh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tốt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hạt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sữa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trứng</a:t>
            </a:r>
            <a:r>
              <a:rPr lang="en-US" sz="3200" b="1" dirty="0" smtClean="0">
                <a:solidFill>
                  <a:srgbClr val="FF0000"/>
                </a:solidFill>
              </a:rPr>
              <a:t>,….</a:t>
            </a:r>
            <a:endParaRPr lang="en-US" sz="3200" dirty="0">
              <a:solidFill>
                <a:srgbClr val="FF0000"/>
              </a:solidFill>
            </a:endParaRPr>
          </a:p>
          <a:p>
            <a:pPr lvl="0" algn="just"/>
            <a:r>
              <a:rPr lang="en-US" sz="3200" b="1" dirty="0" smtClean="0">
                <a:solidFill>
                  <a:srgbClr val="00B050"/>
                </a:solidFill>
              </a:rPr>
              <a:t>- </a:t>
            </a:r>
            <a:r>
              <a:rPr lang="en-US" sz="3200" b="1" dirty="0" err="1" smtClean="0">
                <a:solidFill>
                  <a:srgbClr val="00B050"/>
                </a:solidFill>
              </a:rPr>
              <a:t>Những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thức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ăn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đồ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uống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không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lợi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cơ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quan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thần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kinh</a:t>
            </a:r>
            <a:r>
              <a:rPr lang="en-US" sz="3200" b="1" dirty="0">
                <a:solidFill>
                  <a:srgbClr val="00B050"/>
                </a:solidFill>
              </a:rPr>
              <a:t>: </a:t>
            </a:r>
            <a:r>
              <a:rPr lang="en-US" sz="3200" b="1" dirty="0" err="1">
                <a:solidFill>
                  <a:srgbClr val="00B050"/>
                </a:solidFill>
              </a:rPr>
              <a:t>nước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ngọt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bim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bim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đồ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uống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cồn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như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rượu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bia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đồ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chiên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nhiều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dầu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đồ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uống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ga</a:t>
            </a:r>
            <a:r>
              <a:rPr lang="en-US" sz="3200" b="1" dirty="0">
                <a:solidFill>
                  <a:srgbClr val="00B050"/>
                </a:solidFill>
              </a:rPr>
              <a:t>,…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1" name="Picture 21" descr="bloem20"/>
          <p:cNvPicPr>
            <a:picLocks noChangeAspect="1" noChangeArrowheads="1" noCrop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30338"/>
            <a:ext cx="2117557" cy="23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amScanner 12-31-2020 09.43_2.jpg">
            <a:extLst>
              <a:ext uri="{FF2B5EF4-FFF2-40B4-BE49-F238E27FC236}">
                <a16:creationId xmlns:a16="http://schemas.microsoft.com/office/drawing/2014/main" id="{DC310960-CAB0-A155-C019-C43875C78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8" t="5279" r="8138" b="20186"/>
          <a:stretch/>
        </p:blipFill>
        <p:spPr>
          <a:xfrm>
            <a:off x="18806" y="16640"/>
            <a:ext cx="1110395" cy="10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8103" y="72073"/>
            <a:ext cx="10655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smtClean="0"/>
              <a:t>1: </a:t>
            </a:r>
            <a:r>
              <a:rPr lang="en-US" sz="3200" b="1" dirty="0" err="1"/>
              <a:t>Lập</a:t>
            </a:r>
            <a:r>
              <a:rPr lang="en-US" sz="3200" b="1" dirty="0"/>
              <a:t> </a:t>
            </a:r>
            <a:r>
              <a:rPr lang="en-US" sz="3200" b="1" dirty="0" err="1"/>
              <a:t>thời</a:t>
            </a:r>
            <a:r>
              <a:rPr lang="en-US" sz="3200" b="1" dirty="0"/>
              <a:t> </a:t>
            </a:r>
            <a:r>
              <a:rPr lang="en-US" sz="3200" b="1" dirty="0" err="1"/>
              <a:t>gian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gợi</a:t>
            </a:r>
            <a:r>
              <a:rPr lang="en-US" sz="3200" b="1" dirty="0"/>
              <a:t> ý </a:t>
            </a:r>
            <a:r>
              <a:rPr lang="en-US" sz="3200" b="1" dirty="0" err="1"/>
              <a:t>sau</a:t>
            </a:r>
            <a:r>
              <a:rPr lang="en-US" sz="3200" b="1" dirty="0"/>
              <a:t>:</a:t>
            </a:r>
            <a:endParaRPr lang="en-US" sz="3200" dirty="0"/>
          </a:p>
        </p:txBody>
      </p:sp>
      <p:pic>
        <p:nvPicPr>
          <p:cNvPr id="5" name="Picture 4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122538" y="72073"/>
            <a:ext cx="1069927" cy="107852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9291"/>
            <a:ext cx="11875168" cy="430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4855" y="2983832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5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15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- 5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24854" y="3797969"/>
            <a:ext cx="4523872" cy="5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30 </a:t>
            </a:r>
            <a:r>
              <a:rPr lang="en-US" sz="2400" b="1" dirty="0" err="1" smtClean="0"/>
              <a:t>phút</a:t>
            </a:r>
            <a:r>
              <a:rPr lang="en-US" sz="2400" b="1" dirty="0" smtClean="0"/>
              <a:t>- 6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00 </a:t>
            </a:r>
            <a:r>
              <a:rPr lang="en-US" sz="2400" b="1" dirty="0" err="1" smtClean="0"/>
              <a:t>phút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85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745</Words>
  <Application>Microsoft Office PowerPoint</Application>
  <PresentationFormat>Widescreen</PresentationFormat>
  <Paragraphs>72</Paragraphs>
  <Slides>16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等线</vt:lpstr>
      <vt:lpstr>HP001 4 hàng</vt:lpstr>
      <vt:lpstr>HP-087</vt:lpstr>
      <vt:lpstr>Times New Roman</vt:lpstr>
      <vt:lpstr>Wingdings</vt:lpstr>
      <vt:lpstr>字魂59号-创粗黑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83</cp:revision>
  <dcterms:created xsi:type="dcterms:W3CDTF">2022-11-13T08:22:48Z</dcterms:created>
  <dcterms:modified xsi:type="dcterms:W3CDTF">2026-03-23T07:01:06Z</dcterms:modified>
</cp:coreProperties>
</file>