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94" r:id="rId3"/>
    <p:sldMasterId id="2147483700" r:id="rId4"/>
  </p:sldMasterIdLst>
  <p:notesMasterIdLst>
    <p:notesMasterId r:id="rId28"/>
  </p:notesMasterIdLst>
  <p:sldIdLst>
    <p:sldId id="257" r:id="rId5"/>
    <p:sldId id="394" r:id="rId6"/>
    <p:sldId id="357" r:id="rId7"/>
    <p:sldId id="307" r:id="rId8"/>
    <p:sldId id="308" r:id="rId9"/>
    <p:sldId id="309" r:id="rId10"/>
    <p:sldId id="310" r:id="rId11"/>
    <p:sldId id="273" r:id="rId12"/>
    <p:sldId id="313" r:id="rId13"/>
    <p:sldId id="397" r:id="rId14"/>
    <p:sldId id="398" r:id="rId15"/>
    <p:sldId id="399" r:id="rId16"/>
    <p:sldId id="413" r:id="rId17"/>
    <p:sldId id="401" r:id="rId18"/>
    <p:sldId id="402" r:id="rId19"/>
    <p:sldId id="403" r:id="rId20"/>
    <p:sldId id="405" r:id="rId21"/>
    <p:sldId id="414" r:id="rId22"/>
    <p:sldId id="410" r:id="rId23"/>
    <p:sldId id="4364" r:id="rId24"/>
    <p:sldId id="415" r:id="rId25"/>
    <p:sldId id="411" r:id="rId26"/>
    <p:sldId id="41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53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B3E004-3AB7-4C50-8A5C-DE9975A8124D}" type="datetimeFigureOut">
              <a:rPr lang="en-US" smtClean="0"/>
              <a:t>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F6BB-DAD4-4DDA-AA80-0A1B652855BE}" type="slidenum">
              <a:rPr lang="en-US" smtClean="0"/>
              <a:t>‹#›</a:t>
            </a:fld>
            <a:endParaRPr lang="en-US"/>
          </a:p>
        </p:txBody>
      </p:sp>
    </p:spTree>
    <p:extLst>
      <p:ext uri="{BB962C8B-B14F-4D97-AF65-F5344CB8AC3E}">
        <p14:creationId xmlns:p14="http://schemas.microsoft.com/office/powerpoint/2010/main" val="225523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7"/>
        <p:cNvGrpSpPr/>
        <p:nvPr/>
      </p:nvGrpSpPr>
      <p:grpSpPr>
        <a:xfrm>
          <a:off x="0" y="0"/>
          <a:ext cx="0" cy="0"/>
          <a:chOff x="0" y="0"/>
          <a:chExt cx="0" cy="0"/>
        </a:xfrm>
      </p:grpSpPr>
      <p:sp>
        <p:nvSpPr>
          <p:cNvPr id="3658" name="Google Shape;3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9" name="Google Shape;3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7281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16C7BA-F0EE-481C-8414-4820286520F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51A167-2CBB-414D-8046-E74008B05B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1BF5E29-C536-45C0-91B7-AFBBF020632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5" name="Footer Placeholder 4">
            <a:extLst>
              <a:ext uri="{FF2B5EF4-FFF2-40B4-BE49-F238E27FC236}">
                <a16:creationId xmlns:a16="http://schemas.microsoft.com/office/drawing/2014/main" xmlns="" id="{D515AB65-B826-40CA-AA7C-20FEFB585C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D8EE79F-62A3-40E3-9AEE-C4903487C20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pic>
        <p:nvPicPr>
          <p:cNvPr id="9" name="Picture 8">
            <a:extLst>
              <a:ext uri="{FF2B5EF4-FFF2-40B4-BE49-F238E27FC236}">
                <a16:creationId xmlns:a16="http://schemas.microsoft.com/office/drawing/2014/main" xmlns="" id="{C669EF4C-3238-4F9B-A69F-AA746B8CA12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827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4F903B-BA7B-44E5-88A8-987BB6EF4F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48F2513-DBCB-46EA-A49D-0F611B0315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D420F2A-9FB9-4226-8B91-47D8644278D4}"/>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5" name="Footer Placeholder 4">
            <a:extLst>
              <a:ext uri="{FF2B5EF4-FFF2-40B4-BE49-F238E27FC236}">
                <a16:creationId xmlns:a16="http://schemas.microsoft.com/office/drawing/2014/main" xmlns="" id="{B1EEA8EC-EF64-498F-872C-60F7256FA6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1601DFE-85A4-4CFD-AD70-75EC70FB7D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9932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DC9DA10-B528-4B1A-BC76-BB1E494B58B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BD0E67-98C4-445A-A237-B0CC232AB0C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33119A-3212-40C4-8708-DD6EC294A6AF}"/>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5" name="Footer Placeholder 4">
            <a:extLst>
              <a:ext uri="{FF2B5EF4-FFF2-40B4-BE49-F238E27FC236}">
                <a16:creationId xmlns:a16="http://schemas.microsoft.com/office/drawing/2014/main" xmlns="" id="{E249B11E-2B5D-4F3C-BDB1-4F46E8469C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A06CA95-88A2-4023-B200-387B27A8FCC5}"/>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17736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409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736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5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479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268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5902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1725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4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62026-03CA-42EC-811C-6E842E0E1A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D5E14F-03B7-4C3C-A6EF-21BDDA210B1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AD8BF5-C4F1-4256-A698-63500CDDC80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5" name="Footer Placeholder 4">
            <a:extLst>
              <a:ext uri="{FF2B5EF4-FFF2-40B4-BE49-F238E27FC236}">
                <a16:creationId xmlns:a16="http://schemas.microsoft.com/office/drawing/2014/main" xmlns="" id="{46CDB0CE-5751-4EEE-9703-990A112B6E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80414BC-B7CC-467B-9F0E-8F5E3D7824F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19747810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57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8660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5A996A-1BCF-487A-99EA-E96E070801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12D211FB-6493-4C1B-B6AD-80FC6395AB5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086622D5-69E0-4138-95B9-03F96F9E1C2C}"/>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5" name="页脚占位符 4">
            <a:extLst>
              <a:ext uri="{FF2B5EF4-FFF2-40B4-BE49-F238E27FC236}">
                <a16:creationId xmlns:a16="http://schemas.microsoft.com/office/drawing/2014/main" xmlns="" id="{E8CD513A-8776-4615-8C1D-F31CB4ED0E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A939BC0-3615-41C6-A436-97EDD5B21E77}"/>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52319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549E160-957D-4719-8FD4-D520F7C93A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95B7BAD-4720-4F62-A0D7-65CCCD247AA9}"/>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D4F5A424-7ED0-47F1-96C4-E601DD3C83A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5" name="页脚占位符 4">
            <a:extLst>
              <a:ext uri="{FF2B5EF4-FFF2-40B4-BE49-F238E27FC236}">
                <a16:creationId xmlns:a16="http://schemas.microsoft.com/office/drawing/2014/main" xmlns="" id="{CCE16841-A1D8-499D-B5E7-18FBBE8F87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43AAB48-366B-4EE2-8AEF-3BB2B2CE132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2815824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8ABE509-93DD-47FC-B5E8-164A559A84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CC5E81DB-0B27-409E-A814-7BD2D957CF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201261CD-CB39-4FC5-878D-96B51EE26FDE}"/>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5" name="页脚占位符 4">
            <a:extLst>
              <a:ext uri="{FF2B5EF4-FFF2-40B4-BE49-F238E27FC236}">
                <a16:creationId xmlns:a16="http://schemas.microsoft.com/office/drawing/2014/main" xmlns="" id="{F8401768-A249-4ED1-971D-A4A640765D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3B836AF-E1AD-426A-A9F3-5E8FCE86FAF9}"/>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763864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F4A404-BBA2-48D8-9822-042A956FF3C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D2A2CF9-15F8-408A-BA13-EB3B3E87E8EE}"/>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D1F91FB7-4948-4961-AEFB-59C41325FF5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A5BC08F6-73D8-4E84-A2C8-1CF3FFBFDA2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6" name="页脚占位符 5">
            <a:extLst>
              <a:ext uri="{FF2B5EF4-FFF2-40B4-BE49-F238E27FC236}">
                <a16:creationId xmlns:a16="http://schemas.microsoft.com/office/drawing/2014/main" xmlns="" id="{848AD4C5-A2C4-410A-AB03-5DECDF0B47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EEE4277-23AC-45E2-A376-E9881AF2B5D6}"/>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038830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631ACA-B2B9-4AD5-93D1-2CACBCC0836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2AE0D04-B87D-4B1A-8479-0054B729124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9929AD47-F284-41EB-A009-1A2BAC9378F2}"/>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83136F7F-A5B4-4D1E-9AEA-8C75F334490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533C994C-E69D-4346-B952-3BCEE98FB510}"/>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7816557F-E7C3-49CE-A321-692CB090CDE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8" name="页脚占位符 7">
            <a:extLst>
              <a:ext uri="{FF2B5EF4-FFF2-40B4-BE49-F238E27FC236}">
                <a16:creationId xmlns:a16="http://schemas.microsoft.com/office/drawing/2014/main" xmlns="" id="{785CC03B-60F3-4E97-A640-349EB62846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C85EA307-D293-4B5C-A756-F1C0565BF71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344172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1325EF-3960-4C50-8765-2A5C094627E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A8C938F-9413-4618-98CB-F5296C5F1A93}"/>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4" name="页脚占位符 3">
            <a:extLst>
              <a:ext uri="{FF2B5EF4-FFF2-40B4-BE49-F238E27FC236}">
                <a16:creationId xmlns:a16="http://schemas.microsoft.com/office/drawing/2014/main" xmlns="" id="{0C106955-5A09-4A2E-810C-3306CB443A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EED1F109-482D-4E64-B7C5-04C246F661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175585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46B7F2D-6D1B-4739-A90B-C5BA0AB474DF}"/>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3" name="页脚占位符 2">
            <a:extLst>
              <a:ext uri="{FF2B5EF4-FFF2-40B4-BE49-F238E27FC236}">
                <a16:creationId xmlns:a16="http://schemas.microsoft.com/office/drawing/2014/main" xmlns="" id="{693DC7ED-D28A-4D01-800B-A9183DF91B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A1B6E07-F2AF-4CE9-9403-991B46DA529E}"/>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77678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1ED4A54-3E2C-49D9-827C-50F23B2905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6986D4BE-DA40-43D7-BAA2-472ADA6D508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0AFC8814-B717-4111-8EEF-A7A1D44DF92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A388DEDC-A0D7-460C-8D1F-9F9457CC4198}"/>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6" name="页脚占位符 5">
            <a:extLst>
              <a:ext uri="{FF2B5EF4-FFF2-40B4-BE49-F238E27FC236}">
                <a16:creationId xmlns:a16="http://schemas.microsoft.com/office/drawing/2014/main" xmlns="" id="{3FFF2EEF-560C-4F68-A79F-089DC09397B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B32BD32-D499-4314-8206-CBBEC063D148}"/>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06800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85454-DD1C-4357-B6BE-39396C36AA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187DB66-DDAC-42D0-8FE0-D1E922294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3F58C61-F232-4F12-A0CF-5017F9FD4D41}"/>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5" name="Footer Placeholder 4">
            <a:extLst>
              <a:ext uri="{FF2B5EF4-FFF2-40B4-BE49-F238E27FC236}">
                <a16:creationId xmlns:a16="http://schemas.microsoft.com/office/drawing/2014/main" xmlns="" id="{EE3F3ABD-9CF1-41E9-8DD2-D7C23D6DFB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1B33BC6-16D5-4AED-A166-41E5708CFB9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5166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4FA4272-D42D-44DB-846B-AA977470A1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5932106-A69A-4389-BDA5-7BEA2055FD7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AE1C7650-EB6C-425A-A252-D05EC41462D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07B7C534-B223-4E17-AEEA-772D7280F9D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6" name="页脚占位符 5">
            <a:extLst>
              <a:ext uri="{FF2B5EF4-FFF2-40B4-BE49-F238E27FC236}">
                <a16:creationId xmlns:a16="http://schemas.microsoft.com/office/drawing/2014/main" xmlns="" id="{7EB9802F-BB46-46B6-B4E8-760CDFA74CF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03931446-D529-44BA-9339-86B555B7D72F}"/>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4140982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02C1DC1-767E-4E70-BB1C-0BBF6AB6DAB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604D69DB-ED9A-4B72-8533-94BF402E307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34D419C-D46D-4C91-BF99-074BFC32CF7A}"/>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5" name="页脚占位符 4">
            <a:extLst>
              <a:ext uri="{FF2B5EF4-FFF2-40B4-BE49-F238E27FC236}">
                <a16:creationId xmlns:a16="http://schemas.microsoft.com/office/drawing/2014/main" xmlns="" id="{EE91D2D6-3EDD-478C-9CB3-86B64EB2A0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0AC20EA-715B-4B3C-A3E6-B493844EE792}"/>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1206435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1CDEDA6D-9FA0-493F-9663-23E9E0B65DB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57DDE6E-1914-4342-B4A5-CC4EB4A7807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10D9D4D-8F8C-43C2-B249-275B30C2E685}"/>
              </a:ext>
            </a:extLst>
          </p:cNvPr>
          <p:cNvSpPr>
            <a:spLocks noGrp="1"/>
          </p:cNvSpPr>
          <p:nvPr>
            <p:ph type="dt" sz="half" idx="10"/>
          </p:nvPr>
        </p:nvSpPr>
        <p:spPr>
          <a:xfrm>
            <a:off x="838200" y="6356350"/>
            <a:ext cx="2743200" cy="365125"/>
          </a:xfrm>
          <a:prstGeom prst="rect">
            <a:avLst/>
          </a:prstGeom>
        </p:spPr>
        <p:txBody>
          <a:bodyPr/>
          <a:lstStyle/>
          <a:p>
            <a:fld id="{6C35C536-4314-40BB-BE2E-6E3FF19D8861}" type="datetimeFigureOut">
              <a:rPr lang="zh-CN" altLang="en-US" smtClean="0"/>
              <a:t>2023/2/8</a:t>
            </a:fld>
            <a:endParaRPr lang="zh-CN" altLang="en-US"/>
          </a:p>
        </p:txBody>
      </p:sp>
      <p:sp>
        <p:nvSpPr>
          <p:cNvPr id="5" name="页脚占位符 4">
            <a:extLst>
              <a:ext uri="{FF2B5EF4-FFF2-40B4-BE49-F238E27FC236}">
                <a16:creationId xmlns:a16="http://schemas.microsoft.com/office/drawing/2014/main" xmlns="" id="{8FDE111F-ECF1-458E-87EB-AD0F954B3B5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979D90DB-99DE-4144-82A2-97914B76547A}"/>
              </a:ext>
            </a:extLst>
          </p:cNvPr>
          <p:cNvSpPr>
            <a:spLocks noGrp="1"/>
          </p:cNvSpPr>
          <p:nvPr>
            <p:ph type="sldNum" sz="quarter" idx="12"/>
          </p:nvPr>
        </p:nvSpPr>
        <p:spPr>
          <a:xfrm>
            <a:off x="8610600" y="6356350"/>
            <a:ext cx="2743200" cy="365125"/>
          </a:xfrm>
          <a:prstGeom prst="rect">
            <a:avLst/>
          </a:prstGeom>
        </p:spPr>
        <p:txBody>
          <a:bodyPr/>
          <a:lstStyle/>
          <a:p>
            <a:fld id="{900373A0-27E8-4FB2-9300-A1035B2F024A}" type="slidenum">
              <a:rPr lang="zh-CN" altLang="en-US" smtClean="0"/>
              <a:t>‹#›</a:t>
            </a:fld>
            <a:endParaRPr lang="zh-CN" altLang="en-US"/>
          </a:p>
        </p:txBody>
      </p:sp>
    </p:spTree>
    <p:extLst>
      <p:ext uri="{BB962C8B-B14F-4D97-AF65-F5344CB8AC3E}">
        <p14:creationId xmlns:p14="http://schemas.microsoft.com/office/powerpoint/2010/main" val="346662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004DA77-0714-4226-8456-DE0FB00C8765}"/>
              </a:ext>
            </a:extLst>
          </p:cNvPr>
          <p:cNvSpPr>
            <a:spLocks noGrp="1"/>
          </p:cNvSpPr>
          <p:nvPr>
            <p:ph type="dt" sz="half" idx="10"/>
          </p:nvPr>
        </p:nvSpPr>
        <p:spPr/>
        <p:txBody>
          <a:bodyPr/>
          <a:lstStyle/>
          <a:p>
            <a:fld id="{E69B9EE9-F3BF-4B40-83E7-C9BC68FDDB0E}" type="datetimeFigureOut">
              <a:rPr lang="en-US" smtClean="0"/>
              <a:t>2/8/2023</a:t>
            </a:fld>
            <a:endParaRPr lang="en-US"/>
          </a:p>
        </p:txBody>
      </p:sp>
      <p:sp>
        <p:nvSpPr>
          <p:cNvPr id="3" name="Footer Placeholder 2">
            <a:extLst>
              <a:ext uri="{FF2B5EF4-FFF2-40B4-BE49-F238E27FC236}">
                <a16:creationId xmlns:a16="http://schemas.microsoft.com/office/drawing/2014/main" xmlns=""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712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6E1B435-934F-44C4-8F1B-EC379BCB0879}"/>
              </a:ext>
            </a:extLst>
          </p:cNvPr>
          <p:cNvSpPr>
            <a:spLocks noGrp="1"/>
          </p:cNvSpPr>
          <p:nvPr>
            <p:ph type="dt" sz="half" idx="10"/>
          </p:nvPr>
        </p:nvSpPr>
        <p:spPr/>
        <p:txBody>
          <a:bodyPr/>
          <a:lstStyle/>
          <a:p>
            <a:fld id="{E69B9EE9-F3BF-4B40-83E7-C9BC68FDDB0E}" type="datetimeFigureOut">
              <a:rPr lang="en-US" smtClean="0"/>
              <a:t>2/8/2023</a:t>
            </a:fld>
            <a:endParaRPr lang="en-US"/>
          </a:p>
        </p:txBody>
      </p:sp>
      <p:sp>
        <p:nvSpPr>
          <p:cNvPr id="4" name="Footer Placeholder 3">
            <a:extLst>
              <a:ext uri="{FF2B5EF4-FFF2-40B4-BE49-F238E27FC236}">
                <a16:creationId xmlns:a16="http://schemas.microsoft.com/office/drawing/2014/main" xmlns=""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44964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932F55C-8EFE-4A66-9DB3-D0CB88777B6B}"/>
              </a:ext>
            </a:extLst>
          </p:cNvPr>
          <p:cNvSpPr>
            <a:spLocks noGrp="1"/>
          </p:cNvSpPr>
          <p:nvPr>
            <p:ph type="dt" sz="half" idx="10"/>
          </p:nvPr>
        </p:nvSpPr>
        <p:spPr/>
        <p:txBody>
          <a:bodyPr/>
          <a:lstStyle/>
          <a:p>
            <a:fld id="{E69B9EE9-F3BF-4B40-83E7-C9BC68FDDB0E}" type="datetimeFigureOut">
              <a:rPr lang="en-US" smtClean="0"/>
              <a:t>2/8/2023</a:t>
            </a:fld>
            <a:endParaRPr lang="en-US"/>
          </a:p>
        </p:txBody>
      </p:sp>
      <p:sp>
        <p:nvSpPr>
          <p:cNvPr id="5" name="Footer Placeholder 4">
            <a:extLst>
              <a:ext uri="{FF2B5EF4-FFF2-40B4-BE49-F238E27FC236}">
                <a16:creationId xmlns:a16="http://schemas.microsoft.com/office/drawing/2014/main" xmlns=""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5323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2CF1DA-3491-456F-B971-C43EFCD2163E}"/>
              </a:ext>
            </a:extLst>
          </p:cNvPr>
          <p:cNvSpPr>
            <a:spLocks noGrp="1"/>
          </p:cNvSpPr>
          <p:nvPr>
            <p:ph type="dt" sz="half" idx="10"/>
          </p:nvPr>
        </p:nvSpPr>
        <p:spPr/>
        <p:txBody>
          <a:bodyPr/>
          <a:lstStyle/>
          <a:p>
            <a:fld id="{E69B9EE9-F3BF-4B40-83E7-C9BC68FDDB0E}" type="datetimeFigureOut">
              <a:rPr lang="en-US" smtClean="0"/>
              <a:t>2/8/2023</a:t>
            </a:fld>
            <a:endParaRPr lang="en-US"/>
          </a:p>
        </p:txBody>
      </p:sp>
      <p:sp>
        <p:nvSpPr>
          <p:cNvPr id="6" name="Footer Placeholder 5">
            <a:extLst>
              <a:ext uri="{FF2B5EF4-FFF2-40B4-BE49-F238E27FC236}">
                <a16:creationId xmlns:a16="http://schemas.microsoft.com/office/drawing/2014/main" xmlns=""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7638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05A630-F12E-492E-A3AD-AE8A23606B49}"/>
              </a:ext>
            </a:extLst>
          </p:cNvPr>
          <p:cNvSpPr>
            <a:spLocks noGrp="1"/>
          </p:cNvSpPr>
          <p:nvPr>
            <p:ph type="dt" sz="half" idx="10"/>
          </p:nvPr>
        </p:nvSpPr>
        <p:spPr/>
        <p:txBody>
          <a:bodyPr/>
          <a:lstStyle/>
          <a:p>
            <a:fld id="{E69B9EE9-F3BF-4B40-83E7-C9BC68FDDB0E}" type="datetimeFigureOut">
              <a:rPr lang="en-US" smtClean="0"/>
              <a:t>2/8/2023</a:t>
            </a:fld>
            <a:endParaRPr lang="en-US"/>
          </a:p>
        </p:txBody>
      </p:sp>
      <p:sp>
        <p:nvSpPr>
          <p:cNvPr id="5" name="Footer Placeholder 4">
            <a:extLst>
              <a:ext uri="{FF2B5EF4-FFF2-40B4-BE49-F238E27FC236}">
                <a16:creationId xmlns:a16="http://schemas.microsoft.com/office/drawing/2014/main" xmlns=""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252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9140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87849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B89A3-9E67-4B31-97E5-BF3636AE61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5FC60DA-5757-49C2-93DF-B70BE27346B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6AC01BB-EE7D-44E7-84EA-91CD79409E0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7F345779-1B7C-4296-8140-AB85A04B055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6" name="Footer Placeholder 5">
            <a:extLst>
              <a:ext uri="{FF2B5EF4-FFF2-40B4-BE49-F238E27FC236}">
                <a16:creationId xmlns:a16="http://schemas.microsoft.com/office/drawing/2014/main" xmlns="" id="{9408C5D4-2012-4863-B413-4632E7A484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5CEB040-CBAC-40AC-8759-184D5ED82260}"/>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578338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92519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944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107BA-4431-4C80-8BCE-1EACF968723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1E31306-3E54-4A9F-8A06-8A3F2DF50D3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08F5781-30EE-4EB5-9709-D471834575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0CB3AD9-C0B6-4FCE-9409-9EF333504F6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E7D3042-22AE-4547-89D6-CE93B3A5E9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946962E-BBA6-45AF-875C-75A5A7923F73}"/>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8" name="Footer Placeholder 7">
            <a:extLst>
              <a:ext uri="{FF2B5EF4-FFF2-40B4-BE49-F238E27FC236}">
                <a16:creationId xmlns:a16="http://schemas.microsoft.com/office/drawing/2014/main" xmlns="" id="{28402E3D-96E2-4BC9-A5B6-52579AB7D0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2C297B3F-C47A-44E3-BA72-9456DBC16B6B}"/>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63787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8C656B-FFA6-4695-983B-427AF9B9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15C2F71-0DFF-4DF0-9149-712774952109}"/>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4" name="Footer Placeholder 3">
            <a:extLst>
              <a:ext uri="{FF2B5EF4-FFF2-40B4-BE49-F238E27FC236}">
                <a16:creationId xmlns:a16="http://schemas.microsoft.com/office/drawing/2014/main" xmlns="" id="{F0C4F4FB-FABE-4910-84FD-24291A6D9C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A58C898-EDF6-4A24-B095-66DA6C345F21}"/>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3360277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C1CED77-BB16-4B75-A737-A4EEC6FAFF07}"/>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3" name="Footer Placeholder 2">
            <a:extLst>
              <a:ext uri="{FF2B5EF4-FFF2-40B4-BE49-F238E27FC236}">
                <a16:creationId xmlns:a16="http://schemas.microsoft.com/office/drawing/2014/main" xmlns="" id="{920F014E-F7CE-4979-BB91-B3682D111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253DFC4-89DC-4696-87FA-8F5B195031E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724514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2BFA91-CBF9-4AE1-A60A-6113F79C49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E8B685A-1459-4E01-B87A-CEF77AB55C9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64FCF95-4369-4E2A-A291-52F918FC48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C86CC2-978C-4E19-AA6C-DEADA4BB52F0}"/>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6" name="Footer Placeholder 5">
            <a:extLst>
              <a:ext uri="{FF2B5EF4-FFF2-40B4-BE49-F238E27FC236}">
                <a16:creationId xmlns:a16="http://schemas.microsoft.com/office/drawing/2014/main" xmlns="" id="{7D79F12C-EFAE-47CC-8707-12D36D4EB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4F0BB6A-DD91-4E3F-AABC-2D3ADCCABCEF}"/>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9815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284F7C-AFC7-49E8-BEF7-3604F5B438C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0BB3D25-2F03-455F-A4FF-3AA47AC3A25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93339EC-EC9F-492F-85E3-3C0CA861D9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A53127-8749-4CF2-B375-F5AE15CA5A1C}"/>
              </a:ext>
            </a:extLst>
          </p:cNvPr>
          <p:cNvSpPr>
            <a:spLocks noGrp="1"/>
          </p:cNvSpPr>
          <p:nvPr>
            <p:ph type="dt" sz="half" idx="10"/>
          </p:nvPr>
        </p:nvSpPr>
        <p:spPr>
          <a:xfrm>
            <a:off x="838200" y="6356350"/>
            <a:ext cx="2743200" cy="365125"/>
          </a:xfrm>
          <a:prstGeom prst="rect">
            <a:avLst/>
          </a:prstGeom>
        </p:spPr>
        <p:txBody>
          <a:bodyPr/>
          <a:lstStyle/>
          <a:p>
            <a:fld id="{5D57ED49-BF2E-47B1-A866-84764E7DF897}" type="datetimeFigureOut">
              <a:rPr lang="en-US" smtClean="0"/>
              <a:t>2/8/2023</a:t>
            </a:fld>
            <a:endParaRPr lang="en-US"/>
          </a:p>
        </p:txBody>
      </p:sp>
      <p:sp>
        <p:nvSpPr>
          <p:cNvPr id="6" name="Footer Placeholder 5">
            <a:extLst>
              <a:ext uri="{FF2B5EF4-FFF2-40B4-BE49-F238E27FC236}">
                <a16:creationId xmlns:a16="http://schemas.microsoft.com/office/drawing/2014/main" xmlns="" id="{E2C5E5B4-4409-4699-BDFF-72C46E669D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C776D45-8501-4A94-8474-028CAD1E0C34}"/>
              </a:ext>
            </a:extLst>
          </p:cNvPr>
          <p:cNvSpPr>
            <a:spLocks noGrp="1"/>
          </p:cNvSpPr>
          <p:nvPr>
            <p:ph type="sldNum" sz="quarter" idx="12"/>
          </p:nvPr>
        </p:nvSpPr>
        <p:spPr>
          <a:xfrm>
            <a:off x="8610600" y="6356350"/>
            <a:ext cx="2743200" cy="365125"/>
          </a:xfrm>
          <a:prstGeom prst="rect">
            <a:avLst/>
          </a:prstGeom>
        </p:spPr>
        <p:txBody>
          <a:bodyPr/>
          <a:lstStyle/>
          <a:p>
            <a:fld id="{70F7C98C-7B00-4CC6-A8CA-D46544A90438}" type="slidenum">
              <a:rPr lang="en-US" smtClean="0"/>
              <a:t>‹#›</a:t>
            </a:fld>
            <a:endParaRPr lang="en-US"/>
          </a:p>
        </p:txBody>
      </p:sp>
    </p:spTree>
    <p:extLst>
      <p:ext uri="{BB962C8B-B14F-4D97-AF65-F5344CB8AC3E}">
        <p14:creationId xmlns:p14="http://schemas.microsoft.com/office/powerpoint/2010/main" val="2212397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5.xml"/><Relationship Id="rId7" Type="http://schemas.openxmlformats.org/officeDocument/2006/relationships/tags" Target="../tags/tag1.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4.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CF163BE-2FC4-497B-9D6A-8F384193FA7D}"/>
              </a:ext>
            </a:extLst>
          </p:cNvPr>
          <p:cNvPicPr>
            <a:picLocks noChangeAspect="1"/>
          </p:cNvPicPr>
          <p:nvPr userDrawn="1"/>
        </p:nvPicPr>
        <p:blipFill>
          <a:blip r:embed="rId23"/>
          <a:stretch>
            <a:fillRect/>
          </a:stretch>
        </p:blipFill>
        <p:spPr>
          <a:xfrm>
            <a:off x="0" y="0"/>
            <a:ext cx="12192000" cy="6858000"/>
          </a:xfrm>
          <a:prstGeom prst="rect">
            <a:avLst/>
          </a:prstGeom>
        </p:spPr>
      </p:pic>
    </p:spTree>
    <p:extLst>
      <p:ext uri="{BB962C8B-B14F-4D97-AF65-F5344CB8AC3E}">
        <p14:creationId xmlns:p14="http://schemas.microsoft.com/office/powerpoint/2010/main" val="38116233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9285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189B9457-5561-4B17-B798-D34FCDF00C0E}"/>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2/8/2023</a:t>
            </a:fld>
            <a:endParaRPr lang="en-US"/>
          </a:p>
        </p:txBody>
      </p:sp>
      <p:sp>
        <p:nvSpPr>
          <p:cNvPr id="5" name="Footer Placeholder 4">
            <a:extLst>
              <a:ext uri="{FF2B5EF4-FFF2-40B4-BE49-F238E27FC236}">
                <a16:creationId xmlns:a16="http://schemas.microsoft.com/office/drawing/2014/main" xmlns=""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xmlns=""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xmlns=""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xmlns=""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xmlns=""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xmlns=""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xmlns=""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xmlns="" id="{FD5EAFBF-0754-47F3-8C60-680C48E0850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006987" y="7078425"/>
            <a:ext cx="2178026" cy="1168874"/>
          </a:xfrm>
          <a:prstGeom prst="rect">
            <a:avLst/>
          </a:prstGeom>
        </p:spPr>
      </p:pic>
    </p:spTree>
    <p:extLst>
      <p:ext uri="{BB962C8B-B14F-4D97-AF65-F5344CB8AC3E}">
        <p14:creationId xmlns:p14="http://schemas.microsoft.com/office/powerpoint/2010/main" val="40447417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7211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2.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41.xml"/><Relationship Id="rId6" Type="http://schemas.microsoft.com/office/2007/relationships/hdphoto" Target="../media/hdphoto4.wdp"/><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28.xml"/><Relationship Id="rId7" Type="http://schemas.openxmlformats.org/officeDocument/2006/relationships/image" Target="../media/image13.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audio" Target="../media/audio1.wav"/><Relationship Id="rId9" Type="http://schemas.openxmlformats.org/officeDocument/2006/relationships/image" Target="../media/image15.png"/><Relationship Id="rId14" Type="http://schemas.openxmlformats.org/officeDocument/2006/relationships/audio" Target="NUL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28.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28.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24.png"/><Relationship Id="rId12" Type="http://schemas.openxmlformats.org/officeDocument/2006/relationships/image" Target="../media/image28.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slideLayout" Target="../slideLayouts/slideLayout33.xml"/><Relationship Id="rId10" Type="http://schemas.openxmlformats.org/officeDocument/2006/relationships/image" Target="../media/image26.png"/><Relationship Id="rId4" Type="http://schemas.openxmlformats.org/officeDocument/2006/relationships/audio" Target="../media/media3.mp3"/><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1.wdp"/><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60"/>
        <p:cNvGrpSpPr/>
        <p:nvPr/>
      </p:nvGrpSpPr>
      <p:grpSpPr>
        <a:xfrm>
          <a:off x="0" y="0"/>
          <a:ext cx="0" cy="0"/>
          <a:chOff x="0" y="0"/>
          <a:chExt cx="0" cy="0"/>
        </a:xfrm>
      </p:grpSpPr>
      <p:sp>
        <p:nvSpPr>
          <p:cNvPr id="31" name="任意多边形: 形状 40">
            <a:extLst>
              <a:ext uri="{FF2B5EF4-FFF2-40B4-BE49-F238E27FC236}">
                <a16:creationId xmlns:a16="http://schemas.microsoft.com/office/drawing/2014/main" xmlns="" id="{BBF16710-F9EB-4B92-9AB5-1C1C81D6D41E}"/>
              </a:ext>
            </a:extLst>
          </p:cNvPr>
          <p:cNvSpPr/>
          <p:nvPr/>
        </p:nvSpPr>
        <p:spPr>
          <a:xfrm>
            <a:off x="156520" y="1347317"/>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25" name="Picture 2" descr="LINE Official Stickers - Doraemon Animated Stickers Example with GIF  Animation">
            <a:extLst>
              <a:ext uri="{FF2B5EF4-FFF2-40B4-BE49-F238E27FC236}">
                <a16:creationId xmlns:a16="http://schemas.microsoft.com/office/drawing/2014/main" xmlns="" id="{500B8379-B068-4726-B2D5-0143054C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240" y="2084609"/>
            <a:ext cx="3428758" cy="338364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xmlns="" id="{BE52E13E-1518-4ED4-A545-343E546EC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777" y="3325731"/>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98F0C546-104C-4AF8-8528-E14CE8772554}"/>
              </a:ext>
            </a:extLst>
          </p:cNvPr>
          <p:cNvSpPr/>
          <p:nvPr/>
        </p:nvSpPr>
        <p:spPr>
          <a:xfrm>
            <a:off x="4732242" y="2729298"/>
            <a:ext cx="1947837" cy="502608"/>
          </a:xfrm>
          <a:prstGeom prst="rect">
            <a:avLst/>
          </a:prstGeom>
        </p:spPr>
        <p:txBody>
          <a:bodyPr wrap="none">
            <a:prstTxWarp prst="textPlain">
              <a:avLst/>
            </a:prstTxWarp>
            <a:spAutoFit/>
          </a:bodyPr>
          <a:lstStyle/>
          <a:p>
            <a:pPr algn="ctr" defTabSz="914126">
              <a:defRPr/>
            </a:pPr>
            <a:r>
              <a:rPr lang="en-US" sz="4799" b="1" dirty="0" err="1">
                <a:solidFill>
                  <a:srgbClr val="00B050"/>
                </a:solidFill>
              </a:rPr>
              <a:t>Bài</a:t>
            </a:r>
            <a:r>
              <a:rPr lang="en-US" sz="4799" b="1" dirty="0">
                <a:solidFill>
                  <a:srgbClr val="00B050"/>
                </a:solidFill>
              </a:rPr>
              <a:t> 1</a:t>
            </a:r>
            <a:r>
              <a:rPr lang="vi-VN" sz="4799" b="1" dirty="0">
                <a:solidFill>
                  <a:srgbClr val="00B050"/>
                </a:solidFill>
              </a:rPr>
              <a:t>8</a:t>
            </a:r>
            <a:r>
              <a:rPr lang="en-US" sz="4799" b="1" dirty="0">
                <a:solidFill>
                  <a:srgbClr val="00B050"/>
                </a:solidFill>
              </a:rPr>
              <a:t> - </a:t>
            </a:r>
            <a:r>
              <a:rPr lang="en-US" sz="4799" b="1" dirty="0" err="1">
                <a:solidFill>
                  <a:srgbClr val="00B050"/>
                </a:solidFill>
              </a:rPr>
              <a:t>Tiết</a:t>
            </a:r>
            <a:r>
              <a:rPr lang="en-US" sz="4799" b="1" dirty="0">
                <a:solidFill>
                  <a:srgbClr val="00B050"/>
                </a:solidFill>
              </a:rPr>
              <a:t> 2</a:t>
            </a:r>
            <a:endParaRPr lang="vi-VN" sz="4799" b="1" dirty="0">
              <a:solidFill>
                <a:srgbClr val="00B050"/>
              </a:solidFill>
            </a:endParaRPr>
          </a:p>
        </p:txBody>
      </p:sp>
      <p:sp>
        <p:nvSpPr>
          <p:cNvPr id="8" name="TextBox 7">
            <a:extLst>
              <a:ext uri="{FF2B5EF4-FFF2-40B4-BE49-F238E27FC236}">
                <a16:creationId xmlns:a16="http://schemas.microsoft.com/office/drawing/2014/main" xmlns="" id="{7019BBC2-77E9-4080-9905-22B0376F9F5A}"/>
              </a:ext>
            </a:extLst>
          </p:cNvPr>
          <p:cNvSpPr txBox="1"/>
          <p:nvPr/>
        </p:nvSpPr>
        <p:spPr>
          <a:xfrm>
            <a:off x="2333625" y="1933575"/>
            <a:ext cx="7094852" cy="794954"/>
          </a:xfrm>
          <a:prstGeom prst="rect">
            <a:avLst/>
          </a:prstGeom>
          <a:noFill/>
        </p:spPr>
        <p:txBody>
          <a:bodyPr wrap="square" rtlCol="0">
            <a:prstTxWarp prst="textChevron">
              <a:avLst/>
            </a:prstTxWarp>
            <a:spAutoFit/>
          </a:bodyPr>
          <a:lstStyle/>
          <a:p>
            <a:pPr defTabSz="914126">
              <a:defRPr/>
            </a:pPr>
            <a:r>
              <a:rPr lang="en-US" sz="5998" b="1" dirty="0" err="1">
                <a:ln w="22225">
                  <a:solidFill>
                    <a:srgbClr val="ED7D31"/>
                  </a:solidFill>
                  <a:prstDash val="solid"/>
                </a:ln>
                <a:solidFill>
                  <a:srgbClr val="FFFF00"/>
                </a:solidFill>
              </a:rPr>
              <a:t>Tự</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nhiên</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và</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xã</a:t>
            </a:r>
            <a:r>
              <a:rPr lang="en-US" sz="5998" b="1" dirty="0">
                <a:ln w="22225">
                  <a:solidFill>
                    <a:srgbClr val="ED7D31"/>
                  </a:solidFill>
                  <a:prstDash val="solid"/>
                </a:ln>
                <a:solidFill>
                  <a:srgbClr val="FFFF00"/>
                </a:solidFill>
              </a:rPr>
              <a:t> </a:t>
            </a:r>
            <a:r>
              <a:rPr lang="en-US" sz="5998" b="1" dirty="0" err="1">
                <a:ln w="22225">
                  <a:solidFill>
                    <a:srgbClr val="ED7D31"/>
                  </a:solidFill>
                  <a:prstDash val="solid"/>
                </a:ln>
                <a:solidFill>
                  <a:srgbClr val="FFFF00"/>
                </a:solidFill>
              </a:rPr>
              <a:t>hội</a:t>
            </a:r>
            <a:endParaRPr lang="vi-VN" sz="5998" b="1" dirty="0">
              <a:ln w="22225">
                <a:solidFill>
                  <a:srgbClr val="ED7D31"/>
                </a:solidFill>
                <a:prstDash val="solid"/>
              </a:ln>
              <a:solidFill>
                <a:srgbClr val="FFFF00"/>
              </a:solidFill>
            </a:endParaRPr>
          </a:p>
        </p:txBody>
      </p:sp>
      <p:pic>
        <p:nvPicPr>
          <p:cNvPr id="3" name="Picture 2">
            <a:extLst>
              <a:ext uri="{FF2B5EF4-FFF2-40B4-BE49-F238E27FC236}">
                <a16:creationId xmlns:a16="http://schemas.microsoft.com/office/drawing/2014/main" xmlns="" id="{9A671C21-C937-4A56-95D6-0BDE5DF0DCAA}"/>
              </a:ext>
            </a:extLst>
          </p:cNvPr>
          <p:cNvPicPr>
            <a:picLocks noChangeAspect="1"/>
          </p:cNvPicPr>
          <p:nvPr/>
        </p:nvPicPr>
        <p:blipFill>
          <a:blip r:embed="rId5"/>
          <a:stretch>
            <a:fillRect/>
          </a:stretch>
        </p:blipFill>
        <p:spPr>
          <a:xfrm>
            <a:off x="2386289" y="3675463"/>
            <a:ext cx="6809822" cy="101202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31" presetClass="entr" presetSubtype="0" fill="hold" nodeType="withEffect">
                                  <p:stCondLst>
                                    <p:cond delay="25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par>
                          <p:cTn id="20" fill="hold">
                            <p:stCondLst>
                              <p:cond delay="1250"/>
                            </p:stCondLst>
                            <p:childTnLst>
                              <p:par>
                                <p:cTn id="21" presetID="31"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xmlns=""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xmlns="" id="{2FAD4963-54C8-47C3-9C49-345B559938E7}"/>
              </a:ext>
            </a:extLst>
          </p:cNvPr>
          <p:cNvPicPr>
            <a:picLocks noChangeAspect="1"/>
          </p:cNvPicPr>
          <p:nvPr/>
        </p:nvPicPr>
        <p:blipFill rotWithShape="1">
          <a:blip r:embed="rId2"/>
          <a:srcRect t="28473" r="25393"/>
          <a:stretch/>
        </p:blipFill>
        <p:spPr>
          <a:xfrm>
            <a:off x="3829050" y="0"/>
            <a:ext cx="8362951" cy="3790950"/>
          </a:xfrm>
          <a:prstGeom prst="rect">
            <a:avLst/>
          </a:prstGeom>
        </p:spPr>
      </p:pic>
      <p:pic>
        <p:nvPicPr>
          <p:cNvPr id="4" name="Picture 2" descr="Download Nobi Child Nobita Cartoon Doraemon PNG Download Free HQ PNG Image  | FreePNGImg">
            <a:extLst>
              <a:ext uri="{FF2B5EF4-FFF2-40B4-BE49-F238E27FC236}">
                <a16:creationId xmlns:a16="http://schemas.microsoft.com/office/drawing/2014/main" xmlns="" id="{02456093-65B4-4144-AA9D-A0854AAFC1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2290017"/>
            <a:ext cx="8522356" cy="45679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8930748-C81B-4077-B63F-F8A39B8BA345}"/>
              </a:ext>
            </a:extLst>
          </p:cNvPr>
          <p:cNvPicPr>
            <a:picLocks noChangeAspect="1"/>
          </p:cNvPicPr>
          <p:nvPr/>
        </p:nvPicPr>
        <p:blipFill>
          <a:blip r:embed="rId4"/>
          <a:stretch>
            <a:fillRect/>
          </a:stretch>
        </p:blipFill>
        <p:spPr>
          <a:xfrm>
            <a:off x="5215607" y="1016821"/>
            <a:ext cx="6523285" cy="1566808"/>
          </a:xfrm>
          <a:prstGeom prst="rect">
            <a:avLst/>
          </a:prstGeom>
        </p:spPr>
      </p:pic>
    </p:spTree>
    <p:extLst>
      <p:ext uri="{BB962C8B-B14F-4D97-AF65-F5344CB8AC3E}">
        <p14:creationId xmlns:p14="http://schemas.microsoft.com/office/powerpoint/2010/main" val="244411613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949E0605-EFED-4296-9147-61D3C7CD89D5}"/>
              </a:ext>
            </a:extLst>
          </p:cNvPr>
          <p:cNvSpPr/>
          <p:nvPr/>
        </p:nvSpPr>
        <p:spPr>
          <a:xfrm>
            <a:off x="168165" y="143202"/>
            <a:ext cx="11938110" cy="660049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Box 16">
            <a:extLst>
              <a:ext uri="{FF2B5EF4-FFF2-40B4-BE49-F238E27FC236}">
                <a16:creationId xmlns:a16="http://schemas.microsoft.com/office/drawing/2014/main" xmlns="" id="{AC16686C-7180-441A-BDB3-5BB060CDA990}"/>
              </a:ext>
            </a:extLst>
          </p:cNvPr>
          <p:cNvSpPr txBox="1"/>
          <p:nvPr/>
        </p:nvSpPr>
        <p:spPr>
          <a:xfrm>
            <a:off x="971550" y="413641"/>
            <a:ext cx="10582275" cy="707886"/>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1. </a:t>
            </a:r>
            <a:r>
              <a:rPr kumimoji="0" lang="en-US" sz="4000" b="1"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Chỉ</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của</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thức</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ăn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sơ</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dưới</a:t>
            </a:r>
            <a:r>
              <a:rPr kumimoji="0" lang="en-US" sz="4000" b="1" i="0" u="none" strike="noStrike" kern="1200" cap="none" spc="0" normalizeH="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rPr>
              <a:t>đây</a:t>
            </a:r>
            <a:endParaRPr kumimoji="0" lang="en-US" sz="4000" b="1"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15D31053-61D7-47B6-917A-5BBC1CA99E43}"/>
              </a:ext>
            </a:extLst>
          </p:cNvPr>
          <p:cNvPicPr>
            <a:picLocks noChangeAspect="1"/>
          </p:cNvPicPr>
          <p:nvPr/>
        </p:nvPicPr>
        <p:blipFill>
          <a:blip r:embed="rId2"/>
          <a:stretch>
            <a:fillRect/>
          </a:stretch>
        </p:blipFill>
        <p:spPr>
          <a:xfrm>
            <a:off x="561975" y="1624012"/>
            <a:ext cx="5570142" cy="4541329"/>
          </a:xfrm>
          <a:prstGeom prst="rect">
            <a:avLst/>
          </a:prstGeom>
        </p:spPr>
      </p:pic>
      <p:sp>
        <p:nvSpPr>
          <p:cNvPr id="9" name="Speech Bubble: Rectangle with Corners Rounded 8">
            <a:extLst>
              <a:ext uri="{FF2B5EF4-FFF2-40B4-BE49-F238E27FC236}">
                <a16:creationId xmlns:a16="http://schemas.microsoft.com/office/drawing/2014/main" xmlns="" id="{86371FB2-E2AF-4205-A297-A14D065F43FE}"/>
              </a:ext>
            </a:extLst>
          </p:cNvPr>
          <p:cNvSpPr/>
          <p:nvPr/>
        </p:nvSpPr>
        <p:spPr>
          <a:xfrm>
            <a:off x="5867400" y="1495424"/>
            <a:ext cx="6219825" cy="3381376"/>
          </a:xfrm>
          <a:prstGeom prst="wedgeRoundRectCallout">
            <a:avLst>
              <a:gd name="adj1" fmla="val -54382"/>
              <a:gd name="adj2" fmla="val 61781"/>
              <a:gd name="adj3" fmla="val 16667"/>
            </a:avLst>
          </a:prstGeom>
          <a:solidFill>
            <a:schemeClr val="bg1"/>
          </a:solid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b"/>
          <a:lstStyle/>
          <a:p>
            <a:pPr lvl="0" algn="just">
              <a:defRPr/>
            </a:pPr>
            <a:r>
              <a:rPr lang="vi-VN" sz="4000" dirty="0">
                <a:solidFill>
                  <a:prstClr val="black"/>
                </a:solidFill>
                <a:latin typeface="Calibri" panose="020F0502020204030204"/>
                <a:cs typeface="Times New Roman" panose="02020603050405020304" pitchFamily="18" charset="0"/>
              </a:rPr>
              <a:t>Quá trình tiêu hóa diễn ra từ miệng đến tuyến nước bọt, thực quản, dạ dày gan, túi mật, tụy, ruột non, ruột già và đến hậu môn.</a:t>
            </a:r>
            <a:endPar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4125661733"/>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DFA55B9-173B-4580-A61B-9FC44EF2E821}"/>
              </a:ext>
            </a:extLst>
          </p:cNvPr>
          <p:cNvSpPr/>
          <p:nvPr/>
        </p:nvSpPr>
        <p:spPr>
          <a:xfrm>
            <a:off x="225287" y="341243"/>
            <a:ext cx="11741426" cy="6316732"/>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Text Box 16">
            <a:extLst>
              <a:ext uri="{FF2B5EF4-FFF2-40B4-BE49-F238E27FC236}">
                <a16:creationId xmlns:a16="http://schemas.microsoft.com/office/drawing/2014/main" xmlns="" id="{963151CA-1344-4102-87D0-06429611C94D}"/>
              </a:ext>
            </a:extLst>
          </p:cNvPr>
          <p:cNvSpPr txBox="1"/>
          <p:nvPr/>
        </p:nvSpPr>
        <p:spPr>
          <a:xfrm>
            <a:off x="495300" y="156466"/>
            <a:ext cx="11029950" cy="1077218"/>
          </a:xfrm>
          <a:prstGeom prst="rect">
            <a:avLst/>
          </a:prstGeom>
          <a:solidFill>
            <a:srgbClr val="FBF7E0"/>
          </a:solidFill>
          <a:ln>
            <a:solidFill>
              <a:schemeClr val="accent1"/>
            </a:solidFill>
          </a:ln>
        </p:spPr>
        <p:txBody>
          <a:bodyPr wrap="square" rtlCol="0">
            <a:spAutoFit/>
            <a:scene3d>
              <a:camera prst="orthographicFront"/>
              <a:lightRig rig="threePt" dir="t"/>
            </a:scene3d>
          </a:bodyPr>
          <a:lstStyle/>
          <a:p>
            <a:pPr lvl="0" algn="ctr">
              <a:defRPr/>
            </a:pPr>
            <a:r>
              <a:rPr lang="en-US"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2. </a:t>
            </a:r>
            <a:r>
              <a:rPr lang="vi-VN" sz="3200" b="1" dirty="0">
                <a:solidFill>
                  <a:srgbClr val="FF0000"/>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Hãy trình bày chức năng các bộ phận của cơ quan tiêu hóa thông qua sơ đồ tiêu hóa thức ăn.</a:t>
            </a:r>
            <a:endParaRPr kumimoji="0" lang="en-US" sz="32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xmlns="" id="{27DC6130-AB24-4993-B74A-271F382489DA}"/>
              </a:ext>
            </a:extLst>
          </p:cNvPr>
          <p:cNvPicPr>
            <a:picLocks noChangeAspect="1"/>
          </p:cNvPicPr>
          <p:nvPr/>
        </p:nvPicPr>
        <p:blipFill>
          <a:blip r:embed="rId2"/>
          <a:stretch>
            <a:fillRect/>
          </a:stretch>
        </p:blipFill>
        <p:spPr>
          <a:xfrm>
            <a:off x="3062287" y="1395412"/>
            <a:ext cx="5400675" cy="5057775"/>
          </a:xfrm>
          <a:prstGeom prst="rect">
            <a:avLst/>
          </a:prstGeom>
        </p:spPr>
      </p:pic>
    </p:spTree>
    <p:extLst>
      <p:ext uri="{BB962C8B-B14F-4D97-AF65-F5344CB8AC3E}">
        <p14:creationId xmlns:p14="http://schemas.microsoft.com/office/powerpoint/2010/main" val="76516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ệ tiêu hóa hoạt động như thế nào_">
            <a:hlinkClick r:id="" action="ppaction://media"/>
            <a:extLst>
              <a:ext uri="{FF2B5EF4-FFF2-40B4-BE49-F238E27FC236}">
                <a16:creationId xmlns:a16="http://schemas.microsoft.com/office/drawing/2014/main" xmlns="" id="{45C34DC6-9FC9-4DCC-BB3F-FF082094A7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172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xmlns=""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xmlns=""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47F1206C-4E73-4401-AE0D-5EE2E45D914B}"/>
              </a:ext>
            </a:extLst>
          </p:cNvPr>
          <p:cNvPicPr>
            <a:picLocks noChangeAspect="1"/>
          </p:cNvPicPr>
          <p:nvPr/>
        </p:nvPicPr>
        <p:blipFill>
          <a:blip r:embed="rId4"/>
          <a:stretch>
            <a:fillRect/>
          </a:stretch>
        </p:blipFill>
        <p:spPr>
          <a:xfrm>
            <a:off x="5596607" y="761567"/>
            <a:ext cx="6523285" cy="1201016"/>
          </a:xfrm>
          <a:prstGeom prst="rect">
            <a:avLst/>
          </a:prstGeom>
        </p:spPr>
      </p:pic>
    </p:spTree>
    <p:extLst>
      <p:ext uri="{BB962C8B-B14F-4D97-AF65-F5344CB8AC3E}">
        <p14:creationId xmlns:p14="http://schemas.microsoft.com/office/powerpoint/2010/main" val="1006348557"/>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3732" descr="PPT素材-12">
            <a:extLst>
              <a:ext uri="{FF2B5EF4-FFF2-40B4-BE49-F238E27FC236}">
                <a16:creationId xmlns:a16="http://schemas.microsoft.com/office/drawing/2014/main" xmlns="" id="{24163F9E-60E1-4438-AA6C-F20D462FA238}"/>
              </a:ext>
            </a:extLst>
          </p:cNvPr>
          <p:cNvPicPr>
            <a:picLocks noChangeAspect="1"/>
          </p:cNvPicPr>
          <p:nvPr/>
        </p:nvPicPr>
        <p:blipFill>
          <a:blip r:embed="rId2"/>
          <a:stretch>
            <a:fillRect/>
          </a:stretch>
        </p:blipFill>
        <p:spPr>
          <a:xfrm>
            <a:off x="2600900" y="464234"/>
            <a:ext cx="7075918" cy="5400675"/>
          </a:xfrm>
          <a:prstGeom prst="rect">
            <a:avLst/>
          </a:prstGeom>
          <a:noFill/>
          <a:ln w="9525">
            <a:noFill/>
          </a:ln>
        </p:spPr>
      </p:pic>
      <p:sp>
        <p:nvSpPr>
          <p:cNvPr id="3" name="Text Box 4">
            <a:extLst>
              <a:ext uri="{FF2B5EF4-FFF2-40B4-BE49-F238E27FC236}">
                <a16:creationId xmlns:a16="http://schemas.microsoft.com/office/drawing/2014/main" xmlns="" id="{356A911B-3775-4999-AFCC-0AE43DDC969C}"/>
              </a:ext>
            </a:extLst>
          </p:cNvPr>
          <p:cNvSpPr txBox="1"/>
          <p:nvPr/>
        </p:nvSpPr>
        <p:spPr>
          <a:xfrm>
            <a:off x="3314700" y="2461895"/>
            <a:ext cx="5657849" cy="1631214"/>
          </a:xfrm>
          <a:prstGeom prst="rect">
            <a:avLst/>
          </a:prstGeom>
          <a:noFill/>
          <a:ln w="9525">
            <a:noFill/>
          </a:ln>
        </p:spPr>
        <p:txBody>
          <a:bodyPr wrap="square" lIns="91438" tIns="45719" rIns="91438" bIns="45719">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cs typeface="Times New Roman" panose="02020603050405020304" pitchFamily="18" charset="0"/>
              </a:rPr>
              <a:t>T</a:t>
            </a: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rò chơi</a:t>
            </a:r>
            <a:endParaRPr lang="en-US" altLang="en-US" sz="4000" b="1" dirty="0">
              <a:solidFill>
                <a:srgbClr val="0070C0"/>
              </a:solidFill>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srgbClr val="0070C0"/>
                </a:solidFill>
                <a:effectLst/>
                <a:uLnTx/>
                <a:uFillTx/>
                <a:cs typeface="Times New Roman" panose="02020603050405020304" pitchFamily="18" charset="0"/>
              </a:rPr>
              <a:t>“Đó là bộ phận nào?”</a:t>
            </a:r>
            <a:endParaRPr kumimoji="0" lang="en-US" altLang="en-US" sz="4000" b="1" i="0" u="none" strike="noStrike" kern="1200" cap="none" spc="0" normalizeH="0" baseline="0" noProof="0" dirty="0">
              <a:ln>
                <a:noFill/>
              </a:ln>
              <a:solidFill>
                <a:srgbClr val="FF0000"/>
              </a:solidFill>
              <a:effectLst/>
              <a:uLnTx/>
              <a:uFillTx/>
              <a:ea typeface="Arial" panose="020B06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xmlns="" id="{3C9353B9-08E7-494D-AD79-724EF90200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800" r="48400">
                        <a14:backgroundMark x1="15400" y1="43800" x2="11200" y2="57200"/>
                        <a14:backgroundMark x1="8800" y1="56600" x2="10400" y2="62400"/>
                        <a14:backgroundMark x1="10200" y1="54200" x2="15200" y2="63600"/>
                        <a14:backgroundMark x1="16400" y1="58000" x2="17800" y2="64600"/>
                        <a14:backgroundMark x1="21800" y1="59000" x2="26200" y2="69800"/>
                        <a14:backgroundMark x1="29600" y1="70400" x2="30800" y2="73600"/>
                        <a14:backgroundMark x1="14400" y1="54000" x2="21600" y2="64200"/>
                        <a14:backgroundMark x1="18200" y1="42200" x2="9600" y2="55600"/>
                        <a14:backgroundMark x1="18400" y1="39200" x2="17800" y2="46000"/>
                        <a14:backgroundMark x1="21200" y1="37400" x2="19400" y2="45400"/>
                        <a14:backgroundMark x1="23600" y1="38200" x2="19400" y2="42800"/>
                        <a14:backgroundMark x1="15800" y1="53000" x2="20000" y2="54800"/>
                        <a14:backgroundMark x1="20400" y1="54800" x2="21200" y2="56600"/>
                        <a14:backgroundMark x1="46200" y1="51400" x2="46800" y2="58600"/>
                        <a14:backgroundMark x1="16400" y1="53000" x2="22200" y2="56000"/>
                      </a14:backgroundRemoval>
                    </a14:imgEffect>
                    <a14:imgEffect>
                      <a14:sharpenSoften amount="25000"/>
                    </a14:imgEffect>
                  </a14:imgLayer>
                </a14:imgProps>
              </a:ext>
              <a:ext uri="{28A0092B-C50C-407E-A947-70E740481C1C}">
                <a14:useLocalDpi xmlns:a14="http://schemas.microsoft.com/office/drawing/2010/main" val="0"/>
              </a:ext>
            </a:extLst>
          </a:blip>
          <a:srcRect t="32869" r="50801" b="11067"/>
          <a:stretch>
            <a:fillRect/>
          </a:stretch>
        </p:blipFill>
        <p:spPr>
          <a:xfrm>
            <a:off x="-486437" y="3004712"/>
            <a:ext cx="3309780" cy="3771592"/>
          </a:xfrm>
          <a:prstGeom prst="rect">
            <a:avLst/>
          </a:prstGeom>
        </p:spPr>
      </p:pic>
      <p:pic>
        <p:nvPicPr>
          <p:cNvPr id="5" name="Picture 4">
            <a:extLst>
              <a:ext uri="{FF2B5EF4-FFF2-40B4-BE49-F238E27FC236}">
                <a16:creationId xmlns:a16="http://schemas.microsoft.com/office/drawing/2014/main" xmlns="" id="{94A9293C-3DA6-44BA-8C2D-F7AEAA2855C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27600" b="100000" l="46800" r="83600"/>
                    </a14:imgEffect>
                    <a14:imgEffect>
                      <a14:sharpenSoften amount="25000"/>
                    </a14:imgEffect>
                  </a14:imgLayer>
                </a14:imgProps>
              </a:ext>
              <a:ext uri="{28A0092B-C50C-407E-A947-70E740481C1C}">
                <a14:useLocalDpi xmlns:a14="http://schemas.microsoft.com/office/drawing/2010/main" val="0"/>
              </a:ext>
            </a:extLst>
          </a:blip>
          <a:srcRect l="48585" t="31645" r="16627"/>
          <a:stretch>
            <a:fillRect/>
          </a:stretch>
        </p:blipFill>
        <p:spPr>
          <a:xfrm rot="21438028">
            <a:off x="9438721" y="3139789"/>
            <a:ext cx="2107576" cy="4141186"/>
          </a:xfrm>
          <a:prstGeom prst="rect">
            <a:avLst/>
          </a:prstGeom>
        </p:spPr>
      </p:pic>
    </p:spTree>
    <p:extLst>
      <p:ext uri="{BB962C8B-B14F-4D97-AF65-F5344CB8AC3E}">
        <p14:creationId xmlns:p14="http://schemas.microsoft.com/office/powerpoint/2010/main" val="2544484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1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accel="50000" decel="50000" fill="hold" nodeType="afterEffect">
                                  <p:stCondLst>
                                    <p:cond delay="0"/>
                                  </p:stCondLst>
                                  <p:childTnLst>
                                    <p:animMotion origin="layout" path="M 0.01146 -0.03055 L -2.08333E-6 2.59259E-6 " pathEditMode="relative" rAng="0" ptsTypes="AA">
                                      <p:cBhvr>
                                        <p:cTn id="20" dur="2000" fill="hold"/>
                                        <p:tgtEl>
                                          <p:spTgt spid="4"/>
                                        </p:tgtEl>
                                        <p:attrNameLst>
                                          <p:attrName>ppt_x</p:attrName>
                                          <p:attrName>ppt_y</p:attrName>
                                        </p:attrNameLst>
                                      </p:cBhvr>
                                      <p:rCtr x="-299" y="2801"/>
                                    </p:animMotion>
                                  </p:childTnLst>
                                </p:cTn>
                              </p:par>
                              <p:par>
                                <p:cTn id="21" presetID="42" presetClass="path" presetSubtype="0" accel="50000" decel="50000" fill="hold" nodeType="withEffect">
                                  <p:stCondLst>
                                    <p:cond delay="0"/>
                                  </p:stCondLst>
                                  <p:childTnLst>
                                    <p:animMotion origin="layout" path="M -0.00742 -0.05255 L 4.58333E-6 1.48148E-6 " pathEditMode="relative" rAng="0" ptsTypes="AA">
                                      <p:cBhvr>
                                        <p:cTn id="22" dur="2000" fill="hold"/>
                                        <p:tgtEl>
                                          <p:spTgt spid="5"/>
                                        </p:tgtEl>
                                        <p:attrNameLst>
                                          <p:attrName>ppt_x</p:attrName>
                                          <p:attrName>ppt_y</p:attrName>
                                        </p:attrNameLst>
                                      </p:cBhvr>
                                      <p:rCtr x="1237" y="2315"/>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8B35917-E62B-4F34-B4A5-CDE56548BBD6}"/>
              </a:ext>
            </a:extLst>
          </p:cNvPr>
          <p:cNvSpPr/>
          <p:nvPr/>
        </p:nvSpPr>
        <p:spPr>
          <a:xfrm>
            <a:off x="225287" y="341243"/>
            <a:ext cx="11741426" cy="61755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Hộp Văn bản 27">
            <a:extLst>
              <a:ext uri="{FF2B5EF4-FFF2-40B4-BE49-F238E27FC236}">
                <a16:creationId xmlns:a16="http://schemas.microsoft.com/office/drawing/2014/main" xmlns="" id="{279D30CF-05FC-4F31-A451-50EC25846686}"/>
              </a:ext>
            </a:extLst>
          </p:cNvPr>
          <p:cNvSpPr txBox="1"/>
          <p:nvPr/>
        </p:nvSpPr>
        <p:spPr>
          <a:xfrm>
            <a:off x="1669073" y="707026"/>
            <a:ext cx="9916640" cy="4655442"/>
          </a:xfrm>
          <a:prstGeom prst="rect">
            <a:avLst/>
          </a:prstGeom>
          <a:noFill/>
        </p:spPr>
        <p:txBody>
          <a:bodyPr wrap="square">
            <a:spAutoFit/>
          </a:bodyPr>
          <a:lstStyle/>
          <a:p>
            <a:pPr marL="0" marR="0" lvl="0" indent="0" algn="ctr" defTabSz="685800" rtl="0" eaLnBrk="1" fontAlgn="auto" latinLnBrk="0" hangingPunct="1">
              <a:lnSpc>
                <a:spcPct val="115000"/>
              </a:lnSpc>
              <a:spcBef>
                <a:spcPts val="0"/>
              </a:spcBef>
              <a:spcAft>
                <a:spcPts val="80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rPr>
              <a:t>Luật chơi: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just" defTabSz="685800" rtl="0" eaLnBrk="1" fontAlgn="auto" latinLnBrk="0" hangingPunct="1">
              <a:lnSpc>
                <a:spcPct val="150000"/>
              </a:lnSpc>
              <a:spcBef>
                <a:spcPts val="0"/>
              </a:spcBef>
              <a:spcAft>
                <a:spcPts val="80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Mỗi bạn được phân vai nói về chức năng từng bộ phận của cơ quan tiêu hóa, các bạn khác thi trả lời bộ phận đó là gì, ai trả lời nhanh, đúng được khen thưởng. </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04A8EBCB-03E6-4302-936D-0D63EAFEAF1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438" b="100000" l="15313" r="58750">
                        <a14:foregroundMark x1="21250" y1="46406" x2="24375" y2="51563"/>
                        <a14:foregroundMark x1="49219" y1="58750" x2="50313" y2="58906"/>
                        <a14:foregroundMark x1="50313" y1="59062" x2="50156" y2="60469"/>
                        <a14:foregroundMark x1="16719" y1="38438" x2="16719" y2="38438"/>
                        <a14:foregroundMark x1="17344" y1="39063" x2="18281" y2="41719"/>
                        <a14:foregroundMark x1="20938" y1="46875" x2="21719" y2="49219"/>
                        <a14:foregroundMark x1="22656" y1="50156" x2="24375" y2="51719"/>
                        <a14:backgroundMark x1="19531" y1="11875" x2="11719" y2="25781"/>
                        <a14:backgroundMark x1="42813" y1="12031" x2="55313" y2="14063"/>
                        <a14:backgroundMark x1="21094" y1="58750" x2="22500" y2="65938"/>
                        <a14:backgroundMark x1="55937" y1="59531" x2="54219" y2="68750"/>
                        <a14:backgroundMark x1="49063" y1="62813" x2="50313" y2="60781"/>
                        <a14:backgroundMark x1="47500" y1="62813" x2="51250" y2="59688"/>
                      </a14:backgroundRemoval>
                    </a14:imgEffect>
                  </a14:imgLayer>
                </a14:imgProps>
              </a:ext>
            </a:extLst>
          </a:blip>
          <a:srcRect r="47461"/>
          <a:stretch>
            <a:fillRect/>
          </a:stretch>
        </p:blipFill>
        <p:spPr>
          <a:xfrm>
            <a:off x="-739611" y="2502759"/>
            <a:ext cx="2580134" cy="4910915"/>
          </a:xfrm>
          <a:prstGeom prst="rect">
            <a:avLst/>
          </a:prstGeom>
        </p:spPr>
      </p:pic>
    </p:spTree>
    <p:extLst>
      <p:ext uri="{BB962C8B-B14F-4D97-AF65-F5344CB8AC3E}">
        <p14:creationId xmlns:p14="http://schemas.microsoft.com/office/powerpoint/2010/main" val="2599619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pixlr-bg-result (8)">
            <a:extLst>
              <a:ext uri="{FF2B5EF4-FFF2-40B4-BE49-F238E27FC236}">
                <a16:creationId xmlns:a16="http://schemas.microsoft.com/office/drawing/2014/main" xmlns="" id="{57EABE8D-DE48-44B0-AB6A-95D316888A2D}"/>
              </a:ext>
            </a:extLst>
          </p:cNvPr>
          <p:cNvPicPr>
            <a:picLocks noChangeAspect="1"/>
          </p:cNvPicPr>
          <p:nvPr/>
        </p:nvPicPr>
        <p:blipFill>
          <a:blip r:embed="rId2"/>
          <a:stretch>
            <a:fillRect/>
          </a:stretch>
        </p:blipFill>
        <p:spPr>
          <a:xfrm>
            <a:off x="9758045" y="3408680"/>
            <a:ext cx="1847850" cy="3444875"/>
          </a:xfrm>
          <a:prstGeom prst="rect">
            <a:avLst/>
          </a:prstGeom>
        </p:spPr>
      </p:pic>
      <p:pic>
        <p:nvPicPr>
          <p:cNvPr id="7" name="Content Placeholder 12" descr="Picture9">
            <a:extLst>
              <a:ext uri="{FF2B5EF4-FFF2-40B4-BE49-F238E27FC236}">
                <a16:creationId xmlns:a16="http://schemas.microsoft.com/office/drawing/2014/main" xmlns="" id="{77D7CE29-82E4-4222-B802-A642EFCF7450}"/>
              </a:ext>
            </a:extLst>
          </p:cNvPr>
          <p:cNvPicPr>
            <a:picLocks noChangeAspect="1"/>
          </p:cNvPicPr>
          <p:nvPr/>
        </p:nvPicPr>
        <p:blipFill>
          <a:blip r:embed="rId3"/>
          <a:stretch>
            <a:fillRect/>
          </a:stretch>
        </p:blipFill>
        <p:spPr>
          <a:xfrm flipH="1">
            <a:off x="833755" y="2615040"/>
            <a:ext cx="2379980" cy="3984403"/>
          </a:xfrm>
          <a:prstGeom prst="rect">
            <a:avLst/>
          </a:prstGeom>
        </p:spPr>
      </p:pic>
      <p:grpSp>
        <p:nvGrpSpPr>
          <p:cNvPr id="8" name="Group 7">
            <a:extLst>
              <a:ext uri="{FF2B5EF4-FFF2-40B4-BE49-F238E27FC236}">
                <a16:creationId xmlns:a16="http://schemas.microsoft.com/office/drawing/2014/main" xmlns="" id="{A8335AC3-938F-4D7A-9A98-33FECAE30CC3}"/>
              </a:ext>
            </a:extLst>
          </p:cNvPr>
          <p:cNvGrpSpPr/>
          <p:nvPr/>
        </p:nvGrpSpPr>
        <p:grpSpPr>
          <a:xfrm>
            <a:off x="7298690" y="483235"/>
            <a:ext cx="4229735" cy="2678430"/>
            <a:chOff x="9759" y="923"/>
            <a:chExt cx="6661" cy="4218"/>
          </a:xfrm>
        </p:grpSpPr>
        <p:sp>
          <p:nvSpPr>
            <p:cNvPr id="9" name="Cloud 8">
              <a:extLst>
                <a:ext uri="{FF2B5EF4-FFF2-40B4-BE49-F238E27FC236}">
                  <a16:creationId xmlns:a16="http://schemas.microsoft.com/office/drawing/2014/main" xmlns="" id="{E516ACBB-B93D-4D6A-A73D-98991C250537}"/>
                </a:ext>
              </a:extLst>
            </p:cNvPr>
            <p:cNvSpPr/>
            <p:nvPr/>
          </p:nvSpPr>
          <p:spPr>
            <a:xfrm>
              <a:off x="9759" y="923"/>
              <a:ext cx="6661" cy="4218"/>
            </a:xfrm>
            <a:prstGeom prst="cloud">
              <a:avLst/>
            </a:prstGeom>
            <a:solidFill>
              <a:srgbClr val="FBF7E0"/>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pitchFamily="34" charset="0"/>
                <a:ea typeface="SimSun" panose="02010600030101010101" pitchFamily="2" charset="-122"/>
                <a:cs typeface="+mn-cs"/>
              </a:endParaRPr>
            </a:p>
          </p:txBody>
        </p:sp>
        <p:sp>
          <p:nvSpPr>
            <p:cNvPr id="10" name="Text Box 21">
              <a:extLst>
                <a:ext uri="{FF2B5EF4-FFF2-40B4-BE49-F238E27FC236}">
                  <a16:creationId xmlns:a16="http://schemas.microsoft.com/office/drawing/2014/main" xmlns="" id="{3A8A2787-8E66-4C40-A09E-93EE82A409D3}"/>
                </a:ext>
              </a:extLst>
            </p:cNvPr>
            <p:cNvSpPr txBox="1"/>
            <p:nvPr/>
          </p:nvSpPr>
          <p:spPr>
            <a:xfrm>
              <a:off x="10309" y="1506"/>
              <a:ext cx="5561" cy="24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Bộ</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phận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nhào</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trộn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thức</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ăn</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thành</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dạng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 </a:t>
              </a:r>
              <a:r>
                <a:rPr kumimoji="0" lang="en-US" sz="3200" b="0" i="0" u="none" strike="noStrike" kern="1200" cap="none" spc="0" normalizeH="0" baseline="0" noProof="0" dirty="0" err="1">
                  <a:ln>
                    <a:noFill/>
                  </a:ln>
                  <a:solidFill>
                    <a:srgbClr val="CC32B8"/>
                  </a:solidFill>
                  <a:effectLst/>
                  <a:uLnTx/>
                  <a:uFillTx/>
                  <a:latin typeface="Calibri" panose="020F0502020204030204" pitchFamily="34" charset="0"/>
                  <a:ea typeface="SimSun" panose="02010600030101010101" pitchFamily="2" charset="-122"/>
                  <a:cs typeface="+mn-cs"/>
                  <a:sym typeface="+mn-ea"/>
                </a:rPr>
                <a:t>lỏng</a:t>
              </a:r>
              <a:r>
                <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sym typeface="+mn-ea"/>
                </a:rPr>
                <a:t>?</a:t>
              </a:r>
              <a:endParaRPr kumimoji="0" lang="en-US" sz="3200" b="0" i="0" u="none" strike="noStrike" kern="1200" cap="none" spc="0" normalizeH="0" baseline="0" noProof="0" dirty="0">
                <a:ln>
                  <a:noFill/>
                </a:ln>
                <a:solidFill>
                  <a:srgbClr val="CC32B8"/>
                </a:solidFill>
                <a:effectLst/>
                <a:uLnTx/>
                <a:uFillTx/>
                <a:latin typeface="Calibri" panose="020F0502020204030204" pitchFamily="34" charset="0"/>
                <a:ea typeface="SimSun" panose="02010600030101010101" pitchFamily="2" charset="-122"/>
                <a:cs typeface="+mn-cs"/>
              </a:endParaRPr>
            </a:p>
          </p:txBody>
        </p:sp>
      </p:grpSp>
      <p:grpSp>
        <p:nvGrpSpPr>
          <p:cNvPr id="11" name="Group 10">
            <a:extLst>
              <a:ext uri="{FF2B5EF4-FFF2-40B4-BE49-F238E27FC236}">
                <a16:creationId xmlns:a16="http://schemas.microsoft.com/office/drawing/2014/main" xmlns="" id="{F9BD1D0D-0CB4-4972-A403-22E02BCE2782}"/>
              </a:ext>
            </a:extLst>
          </p:cNvPr>
          <p:cNvGrpSpPr/>
          <p:nvPr/>
        </p:nvGrpSpPr>
        <p:grpSpPr>
          <a:xfrm>
            <a:off x="1335405" y="1857375"/>
            <a:ext cx="4528185" cy="1132840"/>
            <a:chOff x="2103" y="1116"/>
            <a:chExt cx="7131" cy="3593"/>
          </a:xfrm>
        </p:grpSpPr>
        <p:sp>
          <p:nvSpPr>
            <p:cNvPr id="12" name="Rounded Rectangular Callout 18">
              <a:extLst>
                <a:ext uri="{FF2B5EF4-FFF2-40B4-BE49-F238E27FC236}">
                  <a16:creationId xmlns:a16="http://schemas.microsoft.com/office/drawing/2014/main" xmlns="" id="{E7B35E78-E2F5-4FCB-9352-773EA4254DF5}"/>
                </a:ext>
              </a:extLst>
            </p:cNvPr>
            <p:cNvSpPr/>
            <p:nvPr/>
          </p:nvSpPr>
          <p:spPr>
            <a:xfrm>
              <a:off x="2103" y="1116"/>
              <a:ext cx="7131" cy="3593"/>
            </a:xfrm>
            <a:prstGeom prst="wedgeRoundRectCallout">
              <a:avLst>
                <a:gd name="adj1" fmla="val -38509"/>
                <a:gd name="adj2" fmla="val 69926"/>
                <a:gd name="adj3" fmla="val 16667"/>
              </a:avLst>
            </a:prstGeom>
            <a:solidFill>
              <a:schemeClr val="bg1"/>
            </a:soli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Arial" panose="020B0604020202020204" pitchFamily="34" charset="0"/>
                <a:ea typeface="SimSun" panose="02010600030101010101" pitchFamily="2" charset="-122"/>
                <a:cs typeface="+mn-cs"/>
              </a:endParaRPr>
            </a:p>
          </p:txBody>
        </p:sp>
        <p:sp>
          <p:nvSpPr>
            <p:cNvPr id="13" name="Text Box 23">
              <a:extLst>
                <a:ext uri="{FF2B5EF4-FFF2-40B4-BE49-F238E27FC236}">
                  <a16:creationId xmlns:a16="http://schemas.microsoft.com/office/drawing/2014/main" xmlns="" id="{9D76E35E-89E6-4F11-A0A6-7F31244F2EC7}"/>
                </a:ext>
              </a:extLst>
            </p:cNvPr>
            <p:cNvSpPr txBox="1"/>
            <p:nvPr/>
          </p:nvSpPr>
          <p:spPr>
            <a:xfrm>
              <a:off x="2321" y="1344"/>
              <a:ext cx="6890" cy="1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Đó</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là</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dạ</a:t>
              </a:r>
              <a:r>
                <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srgbClr val="C00000"/>
                  </a:solidFill>
                  <a:effectLst/>
                  <a:uLnTx/>
                  <a:uFillTx/>
                  <a:latin typeface="Calibri" panose="020F0502020204030204"/>
                  <a:ea typeface="+mn-ea"/>
                  <a:cs typeface="+mn-cs"/>
                </a:rPr>
                <a:t>dày</a:t>
              </a:r>
              <a:endParaRPr kumimoji="0" lang="en-US" sz="4400" b="0"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21174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Rectangle: Rounded Corners 178">
            <a:extLst>
              <a:ext uri="{FF2B5EF4-FFF2-40B4-BE49-F238E27FC236}">
                <a16:creationId xmlns:a16="http://schemas.microsoft.com/office/drawing/2014/main" xmlns="" id="{4EEAA86F-9EC6-41BC-91C6-9827D992FBE9}"/>
              </a:ext>
            </a:extLst>
          </p:cNvPr>
          <p:cNvSpPr/>
          <p:nvPr/>
        </p:nvSpPr>
        <p:spPr>
          <a:xfrm>
            <a:off x="336332" y="257503"/>
            <a:ext cx="11519338" cy="6342994"/>
          </a:xfrm>
          <a:prstGeom prst="roundRect">
            <a:avLst/>
          </a:prstGeom>
          <a:solidFill>
            <a:schemeClr val="bg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F75789"/>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690CE5F4-BEC6-4E31-8E9D-EB1779AD646E}"/>
              </a:ext>
            </a:extLst>
          </p:cNvPr>
          <p:cNvPicPr>
            <a:picLocks noChangeAspect="1"/>
          </p:cNvPicPr>
          <p:nvPr/>
        </p:nvPicPr>
        <p:blipFill rotWithShape="1">
          <a:blip r:embed="rId2"/>
          <a:srcRect t="28473" r="25393"/>
          <a:stretch/>
        </p:blipFill>
        <p:spPr>
          <a:xfrm>
            <a:off x="5073445" y="0"/>
            <a:ext cx="7118556" cy="3224808"/>
          </a:xfrm>
          <a:prstGeom prst="rect">
            <a:avLst/>
          </a:prstGeom>
        </p:spPr>
      </p:pic>
      <p:pic>
        <p:nvPicPr>
          <p:cNvPr id="8" name="Picture 2" descr="Download Nobi Child Nobita Cartoon Doraemon PNG Download Free HQ PNG Image  | FreePNGImg">
            <a:extLst>
              <a:ext uri="{FF2B5EF4-FFF2-40B4-BE49-F238E27FC236}">
                <a16:creationId xmlns:a16="http://schemas.microsoft.com/office/drawing/2014/main" xmlns="" id="{D1E837A0-96E3-4DDE-BBAA-800BF6B44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991" y="1480438"/>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2110337B-8697-44B4-9A00-6D60B374E8D9}"/>
              </a:ext>
            </a:extLst>
          </p:cNvPr>
          <p:cNvPicPr>
            <a:picLocks noChangeAspect="1"/>
          </p:cNvPicPr>
          <p:nvPr/>
        </p:nvPicPr>
        <p:blipFill>
          <a:blip r:embed="rId4"/>
          <a:stretch>
            <a:fillRect/>
          </a:stretch>
        </p:blipFill>
        <p:spPr>
          <a:xfrm>
            <a:off x="6318665" y="475023"/>
            <a:ext cx="5060119" cy="1926503"/>
          </a:xfrm>
          <a:prstGeom prst="rect">
            <a:avLst/>
          </a:prstGeom>
        </p:spPr>
      </p:pic>
    </p:spTree>
    <p:extLst>
      <p:ext uri="{BB962C8B-B14F-4D97-AF65-F5344CB8AC3E}">
        <p14:creationId xmlns:p14="http://schemas.microsoft.com/office/powerpoint/2010/main" val="318172005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xmlns="" id="{B54E7A22-8674-41DC-995C-969E4D352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flipH="1">
            <a:off x="-209550" y="4240849"/>
            <a:ext cx="2486025" cy="2597009"/>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with Corners Rounded 3">
            <a:extLst>
              <a:ext uri="{FF2B5EF4-FFF2-40B4-BE49-F238E27FC236}">
                <a16:creationId xmlns:a16="http://schemas.microsoft.com/office/drawing/2014/main" xmlns="" id="{82923C45-CC7E-4B7B-8679-9ED439BA6C29}"/>
              </a:ext>
            </a:extLst>
          </p:cNvPr>
          <p:cNvSpPr/>
          <p:nvPr/>
        </p:nvSpPr>
        <p:spPr>
          <a:xfrm>
            <a:off x="642068" y="133351"/>
            <a:ext cx="10907864" cy="1371600"/>
          </a:xfrm>
          <a:prstGeom prst="wedgeRoundRectCallout">
            <a:avLst>
              <a:gd name="adj1" fmla="val -41576"/>
              <a:gd name="adj2" fmla="val 98063"/>
              <a:gd name="adj3" fmla="val 16667"/>
            </a:avLst>
          </a:prstGeom>
          <a:solidFill>
            <a:schemeClr val="bg1"/>
          </a:solidFill>
          <a:ln w="38100">
            <a:solidFill>
              <a:schemeClr val="accent4">
                <a:lumMod val="75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libri" panose="020F0502020204030204" pitchFamily="34" charset="0"/>
                <a:cs typeface="Calibri" panose="020F0502020204030204" pitchFamily="34" charset="0"/>
              </a:rPr>
              <a:t>1. </a:t>
            </a:r>
            <a:r>
              <a:rPr lang="en-US" sz="3600" b="1" dirty="0" err="1">
                <a:solidFill>
                  <a:srgbClr val="002060"/>
                </a:solidFill>
                <a:latin typeface="Calibri" panose="020F0502020204030204" pitchFamily="34" charset="0"/>
                <a:cs typeface="Calibri" panose="020F0502020204030204" pitchFamily="34" charset="0"/>
              </a:rPr>
              <a:t>Nhớ</a:t>
            </a:r>
            <a:r>
              <a:rPr lang="en-US" sz="3600" b="1" dirty="0">
                <a:solidFill>
                  <a:srgbClr val="002060"/>
                </a:solidFill>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lại việc ăn, uống và thải bã của từng em trong 3 ngày gần đây nhất và hoàn thành bảng gợi ý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xmlns="" id="{541AF1F5-72AF-43D9-9173-AAAE6A55E7F8}"/>
              </a:ext>
            </a:extLst>
          </p:cNvPr>
          <p:cNvPicPr>
            <a:picLocks noChangeAspect="1"/>
          </p:cNvPicPr>
          <p:nvPr/>
        </p:nvPicPr>
        <p:blipFill>
          <a:blip r:embed="rId3"/>
          <a:stretch>
            <a:fillRect/>
          </a:stretch>
        </p:blipFill>
        <p:spPr>
          <a:xfrm>
            <a:off x="2319337" y="2347912"/>
            <a:ext cx="9226339" cy="2630488"/>
          </a:xfrm>
          <a:prstGeom prst="rect">
            <a:avLst/>
          </a:prstGeom>
        </p:spPr>
      </p:pic>
    </p:spTree>
    <p:extLst>
      <p:ext uri="{BB962C8B-B14F-4D97-AF65-F5344CB8AC3E}">
        <p14:creationId xmlns:p14="http://schemas.microsoft.com/office/powerpoint/2010/main" val="63053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xmlns="" id="{1488F388-A8D8-46B7-8CBA-10CCF3EF7F98}"/>
              </a:ext>
            </a:extLst>
          </p:cNvPr>
          <p:cNvPicPr>
            <a:picLocks noChangeAspect="1"/>
          </p:cNvPicPr>
          <p:nvPr/>
        </p:nvPicPr>
        <p:blipFill>
          <a:blip r:embed="rId2"/>
          <a:stretch>
            <a:fillRect/>
          </a:stretch>
        </p:blipFill>
        <p:spPr>
          <a:xfrm>
            <a:off x="0" y="2164703"/>
            <a:ext cx="12230100" cy="4712348"/>
          </a:xfrm>
          <a:prstGeom prst="rect">
            <a:avLst/>
          </a:prstGeom>
        </p:spPr>
      </p:pic>
      <p:sp>
        <p:nvSpPr>
          <p:cNvPr id="4" name="任意多边形: 形状 40">
            <a:extLst>
              <a:ext uri="{FF2B5EF4-FFF2-40B4-BE49-F238E27FC236}">
                <a16:creationId xmlns:a16="http://schemas.microsoft.com/office/drawing/2014/main" xmlns="" id="{D7C664DE-BAE9-4FC2-AA85-D37E4ABA31E8}"/>
              </a:ext>
            </a:extLst>
          </p:cNvPr>
          <p:cNvSpPr/>
          <p:nvPr/>
        </p:nvSpPr>
        <p:spPr>
          <a:xfrm>
            <a:off x="136634" y="1745398"/>
            <a:ext cx="11876690" cy="460309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Arial" panose="020B0604020202020204" pitchFamily="34" charset="0"/>
              <a:ea typeface="思源黑体 CN Bold" panose="020B0800000000000000" pitchFamily="34" charset="-122"/>
              <a:cs typeface="Arial" panose="020B0604020202020204" pitchFamily="34" charset="0"/>
            </a:endParaRPr>
          </a:p>
        </p:txBody>
      </p:sp>
      <p:sp>
        <p:nvSpPr>
          <p:cNvPr id="5" name="TextBox 4">
            <a:extLst>
              <a:ext uri="{FF2B5EF4-FFF2-40B4-BE49-F238E27FC236}">
                <a16:creationId xmlns:a16="http://schemas.microsoft.com/office/drawing/2014/main" xmlns="" id="{2E65867E-ECD3-4CA3-BE91-8008CB65B531}"/>
              </a:ext>
            </a:extLst>
          </p:cNvPr>
          <p:cNvSpPr txBox="1"/>
          <p:nvPr/>
        </p:nvSpPr>
        <p:spPr>
          <a:xfrm>
            <a:off x="1349608" y="2272516"/>
            <a:ext cx="10257514" cy="1305165"/>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Chỉ và nói tên các bộ phận chính của cơ quan tiêu hóa trong cơ thể người.</a:t>
            </a:r>
          </a:p>
        </p:txBody>
      </p:sp>
      <p:pic>
        <p:nvPicPr>
          <p:cNvPr id="6" name="Picture 5">
            <a:extLst>
              <a:ext uri="{FF2B5EF4-FFF2-40B4-BE49-F238E27FC236}">
                <a16:creationId xmlns:a16="http://schemas.microsoft.com/office/drawing/2014/main" xmlns="" id="{872ED6C0-85F1-4470-AD37-79E33EECB140}"/>
              </a:ext>
            </a:extLst>
          </p:cNvPr>
          <p:cNvPicPr>
            <a:picLocks noChangeAspect="1"/>
          </p:cNvPicPr>
          <p:nvPr/>
        </p:nvPicPr>
        <p:blipFill>
          <a:blip r:embed="rId3"/>
          <a:stretch>
            <a:fillRect/>
          </a:stretch>
        </p:blipFill>
        <p:spPr>
          <a:xfrm>
            <a:off x="594507" y="2427258"/>
            <a:ext cx="764626" cy="727133"/>
          </a:xfrm>
          <a:prstGeom prst="rect">
            <a:avLst/>
          </a:prstGeom>
        </p:spPr>
      </p:pic>
      <p:pic>
        <p:nvPicPr>
          <p:cNvPr id="7" name="Picture 6">
            <a:extLst>
              <a:ext uri="{FF2B5EF4-FFF2-40B4-BE49-F238E27FC236}">
                <a16:creationId xmlns:a16="http://schemas.microsoft.com/office/drawing/2014/main" xmlns="" id="{0C76056D-A698-4BDE-A01C-6695C18CED3E}"/>
              </a:ext>
            </a:extLst>
          </p:cNvPr>
          <p:cNvPicPr>
            <a:picLocks noChangeAspect="1"/>
          </p:cNvPicPr>
          <p:nvPr/>
        </p:nvPicPr>
        <p:blipFill>
          <a:blip r:embed="rId4"/>
          <a:stretch>
            <a:fillRect/>
          </a:stretch>
        </p:blipFill>
        <p:spPr>
          <a:xfrm>
            <a:off x="2267240" y="337601"/>
            <a:ext cx="7655246" cy="1200703"/>
          </a:xfrm>
          <a:prstGeom prst="rect">
            <a:avLst/>
          </a:prstGeom>
        </p:spPr>
      </p:pic>
      <p:sp>
        <p:nvSpPr>
          <p:cNvPr id="8" name="TextBox 7">
            <a:extLst>
              <a:ext uri="{FF2B5EF4-FFF2-40B4-BE49-F238E27FC236}">
                <a16:creationId xmlns:a16="http://schemas.microsoft.com/office/drawing/2014/main" xmlns="" id="{E9A856DB-92D9-4B47-99C7-27B6BD2F07DD}"/>
              </a:ext>
            </a:extLst>
          </p:cNvPr>
          <p:cNvSpPr txBox="1"/>
          <p:nvPr/>
        </p:nvSpPr>
        <p:spPr>
          <a:xfrm>
            <a:off x="1263883" y="3815566"/>
            <a:ext cx="10257514" cy="1951496"/>
          </a:xfrm>
          <a:prstGeom prst="rect">
            <a:avLst/>
          </a:prstGeom>
          <a:noFill/>
        </p:spPr>
        <p:txBody>
          <a:bodyPr wrap="square" rtlCol="0">
            <a:spAutoFit/>
          </a:bodyPr>
          <a:lstStyle/>
          <a:p>
            <a:pPr lvl="0" algn="just">
              <a:lnSpc>
                <a:spcPct val="150000"/>
              </a:lnSpc>
              <a:spcAft>
                <a:spcPts val="1000"/>
              </a:spcAft>
              <a:defRPr/>
            </a:pPr>
            <a:r>
              <a:rPr lang="vi-VN" sz="2800" dirty="0">
                <a:solidFill>
                  <a:prstClr val="black"/>
                </a:solidFill>
                <a:cs typeface="Arial" panose="020B0604020202020204" pitchFamily="34" charset="0"/>
              </a:rPr>
              <a:t>Nhận biết và trình bày được chức năng của các bộ phận của cơ quan tiêu hóa và chức năng của cơ quan tiêu hóa qua sự tiêu hóa thức ăn( ăn, uống, thải bã, ...) .</a:t>
            </a:r>
          </a:p>
        </p:txBody>
      </p:sp>
      <p:pic>
        <p:nvPicPr>
          <p:cNvPr id="9" name="Picture 8">
            <a:extLst>
              <a:ext uri="{FF2B5EF4-FFF2-40B4-BE49-F238E27FC236}">
                <a16:creationId xmlns:a16="http://schemas.microsoft.com/office/drawing/2014/main" xmlns="" id="{4DC3F000-C1AB-4B58-994C-2515C2D0C929}"/>
              </a:ext>
            </a:extLst>
          </p:cNvPr>
          <p:cNvPicPr>
            <a:picLocks noChangeAspect="1"/>
          </p:cNvPicPr>
          <p:nvPr/>
        </p:nvPicPr>
        <p:blipFill>
          <a:blip r:embed="rId3"/>
          <a:stretch>
            <a:fillRect/>
          </a:stretch>
        </p:blipFill>
        <p:spPr>
          <a:xfrm>
            <a:off x="556407" y="3951258"/>
            <a:ext cx="764626" cy="727133"/>
          </a:xfrm>
          <a:prstGeom prst="rect">
            <a:avLst/>
          </a:prstGeom>
        </p:spPr>
      </p:pic>
    </p:spTree>
    <p:extLst>
      <p:ext uri="{BB962C8B-B14F-4D97-AF65-F5344CB8AC3E}">
        <p14:creationId xmlns:p14="http://schemas.microsoft.com/office/powerpoint/2010/main" val="35420207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1587" y="-25771"/>
            <a:ext cx="12178668" cy="69095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srgbClr val="FFFFFF"/>
                </a:solidFill>
                <a:effectLst/>
                <a:uLnTx/>
                <a:uFillTx/>
                <a:latin typeface="等线"/>
                <a:ea typeface="等线" panose="02010600030101010101" pitchFamily="2" charset="-122"/>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13" name="Picture 2" descr="Cute cartoon thai student namaste greeting in the school uniform. Free Vector">
            <a:extLst>
              <a:ext uri="{FF2B5EF4-FFF2-40B4-BE49-F238E27FC236}">
                <a16:creationId xmlns:a16="http://schemas.microsoft.com/office/drawing/2014/main" xmlns="" id="{235807FD-DA17-49D3-88B7-7F84D663BFD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3109548" y="2145949"/>
            <a:ext cx="2600325" cy="39814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228B1453-DCF8-4583-996D-E3A991640F9A}"/>
              </a:ext>
            </a:extLst>
          </p:cNvPr>
          <p:cNvSpPr txBox="1"/>
          <p:nvPr/>
        </p:nvSpPr>
        <p:spPr>
          <a:xfrm>
            <a:off x="5420141" y="4598514"/>
            <a:ext cx="5474925" cy="1225868"/>
          </a:xfrm>
          <a:prstGeom prst="roundRect">
            <a:avLst/>
          </a:prstGeom>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Các</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khác</a:t>
            </a:r>
            <a:endPar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Lắng</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nghe</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góp</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ý - </a:t>
            </a:r>
            <a:r>
              <a:rPr kumimoji="0" lang="en-US" sz="3600" b="1"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mn-ea"/>
                <a:cs typeface="Calibri" panose="020F0502020204030204" pitchFamily="34" charset="0"/>
              </a:rPr>
              <a:t>bổ</a:t>
            </a:r>
            <a:r>
              <a:rPr kumimoji="0" lang="en-US" sz="36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rPr>
              <a:t> sung</a:t>
            </a:r>
          </a:p>
        </p:txBody>
      </p:sp>
      <p:pic>
        <p:nvPicPr>
          <p:cNvPr id="4" name="Picture 3">
            <a:extLst>
              <a:ext uri="{FF2B5EF4-FFF2-40B4-BE49-F238E27FC236}">
                <a16:creationId xmlns:a16="http://schemas.microsoft.com/office/drawing/2014/main" xmlns="" id="{C44DD32D-FCEC-4504-B0A7-7FE32DF1285D}"/>
              </a:ext>
            </a:extLst>
          </p:cNvPr>
          <p:cNvPicPr>
            <a:picLocks noChangeAspect="1"/>
          </p:cNvPicPr>
          <p:nvPr/>
        </p:nvPicPr>
        <p:blipFill>
          <a:blip r:embed="rId7"/>
          <a:stretch>
            <a:fillRect/>
          </a:stretch>
        </p:blipFill>
        <p:spPr>
          <a:xfrm>
            <a:off x="4039569" y="879249"/>
            <a:ext cx="4017612" cy="2280102"/>
          </a:xfrm>
          <a:prstGeom prst="rect">
            <a:avLst/>
          </a:prstGeom>
        </p:spPr>
      </p:pic>
    </p:spTree>
    <p:extLst>
      <p:ext uri="{BB962C8B-B14F-4D97-AF65-F5344CB8AC3E}">
        <p14:creationId xmlns:p14="http://schemas.microsoft.com/office/powerpoint/2010/main" val="12791018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B0BC6057-D5A5-4B8A-9B03-C1AA6512E5D9}"/>
              </a:ext>
            </a:extLst>
          </p:cNvPr>
          <p:cNvPicPr>
            <a:picLocks noChangeAspect="1"/>
          </p:cNvPicPr>
          <p:nvPr/>
        </p:nvPicPr>
        <p:blipFill>
          <a:blip r:embed="rId2"/>
          <a:stretch>
            <a:fillRect/>
          </a:stretch>
        </p:blipFill>
        <p:spPr>
          <a:xfrm>
            <a:off x="623887" y="833437"/>
            <a:ext cx="10710863" cy="5248449"/>
          </a:xfrm>
          <a:prstGeom prst="rect">
            <a:avLst/>
          </a:prstGeom>
        </p:spPr>
      </p:pic>
    </p:spTree>
    <p:extLst>
      <p:ext uri="{BB962C8B-B14F-4D97-AF65-F5344CB8AC3E}">
        <p14:creationId xmlns:p14="http://schemas.microsoft.com/office/powerpoint/2010/main" val="215755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04989FF-5EE0-4E7A-8C62-879D2D484A67}"/>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xmlns="" id="{BA137663-88D2-4597-A343-F3D7C0798997}"/>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C6F30268-4DA3-45C6-BA8C-98CBE7594A7D}"/>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0AE2949E-D0BF-432F-AB99-B318125D47D9}"/>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xmlns="" id="{B7876640-2EAB-4024-8835-E54BEB18F025}"/>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 name="Picture 2">
            <a:extLst>
              <a:ext uri="{FF2B5EF4-FFF2-40B4-BE49-F238E27FC236}">
                <a16:creationId xmlns:a16="http://schemas.microsoft.com/office/drawing/2014/main" xmlns="" id="{9E5D26A9-A2AC-4651-B3D7-EA07B5E891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xmlns="" id="{061EE988-C589-4FE2-A3F0-F4E62F8BFC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xmlns="" id="{5F85ECD5-EC15-4BC7-AD96-AFDFC28E1D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xmlns="" id="{0CE4029D-90F7-4D2F-90E2-5A472C5D91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96B7C2EA-0B39-49C4-A64C-C3779433923C}"/>
              </a:ext>
            </a:extLst>
          </p:cNvPr>
          <p:cNvPicPr>
            <a:picLocks noChangeAspect="1"/>
          </p:cNvPicPr>
          <p:nvPr/>
        </p:nvPicPr>
        <p:blipFill>
          <a:blip r:embed="rId3"/>
          <a:stretch>
            <a:fillRect/>
          </a:stretch>
        </p:blipFill>
        <p:spPr>
          <a:xfrm>
            <a:off x="3066849" y="283902"/>
            <a:ext cx="5524701" cy="1250770"/>
          </a:xfrm>
          <a:prstGeom prst="rect">
            <a:avLst/>
          </a:prstGeom>
        </p:spPr>
      </p:pic>
    </p:spTree>
    <p:extLst>
      <p:ext uri="{BB962C8B-B14F-4D97-AF65-F5344CB8AC3E}">
        <p14:creationId xmlns:p14="http://schemas.microsoft.com/office/powerpoint/2010/main" val="1916299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nodeType="withEffect">
                                  <p:stCondLst>
                                    <p:cond delay="1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nodeType="withEffect">
                                  <p:stCondLst>
                                    <p:cond delay="1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22" presetClass="entr" presetSubtype="8" fill="hold" nodeType="withEffect">
                                  <p:stCondLst>
                                    <p:cond delay="10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B91FCC5B-C0ED-424B-8185-B84A7CE2E7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1791" y="3182827"/>
            <a:ext cx="3629743" cy="3675173"/>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7187B28B-572A-4689-ACA9-0C108C5F4539}"/>
              </a:ext>
            </a:extLst>
          </p:cNvPr>
          <p:cNvPicPr>
            <a:picLocks noChangeAspect="1"/>
          </p:cNvPicPr>
          <p:nvPr/>
        </p:nvPicPr>
        <p:blipFill>
          <a:blip r:embed="rId3"/>
          <a:stretch>
            <a:fillRect/>
          </a:stretch>
        </p:blipFill>
        <p:spPr>
          <a:xfrm>
            <a:off x="1912098" y="0"/>
            <a:ext cx="8029128" cy="3694496"/>
          </a:xfrm>
          <a:prstGeom prst="rect">
            <a:avLst/>
          </a:prstGeom>
        </p:spPr>
      </p:pic>
    </p:spTree>
    <p:extLst>
      <p:ext uri="{BB962C8B-B14F-4D97-AF65-F5344CB8AC3E}">
        <p14:creationId xmlns:p14="http://schemas.microsoft.com/office/powerpoint/2010/main" val="3356623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l="-1000" r="-1000"/>
          </a:stretch>
        </a:blipFill>
        <a:effectLst/>
      </p:bgPr>
    </p:bg>
    <p:spTree>
      <p:nvGrpSpPr>
        <p:cNvPr id="1" name=""/>
        <p:cNvGrpSpPr/>
        <p:nvPr/>
      </p:nvGrpSpPr>
      <p:grpSpPr>
        <a:xfrm>
          <a:off x="0" y="0"/>
          <a:ext cx="0" cy="0"/>
          <a:chOff x="0" y="0"/>
          <a:chExt cx="0" cy="0"/>
        </a:xfrm>
      </p:grpSpPr>
      <p:pic>
        <p:nvPicPr>
          <p:cNvPr id="4" name="Picture 2" descr="14 Doraemoan ideas | doraemon wallpapers, doraemon cartoon, doraemon">
            <a:extLst>
              <a:ext uri="{FF2B5EF4-FFF2-40B4-BE49-F238E27FC236}">
                <a16:creationId xmlns:a16="http://schemas.microsoft.com/office/drawing/2014/main" xmlns="" id="{8EC0F089-B0D9-44BE-AAD2-BA00F562C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543423" y="2517029"/>
            <a:ext cx="4321416" cy="4264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B88ABDE0-14A1-4587-9521-85A81D468443}"/>
              </a:ext>
            </a:extLst>
          </p:cNvPr>
          <p:cNvPicPr>
            <a:picLocks noChangeAspect="1"/>
          </p:cNvPicPr>
          <p:nvPr/>
        </p:nvPicPr>
        <p:blipFill>
          <a:blip r:embed="rId4"/>
          <a:stretch>
            <a:fillRect/>
          </a:stretch>
        </p:blipFill>
        <p:spPr>
          <a:xfrm>
            <a:off x="324166" y="1097931"/>
            <a:ext cx="7334124" cy="2566638"/>
          </a:xfrm>
          <a:prstGeom prst="rect">
            <a:avLst/>
          </a:prstGeom>
        </p:spPr>
      </p:pic>
    </p:spTree>
    <p:extLst>
      <p:ext uri="{BB962C8B-B14F-4D97-AF65-F5344CB8AC3E}">
        <p14:creationId xmlns:p14="http://schemas.microsoft.com/office/powerpoint/2010/main" val="4272604763"/>
      </p:ext>
    </p:extLst>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FDD4CA-A9E1-452B-BFCA-22D90E773D90}"/>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23813" y="0"/>
            <a:ext cx="12215813" cy="6858000"/>
          </a:xfrm>
          <a:prstGeom prst="rect">
            <a:avLst/>
          </a:prstGeom>
        </p:spPr>
      </p:pic>
      <p:pic>
        <p:nvPicPr>
          <p:cNvPr id="85" name="Picture 84">
            <a:extLst>
              <a:ext uri="{FF2B5EF4-FFF2-40B4-BE49-F238E27FC236}">
                <a16:creationId xmlns:a16="http://schemas.microsoft.com/office/drawing/2014/main" xmlns="" id="{6EB0ED45-D362-47E6-9B9E-8C079FD46C41}"/>
              </a:ext>
            </a:extLst>
          </p:cNvPr>
          <p:cNvPicPr>
            <a:picLocks noChangeAspect="1"/>
          </p:cNvPicPr>
          <p:nvPr/>
        </p:nvPicPr>
        <p:blipFill>
          <a:blip r:embed="rId7"/>
          <a:stretch>
            <a:fillRect/>
          </a:stretch>
        </p:blipFill>
        <p:spPr>
          <a:xfrm rot="187559">
            <a:off x="4931412" y="-441728"/>
            <a:ext cx="8304936" cy="8304936"/>
          </a:xfrm>
          <a:prstGeom prst="rect">
            <a:avLst/>
          </a:prstGeom>
        </p:spPr>
      </p:pic>
      <p:pic>
        <p:nvPicPr>
          <p:cNvPr id="86" name="Picture 85">
            <a:extLst>
              <a:ext uri="{FF2B5EF4-FFF2-40B4-BE49-F238E27FC236}">
                <a16:creationId xmlns:a16="http://schemas.microsoft.com/office/drawing/2014/main" xmlns="" id="{73CD59DB-4B97-4529-990F-B877A9AC8E3E}"/>
              </a:ext>
            </a:extLst>
          </p:cNvPr>
          <p:cNvPicPr>
            <a:picLocks noChangeAspect="1"/>
          </p:cNvPicPr>
          <p:nvPr/>
        </p:nvPicPr>
        <p:blipFill>
          <a:blip r:embed="rId8"/>
          <a:stretch>
            <a:fillRect/>
          </a:stretch>
        </p:blipFill>
        <p:spPr>
          <a:xfrm>
            <a:off x="508723" y="1709661"/>
            <a:ext cx="6529382" cy="2432515"/>
          </a:xfrm>
          <a:prstGeom prst="rect">
            <a:avLst/>
          </a:prstGeom>
        </p:spPr>
      </p:pic>
      <p:pic>
        <p:nvPicPr>
          <p:cNvPr id="92" name="Picture 91">
            <a:extLst>
              <a:ext uri="{FF2B5EF4-FFF2-40B4-BE49-F238E27FC236}">
                <a16:creationId xmlns:a16="http://schemas.microsoft.com/office/drawing/2014/main" xmlns="" id="{A950A63E-AF72-41C5-AED0-2D5595040998}"/>
              </a:ext>
            </a:extLst>
          </p:cNvPr>
          <p:cNvPicPr>
            <a:picLocks noChangeAspect="1"/>
          </p:cNvPicPr>
          <p:nvPr/>
        </p:nvPicPr>
        <p:blipFill>
          <a:blip r:embed="rId9"/>
          <a:stretch>
            <a:fillRect/>
          </a:stretch>
        </p:blipFill>
        <p:spPr>
          <a:xfrm>
            <a:off x="547444" y="1256220"/>
            <a:ext cx="2085013" cy="999831"/>
          </a:xfrm>
          <a:prstGeom prst="rect">
            <a:avLst/>
          </a:prstGeom>
        </p:spPr>
      </p:pic>
      <p:pic>
        <p:nvPicPr>
          <p:cNvPr id="94" name="Picture 93">
            <a:extLst>
              <a:ext uri="{FF2B5EF4-FFF2-40B4-BE49-F238E27FC236}">
                <a16:creationId xmlns:a16="http://schemas.microsoft.com/office/drawing/2014/main" xmlns="" id="{6DD72B97-8F2B-4723-9F67-FD81B5B68E7B}"/>
              </a:ext>
            </a:extLst>
          </p:cNvPr>
          <p:cNvPicPr>
            <a:picLocks noChangeAspect="1"/>
          </p:cNvPicPr>
          <p:nvPr/>
        </p:nvPicPr>
        <p:blipFill>
          <a:blip r:embed="rId10"/>
          <a:stretch>
            <a:fillRect/>
          </a:stretch>
        </p:blipFill>
        <p:spPr>
          <a:xfrm>
            <a:off x="2617217" y="1286700"/>
            <a:ext cx="2093932" cy="973649"/>
          </a:xfrm>
          <a:prstGeom prst="rect">
            <a:avLst/>
          </a:prstGeom>
        </p:spPr>
      </p:pic>
      <p:pic>
        <p:nvPicPr>
          <p:cNvPr id="95" name="Picture 94">
            <a:extLst>
              <a:ext uri="{FF2B5EF4-FFF2-40B4-BE49-F238E27FC236}">
                <a16:creationId xmlns:a16="http://schemas.microsoft.com/office/drawing/2014/main" xmlns="" id="{777F623B-A4E0-4946-935C-4F7F0101F12F}"/>
              </a:ext>
            </a:extLst>
          </p:cNvPr>
          <p:cNvPicPr>
            <a:picLocks noChangeAspect="1"/>
          </p:cNvPicPr>
          <p:nvPr/>
        </p:nvPicPr>
        <p:blipFill>
          <a:blip r:embed="rId11"/>
          <a:stretch>
            <a:fillRect/>
          </a:stretch>
        </p:blipFill>
        <p:spPr>
          <a:xfrm>
            <a:off x="743439" y="1953521"/>
            <a:ext cx="6059949" cy="1944793"/>
          </a:xfrm>
          <a:prstGeom prst="rect">
            <a:avLst/>
          </a:prstGeom>
        </p:spPr>
      </p:pic>
      <p:sp>
        <p:nvSpPr>
          <p:cNvPr id="96" name="Rectangle: Rounded Corners 95">
            <a:extLst>
              <a:ext uri="{FF2B5EF4-FFF2-40B4-BE49-F238E27FC236}">
                <a16:creationId xmlns:a16="http://schemas.microsoft.com/office/drawing/2014/main" xmlns="" id="{24A388B0-06EB-4CBA-A3CA-75F080F1F933}"/>
              </a:ext>
            </a:extLst>
          </p:cNvPr>
          <p:cNvSpPr/>
          <p:nvPr/>
        </p:nvSpPr>
        <p:spPr>
          <a:xfrm>
            <a:off x="2133600" y="4570217"/>
            <a:ext cx="2456961" cy="838200"/>
          </a:xfrm>
          <a:prstGeom prst="roundRect">
            <a:avLst/>
          </a:prstGeom>
          <a:solidFill>
            <a:srgbClr val="FF5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TextBox 96">
            <a:extLst>
              <a:ext uri="{FF2B5EF4-FFF2-40B4-BE49-F238E27FC236}">
                <a16:creationId xmlns:a16="http://schemas.microsoft.com/office/drawing/2014/main" xmlns="" id="{EF9E5127-919F-42DC-BDBE-231121A785A3}"/>
              </a:ext>
            </a:extLst>
          </p:cNvPr>
          <p:cNvSpPr txBox="1"/>
          <p:nvPr/>
        </p:nvSpPr>
        <p:spPr>
          <a:xfrm>
            <a:off x="2666376" y="4731534"/>
            <a:ext cx="1391407" cy="49244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iCiel Cadena" panose="02000503000000020004" pitchFamily="50" charset="0"/>
                <a:ea typeface="+mn-ea"/>
                <a:cs typeface="+mn-cs"/>
              </a:rPr>
              <a:t>Bắt đầu</a:t>
            </a:r>
          </a:p>
        </p:txBody>
      </p:sp>
      <p:pic>
        <p:nvPicPr>
          <p:cNvPr id="98" name="ChuongCam - 9Slide.vn">
            <a:extLst>
              <a:ext uri="{FF2B5EF4-FFF2-40B4-BE49-F238E27FC236}">
                <a16:creationId xmlns:a16="http://schemas.microsoft.com/office/drawing/2014/main" xmlns="" id="{60FDDF12-4068-4DC9-8EC1-C3DBBF0745B9}"/>
              </a:ext>
            </a:extLst>
          </p:cNvPr>
          <p:cNvPicPr>
            <a:picLocks noChangeAspect="1"/>
          </p:cNvPicPr>
          <p:nvPr/>
        </p:nvPicPr>
        <p:blipFill>
          <a:blip r:embed="rId12"/>
          <a:stretch>
            <a:fillRect/>
          </a:stretch>
        </p:blipFill>
        <p:spPr>
          <a:xfrm>
            <a:off x="1647162" y="4539688"/>
            <a:ext cx="942571" cy="868729"/>
          </a:xfrm>
          <a:prstGeom prst="rect">
            <a:avLst/>
          </a:prstGeom>
        </p:spPr>
      </p:pic>
      <p:pic>
        <p:nvPicPr>
          <p:cNvPr id="99" name="Nhacnen - 9Slide.vn">
            <a:hlinkClick r:id="" action="ppaction://media"/>
            <a:extLst>
              <a:ext uri="{FF2B5EF4-FFF2-40B4-BE49-F238E27FC236}">
                <a16:creationId xmlns:a16="http://schemas.microsoft.com/office/drawing/2014/main" xmlns="" id="{97A40F43-0AD3-4435-B148-642348AB6ED7}"/>
              </a:ext>
            </a:extLst>
          </p:cNvPr>
          <p:cNvPicPr>
            <a:picLocks noChangeAspect="1"/>
          </p:cNvPicPr>
          <p:nvPr>
            <a:audioFile r:link="rId1"/>
            <p:extLst>
              <p:ext uri="{DAA4B4D4-6D71-4841-9C94-3DE7FCFB9230}">
                <p14:media xmlns:p14="http://schemas.microsoft.com/office/powerpoint/2010/main" r:embed="rId2">
                  <p14:trim st="3400"/>
                  <p14:fade in="2000"/>
                </p14:media>
              </p:ext>
            </p:extLst>
          </p:nvPr>
        </p:nvPicPr>
        <p:blipFill>
          <a:blip r:embed="rId13"/>
          <a:stretch>
            <a:fillRect/>
          </a:stretch>
        </p:blipFill>
        <p:spPr>
          <a:xfrm>
            <a:off x="-1219200" y="0"/>
            <a:ext cx="487362" cy="487362"/>
          </a:xfrm>
          <a:prstGeom prst="rect">
            <a:avLst/>
          </a:prstGeom>
        </p:spPr>
      </p:pic>
    </p:spTree>
    <p:extLst>
      <p:ext uri="{BB962C8B-B14F-4D97-AF65-F5344CB8AC3E}">
        <p14:creationId xmlns:p14="http://schemas.microsoft.com/office/powerpoint/2010/main" val="281707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14:presetBounceEnd="62000">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14:bounceEnd="62000">
                                          <p:cBhvr additive="base">
                                            <p:cTn id="9" dur="1500" fill="hold"/>
                                            <p:tgtEl>
                                              <p:spTgt spid="92"/>
                                            </p:tgtEl>
                                            <p:attrNameLst>
                                              <p:attrName>ppt_x</p:attrName>
                                            </p:attrNameLst>
                                          </p:cBhvr>
                                          <p:tavLst>
                                            <p:tav tm="0">
                                              <p:val>
                                                <p:strVal val="#ppt_x"/>
                                              </p:val>
                                            </p:tav>
                                            <p:tav tm="100000">
                                              <p:val>
                                                <p:strVal val="#ppt_x"/>
                                              </p:val>
                                            </p:tav>
                                          </p:tavLst>
                                        </p:anim>
                                        <p:anim calcmode="lin" valueType="num" p14:bounceEnd="62000">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62000">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14:bounceEnd="62000">
                                          <p:cBhvr additive="base">
                                            <p:cTn id="13" dur="1500" fill="hold"/>
                                            <p:tgtEl>
                                              <p:spTgt spid="94"/>
                                            </p:tgtEl>
                                            <p:attrNameLst>
                                              <p:attrName>ppt_x</p:attrName>
                                            </p:attrNameLst>
                                          </p:cBhvr>
                                          <p:tavLst>
                                            <p:tav tm="0">
                                              <p:val>
                                                <p:strVal val="#ppt_x"/>
                                              </p:val>
                                            </p:tav>
                                            <p:tav tm="100000">
                                              <p:val>
                                                <p:strVal val="#ppt_x"/>
                                              </p:val>
                                            </p:tav>
                                          </p:tavLst>
                                        </p:anim>
                                        <p:anim calcmode="lin" valueType="num" p14:bounceEnd="62000">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62000">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14:bounceEnd="62000">
                                          <p:cBhvr additive="base">
                                            <p:cTn id="17" dur="1500" fill="hold"/>
                                            <p:tgtEl>
                                              <p:spTgt spid="86"/>
                                            </p:tgtEl>
                                            <p:attrNameLst>
                                              <p:attrName>ppt_x</p:attrName>
                                            </p:attrNameLst>
                                          </p:cBhvr>
                                          <p:tavLst>
                                            <p:tav tm="0">
                                              <p:val>
                                                <p:strVal val="#ppt_x"/>
                                              </p:val>
                                            </p:tav>
                                            <p:tav tm="100000">
                                              <p:val>
                                                <p:strVal val="#ppt_x"/>
                                              </p:val>
                                            </p:tav>
                                          </p:tavLst>
                                        </p:anim>
                                        <p:anim calcmode="lin" valueType="num" p14:bounceEnd="62000">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14:presetBounceEnd="62000">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14:bounceEnd="62000">
                                          <p:cBhvr additive="base">
                                            <p:cTn id="21" dur="1500" fill="hold"/>
                                            <p:tgtEl>
                                              <p:spTgt spid="85"/>
                                            </p:tgtEl>
                                            <p:attrNameLst>
                                              <p:attrName>ppt_x</p:attrName>
                                            </p:attrNameLst>
                                          </p:cBhvr>
                                          <p:tavLst>
                                            <p:tav tm="0">
                                              <p:val>
                                                <p:strVal val="1+#ppt_w/2"/>
                                              </p:val>
                                            </p:tav>
                                            <p:tav tm="100000">
                                              <p:val>
                                                <p:strVal val="#ppt_x"/>
                                              </p:val>
                                            </p:tav>
                                          </p:tavLst>
                                        </p:anim>
                                        <p:anim calcmode="lin" valueType="num" p14:bounceEnd="62000">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par>
                                    <p:cTn id="31" presetID="2" presetClass="entr" presetSubtype="4" fill="hold" nodeType="withEffect" p14:presetBounceEnd="60000">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14:bounceEnd="60000">
                                          <p:cBhvr additive="base">
                                            <p:cTn id="33" dur="750" fill="hold"/>
                                            <p:tgtEl>
                                              <p:spTgt spid="98"/>
                                            </p:tgtEl>
                                            <p:attrNameLst>
                                              <p:attrName>ppt_x</p:attrName>
                                            </p:attrNameLst>
                                          </p:cBhvr>
                                          <p:tavLst>
                                            <p:tav tm="0">
                                              <p:val>
                                                <p:strVal val="#ppt_x"/>
                                              </p:val>
                                            </p:tav>
                                            <p:tav tm="100000">
                                              <p:val>
                                                <p:strVal val="#ppt_x"/>
                                              </p:val>
                                            </p:tav>
                                          </p:tavLst>
                                        </p:anim>
                                        <p:anim calcmode="lin" valueType="num" p14:bounceEnd="60000">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14:presetBounceEnd="60000">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14:bounceEnd="60000">
                                          <p:cBhvr additive="base">
                                            <p:cTn id="37" dur="750" fill="hold"/>
                                            <p:tgtEl>
                                              <p:spTgt spid="96"/>
                                            </p:tgtEl>
                                            <p:attrNameLst>
                                              <p:attrName>ppt_x</p:attrName>
                                            </p:attrNameLst>
                                          </p:cBhvr>
                                          <p:tavLst>
                                            <p:tav tm="0">
                                              <p:val>
                                                <p:strVal val="#ppt_x"/>
                                              </p:val>
                                            </p:tav>
                                            <p:tav tm="100000">
                                              <p:val>
                                                <p:strVal val="#ppt_x"/>
                                              </p:val>
                                            </p:tav>
                                          </p:tavLst>
                                        </p:anim>
                                        <p:anim calcmode="lin" valueType="num" p14:bounceEnd="60000">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14:presetBounceEnd="48000">
                                      <p:stCondLst>
                                        <p:cond delay="0"/>
                                      </p:stCondLst>
                                      <p:childTnLst>
                                        <p:animMotion origin="layout" path="M 2.08333E-6 -1.48148E-6 L 0.20156 -0.00301 " pathEditMode="relative" rAng="0" ptsTypes="AA" p14:bounceEnd="48000">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094" fill="hold"/>
                                            <p:tgtEl>
                                              <p:spTgt spid="99"/>
                                            </p:tgtEl>
                                          </p:cBhvr>
                                        </p:cmd>
                                      </p:childTnLst>
                                    </p:cTn>
                                  </p:par>
                                  <p:par>
                                    <p:cTn id="7" presetID="2" presetClass="entr" presetSubtype="4" fill="hold" nodeType="withEffect">
                                      <p:stCondLst>
                                        <p:cond delay="0"/>
                                      </p:stCondLst>
                                      <p:childTnLst>
                                        <p:set>
                                          <p:cBhvr>
                                            <p:cTn id="8" dur="1" fill="hold">
                                              <p:stCondLst>
                                                <p:cond delay="0"/>
                                              </p:stCondLst>
                                            </p:cTn>
                                            <p:tgtEl>
                                              <p:spTgt spid="92"/>
                                            </p:tgtEl>
                                            <p:attrNameLst>
                                              <p:attrName>style.visibility</p:attrName>
                                            </p:attrNameLst>
                                          </p:cBhvr>
                                          <p:to>
                                            <p:strVal val="visible"/>
                                          </p:to>
                                        </p:set>
                                        <p:anim calcmode="lin" valueType="num">
                                          <p:cBhvr additive="base">
                                            <p:cTn id="9" dur="1500" fill="hold"/>
                                            <p:tgtEl>
                                              <p:spTgt spid="92"/>
                                            </p:tgtEl>
                                            <p:attrNameLst>
                                              <p:attrName>ppt_x</p:attrName>
                                            </p:attrNameLst>
                                          </p:cBhvr>
                                          <p:tavLst>
                                            <p:tav tm="0">
                                              <p:val>
                                                <p:strVal val="#ppt_x"/>
                                              </p:val>
                                            </p:tav>
                                            <p:tav tm="100000">
                                              <p:val>
                                                <p:strVal val="#ppt_x"/>
                                              </p:val>
                                            </p:tav>
                                          </p:tavLst>
                                        </p:anim>
                                        <p:anim calcmode="lin" valueType="num">
                                          <p:cBhvr additive="base">
                                            <p:cTn id="10" dur="1500" fill="hold"/>
                                            <p:tgtEl>
                                              <p:spTgt spid="92"/>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 calcmode="lin" valueType="num">
                                          <p:cBhvr additive="base">
                                            <p:cTn id="13" dur="1500" fill="hold"/>
                                            <p:tgtEl>
                                              <p:spTgt spid="94"/>
                                            </p:tgtEl>
                                            <p:attrNameLst>
                                              <p:attrName>ppt_x</p:attrName>
                                            </p:attrNameLst>
                                          </p:cBhvr>
                                          <p:tavLst>
                                            <p:tav tm="0">
                                              <p:val>
                                                <p:strVal val="#ppt_x"/>
                                              </p:val>
                                            </p:tav>
                                            <p:tav tm="100000">
                                              <p:val>
                                                <p:strVal val="#ppt_x"/>
                                              </p:val>
                                            </p:tav>
                                          </p:tavLst>
                                        </p:anim>
                                        <p:anim calcmode="lin" valueType="num">
                                          <p:cBhvr additive="base">
                                            <p:cTn id="14" dur="1500" fill="hold"/>
                                            <p:tgtEl>
                                              <p:spTgt spid="9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6"/>
                                            </p:tgtEl>
                                            <p:attrNameLst>
                                              <p:attrName>style.visibility</p:attrName>
                                            </p:attrNameLst>
                                          </p:cBhvr>
                                          <p:to>
                                            <p:strVal val="visible"/>
                                          </p:to>
                                        </p:set>
                                        <p:anim calcmode="lin" valueType="num">
                                          <p:cBhvr additive="base">
                                            <p:cTn id="17" dur="1500" fill="hold"/>
                                            <p:tgtEl>
                                              <p:spTgt spid="86"/>
                                            </p:tgtEl>
                                            <p:attrNameLst>
                                              <p:attrName>ppt_x</p:attrName>
                                            </p:attrNameLst>
                                          </p:cBhvr>
                                          <p:tavLst>
                                            <p:tav tm="0">
                                              <p:val>
                                                <p:strVal val="#ppt_x"/>
                                              </p:val>
                                            </p:tav>
                                            <p:tav tm="100000">
                                              <p:val>
                                                <p:strVal val="#ppt_x"/>
                                              </p:val>
                                            </p:tav>
                                          </p:tavLst>
                                        </p:anim>
                                        <p:anim calcmode="lin" valueType="num">
                                          <p:cBhvr additive="base">
                                            <p:cTn id="18" dur="1500" fill="hold"/>
                                            <p:tgtEl>
                                              <p:spTgt spid="86"/>
                                            </p:tgtEl>
                                            <p:attrNameLst>
                                              <p:attrName>ppt_y</p:attrName>
                                            </p:attrNameLst>
                                          </p:cBhvr>
                                          <p:tavLst>
                                            <p:tav tm="0">
                                              <p:val>
                                                <p:strVal val="1+#ppt_h/2"/>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 calcmode="lin" valueType="num">
                                          <p:cBhvr additive="base">
                                            <p:cTn id="21" dur="1500" fill="hold"/>
                                            <p:tgtEl>
                                              <p:spTgt spid="85"/>
                                            </p:tgtEl>
                                            <p:attrNameLst>
                                              <p:attrName>ppt_x</p:attrName>
                                            </p:attrNameLst>
                                          </p:cBhvr>
                                          <p:tavLst>
                                            <p:tav tm="0">
                                              <p:val>
                                                <p:strVal val="1+#ppt_w/2"/>
                                              </p:val>
                                            </p:tav>
                                            <p:tav tm="100000">
                                              <p:val>
                                                <p:strVal val="#ppt_x"/>
                                              </p:val>
                                            </p:tav>
                                          </p:tavLst>
                                        </p:anim>
                                        <p:anim calcmode="lin" valueType="num">
                                          <p:cBhvr additive="base">
                                            <p:cTn id="22" dur="1500" fill="hold"/>
                                            <p:tgtEl>
                                              <p:spTgt spid="85"/>
                                            </p:tgtEl>
                                            <p:attrNameLst>
                                              <p:attrName>ppt_y</p:attrName>
                                            </p:attrNameLst>
                                          </p:cBhvr>
                                          <p:tavLst>
                                            <p:tav tm="0">
                                              <p:val>
                                                <p:strVal val="#ppt_y"/>
                                              </p:val>
                                            </p:tav>
                                            <p:tav tm="100000">
                                              <p:val>
                                                <p:strVal val="#ppt_y"/>
                                              </p:val>
                                            </p:tav>
                                          </p:tavLst>
                                        </p:anim>
                                      </p:childTnLst>
                                    </p:cTn>
                                  </p:par>
                                  <p:par>
                                    <p:cTn id="23" presetID="53" presetClass="entr" presetSubtype="16"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 calcmode="lin" valueType="num">
                                          <p:cBhvr>
                                            <p:cTn id="25" dur="1000" fill="hold"/>
                                            <p:tgtEl>
                                              <p:spTgt spid="85"/>
                                            </p:tgtEl>
                                            <p:attrNameLst>
                                              <p:attrName>ppt_w</p:attrName>
                                            </p:attrNameLst>
                                          </p:cBhvr>
                                          <p:tavLst>
                                            <p:tav tm="0">
                                              <p:val>
                                                <p:fltVal val="0"/>
                                              </p:val>
                                            </p:tav>
                                            <p:tav tm="100000">
                                              <p:val>
                                                <p:strVal val="#ppt_w"/>
                                              </p:val>
                                            </p:tav>
                                          </p:tavLst>
                                        </p:anim>
                                        <p:anim calcmode="lin" valueType="num">
                                          <p:cBhvr>
                                            <p:cTn id="26" dur="1000" fill="hold"/>
                                            <p:tgtEl>
                                              <p:spTgt spid="85"/>
                                            </p:tgtEl>
                                            <p:attrNameLst>
                                              <p:attrName>ppt_h</p:attrName>
                                            </p:attrNameLst>
                                          </p:cBhvr>
                                          <p:tavLst>
                                            <p:tav tm="0">
                                              <p:val>
                                                <p:fltVal val="0"/>
                                              </p:val>
                                            </p:tav>
                                            <p:tav tm="100000">
                                              <p:val>
                                                <p:strVal val="#ppt_h"/>
                                              </p:val>
                                            </p:tav>
                                          </p:tavLst>
                                        </p:anim>
                                        <p:animEffect transition="in" filter="fade">
                                          <p:cBhvr>
                                            <p:cTn id="27" dur="1000"/>
                                            <p:tgtEl>
                                              <p:spTgt spid="85"/>
                                            </p:tgtEl>
                                          </p:cBhvr>
                                        </p:animEffect>
                                      </p:childTnLst>
                                    </p:cTn>
                                  </p:par>
                                  <p:par>
                                    <p:cTn id="28" presetID="16" presetClass="entr" presetSubtype="37"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arn(outVertical)">
                                          <p:cBhvr>
                                            <p:cTn id="30" dur="1000"/>
                                            <p:tgtEl>
                                              <p:spTgt spid="95"/>
                                            </p:tgtEl>
                                          </p:cBhvr>
                                        </p:animEffect>
                                      </p:childTnLst>
                                      <p:subTnLst>
                                        <p:audio>
                                          <p:cMediaNode>
                                            <p:cTn display="0" masterRel="sameClick">
                                              <p:stCondLst>
                                                <p:cond evt="begin" delay="0">
                                                  <p:tn val="28"/>
                                                </p:cond>
                                              </p:stCondLst>
                                              <p:endCondLst>
                                                <p:cond evt="onStopAudio" delay="0">
                                                  <p:tgtEl>
                                                    <p:sldTgt/>
                                                  </p:tgtEl>
                                                </p:cond>
                                              </p:endCondLst>
                                            </p:cTn>
                                            <p:tgtEl>
                                              <p:sndTgt r:embed="rId14" name="chimes.wav"/>
                                            </p:tgtEl>
                                          </p:cMediaNode>
                                        </p:audio>
                                      </p:subTnLst>
                                    </p:cTn>
                                  </p:par>
                                  <p:par>
                                    <p:cTn id="31" presetID="2" presetClass="entr" presetSubtype="4" fill="hold" nodeType="withEffect">
                                      <p:stCondLst>
                                        <p:cond delay="0"/>
                                      </p:stCondLst>
                                      <p:childTnLst>
                                        <p:set>
                                          <p:cBhvr>
                                            <p:cTn id="32" dur="1" fill="hold">
                                              <p:stCondLst>
                                                <p:cond delay="0"/>
                                              </p:stCondLst>
                                            </p:cTn>
                                            <p:tgtEl>
                                              <p:spTgt spid="98"/>
                                            </p:tgtEl>
                                            <p:attrNameLst>
                                              <p:attrName>style.visibility</p:attrName>
                                            </p:attrNameLst>
                                          </p:cBhvr>
                                          <p:to>
                                            <p:strVal val="visible"/>
                                          </p:to>
                                        </p:set>
                                        <p:anim calcmode="lin" valueType="num">
                                          <p:cBhvr additive="base">
                                            <p:cTn id="33" dur="750" fill="hold"/>
                                            <p:tgtEl>
                                              <p:spTgt spid="98"/>
                                            </p:tgtEl>
                                            <p:attrNameLst>
                                              <p:attrName>ppt_x</p:attrName>
                                            </p:attrNameLst>
                                          </p:cBhvr>
                                          <p:tavLst>
                                            <p:tav tm="0">
                                              <p:val>
                                                <p:strVal val="#ppt_x"/>
                                              </p:val>
                                            </p:tav>
                                            <p:tav tm="100000">
                                              <p:val>
                                                <p:strVal val="#ppt_x"/>
                                              </p:val>
                                            </p:tav>
                                          </p:tavLst>
                                        </p:anim>
                                        <p:anim calcmode="lin" valueType="num">
                                          <p:cBhvr additive="base">
                                            <p:cTn id="34" dur="750" fill="hold"/>
                                            <p:tgtEl>
                                              <p:spTgt spid="9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6"/>
                                            </p:tgtEl>
                                            <p:attrNameLst>
                                              <p:attrName>style.visibility</p:attrName>
                                            </p:attrNameLst>
                                          </p:cBhvr>
                                          <p:to>
                                            <p:strVal val="visible"/>
                                          </p:to>
                                        </p:set>
                                        <p:anim calcmode="lin" valueType="num">
                                          <p:cBhvr additive="base">
                                            <p:cTn id="37" dur="750" fill="hold"/>
                                            <p:tgtEl>
                                              <p:spTgt spid="96"/>
                                            </p:tgtEl>
                                            <p:attrNameLst>
                                              <p:attrName>ppt_x</p:attrName>
                                            </p:attrNameLst>
                                          </p:cBhvr>
                                          <p:tavLst>
                                            <p:tav tm="0">
                                              <p:val>
                                                <p:strVal val="#ppt_x"/>
                                              </p:val>
                                            </p:tav>
                                            <p:tav tm="100000">
                                              <p:val>
                                                <p:strVal val="#ppt_x"/>
                                              </p:val>
                                            </p:tav>
                                          </p:tavLst>
                                        </p:anim>
                                        <p:anim calcmode="lin" valueType="num">
                                          <p:cBhvr additive="base">
                                            <p:cTn id="38" dur="750" fill="hold"/>
                                            <p:tgtEl>
                                              <p:spTgt spid="96"/>
                                            </p:tgtEl>
                                            <p:attrNameLst>
                                              <p:attrName>ppt_y</p:attrName>
                                            </p:attrNameLst>
                                          </p:cBhvr>
                                          <p:tavLst>
                                            <p:tav tm="0">
                                              <p:val>
                                                <p:strVal val="1+#ppt_h/2"/>
                                              </p:val>
                                            </p:tav>
                                            <p:tav tm="100000">
                                              <p:val>
                                                <p:strVal val="#ppt_y"/>
                                              </p:val>
                                            </p:tav>
                                          </p:tavLst>
                                        </p:anim>
                                      </p:childTnLst>
                                    </p:cTn>
                                  </p:par>
                                  <p:par>
                                    <p:cTn id="39" presetID="42" presetClass="path" presetSubtype="0" accel="2000" fill="hold" nodeType="withEffect">
                                      <p:stCondLst>
                                        <p:cond delay="0"/>
                                      </p:stCondLst>
                                      <p:childTnLst>
                                        <p:animMotion origin="layout" path="M 2.08333E-6 -1.48148E-6 L 0.20156 -0.00301 " pathEditMode="relative" rAng="0" ptsTypes="AA">
                                          <p:cBhvr>
                                            <p:cTn id="40" dur="500" fill="hold"/>
                                            <p:tgtEl>
                                              <p:spTgt spid="98"/>
                                            </p:tgtEl>
                                            <p:attrNameLst>
                                              <p:attrName>ppt_x</p:attrName>
                                              <p:attrName>ppt_y</p:attrName>
                                            </p:attrNameLst>
                                          </p:cBhvr>
                                          <p:rCtr x="10078" y="-162"/>
                                        </p:animMotion>
                                      </p:childTnLst>
                                      <p:subTnLst>
                                        <p:audio>
                                          <p:cMediaNode>
                                            <p:cTn display="0" masterRel="sameClick">
                                              <p:stCondLst>
                                                <p:cond evt="begin" delay="0">
                                                  <p:tn val="39"/>
                                                </p:cond>
                                              </p:stCondLst>
                                              <p:endCondLst>
                                                <p:cond evt="onStopAudio" delay="0">
                                                  <p:tgtEl>
                                                    <p:sldTgt/>
                                                  </p:tgtEl>
                                                </p:cond>
                                              </p:endCondLst>
                                            </p:cTn>
                                            <p:tgtEl>
                                              <p:sndTgt r:embed="rId14" name="chimes.wav"/>
                                            </p:tgtEl>
                                          </p:cMediaNode>
                                        </p:audio>
                                      </p:subTnLst>
                                    </p:cTn>
                                  </p:par>
                                  <p:par>
                                    <p:cTn id="41" presetID="22" presetClass="entr" presetSubtype="8" fill="hold" grpId="0" nodeType="withEffect">
                                      <p:stCondLst>
                                        <p:cond delay="0"/>
                                      </p:stCondLst>
                                      <p:childTnLst>
                                        <p:set>
                                          <p:cBhvr>
                                            <p:cTn id="42" dur="1" fill="hold">
                                              <p:stCondLst>
                                                <p:cond delay="0"/>
                                              </p:stCondLst>
                                            </p:cTn>
                                            <p:tgtEl>
                                              <p:spTgt spid="97"/>
                                            </p:tgtEl>
                                            <p:attrNameLst>
                                              <p:attrName>style.visibility</p:attrName>
                                            </p:attrNameLst>
                                          </p:cBhvr>
                                          <p:to>
                                            <p:strVal val="visible"/>
                                          </p:to>
                                        </p:set>
                                        <p:animEffect transition="in" filter="wipe(left)">
                                          <p:cBhvr>
                                            <p:cTn id="43"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2927" showWhenStopped="0">
                    <p:cTn id="44" repeatCount="indefinite" fill="hold" display="0">
                      <p:stCondLst>
                        <p:cond delay="indefinite"/>
                      </p:stCondLst>
                      <p:endCondLst>
                        <p:cond evt="onStopAudio" delay="0">
                          <p:tgtEl>
                            <p:sldTgt/>
                          </p:tgtEl>
                        </p:cond>
                      </p:endCondLst>
                    </p:cTn>
                    <p:tgtEl>
                      <p:spTgt spid="99"/>
                    </p:tgtEl>
                  </p:cMediaNode>
                </p:audio>
              </p:childTnLst>
            </p:cTn>
          </p:par>
        </p:tnLst>
        <p:bldLst>
          <p:bldP spid="96" grpId="0" animBg="1"/>
          <p:bldP spid="9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8483042-4AAF-4ED4-86F5-27FC9C384D43}"/>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pic>
        <p:nvPicPr>
          <p:cNvPr id="82" name="Picture 81">
            <a:extLst>
              <a:ext uri="{FF2B5EF4-FFF2-40B4-BE49-F238E27FC236}">
                <a16:creationId xmlns:a16="http://schemas.microsoft.com/office/drawing/2014/main" xmlns="" id="{C1C1992F-2DF9-408E-8B2B-246F76CCC6D3}"/>
              </a:ext>
            </a:extLst>
          </p:cNvPr>
          <p:cNvPicPr>
            <a:picLocks noChangeAspect="1"/>
          </p:cNvPicPr>
          <p:nvPr/>
        </p:nvPicPr>
        <p:blipFill>
          <a:blip r:embed="rId4"/>
          <a:stretch>
            <a:fillRect/>
          </a:stretch>
        </p:blipFill>
        <p:spPr>
          <a:xfrm>
            <a:off x="4191000" y="1477995"/>
            <a:ext cx="7657240" cy="5127180"/>
          </a:xfrm>
          <a:prstGeom prst="rect">
            <a:avLst/>
          </a:prstGeom>
        </p:spPr>
      </p:pic>
      <p:pic>
        <p:nvPicPr>
          <p:cNvPr id="73" name="Picture 72">
            <a:extLst>
              <a:ext uri="{FF2B5EF4-FFF2-40B4-BE49-F238E27FC236}">
                <a16:creationId xmlns:a16="http://schemas.microsoft.com/office/drawing/2014/main" xmlns="" id="{A48A43FB-80EC-4164-A90F-A83D61410854}"/>
              </a:ext>
            </a:extLst>
          </p:cNvPr>
          <p:cNvPicPr>
            <a:picLocks noChangeAspect="1"/>
          </p:cNvPicPr>
          <p:nvPr/>
        </p:nvPicPr>
        <p:blipFill>
          <a:blip r:embed="rId5"/>
          <a:stretch>
            <a:fillRect/>
          </a:stretch>
        </p:blipFill>
        <p:spPr>
          <a:xfrm>
            <a:off x="5505457" y="304800"/>
            <a:ext cx="4899760" cy="987549"/>
          </a:xfrm>
          <a:prstGeom prst="rect">
            <a:avLst/>
          </a:prstGeom>
        </p:spPr>
      </p:pic>
      <p:sp>
        <p:nvSpPr>
          <p:cNvPr id="75" name="TextBox 74">
            <a:extLst>
              <a:ext uri="{FF2B5EF4-FFF2-40B4-BE49-F238E27FC236}">
                <a16:creationId xmlns:a16="http://schemas.microsoft.com/office/drawing/2014/main" xmlns="" id="{99007BCE-EE95-474D-8D52-57F2F837FC19}"/>
              </a:ext>
            </a:extLst>
          </p:cNvPr>
          <p:cNvSpPr txBox="1"/>
          <p:nvPr/>
        </p:nvSpPr>
        <p:spPr>
          <a:xfrm>
            <a:off x="4789635" y="2736708"/>
            <a:ext cx="5257851"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Trò</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chơi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gồm</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3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câu</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hỏi</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trắc</a:t>
            </a:r>
            <a:r>
              <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srgbClr val="00A0E9"/>
                </a:solidFill>
                <a:effectLst/>
                <a:uLnTx/>
                <a:uFillTx/>
                <a:latin typeface="Calibri" panose="020F0502020204030204" pitchFamily="34" charset="0"/>
                <a:cs typeface="Calibri" panose="020F0502020204030204" pitchFamily="34" charset="0"/>
              </a:rPr>
              <a:t>nghiệm</a:t>
            </a:r>
            <a:endParaRPr kumimoji="0" lang="en-US" sz="2800" b="1" i="0" u="none" strike="noStrike" kern="1200" cap="none" spc="0" normalizeH="0" baseline="0" noProof="0" dirty="0">
              <a:ln>
                <a:noFill/>
              </a:ln>
              <a:solidFill>
                <a:srgbClr val="00A0E9"/>
              </a:solidFill>
              <a:effectLst/>
              <a:uLnTx/>
              <a:uFillTx/>
              <a:latin typeface="Calibri" panose="020F0502020204030204" pitchFamily="34" charset="0"/>
              <a:cs typeface="Calibri" panose="020F0502020204030204" pitchFamily="34" charset="0"/>
            </a:endParaRPr>
          </a:p>
        </p:txBody>
      </p:sp>
      <p:sp>
        <p:nvSpPr>
          <p:cNvPr id="78" name="TextBox 77">
            <a:extLst>
              <a:ext uri="{FF2B5EF4-FFF2-40B4-BE49-F238E27FC236}">
                <a16:creationId xmlns:a16="http://schemas.microsoft.com/office/drawing/2014/main" xmlns="" id="{654CC343-1D7B-4C04-A590-96E9F84E3720}"/>
              </a:ext>
            </a:extLst>
          </p:cNvPr>
          <p:cNvSpPr txBox="1"/>
          <p:nvPr/>
        </p:nvSpPr>
        <p:spPr>
          <a:xfrm>
            <a:off x="4575912" y="3427017"/>
            <a:ext cx="699911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Để trả lời, em sẽ giơ thẻ màu tương ứng với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A0E9"/>
                </a:solidFill>
                <a:effectLst/>
                <a:uLnTx/>
                <a:uFillTx/>
                <a:latin typeface="Calibri" panose="020F0502020204030204" pitchFamily="34" charset="0"/>
                <a:cs typeface="Calibri" panose="020F0502020204030204" pitchFamily="34" charset="0"/>
              </a:rPr>
              <a:t>màu đáp án:</a:t>
            </a:r>
          </a:p>
        </p:txBody>
      </p:sp>
      <p:grpSp>
        <p:nvGrpSpPr>
          <p:cNvPr id="96" name="Group 95">
            <a:extLst>
              <a:ext uri="{FF2B5EF4-FFF2-40B4-BE49-F238E27FC236}">
                <a16:creationId xmlns:a16="http://schemas.microsoft.com/office/drawing/2014/main" xmlns="" id="{1874A39E-A77B-48C4-B6D7-719B81AD5380}"/>
              </a:ext>
            </a:extLst>
          </p:cNvPr>
          <p:cNvGrpSpPr/>
          <p:nvPr/>
        </p:nvGrpSpPr>
        <p:grpSpPr>
          <a:xfrm>
            <a:off x="4648200" y="4572000"/>
            <a:ext cx="1552923" cy="954107"/>
            <a:chOff x="4648200" y="4572000"/>
            <a:chExt cx="1552923" cy="954107"/>
          </a:xfrm>
        </p:grpSpPr>
        <p:sp>
          <p:nvSpPr>
            <p:cNvPr id="83" name="Rectangle: Rounded Corners 82">
              <a:extLst>
                <a:ext uri="{FF2B5EF4-FFF2-40B4-BE49-F238E27FC236}">
                  <a16:creationId xmlns:a16="http://schemas.microsoft.com/office/drawing/2014/main" xmlns="" id="{0E57AD2F-94ED-4342-BAEB-964A653A9BC4}"/>
                </a:ext>
              </a:extLst>
            </p:cNvPr>
            <p:cNvSpPr/>
            <p:nvPr/>
          </p:nvSpPr>
          <p:spPr>
            <a:xfrm>
              <a:off x="4648200" y="4572000"/>
              <a:ext cx="1552923" cy="954107"/>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89" name="TextBox 88">
              <a:extLst>
                <a:ext uri="{FF2B5EF4-FFF2-40B4-BE49-F238E27FC236}">
                  <a16:creationId xmlns:a16="http://schemas.microsoft.com/office/drawing/2014/main" xmlns="" id="{7CED4D03-5600-462A-B55E-D17FE6EDBE60}"/>
                </a:ext>
              </a:extLst>
            </p:cNvPr>
            <p:cNvSpPr txBox="1"/>
            <p:nvPr/>
          </p:nvSpPr>
          <p:spPr>
            <a:xfrm>
              <a:off x="4990246" y="4761479"/>
              <a:ext cx="868829"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Cam</a:t>
              </a:r>
            </a:p>
          </p:txBody>
        </p:sp>
      </p:grpSp>
      <p:grpSp>
        <p:nvGrpSpPr>
          <p:cNvPr id="97" name="Group 96">
            <a:extLst>
              <a:ext uri="{FF2B5EF4-FFF2-40B4-BE49-F238E27FC236}">
                <a16:creationId xmlns:a16="http://schemas.microsoft.com/office/drawing/2014/main" xmlns="" id="{F5C7B07A-A340-4FC5-A28D-F348AAFB86F1}"/>
              </a:ext>
            </a:extLst>
          </p:cNvPr>
          <p:cNvGrpSpPr/>
          <p:nvPr/>
        </p:nvGrpSpPr>
        <p:grpSpPr>
          <a:xfrm>
            <a:off x="6365089" y="4572000"/>
            <a:ext cx="1552923" cy="954107"/>
            <a:chOff x="6365089" y="4572000"/>
            <a:chExt cx="1552923" cy="954107"/>
          </a:xfrm>
        </p:grpSpPr>
        <p:sp>
          <p:nvSpPr>
            <p:cNvPr id="84" name="Rectangle: Rounded Corners 83">
              <a:extLst>
                <a:ext uri="{FF2B5EF4-FFF2-40B4-BE49-F238E27FC236}">
                  <a16:creationId xmlns:a16="http://schemas.microsoft.com/office/drawing/2014/main" xmlns="" id="{F7350BDF-073A-481A-81FD-ABBBA01D605B}"/>
                </a:ext>
              </a:extLst>
            </p:cNvPr>
            <p:cNvSpPr/>
            <p:nvPr/>
          </p:nvSpPr>
          <p:spPr>
            <a:xfrm>
              <a:off x="6365089" y="4572000"/>
              <a:ext cx="1552923" cy="954107"/>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0" name="TextBox 89">
              <a:extLst>
                <a:ext uri="{FF2B5EF4-FFF2-40B4-BE49-F238E27FC236}">
                  <a16:creationId xmlns:a16="http://schemas.microsoft.com/office/drawing/2014/main" xmlns="" id="{689B7B8F-0869-4218-BF92-E7123E0AFF47}"/>
                </a:ext>
              </a:extLst>
            </p:cNvPr>
            <p:cNvSpPr txBox="1"/>
            <p:nvPr/>
          </p:nvSpPr>
          <p:spPr>
            <a:xfrm>
              <a:off x="6719907" y="4672044"/>
              <a:ext cx="870431"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dương</a:t>
              </a:r>
            </a:p>
          </p:txBody>
        </p:sp>
      </p:grpSp>
      <p:grpSp>
        <p:nvGrpSpPr>
          <p:cNvPr id="98" name="Group 97">
            <a:extLst>
              <a:ext uri="{FF2B5EF4-FFF2-40B4-BE49-F238E27FC236}">
                <a16:creationId xmlns:a16="http://schemas.microsoft.com/office/drawing/2014/main" xmlns="" id="{04A1F501-4ABC-4EFD-9A60-D1C3033105E1}"/>
              </a:ext>
            </a:extLst>
          </p:cNvPr>
          <p:cNvGrpSpPr/>
          <p:nvPr/>
        </p:nvGrpSpPr>
        <p:grpSpPr>
          <a:xfrm>
            <a:off x="8081978" y="4572000"/>
            <a:ext cx="1552923" cy="954107"/>
            <a:chOff x="8081978" y="4572000"/>
            <a:chExt cx="1552923" cy="954107"/>
          </a:xfrm>
        </p:grpSpPr>
        <p:sp>
          <p:nvSpPr>
            <p:cNvPr id="85" name="Rectangle: Rounded Corners 84">
              <a:extLst>
                <a:ext uri="{FF2B5EF4-FFF2-40B4-BE49-F238E27FC236}">
                  <a16:creationId xmlns:a16="http://schemas.microsoft.com/office/drawing/2014/main" xmlns="" id="{E1527A35-61C3-49EC-8178-056761ED2D86}"/>
                </a:ext>
              </a:extLst>
            </p:cNvPr>
            <p:cNvSpPr/>
            <p:nvPr/>
          </p:nvSpPr>
          <p:spPr>
            <a:xfrm>
              <a:off x="8081978" y="4572000"/>
              <a:ext cx="1552923" cy="954107"/>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xmlns="" id="{9DC425B9-F398-43A8-BD9D-023DD0061CAC}"/>
                </a:ext>
              </a:extLst>
            </p:cNvPr>
            <p:cNvSpPr txBox="1"/>
            <p:nvPr/>
          </p:nvSpPr>
          <p:spPr>
            <a:xfrm>
              <a:off x="8529860" y="4672044"/>
              <a:ext cx="652423" cy="738664"/>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Xanh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lá</a:t>
              </a:r>
            </a:p>
          </p:txBody>
        </p:sp>
      </p:grpSp>
      <p:grpSp>
        <p:nvGrpSpPr>
          <p:cNvPr id="99" name="Group 98">
            <a:extLst>
              <a:ext uri="{FF2B5EF4-FFF2-40B4-BE49-F238E27FC236}">
                <a16:creationId xmlns:a16="http://schemas.microsoft.com/office/drawing/2014/main" xmlns="" id="{A9F6D6F4-A214-4F08-B79C-3321773AC747}"/>
              </a:ext>
            </a:extLst>
          </p:cNvPr>
          <p:cNvGrpSpPr/>
          <p:nvPr/>
        </p:nvGrpSpPr>
        <p:grpSpPr>
          <a:xfrm>
            <a:off x="9798867" y="4572000"/>
            <a:ext cx="1552923" cy="954107"/>
            <a:chOff x="9798867" y="4572000"/>
            <a:chExt cx="1552923" cy="954107"/>
          </a:xfrm>
        </p:grpSpPr>
        <p:sp>
          <p:nvSpPr>
            <p:cNvPr id="86" name="Rectangle: Rounded Corners 85">
              <a:extLst>
                <a:ext uri="{FF2B5EF4-FFF2-40B4-BE49-F238E27FC236}">
                  <a16:creationId xmlns:a16="http://schemas.microsoft.com/office/drawing/2014/main" xmlns="" id="{4E9F5C83-FEFA-4251-9B94-714B7FC8D493}"/>
                </a:ext>
              </a:extLst>
            </p:cNvPr>
            <p:cNvSpPr/>
            <p:nvPr/>
          </p:nvSpPr>
          <p:spPr>
            <a:xfrm>
              <a:off x="9798867" y="4572000"/>
              <a:ext cx="1552923" cy="954107"/>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94" name="TextBox 93">
              <a:extLst>
                <a:ext uri="{FF2B5EF4-FFF2-40B4-BE49-F238E27FC236}">
                  <a16:creationId xmlns:a16="http://schemas.microsoft.com/office/drawing/2014/main" xmlns="" id="{B2323BC0-2B71-4E70-B542-6EF0A07065A5}"/>
                </a:ext>
              </a:extLst>
            </p:cNvPr>
            <p:cNvSpPr txBox="1"/>
            <p:nvPr/>
          </p:nvSpPr>
          <p:spPr>
            <a:xfrm>
              <a:off x="10329981" y="4772054"/>
              <a:ext cx="548227"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Đỏ</a:t>
              </a:r>
            </a:p>
          </p:txBody>
        </p:sp>
      </p:grpSp>
      <p:sp>
        <p:nvSpPr>
          <p:cNvPr id="95" name="TextBox 94">
            <a:extLst>
              <a:ext uri="{FF2B5EF4-FFF2-40B4-BE49-F238E27FC236}">
                <a16:creationId xmlns:a16="http://schemas.microsoft.com/office/drawing/2014/main" xmlns="" id="{806C6907-6F3F-4076-9E0A-D88C210EB6B2}"/>
              </a:ext>
            </a:extLst>
          </p:cNvPr>
          <p:cNvSpPr txBox="1"/>
          <p:nvPr/>
        </p:nvSpPr>
        <p:spPr>
          <a:xfrm>
            <a:off x="5012162" y="5757863"/>
            <a:ext cx="6014916"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thời</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gian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1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phút</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để</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chuẩn</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bị</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thẻ</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màu</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20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nhé</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pic>
        <p:nvPicPr>
          <p:cNvPr id="100" name="Picture 99">
            <a:extLst>
              <a:ext uri="{FF2B5EF4-FFF2-40B4-BE49-F238E27FC236}">
                <a16:creationId xmlns:a16="http://schemas.microsoft.com/office/drawing/2014/main" xmlns="" id="{E3DFA045-2B35-4790-916E-B005E7C7C554}"/>
              </a:ext>
            </a:extLst>
          </p:cNvPr>
          <p:cNvPicPr>
            <a:picLocks noChangeAspect="1"/>
          </p:cNvPicPr>
          <p:nvPr/>
        </p:nvPicPr>
        <p:blipFill>
          <a:blip r:embed="rId6"/>
          <a:stretch>
            <a:fillRect/>
          </a:stretch>
        </p:blipFill>
        <p:spPr>
          <a:xfrm>
            <a:off x="266758" y="234871"/>
            <a:ext cx="3694756" cy="1630242"/>
          </a:xfrm>
          <a:prstGeom prst="rect">
            <a:avLst/>
          </a:prstGeom>
        </p:spPr>
      </p:pic>
      <p:pic>
        <p:nvPicPr>
          <p:cNvPr id="102" name="Picture 101">
            <a:extLst>
              <a:ext uri="{FF2B5EF4-FFF2-40B4-BE49-F238E27FC236}">
                <a16:creationId xmlns:a16="http://schemas.microsoft.com/office/drawing/2014/main" xmlns="" id="{841A18C3-C6B1-47FF-A8CF-B6D33F8CEB6E}"/>
              </a:ext>
            </a:extLst>
          </p:cNvPr>
          <p:cNvPicPr>
            <a:picLocks noChangeAspect="1"/>
          </p:cNvPicPr>
          <p:nvPr/>
        </p:nvPicPr>
        <p:blipFill>
          <a:blip r:embed="rId7"/>
          <a:stretch>
            <a:fillRect/>
          </a:stretch>
        </p:blipFill>
        <p:spPr>
          <a:xfrm>
            <a:off x="498585" y="2082030"/>
            <a:ext cx="4187637" cy="4523145"/>
          </a:xfrm>
          <a:prstGeom prst="rect">
            <a:avLst/>
          </a:prstGeom>
        </p:spPr>
      </p:pic>
    </p:spTree>
    <p:extLst>
      <p:ext uri="{BB962C8B-B14F-4D97-AF65-F5344CB8AC3E}">
        <p14:creationId xmlns:p14="http://schemas.microsoft.com/office/powerpoint/2010/main" val="340445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14:presetBounceEnd="63000">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14:bounceEnd="63000">
                                          <p:cBhvr additive="base">
                                            <p:cTn id="7" dur="1000" fill="hold"/>
                                            <p:tgtEl>
                                              <p:spTgt spid="102"/>
                                            </p:tgtEl>
                                            <p:attrNameLst>
                                              <p:attrName>ppt_x</p:attrName>
                                            </p:attrNameLst>
                                          </p:cBhvr>
                                          <p:tavLst>
                                            <p:tav tm="0">
                                              <p:val>
                                                <p:strVal val="0-#ppt_w/2"/>
                                              </p:val>
                                            </p:tav>
                                            <p:tav tm="100000">
                                              <p:val>
                                                <p:strVal val="#ppt_x"/>
                                              </p:val>
                                            </p:tav>
                                          </p:tavLst>
                                        </p:anim>
                                        <p:anim calcmode="lin" valueType="num" p14:bounceEnd="63000">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3000">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14:bounceEnd="63000">
                                          <p:cBhvr additive="base">
                                            <p:cTn id="11" dur="1000" fill="hold"/>
                                            <p:tgtEl>
                                              <p:spTgt spid="73"/>
                                            </p:tgtEl>
                                            <p:attrNameLst>
                                              <p:attrName>ppt_x</p:attrName>
                                            </p:attrNameLst>
                                          </p:cBhvr>
                                          <p:tavLst>
                                            <p:tav tm="0">
                                              <p:val>
                                                <p:strVal val="#ppt_x"/>
                                              </p:val>
                                            </p:tav>
                                            <p:tav tm="100000">
                                              <p:val>
                                                <p:strVal val="#ppt_x"/>
                                              </p:val>
                                            </p:tav>
                                          </p:tavLst>
                                        </p:anim>
                                        <p:anim calcmode="lin" valueType="num" p14:bounceEnd="63000">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3000">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14:bounceEnd="63000">
                                          <p:cBhvr additive="base">
                                            <p:cTn id="15" dur="1000" fill="hold"/>
                                            <p:tgtEl>
                                              <p:spTgt spid="82"/>
                                            </p:tgtEl>
                                            <p:attrNameLst>
                                              <p:attrName>ppt_x</p:attrName>
                                            </p:attrNameLst>
                                          </p:cBhvr>
                                          <p:tavLst>
                                            <p:tav tm="0">
                                              <p:val>
                                                <p:strVal val="#ppt_x"/>
                                              </p:val>
                                            </p:tav>
                                            <p:tav tm="100000">
                                              <p:val>
                                                <p:strVal val="#ppt_x"/>
                                              </p:val>
                                            </p:tav>
                                          </p:tavLst>
                                        </p:anim>
                                        <p:anim calcmode="lin" valueType="num" p14:bounceEnd="63000">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1000" fill="hold"/>
                                            <p:tgtEl>
                                              <p:spTgt spid="102"/>
                                            </p:tgtEl>
                                            <p:attrNameLst>
                                              <p:attrName>ppt_x</p:attrName>
                                            </p:attrNameLst>
                                          </p:cBhvr>
                                          <p:tavLst>
                                            <p:tav tm="0">
                                              <p:val>
                                                <p:strVal val="0-#ppt_w/2"/>
                                              </p:val>
                                            </p:tav>
                                            <p:tav tm="100000">
                                              <p:val>
                                                <p:strVal val="#ppt_x"/>
                                              </p:val>
                                            </p:tav>
                                          </p:tavLst>
                                        </p:anim>
                                        <p:anim calcmode="lin" valueType="num">
                                          <p:cBhvr additive="base">
                                            <p:cTn id="8" dur="10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1000" fill="hold"/>
                                            <p:tgtEl>
                                              <p:spTgt spid="73"/>
                                            </p:tgtEl>
                                            <p:attrNameLst>
                                              <p:attrName>ppt_x</p:attrName>
                                            </p:attrNameLst>
                                          </p:cBhvr>
                                          <p:tavLst>
                                            <p:tav tm="0">
                                              <p:val>
                                                <p:strVal val="#ppt_x"/>
                                              </p:val>
                                            </p:tav>
                                            <p:tav tm="100000">
                                              <p:val>
                                                <p:strVal val="#ppt_x"/>
                                              </p:val>
                                            </p:tav>
                                          </p:tavLst>
                                        </p:anim>
                                        <p:anim calcmode="lin" valueType="num">
                                          <p:cBhvr additive="base">
                                            <p:cTn id="12" dur="1000" fill="hold"/>
                                            <p:tgtEl>
                                              <p:spTgt spid="73"/>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1000" fill="hold"/>
                                            <p:tgtEl>
                                              <p:spTgt spid="82"/>
                                            </p:tgtEl>
                                            <p:attrNameLst>
                                              <p:attrName>ppt_x</p:attrName>
                                            </p:attrNameLst>
                                          </p:cBhvr>
                                          <p:tavLst>
                                            <p:tav tm="0">
                                              <p:val>
                                                <p:strVal val="#ppt_x"/>
                                              </p:val>
                                            </p:tav>
                                            <p:tav tm="100000">
                                              <p:val>
                                                <p:strVal val="#ppt_x"/>
                                              </p:val>
                                            </p:tav>
                                          </p:tavLst>
                                        </p:anim>
                                        <p:anim calcmode="lin" valueType="num">
                                          <p:cBhvr additive="base">
                                            <p:cTn id="16" dur="10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5"/>
                                            </p:tgtEl>
                                            <p:attrNameLst>
                                              <p:attrName>style.visibility</p:attrName>
                                            </p:attrNameLst>
                                          </p:cBhvr>
                                          <p:to>
                                            <p:strVal val="visible"/>
                                          </p:to>
                                        </p:set>
                                        <p:animEffect transition="in" filter="fade">
                                          <p:cBhvr>
                                            <p:cTn id="21" dur="500"/>
                                            <p:tgtEl>
                                              <p:spTgt spid="7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8"/>
                                            </p:tgtEl>
                                            <p:attrNameLst>
                                              <p:attrName>style.visibility</p:attrName>
                                            </p:attrNameLst>
                                          </p:cBhvr>
                                          <p:to>
                                            <p:strVal val="visible"/>
                                          </p:to>
                                        </p:set>
                                        <p:animEffect transition="in" filter="fade">
                                          <p:cBhvr>
                                            <p:cTn id="25" dur="500"/>
                                            <p:tgtEl>
                                              <p:spTgt spid="7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96"/>
                                            </p:tgtEl>
                                            <p:attrNameLst>
                                              <p:attrName>style.visibility</p:attrName>
                                            </p:attrNameLst>
                                          </p:cBhvr>
                                          <p:to>
                                            <p:strVal val="visible"/>
                                          </p:to>
                                        </p:set>
                                        <p:anim calcmode="lin" valueType="num">
                                          <p:cBhvr>
                                            <p:cTn id="30" dur="500" fill="hold"/>
                                            <p:tgtEl>
                                              <p:spTgt spid="96"/>
                                            </p:tgtEl>
                                            <p:attrNameLst>
                                              <p:attrName>ppt_w</p:attrName>
                                            </p:attrNameLst>
                                          </p:cBhvr>
                                          <p:tavLst>
                                            <p:tav tm="0">
                                              <p:val>
                                                <p:fltVal val="0"/>
                                              </p:val>
                                            </p:tav>
                                            <p:tav tm="100000">
                                              <p:val>
                                                <p:strVal val="#ppt_w"/>
                                              </p:val>
                                            </p:tav>
                                          </p:tavLst>
                                        </p:anim>
                                        <p:anim calcmode="lin" valueType="num">
                                          <p:cBhvr>
                                            <p:cTn id="31" dur="500" fill="hold"/>
                                            <p:tgtEl>
                                              <p:spTgt spid="96"/>
                                            </p:tgtEl>
                                            <p:attrNameLst>
                                              <p:attrName>ppt_h</p:attrName>
                                            </p:attrNameLst>
                                          </p:cBhvr>
                                          <p:tavLst>
                                            <p:tav tm="0">
                                              <p:val>
                                                <p:fltVal val="0"/>
                                              </p:val>
                                            </p:tav>
                                            <p:tav tm="100000">
                                              <p:val>
                                                <p:strVal val="#ppt_h"/>
                                              </p:val>
                                            </p:tav>
                                          </p:tavLst>
                                        </p:anim>
                                        <p:animEffect transition="in" filter="fade">
                                          <p:cBhvr>
                                            <p:cTn id="32" dur="500"/>
                                            <p:tgtEl>
                                              <p:spTgt spid="96"/>
                                            </p:tgtEl>
                                          </p:cBhvr>
                                        </p:animEffect>
                                      </p:childTnLst>
                                    </p:cTn>
                                  </p:par>
                                </p:childTnLst>
                              </p:cTn>
                            </p:par>
                            <p:par>
                              <p:cTn id="33" fill="hold">
                                <p:stCondLst>
                                  <p:cond delay="500"/>
                                </p:stCondLst>
                                <p:childTnLst>
                                  <p:par>
                                    <p:cTn id="34" presetID="53" presetClass="entr" presetSubtype="16" fill="hold" nodeType="afterEffect">
                                      <p:stCondLst>
                                        <p:cond delay="0"/>
                                      </p:stCondLst>
                                      <p:childTnLst>
                                        <p:set>
                                          <p:cBhvr>
                                            <p:cTn id="35" dur="1" fill="hold">
                                              <p:stCondLst>
                                                <p:cond delay="0"/>
                                              </p:stCondLst>
                                            </p:cTn>
                                            <p:tgtEl>
                                              <p:spTgt spid="97"/>
                                            </p:tgtEl>
                                            <p:attrNameLst>
                                              <p:attrName>style.visibility</p:attrName>
                                            </p:attrNameLst>
                                          </p:cBhvr>
                                          <p:to>
                                            <p:strVal val="visible"/>
                                          </p:to>
                                        </p:set>
                                        <p:anim calcmode="lin" valueType="num">
                                          <p:cBhvr>
                                            <p:cTn id="36" dur="500" fill="hold"/>
                                            <p:tgtEl>
                                              <p:spTgt spid="97"/>
                                            </p:tgtEl>
                                            <p:attrNameLst>
                                              <p:attrName>ppt_w</p:attrName>
                                            </p:attrNameLst>
                                          </p:cBhvr>
                                          <p:tavLst>
                                            <p:tav tm="0">
                                              <p:val>
                                                <p:fltVal val="0"/>
                                              </p:val>
                                            </p:tav>
                                            <p:tav tm="100000">
                                              <p:val>
                                                <p:strVal val="#ppt_w"/>
                                              </p:val>
                                            </p:tav>
                                          </p:tavLst>
                                        </p:anim>
                                        <p:anim calcmode="lin" valueType="num">
                                          <p:cBhvr>
                                            <p:cTn id="37" dur="500" fill="hold"/>
                                            <p:tgtEl>
                                              <p:spTgt spid="97"/>
                                            </p:tgtEl>
                                            <p:attrNameLst>
                                              <p:attrName>ppt_h</p:attrName>
                                            </p:attrNameLst>
                                          </p:cBhvr>
                                          <p:tavLst>
                                            <p:tav tm="0">
                                              <p:val>
                                                <p:fltVal val="0"/>
                                              </p:val>
                                            </p:tav>
                                            <p:tav tm="100000">
                                              <p:val>
                                                <p:strVal val="#ppt_h"/>
                                              </p:val>
                                            </p:tav>
                                          </p:tavLst>
                                        </p:anim>
                                        <p:animEffect transition="in" filter="fade">
                                          <p:cBhvr>
                                            <p:cTn id="38" dur="500"/>
                                            <p:tgtEl>
                                              <p:spTgt spid="97"/>
                                            </p:tgtEl>
                                          </p:cBhvr>
                                        </p:animEffect>
                                      </p:childTnLst>
                                    </p:cTn>
                                  </p:par>
                                </p:childTnLst>
                              </p:cTn>
                            </p:par>
                            <p:par>
                              <p:cTn id="39" fill="hold">
                                <p:stCondLst>
                                  <p:cond delay="1000"/>
                                </p:stCondLst>
                                <p:childTnLst>
                                  <p:par>
                                    <p:cTn id="40" presetID="53" presetClass="entr" presetSubtype="16" fill="hold" nodeType="afterEffect">
                                      <p:stCondLst>
                                        <p:cond delay="0"/>
                                      </p:stCondLst>
                                      <p:childTnLst>
                                        <p:set>
                                          <p:cBhvr>
                                            <p:cTn id="41" dur="1" fill="hold">
                                              <p:stCondLst>
                                                <p:cond delay="0"/>
                                              </p:stCondLst>
                                            </p:cTn>
                                            <p:tgtEl>
                                              <p:spTgt spid="98"/>
                                            </p:tgtEl>
                                            <p:attrNameLst>
                                              <p:attrName>style.visibility</p:attrName>
                                            </p:attrNameLst>
                                          </p:cBhvr>
                                          <p:to>
                                            <p:strVal val="visible"/>
                                          </p:to>
                                        </p:set>
                                        <p:anim calcmode="lin" valueType="num">
                                          <p:cBhvr>
                                            <p:cTn id="42" dur="500" fill="hold"/>
                                            <p:tgtEl>
                                              <p:spTgt spid="98"/>
                                            </p:tgtEl>
                                            <p:attrNameLst>
                                              <p:attrName>ppt_w</p:attrName>
                                            </p:attrNameLst>
                                          </p:cBhvr>
                                          <p:tavLst>
                                            <p:tav tm="0">
                                              <p:val>
                                                <p:fltVal val="0"/>
                                              </p:val>
                                            </p:tav>
                                            <p:tav tm="100000">
                                              <p:val>
                                                <p:strVal val="#ppt_w"/>
                                              </p:val>
                                            </p:tav>
                                          </p:tavLst>
                                        </p:anim>
                                        <p:anim calcmode="lin" valueType="num">
                                          <p:cBhvr>
                                            <p:cTn id="43" dur="500" fill="hold"/>
                                            <p:tgtEl>
                                              <p:spTgt spid="98"/>
                                            </p:tgtEl>
                                            <p:attrNameLst>
                                              <p:attrName>ppt_h</p:attrName>
                                            </p:attrNameLst>
                                          </p:cBhvr>
                                          <p:tavLst>
                                            <p:tav tm="0">
                                              <p:val>
                                                <p:fltVal val="0"/>
                                              </p:val>
                                            </p:tav>
                                            <p:tav tm="100000">
                                              <p:val>
                                                <p:strVal val="#ppt_h"/>
                                              </p:val>
                                            </p:tav>
                                          </p:tavLst>
                                        </p:anim>
                                        <p:animEffect transition="in" filter="fade">
                                          <p:cBhvr>
                                            <p:cTn id="44" dur="500"/>
                                            <p:tgtEl>
                                              <p:spTgt spid="9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99"/>
                                            </p:tgtEl>
                                            <p:attrNameLst>
                                              <p:attrName>style.visibility</p:attrName>
                                            </p:attrNameLst>
                                          </p:cBhvr>
                                          <p:to>
                                            <p:strVal val="visible"/>
                                          </p:to>
                                        </p:set>
                                        <p:anim calcmode="lin" valueType="num">
                                          <p:cBhvr>
                                            <p:cTn id="48" dur="500" fill="hold"/>
                                            <p:tgtEl>
                                              <p:spTgt spid="99"/>
                                            </p:tgtEl>
                                            <p:attrNameLst>
                                              <p:attrName>ppt_w</p:attrName>
                                            </p:attrNameLst>
                                          </p:cBhvr>
                                          <p:tavLst>
                                            <p:tav tm="0">
                                              <p:val>
                                                <p:fltVal val="0"/>
                                              </p:val>
                                            </p:tav>
                                            <p:tav tm="100000">
                                              <p:val>
                                                <p:strVal val="#ppt_w"/>
                                              </p:val>
                                            </p:tav>
                                          </p:tavLst>
                                        </p:anim>
                                        <p:anim calcmode="lin" valueType="num">
                                          <p:cBhvr>
                                            <p:cTn id="49" dur="500" fill="hold"/>
                                            <p:tgtEl>
                                              <p:spTgt spid="99"/>
                                            </p:tgtEl>
                                            <p:attrNameLst>
                                              <p:attrName>ppt_h</p:attrName>
                                            </p:attrNameLst>
                                          </p:cBhvr>
                                          <p:tavLst>
                                            <p:tav tm="0">
                                              <p:val>
                                                <p:fltVal val="0"/>
                                              </p:val>
                                            </p:tav>
                                            <p:tav tm="100000">
                                              <p:val>
                                                <p:strVal val="#ppt_h"/>
                                              </p:val>
                                            </p:tav>
                                          </p:tavLst>
                                        </p:anim>
                                        <p:animEffect transition="in" filter="fade">
                                          <p:cBhvr>
                                            <p:cTn id="50" dur="500"/>
                                            <p:tgtEl>
                                              <p:spTgt spid="9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5"/>
                                            </p:tgtEl>
                                            <p:attrNameLst>
                                              <p:attrName>style.visibility</p:attrName>
                                            </p:attrNameLst>
                                          </p:cBhvr>
                                          <p:to>
                                            <p:strVal val="visible"/>
                                          </p:to>
                                        </p:set>
                                        <p:animEffect transition="in" filter="fade">
                                          <p:cBhvr>
                                            <p:cTn id="55"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8" grpId="0"/>
          <p:bldP spid="95"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gan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tim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thận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hậu môn</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Cơ quan tiêu hóa gồm: Miệng, thực quản, dạ dày, ruột non, ruột già và....</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4800" y="152464"/>
            <a:ext cx="4047896" cy="2332308"/>
            <a:chOff x="-4114800" y="152464"/>
            <a:chExt cx="4047896" cy="2332308"/>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a:stretch>
              <a:fillRect/>
            </a:stretch>
          </p:blipFill>
          <p:spPr>
            <a:xfrm flipH="1">
              <a:off x="-4114800" y="152464"/>
              <a:ext cx="1961824" cy="2332308"/>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Mình thích màu này!</a:t>
              </a:r>
              <a:endParaRPr kumimoji="0" lang="en-US" sz="9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6080058" y="5075962"/>
                <a:ext cx="5354174"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iCiel Cadena" panose="02000503000000020004" pitchFamily="50" charset="0"/>
                    <a:ea typeface="+mn-ea"/>
                    <a:cs typeface="+mn-cs"/>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172" name="AmthanhThua">
            <a:hlinkClick r:id="" action="ppaction://media"/>
            <a:extLst>
              <a:ext uri="{FF2B5EF4-FFF2-40B4-BE49-F238E27FC236}">
                <a16:creationId xmlns:a16="http://schemas.microsoft.com/office/drawing/2014/main" xmlns="" id="{C6E2AE9C-62B9-42F0-91AA-6B1C228D416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173" name="nhacthang">
            <a:hlinkClick r:id="" action="ppaction://media"/>
            <a:extLst>
              <a:ext uri="{FF2B5EF4-FFF2-40B4-BE49-F238E27FC236}">
                <a16:creationId xmlns:a16="http://schemas.microsoft.com/office/drawing/2014/main" xmlns="" id="{FC787D35-EA2C-4933-A0FB-01D7CBF464D0}"/>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3438018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14:presetBounceEnd="65000">
                                      <p:stCondLst>
                                        <p:cond delay="0"/>
                                      </p:stCondLst>
                                      <p:childTnLst>
                                        <p:animMotion origin="layout" path="M 4.375E-6 3.7037E-7 L 0.34882 0.0412 " pathEditMode="relative" rAng="0" ptsTypes="AA" p14:bounceEnd="65000">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14:presetBounceEnd="55000">
                                      <p:stCondLst>
                                        <p:cond delay="0"/>
                                      </p:stCondLst>
                                      <p:childTnLst>
                                        <p:animMotion origin="layout" path="M 1.45833E-6 4.07407E-6 L 0.58854 0.0581 " pathEditMode="relative" rAng="0" ptsTypes="AA" p14:bounceEnd="55000">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14:presetBounceEnd="57000">
                                      <p:stCondLst>
                                        <p:cond delay="0"/>
                                      </p:stCondLst>
                                      <p:childTnLst>
                                        <p:animMotion origin="layout" path="M 1.45833E-6 4.07407E-6 L 0.60325 0.0581 " pathEditMode="relative" rAng="0" ptsTypes="AA" p14:bounceEnd="57000">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3432" fill="hold"/>
                                            <p:tgtEl>
                                              <p:spTgt spid="173"/>
                                            </p:tgtEl>
                                          </p:cBhvr>
                                        </p:cmd>
                                      </p:childTnLst>
                                    </p:cTn>
                                  </p:par>
                                  <p:par>
                                    <p:cTn id="50" presetID="10" presetClass="exit" presetSubtype="0" fill="hold" nodeType="with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9"/>
                                            </p:tgtEl>
                                          </p:cBhvr>
                                        </p:animEffect>
                                        <p:set>
                                          <p:cBhvr>
                                            <p:cTn id="55" dur="1" fill="hold">
                                              <p:stCondLst>
                                                <p:cond delay="499"/>
                                              </p:stCondLst>
                                            </p:cTn>
                                            <p:tgtEl>
                                              <p:spTgt spid="29"/>
                                            </p:tgtEl>
                                            <p:attrNameLst>
                                              <p:attrName>style.visibility</p:attrName>
                                            </p:attrNameLst>
                                          </p:cBhvr>
                                          <p:to>
                                            <p:strVal val="hidden"/>
                                          </p:to>
                                        </p:set>
                                      </p:childTnLst>
                                    </p:cTn>
                                  </p:par>
                                  <p:par>
                                    <p:cTn id="56" presetID="42" presetClass="path" presetSubtype="0" fill="hold" nodeType="withEffect">
                                      <p:stCondLst>
                                        <p:cond delay="0"/>
                                      </p:stCondLst>
                                      <p:childTnLst>
                                        <p:animMotion origin="layout" path="M 4.375E-6 3.7037E-7 L 0.34882 0.0412 " pathEditMode="relative" rAng="0" ptsTypes="AA">
                                          <p:cBhvr>
                                            <p:cTn id="57" dur="1500" fill="hold"/>
                                            <p:tgtEl>
                                              <p:spTgt spid="26"/>
                                            </p:tgtEl>
                                            <p:attrNameLst>
                                              <p:attrName>ppt_x</p:attrName>
                                              <p:attrName>ppt_y</p:attrName>
                                            </p:attrNameLst>
                                          </p:cBhvr>
                                          <p:rCtr x="17435" y="2060"/>
                                        </p:animMotion>
                                      </p:childTnLst>
                                    </p:cTn>
                                  </p:par>
                                  <p:par>
                                    <p:cTn id="58" presetID="10" presetClass="exit" presetSubtype="0" fill="hold"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19"/>
                                            </p:tgtEl>
                                          </p:cBhvr>
                                        </p:animEffect>
                                        <p:set>
                                          <p:cBhvr>
                                            <p:cTn id="63" dur="1" fill="hold">
                                              <p:stCondLst>
                                                <p:cond delay="499"/>
                                              </p:stCondLst>
                                            </p:cTn>
                                            <p:tgtEl>
                                              <p:spTgt spid="11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16"/>
                                            </p:tgtEl>
                                          </p:cBhvr>
                                        </p:animEffect>
                                        <p:set>
                                          <p:cBhvr>
                                            <p:cTn id="69" dur="1" fill="hold">
                                              <p:stCondLst>
                                                <p:cond delay="499"/>
                                              </p:stCondLst>
                                            </p:cTn>
                                            <p:tgtEl>
                                              <p:spTgt spid="116"/>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20"/>
                                            </p:tgtEl>
                                          </p:cBhvr>
                                        </p:animEffect>
                                        <p:set>
                                          <p:cBhvr>
                                            <p:cTn id="7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6" restart="whenNotActive" fill="hold" evtFilter="cancelBubble" nodeType="interactiveSeq">
                    <p:stCondLst>
                      <p:cond evt="onClick" delay="0">
                        <p:tgtEl>
                          <p:spTgt spid="119"/>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afterEffect">
                                      <p:stCondLst>
                                        <p:cond delay="0"/>
                                      </p:stCondLst>
                                      <p:childTnLst>
                                        <p:cmd type="call" cmd="playFrom(0.0)">
                                          <p:cBhvr>
                                            <p:cTn id="80" dur="4995" fill="hold"/>
                                            <p:tgtEl>
                                              <p:spTgt spid="172"/>
                                            </p:tgtEl>
                                          </p:cBhvr>
                                        </p:cmd>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42" presetClass="path" presetSubtype="0" fill="hold" nodeType="withEffect">
                                      <p:stCondLst>
                                        <p:cond delay="0"/>
                                      </p:stCondLst>
                                      <p:childTnLst>
                                        <p:animMotion origin="layout" path="M 1.45833E-6 4.07407E-6 L 0.58854 0.0581 " pathEditMode="relative" rAng="0" ptsTypes="AA">
                                          <p:cBhvr>
                                            <p:cTn id="8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119"/>
                      </p:tgtEl>
                    </p:cond>
                  </p:nextCondLst>
                </p:seq>
                <p:seq concurrent="1" nextAc="seek">
                  <p:cTn id="86" restart="whenNotActive" fill="hold" evtFilter="cancelBubble" nodeType="interactiveSeq">
                    <p:stCondLst>
                      <p:cond evt="onClick" delay="0">
                        <p:tgtEl>
                          <p:spTgt spid="116"/>
                        </p:tgtEl>
                      </p:cond>
                    </p:stCondLst>
                    <p:endSync evt="end" delay="0">
                      <p:rtn val="all"/>
                    </p:endSync>
                    <p:childTnLst>
                      <p:par>
                        <p:cTn id="87" fill="hold">
                          <p:stCondLst>
                            <p:cond delay="0"/>
                          </p:stCondLst>
                          <p:childTnLst>
                            <p:par>
                              <p:cTn id="88" fill="hold">
                                <p:stCondLst>
                                  <p:cond delay="0"/>
                                </p:stCondLst>
                                <p:childTnLst>
                                  <p:par>
                                    <p:cTn id="89" presetID="1" presetClass="mediacall" presetSubtype="0" fill="hold" nodeType="afterEffect">
                                      <p:stCondLst>
                                        <p:cond delay="0"/>
                                      </p:stCondLst>
                                      <p:childTnLst>
                                        <p:cmd type="call" cmd="playFrom(0.0)">
                                          <p:cBhvr>
                                            <p:cTn id="90" dur="4995" fill="hold"/>
                                            <p:tgtEl>
                                              <p:spTgt spid="172"/>
                                            </p:tgtEl>
                                          </p:cBhvr>
                                        </p:cmd>
                                      </p:childTnLst>
                                    </p:cTn>
                                  </p:par>
                                  <p:par>
                                    <p:cTn id="91" presetID="10" presetClass="exit" presetSubtype="0" fill="hold" nodeType="withEffect">
                                      <p:stCondLst>
                                        <p:cond delay="0"/>
                                      </p:stCondLst>
                                      <p:childTnLst>
                                        <p:animEffect transition="out" filter="fade">
                                          <p:cBhvr>
                                            <p:cTn id="92" dur="500"/>
                                            <p:tgtEl>
                                              <p:spTgt spid="29"/>
                                            </p:tgtEl>
                                          </p:cBhvr>
                                        </p:animEffect>
                                        <p:set>
                                          <p:cBhvr>
                                            <p:cTn id="93" dur="1" fill="hold">
                                              <p:stCondLst>
                                                <p:cond delay="499"/>
                                              </p:stCondLst>
                                            </p:cTn>
                                            <p:tgtEl>
                                              <p:spTgt spid="29"/>
                                            </p:tgtEl>
                                            <p:attrNameLst>
                                              <p:attrName>style.visibility</p:attrName>
                                            </p:attrNameLst>
                                          </p:cBhvr>
                                          <p:to>
                                            <p:strVal val="hidden"/>
                                          </p:to>
                                        </p:set>
                                      </p:childTnLst>
                                    </p:cTn>
                                  </p:par>
                                  <p:par>
                                    <p:cTn id="94" presetID="42" presetClass="path" presetSubtype="0" fill="hold" nodeType="withEffect">
                                      <p:stCondLst>
                                        <p:cond delay="0"/>
                                      </p:stCondLst>
                                      <p:childTnLst>
                                        <p:animMotion origin="layout" path="M 1.45833E-6 4.07407E-6 L 0.60325 0.0581 " pathEditMode="relative" rAng="0" ptsTypes="AA">
                                          <p:cBhvr>
                                            <p:cTn id="95"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96" restart="whenNotActive" fill="hold" evtFilter="cancelBubble" nodeType="interactiveSeq">
                    <p:stCondLst>
                      <p:cond evt="onClick" delay="0">
                        <p:tgtEl>
                          <p:spTgt spid="120"/>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172"/>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60325 0.05208 " pathEditMode="relative" rAng="0" ptsTypes="AA">
                                          <p:cBhvr>
                                            <p:cTn id="105"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audio>
                  <p:cMediaNode vol="36585">
                    <p:cTn id="106" fill="hold" display="0">
                      <p:stCondLst>
                        <p:cond delay="indefinite"/>
                      </p:stCondLst>
                      <p:endCondLst>
                        <p:cond evt="onStopAudio" delay="0">
                          <p:tgtEl>
                            <p:sldTgt/>
                          </p:tgtEl>
                        </p:cond>
                      </p:endCondLst>
                    </p:cTn>
                    <p:tgtEl>
                      <p:spTgt spid="172"/>
                    </p:tgtEl>
                  </p:cMediaNode>
                </p:audio>
                <p:audio>
                  <p:cMediaNode vol="40244">
                    <p:cTn id="107" fill="hold" display="0">
                      <p:stCondLst>
                        <p:cond delay="indefinite"/>
                      </p:stCondLst>
                      <p:endCondLst>
                        <p:cond evt="onStopAudio" delay="0">
                          <p:tgtEl>
                            <p:sldTgt/>
                          </p:tgtEl>
                        </p:cond>
                      </p:endCondLst>
                    </p:cTn>
                    <p:tgtEl>
                      <p:spTgt spid="173"/>
                    </p:tgtEl>
                  </p:cMediaNode>
                </p:audio>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546410" y="3075428"/>
              <a:ext cx="4197559"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rPr>
                <a:t>25 cm</a:t>
              </a:r>
              <a:endParaRPr kumimoji="0" lang="en-US" sz="36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473820" y="4981628"/>
              <a:ext cx="4270150"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dm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533562" y="5059985"/>
              <a:ext cx="4186103" cy="15753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spc="-150" dirty="0">
                  <a:solidFill>
                    <a:srgbClr val="FFFFFF"/>
                  </a:solidFill>
                  <a:latin typeface="Calibri" panose="020F0502020204030204" pitchFamily="34" charset="0"/>
                  <a:cs typeface="Calibri" panose="020F0502020204030204" pitchFamily="34" charset="0"/>
                </a:rPr>
                <a:t>25 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37142" y="3391411"/>
              <a:ext cx="4382523" cy="10441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rPr>
                <a:t>25 mm</a:t>
              </a:r>
              <a:endParaRPr kumimoji="0" lang="en-US" sz="3600" b="1" i="0" u="none" strike="noStrike" kern="1200" cap="none" spc="-15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467433" y="484919"/>
              <a:ext cx="8992015"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Thực</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quản</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là</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ống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dài</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khoảng</a:t>
              </a:r>
              <a:r>
                <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vi-VN"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3608" y="152464"/>
            <a:ext cx="4046704" cy="2332308"/>
            <a:chOff x="-4113608" y="152464"/>
            <a:chExt cx="4046704" cy="2332308"/>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113608" y="152464"/>
              <a:ext cx="1959439" cy="2332308"/>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Yeahhh</a:t>
              </a:r>
              <a:r>
                <a:rPr kumimoji="0" lang="en-US" sz="28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Đúng</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rồi</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Mình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thích</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màu</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 </a:t>
              </a:r>
              <a:r>
                <a:rPr kumimoji="0" lang="en-US" sz="1200" b="1" i="0" u="none" strike="noStrike" kern="1200" cap="none" spc="0" normalizeH="0" baseline="0" noProof="0" dirty="0" err="1">
                  <a:ln>
                    <a:noFill/>
                  </a:ln>
                  <a:solidFill>
                    <a:srgbClr val="000000">
                      <a:lumMod val="65000"/>
                      <a:lumOff val="35000"/>
                    </a:srgbClr>
                  </a:solidFill>
                  <a:effectLst/>
                  <a:uLnTx/>
                  <a:uFillTx/>
                  <a:latin typeface="Calibri" panose="020F0502020204030204" pitchFamily="34" charset="0"/>
                  <a:cs typeface="Calibri" panose="020F0502020204030204" pitchFamily="34" charset="0"/>
                </a:rPr>
                <a:t>này</a:t>
              </a:r>
              <a:r>
                <a:rPr kumimoji="0" lang="en-US" sz="12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rPr>
                <a:t>!</a:t>
              </a:r>
              <a:endParaRPr kumimoji="0" lang="en-US" sz="900" b="1" i="0" u="none" strike="noStrike" kern="1200" cap="none" spc="0" normalizeH="0" baseline="0" noProof="0" dirty="0">
                <a:ln>
                  <a:noFill/>
                </a:ln>
                <a:solidFill>
                  <a:srgbClr val="000000">
                    <a:lumMod val="65000"/>
                    <a:lumOff val="35000"/>
                  </a:srgb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lumMod val="65000"/>
                        <a:lumOff val="35000"/>
                      </a:srgb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xmlns="" id="{E2C0CE17-61E7-4378-8029-5EC13396665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xmlns="" id="{48B576CD-4EFF-45FA-9542-BB86C7CDBCE4}"/>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Tree>
    <p:extLst>
      <p:ext uri="{BB962C8B-B14F-4D97-AF65-F5344CB8AC3E}">
        <p14:creationId xmlns:p14="http://schemas.microsoft.com/office/powerpoint/2010/main" val="247341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65000">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14:bounceEnd="65000">
                                          <p:cBhvr additive="base">
                                            <p:cTn id="15"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5000">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14:bounceEnd="65000">
                                          <p:cBhvr additive="base">
                                            <p:cTn id="19"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5000">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14:bounceEnd="65000">
                                          <p:cBhvr additive="base">
                                            <p:cTn id="23"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65000">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14:bounceEnd="65000">
                                          <p:cBhvr additive="base">
                                            <p:cTn id="27"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65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5000">
                                          <p:cBhvr additive="base">
                                            <p:cTn id="31"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14:presetBounceEnd="65000">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14:bounceEnd="65000">
                                          <p:cBhvr additive="base">
                                            <p:cTn id="35"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14:presetBounceEnd="65000">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14:bounceEnd="65000">
                                          <p:cBhvr additive="base">
                                            <p:cTn id="39"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14:presetBounceEnd="65000">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14:bounceEnd="65000">
                                          <p:cBhvr additive="base">
                                            <p:cTn id="43"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14:presetBounceEnd="57000">
                                      <p:stCondLst>
                                        <p:cond delay="0"/>
                                      </p:stCondLst>
                                      <p:childTnLst>
                                        <p:animMotion origin="layout" path="M 1.45833E-6 4.07407E-6 L 0.60325 0.0581 " pathEditMode="relative" rAng="0" ptsTypes="AA" p14:bounceEnd="57000">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14:presetBounceEnd="57000">
                                      <p:stCondLst>
                                        <p:cond delay="0"/>
                                      </p:stCondLst>
                                      <p:childTnLst>
                                        <p:animMotion origin="layout" path="M 1.45833E-6 4.07407E-6 L 0.60325 0.05208 " pathEditMode="relative" rAng="0" ptsTypes="AA" p14:bounceEnd="57000">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14:presetBounceEnd="65000">
                                      <p:stCondLst>
                                        <p:cond delay="0"/>
                                      </p:stCondLst>
                                      <p:childTnLst>
                                        <p:animMotion origin="layout" path="M 4.16667E-6 3.7037E-7 L 0.34882 0.0412 " pathEditMode="relative" rAng="0" ptsTypes="AA" p14:bounceEnd="65000">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14:presetBounceEnd="55000">
                                      <p:stCondLst>
                                        <p:cond delay="0"/>
                                      </p:stCondLst>
                                      <p:childTnLst>
                                        <p:animMotion origin="layout" path="M 1.45833E-6 4.07407E-6 L 0.58854 0.0581 " pathEditMode="relative" rAng="0" ptsTypes="AA" p14:bounceEnd="55000">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ppt_x"/>
                                              </p:val>
                                            </p:tav>
                                            <p:tav tm="100000">
                                              <p:val>
                                                <p:strVal val="#ppt_x"/>
                                              </p:val>
                                            </p:tav>
                                          </p:tavLst>
                                        </p:anim>
                                        <p:anim calcmode="lin" valueType="num">
                                          <p:cBhvr additive="base">
                                            <p:cTn id="16" dur="10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1000" fill="hold"/>
                                            <p:tgtEl>
                                              <p:spTgt spid="23"/>
                                            </p:tgtEl>
                                            <p:attrNameLst>
                                              <p:attrName>ppt_x</p:attrName>
                                            </p:attrNameLst>
                                          </p:cBhvr>
                                          <p:tavLst>
                                            <p:tav tm="0">
                                              <p:val>
                                                <p:strVal val="#ppt_x"/>
                                              </p:val>
                                            </p:tav>
                                            <p:tav tm="100000">
                                              <p:val>
                                                <p:strVal val="#ppt_x"/>
                                              </p:val>
                                            </p:tav>
                                          </p:tavLst>
                                        </p:anim>
                                        <p:anim calcmode="lin" valueType="num">
                                          <p:cBhvr additive="base">
                                            <p:cTn id="24" dur="10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9"/>
                                            </p:tgtEl>
                                            <p:attrNameLst>
                                              <p:attrName>style.visibility</p:attrName>
                                            </p:attrNameLst>
                                          </p:cBhvr>
                                          <p:to>
                                            <p:strVal val="visible"/>
                                          </p:to>
                                        </p:set>
                                        <p:anim calcmode="lin" valueType="num">
                                          <p:cBhvr additive="base">
                                            <p:cTn id="27" dur="1000" fill="hold"/>
                                            <p:tgtEl>
                                              <p:spTgt spid="119"/>
                                            </p:tgtEl>
                                            <p:attrNameLst>
                                              <p:attrName>ppt_x</p:attrName>
                                            </p:attrNameLst>
                                          </p:cBhvr>
                                          <p:tavLst>
                                            <p:tav tm="0">
                                              <p:val>
                                                <p:strVal val="#ppt_x"/>
                                              </p:val>
                                            </p:tav>
                                            <p:tav tm="100000">
                                              <p:val>
                                                <p:strVal val="#ppt_x"/>
                                              </p:val>
                                            </p:tav>
                                          </p:tavLst>
                                        </p:anim>
                                        <p:anim calcmode="lin" valueType="num">
                                          <p:cBhvr additive="base">
                                            <p:cTn id="28" dur="1000" fill="hold"/>
                                            <p:tgtEl>
                                              <p:spTgt spid="1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1000" fill="hold"/>
                                            <p:tgtEl>
                                              <p:spTgt spid="21"/>
                                            </p:tgtEl>
                                            <p:attrNameLst>
                                              <p:attrName>ppt_x</p:attrName>
                                            </p:attrNameLst>
                                          </p:cBhvr>
                                          <p:tavLst>
                                            <p:tav tm="0">
                                              <p:val>
                                                <p:strVal val="#ppt_x"/>
                                              </p:val>
                                            </p:tav>
                                            <p:tav tm="100000">
                                              <p:val>
                                                <p:strVal val="#ppt_x"/>
                                              </p:val>
                                            </p:tav>
                                          </p:tavLst>
                                        </p:anim>
                                        <p:anim calcmode="lin" valueType="num">
                                          <p:cBhvr additive="base">
                                            <p:cTn id="32" dur="10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anim calcmode="lin" valueType="num">
                                          <p:cBhvr additive="base">
                                            <p:cTn id="35" dur="1000" fill="hold"/>
                                            <p:tgtEl>
                                              <p:spTgt spid="116"/>
                                            </p:tgtEl>
                                            <p:attrNameLst>
                                              <p:attrName>ppt_x</p:attrName>
                                            </p:attrNameLst>
                                          </p:cBhvr>
                                          <p:tavLst>
                                            <p:tav tm="0">
                                              <p:val>
                                                <p:strVal val="#ppt_x"/>
                                              </p:val>
                                            </p:tav>
                                            <p:tav tm="100000">
                                              <p:val>
                                                <p:strVal val="#ppt_x"/>
                                              </p:val>
                                            </p:tav>
                                          </p:tavLst>
                                        </p:anim>
                                        <p:anim calcmode="lin" valueType="num">
                                          <p:cBhvr additive="base">
                                            <p:cTn id="36" dur="1000" fill="hold"/>
                                            <p:tgtEl>
                                              <p:spTgt spid="116"/>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1000" fill="hold"/>
                                            <p:tgtEl>
                                              <p:spTgt spid="22"/>
                                            </p:tgtEl>
                                            <p:attrNameLst>
                                              <p:attrName>ppt_x</p:attrName>
                                            </p:attrNameLst>
                                          </p:cBhvr>
                                          <p:tavLst>
                                            <p:tav tm="0">
                                              <p:val>
                                                <p:strVal val="#ppt_x"/>
                                              </p:val>
                                            </p:tav>
                                            <p:tav tm="100000">
                                              <p:val>
                                                <p:strVal val="#ppt_x"/>
                                              </p:val>
                                            </p:tav>
                                          </p:tavLst>
                                        </p:anim>
                                        <p:anim calcmode="lin" valueType="num">
                                          <p:cBhvr additive="base">
                                            <p:cTn id="40" dur="10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0"/>
                                            </p:tgtEl>
                                            <p:attrNameLst>
                                              <p:attrName>style.visibility</p:attrName>
                                            </p:attrNameLst>
                                          </p:cBhvr>
                                          <p:to>
                                            <p:strVal val="visible"/>
                                          </p:to>
                                        </p:set>
                                        <p:anim calcmode="lin" valueType="num">
                                          <p:cBhvr additive="base">
                                            <p:cTn id="43" dur="1000" fill="hold"/>
                                            <p:tgtEl>
                                              <p:spTgt spid="120"/>
                                            </p:tgtEl>
                                            <p:attrNameLst>
                                              <p:attrName>ppt_x</p:attrName>
                                            </p:attrNameLst>
                                          </p:cBhvr>
                                          <p:tavLst>
                                            <p:tav tm="0">
                                              <p:val>
                                                <p:strVal val="#ppt_x"/>
                                              </p:val>
                                            </p:tav>
                                            <p:tav tm="100000">
                                              <p:val>
                                                <p:strVal val="#ppt_x"/>
                                              </p:val>
                                            </p:tav>
                                          </p:tavLst>
                                        </p:anim>
                                        <p:anim calcmode="lin" valueType="num">
                                          <p:cBhvr additive="base">
                                            <p:cTn id="44"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1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afterEffect">
                                      <p:stCondLst>
                                        <p:cond delay="0"/>
                                      </p:stCondLst>
                                      <p:childTnLst>
                                        <p:cmd type="call" cmd="playFrom(0.0)">
                                          <p:cBhvr>
                                            <p:cTn id="49" dur="4995" fill="hold"/>
                                            <p:tgtEl>
                                              <p:spTgt spid="40"/>
                                            </p:tgtEl>
                                          </p:cBhvr>
                                        </p:cmd>
                                      </p:childTnLst>
                                    </p:cTn>
                                  </p:par>
                                  <p:par>
                                    <p:cTn id="50" presetID="10" presetClass="exit" presetSubtype="0" fill="hold" nodeType="withEffect">
                                      <p:stCondLst>
                                        <p:cond delay="0"/>
                                      </p:stCondLst>
                                      <p:childTnLst>
                                        <p:animEffect transition="out" filter="fade">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cTn>
                                  </p:par>
                                  <p:par>
                                    <p:cTn id="53" presetID="42" presetClass="path" presetSubtype="0" fill="hold" nodeType="withEffect">
                                      <p:stCondLst>
                                        <p:cond delay="0"/>
                                      </p:stCondLst>
                                      <p:childTnLst>
                                        <p:animMotion origin="layout" path="M 1.45833E-6 4.07407E-6 L 0.60325 0.0581 " pathEditMode="relative" rAng="0" ptsTypes="AA">
                                          <p:cBhvr>
                                            <p:cTn id="54"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6"/>
                      </p:tgtEl>
                    </p:cond>
                  </p:nextCondLst>
                </p:seq>
                <p:seq concurrent="1" nextAc="seek">
                  <p:cTn id="55" restart="whenNotActive" fill="hold" evtFilter="cancelBubble" nodeType="interactiveSeq">
                    <p:stCondLst>
                      <p:cond evt="onClick" delay="0">
                        <p:tgtEl>
                          <p:spTgt spid="12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afterEffect">
                                      <p:stCondLst>
                                        <p:cond delay="0"/>
                                      </p:stCondLst>
                                      <p:childTnLst>
                                        <p:cmd type="call" cmd="playFrom(0.0)">
                                          <p:cBhvr>
                                            <p:cTn id="59" dur="4995" fill="hold"/>
                                            <p:tgtEl>
                                              <p:spTgt spid="40"/>
                                            </p:tgtEl>
                                          </p:cBhvr>
                                        </p:cmd>
                                      </p:childTnLst>
                                    </p:cTn>
                                  </p:par>
                                  <p:par>
                                    <p:cTn id="60" presetID="10" presetClass="exit" presetSubtype="0" fill="hold" nodeType="withEffect">
                                      <p:stCondLst>
                                        <p:cond delay="0"/>
                                      </p:stCondLst>
                                      <p:childTnLst>
                                        <p:animEffect transition="out" filter="fade">
                                          <p:cBhvr>
                                            <p:cTn id="61" dur="500"/>
                                            <p:tgtEl>
                                              <p:spTgt spid="29"/>
                                            </p:tgtEl>
                                          </p:cBhvr>
                                        </p:animEffect>
                                        <p:set>
                                          <p:cBhvr>
                                            <p:cTn id="62" dur="1" fill="hold">
                                              <p:stCondLst>
                                                <p:cond delay="499"/>
                                              </p:stCondLst>
                                            </p:cTn>
                                            <p:tgtEl>
                                              <p:spTgt spid="29"/>
                                            </p:tgtEl>
                                            <p:attrNameLst>
                                              <p:attrName>style.visibility</p:attrName>
                                            </p:attrNameLst>
                                          </p:cBhvr>
                                          <p:to>
                                            <p:strVal val="hidden"/>
                                          </p:to>
                                        </p:set>
                                      </p:childTnLst>
                                    </p:cTn>
                                  </p:par>
                                  <p:par>
                                    <p:cTn id="63" presetID="42" presetClass="path" presetSubtype="0" fill="hold" nodeType="withEffect">
                                      <p:stCondLst>
                                        <p:cond delay="0"/>
                                      </p:stCondLst>
                                      <p:childTnLst>
                                        <p:animMotion origin="layout" path="M 1.45833E-6 4.07407E-6 L 0.60325 0.05208 " pathEditMode="relative" rAng="0" ptsTypes="AA">
                                          <p:cBhvr>
                                            <p:cTn id="64"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20"/>
                      </p:tgtEl>
                    </p:cond>
                  </p:nextCondLst>
                </p:seq>
                <p:seq concurrent="1" nextAc="seek">
                  <p:cTn id="65" restart="whenNotActive" fill="hold" evtFilter="cancelBubble" nodeType="interactiveSeq">
                    <p:stCondLst>
                      <p:cond evt="onClick" delay="0">
                        <p:tgtEl>
                          <p:spTgt spid="119"/>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afterEffect">
                                      <p:stCondLst>
                                        <p:cond delay="0"/>
                                      </p:stCondLst>
                                      <p:childTnLst>
                                        <p:cmd type="call" cmd="playFrom(0.0)">
                                          <p:cBhvr>
                                            <p:cTn id="69" dur="3432" fill="hold"/>
                                            <p:tgtEl>
                                              <p:spTgt spid="41"/>
                                            </p:tgtEl>
                                          </p:cBhvr>
                                        </p:cmd>
                                      </p:childTnLst>
                                    </p:cTn>
                                  </p:par>
                                  <p:par>
                                    <p:cTn id="70" presetID="10" presetClass="exit" presetSubtype="0" fill="hold" nodeType="withEffect">
                                      <p:stCondLst>
                                        <p:cond delay="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9"/>
                                            </p:tgtEl>
                                          </p:cBhvr>
                                        </p:animEffect>
                                        <p:set>
                                          <p:cBhvr>
                                            <p:cTn id="75" dur="1" fill="hold">
                                              <p:stCondLst>
                                                <p:cond delay="499"/>
                                              </p:stCondLst>
                                            </p:cTn>
                                            <p:tgtEl>
                                              <p:spTgt spid="29"/>
                                            </p:tgtEl>
                                            <p:attrNameLst>
                                              <p:attrName>style.visibility</p:attrName>
                                            </p:attrNameLst>
                                          </p:cBhvr>
                                          <p:to>
                                            <p:strVal val="hidden"/>
                                          </p:to>
                                        </p:set>
                                      </p:childTnLst>
                                    </p:cTn>
                                  </p:par>
                                  <p:par>
                                    <p:cTn id="76" presetID="42" presetClass="path" presetSubtype="0" fill="hold" nodeType="withEffect">
                                      <p:stCondLst>
                                        <p:cond delay="0"/>
                                      </p:stCondLst>
                                      <p:childTnLst>
                                        <p:animMotion origin="layout" path="M 4.16667E-6 3.7037E-7 L 0.34882 0.0412 " pathEditMode="relative" rAng="0" ptsTypes="AA">
                                          <p:cBhvr>
                                            <p:cTn id="77" dur="1500" fill="hold"/>
                                            <p:tgtEl>
                                              <p:spTgt spid="26"/>
                                            </p:tgtEl>
                                            <p:attrNameLst>
                                              <p:attrName>ppt_x</p:attrName>
                                              <p:attrName>ppt_y</p:attrName>
                                            </p:attrNameLst>
                                          </p:cBhvr>
                                          <p:rCtr x="17435" y="2060"/>
                                        </p:animMotion>
                                      </p:childTnLst>
                                    </p:cTn>
                                  </p:par>
                                  <p:par>
                                    <p:cTn id="78" presetID="10" presetClass="exit" presetSubtype="0" fill="hold" nodeType="withEffect">
                                      <p:stCondLst>
                                        <p:cond delay="0"/>
                                      </p:stCondLst>
                                      <p:childTnLst>
                                        <p:animEffect transition="out" filter="fade">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
                                            </p:tgtEl>
                                          </p:cBhvr>
                                        </p:animEffect>
                                        <p:set>
                                          <p:cBhvr>
                                            <p:cTn id="83" dur="1" fill="hold">
                                              <p:stCondLst>
                                                <p:cond delay="499"/>
                                              </p:stCondLst>
                                            </p:cTn>
                                            <p:tgtEl>
                                              <p:spTgt spid="2"/>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21"/>
                                            </p:tgtEl>
                                          </p:cBhvr>
                                        </p:animEffect>
                                        <p:set>
                                          <p:cBhvr>
                                            <p:cTn id="86" dur="1" fill="hold">
                                              <p:stCondLst>
                                                <p:cond delay="499"/>
                                              </p:stCondLst>
                                            </p:cTn>
                                            <p:tgtEl>
                                              <p:spTgt spid="21"/>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16"/>
                                            </p:tgtEl>
                                          </p:cBhvr>
                                        </p:animEffect>
                                        <p:set>
                                          <p:cBhvr>
                                            <p:cTn id="89" dur="1" fill="hold">
                                              <p:stCondLst>
                                                <p:cond delay="499"/>
                                              </p:stCondLst>
                                            </p:cTn>
                                            <p:tgtEl>
                                              <p:spTgt spid="116"/>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20"/>
                                            </p:tgtEl>
                                          </p:cBhvr>
                                        </p:animEffect>
                                        <p:set>
                                          <p:cBhvr>
                                            <p:cTn id="95"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96" restart="whenNotActive" fill="hold" evtFilter="cancelBubble" nodeType="interactiveSeq">
                    <p:stCondLst>
                      <p:cond evt="onClick" delay="0">
                        <p:tgtEl>
                          <p:spTgt spid="2"/>
                        </p:tgtEl>
                      </p:cond>
                    </p:stCondLst>
                    <p:endSync evt="end" delay="0">
                      <p:rtn val="all"/>
                    </p:endSync>
                    <p:childTnLst>
                      <p:par>
                        <p:cTn id="97" fill="hold">
                          <p:stCondLst>
                            <p:cond delay="0"/>
                          </p:stCondLst>
                          <p:childTnLst>
                            <p:par>
                              <p:cTn id="98" fill="hold">
                                <p:stCondLst>
                                  <p:cond delay="0"/>
                                </p:stCondLst>
                                <p:childTnLst>
                                  <p:par>
                                    <p:cTn id="99" presetID="1" presetClass="mediacall" presetSubtype="0" fill="hold" nodeType="afterEffect">
                                      <p:stCondLst>
                                        <p:cond delay="0"/>
                                      </p:stCondLst>
                                      <p:childTnLst>
                                        <p:cmd type="call" cmd="playFrom(0.0)">
                                          <p:cBhvr>
                                            <p:cTn id="100" dur="4995" fill="hold"/>
                                            <p:tgtEl>
                                              <p:spTgt spid="40"/>
                                            </p:tgtEl>
                                          </p:cBhvr>
                                        </p:cmd>
                                      </p:childTnLst>
                                    </p:cTn>
                                  </p:par>
                                  <p:par>
                                    <p:cTn id="101" presetID="10" presetClass="exit" presetSubtype="0" fill="hold" nodeType="with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par>
                                    <p:cTn id="104" presetID="42" presetClass="path" presetSubtype="0" fill="hold" nodeType="withEffect">
                                      <p:stCondLst>
                                        <p:cond delay="0"/>
                                      </p:stCondLst>
                                      <p:childTnLst>
                                        <p:animMotion origin="layout" path="M 1.45833E-6 4.07407E-6 L 0.58854 0.0581 " pathEditMode="relative" rAng="0" ptsTypes="AA">
                                          <p:cBhvr>
                                            <p:cTn id="105"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audio>
                  <p:cMediaNode vol="36585">
                    <p:cTn id="106" fill="hold" display="0">
                      <p:stCondLst>
                        <p:cond delay="indefinite"/>
                      </p:stCondLst>
                      <p:endCondLst>
                        <p:cond evt="onStopAudio" delay="0">
                          <p:tgtEl>
                            <p:sldTgt/>
                          </p:tgtEl>
                        </p:cond>
                      </p:endCondLst>
                    </p:cTn>
                    <p:tgtEl>
                      <p:spTgt spid="40"/>
                    </p:tgtEl>
                  </p:cMediaNode>
                </p:audio>
                <p:audio>
                  <p:cMediaNode vol="40244">
                    <p:cTn id="107"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2F6135-AF68-4A64-8137-B70201CF8CB7}"/>
              </a:ext>
            </a:extLst>
          </p:cNvPr>
          <p:cNvPicPr>
            <a:picLocks noChangeAspect="1"/>
          </p:cNvPicPr>
          <p:nvPr/>
        </p:nvPicPr>
        <p:blipFill>
          <a:blip r:embed="rId6"/>
          <a:stretch>
            <a:fillRect/>
          </a:stretch>
        </p:blipFill>
        <p:spPr>
          <a:xfrm>
            <a:off x="0" y="6844"/>
            <a:ext cx="12192000" cy="6844311"/>
          </a:xfrm>
          <a:prstGeom prst="rect">
            <a:avLst/>
          </a:prstGeom>
        </p:spPr>
      </p:pic>
      <p:grpSp>
        <p:nvGrpSpPr>
          <p:cNvPr id="23" name="Group 22">
            <a:extLst>
              <a:ext uri="{FF2B5EF4-FFF2-40B4-BE49-F238E27FC236}">
                <a16:creationId xmlns:a16="http://schemas.microsoft.com/office/drawing/2014/main" xmlns="" id="{4D2DA1AF-855F-46C2-8AE1-5718E4DFD783}"/>
              </a:ext>
            </a:extLst>
          </p:cNvPr>
          <p:cNvGrpSpPr/>
          <p:nvPr/>
        </p:nvGrpSpPr>
        <p:grpSpPr>
          <a:xfrm>
            <a:off x="6770639" y="3009107"/>
            <a:ext cx="5105398" cy="1790698"/>
            <a:chOff x="6770639" y="3009107"/>
            <a:chExt cx="5105398" cy="1790698"/>
          </a:xfrm>
        </p:grpSpPr>
        <p:grpSp>
          <p:nvGrpSpPr>
            <p:cNvPr id="45" name="Group 44">
              <a:extLst>
                <a:ext uri="{FF2B5EF4-FFF2-40B4-BE49-F238E27FC236}">
                  <a16:creationId xmlns:a16="http://schemas.microsoft.com/office/drawing/2014/main" xmlns="" id="{07151055-1672-4C7E-BA92-63E851A005B3}"/>
                </a:ext>
              </a:extLst>
            </p:cNvPr>
            <p:cNvGrpSpPr/>
            <p:nvPr/>
          </p:nvGrpSpPr>
          <p:grpSpPr>
            <a:xfrm>
              <a:off x="6770639" y="3009107"/>
              <a:ext cx="5105398" cy="1790698"/>
              <a:chOff x="838202" y="2438400"/>
              <a:chExt cx="5105398" cy="2057398"/>
            </a:xfrm>
          </p:grpSpPr>
          <p:sp>
            <p:nvSpPr>
              <p:cNvPr id="48" name="Rectangle: Rounded Corners 47">
                <a:extLst>
                  <a:ext uri="{FF2B5EF4-FFF2-40B4-BE49-F238E27FC236}">
                    <a16:creationId xmlns:a16="http://schemas.microsoft.com/office/drawing/2014/main" xmlns="" id="{A6421F9E-FF9D-4A7C-9697-7F0260F96688}"/>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xmlns="" id="{112AD5E6-6201-4B49-AAE8-FFB92C6AFE43}"/>
                  </a:ext>
                </a:extLst>
              </p:cNvPr>
              <p:cNvSpPr/>
              <p:nvPr/>
            </p:nvSpPr>
            <p:spPr>
              <a:xfrm>
                <a:off x="952501" y="2514599"/>
                <a:ext cx="4876800" cy="1905000"/>
              </a:xfrm>
              <a:prstGeom prst="roundRect">
                <a:avLst/>
              </a:prstGeom>
              <a:solidFill>
                <a:srgbClr val="3378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5" name="Rectangle: Rounded Corners 124">
              <a:extLst>
                <a:ext uri="{FF2B5EF4-FFF2-40B4-BE49-F238E27FC236}">
                  <a16:creationId xmlns:a16="http://schemas.microsoft.com/office/drawing/2014/main" xmlns="" id="{8FEB6CFE-AB0E-4B4E-B91D-88A1DA89A89A}"/>
                </a:ext>
              </a:extLst>
            </p:cNvPr>
            <p:cNvSpPr/>
            <p:nvPr/>
          </p:nvSpPr>
          <p:spPr>
            <a:xfrm>
              <a:off x="722884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dạ dày</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xmlns="" id="{48C8C043-95EA-4C88-BCE4-63900E1F20A4}"/>
              </a:ext>
            </a:extLst>
          </p:cNvPr>
          <p:cNvGrpSpPr/>
          <p:nvPr/>
        </p:nvGrpSpPr>
        <p:grpSpPr>
          <a:xfrm>
            <a:off x="6770639" y="4933892"/>
            <a:ext cx="5105398" cy="1790698"/>
            <a:chOff x="6770639" y="4933892"/>
            <a:chExt cx="5105398" cy="1790698"/>
          </a:xfrm>
        </p:grpSpPr>
        <p:grpSp>
          <p:nvGrpSpPr>
            <p:cNvPr id="51" name="Group 50">
              <a:extLst>
                <a:ext uri="{FF2B5EF4-FFF2-40B4-BE49-F238E27FC236}">
                  <a16:creationId xmlns:a16="http://schemas.microsoft.com/office/drawing/2014/main" xmlns="" id="{7F5B4359-49BD-4F81-87DA-3502A642CC14}"/>
                </a:ext>
              </a:extLst>
            </p:cNvPr>
            <p:cNvGrpSpPr/>
            <p:nvPr/>
          </p:nvGrpSpPr>
          <p:grpSpPr>
            <a:xfrm>
              <a:off x="6770639" y="4933892"/>
              <a:ext cx="5105398" cy="1790698"/>
              <a:chOff x="838202" y="2438400"/>
              <a:chExt cx="5105398" cy="2057398"/>
            </a:xfrm>
          </p:grpSpPr>
          <p:sp>
            <p:nvSpPr>
              <p:cNvPr id="54" name="Rectangle: Rounded Corners 53">
                <a:extLst>
                  <a:ext uri="{FF2B5EF4-FFF2-40B4-BE49-F238E27FC236}">
                    <a16:creationId xmlns:a16="http://schemas.microsoft.com/office/drawing/2014/main" xmlns="" id="{D1DC5350-0109-4799-B29F-14BD235F834D}"/>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55" name="Rectangle: Rounded Corners 54">
                <a:extLst>
                  <a:ext uri="{FF2B5EF4-FFF2-40B4-BE49-F238E27FC236}">
                    <a16:creationId xmlns:a16="http://schemas.microsoft.com/office/drawing/2014/main" xmlns="" id="{532A6D39-BB84-4E99-82BE-0B6CBB01577A}"/>
                  </a:ext>
                </a:extLst>
              </p:cNvPr>
              <p:cNvSpPr/>
              <p:nvPr/>
            </p:nvSpPr>
            <p:spPr>
              <a:xfrm>
                <a:off x="952501" y="2514599"/>
                <a:ext cx="4876800" cy="1905000"/>
              </a:xfrm>
              <a:prstGeom prst="roundRect">
                <a:avLst/>
              </a:prstGeom>
              <a:solidFill>
                <a:srgbClr val="FF46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6" name="Rectangle: Rounded Corners 125">
              <a:extLst>
                <a:ext uri="{FF2B5EF4-FFF2-40B4-BE49-F238E27FC236}">
                  <a16:creationId xmlns:a16="http://schemas.microsoft.com/office/drawing/2014/main" xmlns="" id="{797BC3E3-56FA-4AAA-953C-4E2F5AEBD8E8}"/>
                </a:ext>
              </a:extLst>
            </p:cNvPr>
            <p:cNvSpPr/>
            <p:nvPr/>
          </p:nvSpPr>
          <p:spPr>
            <a:xfrm>
              <a:off x="722884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hậu môn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xmlns="" id="{0CE7BFBB-E9FD-4291-9D1E-392C32762D78}"/>
              </a:ext>
            </a:extLst>
          </p:cNvPr>
          <p:cNvGrpSpPr/>
          <p:nvPr/>
        </p:nvGrpSpPr>
        <p:grpSpPr>
          <a:xfrm>
            <a:off x="838201" y="4933892"/>
            <a:ext cx="5105398" cy="1790698"/>
            <a:chOff x="838201" y="4933892"/>
            <a:chExt cx="5105398" cy="1790698"/>
          </a:xfrm>
        </p:grpSpPr>
        <p:grpSp>
          <p:nvGrpSpPr>
            <p:cNvPr id="39" name="Group 38">
              <a:extLst>
                <a:ext uri="{FF2B5EF4-FFF2-40B4-BE49-F238E27FC236}">
                  <a16:creationId xmlns:a16="http://schemas.microsoft.com/office/drawing/2014/main" xmlns="" id="{08147DBC-1562-4B7B-955E-9A5ECFE3642B}"/>
                </a:ext>
              </a:extLst>
            </p:cNvPr>
            <p:cNvGrpSpPr/>
            <p:nvPr/>
          </p:nvGrpSpPr>
          <p:grpSpPr>
            <a:xfrm>
              <a:off x="838201" y="4933892"/>
              <a:ext cx="5105398" cy="1790698"/>
              <a:chOff x="838202" y="2438400"/>
              <a:chExt cx="5105398" cy="2057398"/>
            </a:xfrm>
          </p:grpSpPr>
          <p:sp>
            <p:nvSpPr>
              <p:cNvPr id="42" name="Rectangle: Rounded Corners 41">
                <a:extLst>
                  <a:ext uri="{FF2B5EF4-FFF2-40B4-BE49-F238E27FC236}">
                    <a16:creationId xmlns:a16="http://schemas.microsoft.com/office/drawing/2014/main" xmlns="" id="{6C5F18D1-233E-459F-A9A1-3C785C7DC119}"/>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3" name="Rectangle: Rounded Corners 42">
                <a:extLst>
                  <a:ext uri="{FF2B5EF4-FFF2-40B4-BE49-F238E27FC236}">
                    <a16:creationId xmlns:a16="http://schemas.microsoft.com/office/drawing/2014/main" xmlns="" id="{C3D90569-2038-4699-AD4F-2466D4AF519B}"/>
                  </a:ext>
                </a:extLst>
              </p:cNvPr>
              <p:cNvSpPr/>
              <p:nvPr/>
            </p:nvSpPr>
            <p:spPr>
              <a:xfrm>
                <a:off x="952501" y="2514599"/>
                <a:ext cx="4876800" cy="1905000"/>
              </a:xfrm>
              <a:prstGeom prst="roundRect">
                <a:avLst/>
              </a:prstGeom>
              <a:solidFill>
                <a:srgbClr val="00C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4" name="Rectangle: Rounded Corners 123">
              <a:extLst>
                <a:ext uri="{FF2B5EF4-FFF2-40B4-BE49-F238E27FC236}">
                  <a16:creationId xmlns:a16="http://schemas.microsoft.com/office/drawing/2014/main" xmlns="" id="{6367453D-420B-4D30-B207-A57CC4372B2A}"/>
                </a:ext>
              </a:extLst>
            </p:cNvPr>
            <p:cNvSpPr/>
            <p:nvPr/>
          </p:nvSpPr>
          <p:spPr>
            <a:xfrm>
              <a:off x="1314172" y="49816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ruột già</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xmlns="" id="{F3231591-2AE6-4064-9D84-402B76CD1593}"/>
              </a:ext>
            </a:extLst>
          </p:cNvPr>
          <p:cNvGrpSpPr/>
          <p:nvPr/>
        </p:nvGrpSpPr>
        <p:grpSpPr>
          <a:xfrm>
            <a:off x="838201" y="3009107"/>
            <a:ext cx="5105398" cy="1790698"/>
            <a:chOff x="838201" y="3009107"/>
            <a:chExt cx="5105398" cy="1790698"/>
          </a:xfrm>
        </p:grpSpPr>
        <p:grpSp>
          <p:nvGrpSpPr>
            <p:cNvPr id="36" name="Group 35">
              <a:extLst>
                <a:ext uri="{FF2B5EF4-FFF2-40B4-BE49-F238E27FC236}">
                  <a16:creationId xmlns:a16="http://schemas.microsoft.com/office/drawing/2014/main" xmlns="" id="{E69C64D8-76BA-47C1-B3F5-339643BE0FEB}"/>
                </a:ext>
              </a:extLst>
            </p:cNvPr>
            <p:cNvGrpSpPr/>
            <p:nvPr/>
          </p:nvGrpSpPr>
          <p:grpSpPr>
            <a:xfrm>
              <a:off x="838201" y="3009107"/>
              <a:ext cx="5105398" cy="1790698"/>
              <a:chOff x="838202" y="2438400"/>
              <a:chExt cx="5105398" cy="2057398"/>
            </a:xfrm>
          </p:grpSpPr>
          <p:sp>
            <p:nvSpPr>
              <p:cNvPr id="17" name="Rectangle: Rounded Corners 16">
                <a:extLst>
                  <a:ext uri="{FF2B5EF4-FFF2-40B4-BE49-F238E27FC236}">
                    <a16:creationId xmlns:a16="http://schemas.microsoft.com/office/drawing/2014/main" xmlns="" id="{DA723B64-8597-4560-BDD4-9C604D2EA64B}"/>
                  </a:ext>
                </a:extLst>
              </p:cNvPr>
              <p:cNvSpPr/>
              <p:nvPr/>
            </p:nvSpPr>
            <p:spPr>
              <a:xfrm>
                <a:off x="838202" y="2438400"/>
                <a:ext cx="5105398" cy="20573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924F9C22-7338-4783-9D1F-4F6669251F7D}"/>
                  </a:ext>
                </a:extLst>
              </p:cNvPr>
              <p:cNvSpPr/>
              <p:nvPr/>
            </p:nvSpPr>
            <p:spPr>
              <a:xfrm>
                <a:off x="952501" y="2514599"/>
                <a:ext cx="4876800" cy="1905000"/>
              </a:xfrm>
              <a:prstGeom prst="roundRect">
                <a:avLst/>
              </a:prstGeom>
              <a:solidFill>
                <a:srgbClr val="F49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xmlns="" id="{817205D1-8ECF-4ECE-A9DE-175B9F209F00}"/>
                </a:ext>
              </a:extLst>
            </p:cNvPr>
            <p:cNvSpPr/>
            <p:nvPr/>
          </p:nvSpPr>
          <p:spPr>
            <a:xfrm>
              <a:off x="1314172" y="3075428"/>
              <a:ext cx="4515128" cy="1653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panose="020F0502020204030204" pitchFamily="34" charset="0"/>
                  <a:cs typeface="Calibri" panose="020F0502020204030204" pitchFamily="34" charset="0"/>
                </a:rPr>
                <a:t>đại tràng</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4FC307E2-8C84-4E25-BF45-1D7184DA588B}"/>
              </a:ext>
            </a:extLst>
          </p:cNvPr>
          <p:cNvGrpSpPr/>
          <p:nvPr/>
        </p:nvGrpSpPr>
        <p:grpSpPr>
          <a:xfrm>
            <a:off x="1982578" y="246435"/>
            <a:ext cx="9961727" cy="2554445"/>
            <a:chOff x="1982578" y="246435"/>
            <a:chExt cx="9961727" cy="2554445"/>
          </a:xfrm>
        </p:grpSpPr>
        <p:pic>
          <p:nvPicPr>
            <p:cNvPr id="9" name="Picture 8">
              <a:extLst>
                <a:ext uri="{FF2B5EF4-FFF2-40B4-BE49-F238E27FC236}">
                  <a16:creationId xmlns:a16="http://schemas.microsoft.com/office/drawing/2014/main" xmlns="" id="{592879B0-0D95-41F4-AF6C-356C03398608}"/>
                </a:ext>
              </a:extLst>
            </p:cNvPr>
            <p:cNvPicPr>
              <a:picLocks noChangeAspect="1"/>
            </p:cNvPicPr>
            <p:nvPr/>
          </p:nvPicPr>
          <p:blipFill>
            <a:blip r:embed="rId7"/>
            <a:stretch>
              <a:fillRect/>
            </a:stretch>
          </p:blipFill>
          <p:spPr>
            <a:xfrm>
              <a:off x="1982578" y="246435"/>
              <a:ext cx="9961727" cy="2554445"/>
            </a:xfrm>
            <a:prstGeom prst="rect">
              <a:avLst/>
            </a:prstGeom>
          </p:spPr>
        </p:pic>
        <p:sp>
          <p:nvSpPr>
            <p:cNvPr id="117" name="Rectangle: Rounded Corners 116">
              <a:extLst>
                <a:ext uri="{FF2B5EF4-FFF2-40B4-BE49-F238E27FC236}">
                  <a16:creationId xmlns:a16="http://schemas.microsoft.com/office/drawing/2014/main" xmlns="" id="{C514F8ED-55A3-41ED-A6BF-C88625750094}"/>
                </a:ext>
              </a:extLst>
            </p:cNvPr>
            <p:cNvSpPr/>
            <p:nvPr/>
          </p:nvSpPr>
          <p:spPr>
            <a:xfrm>
              <a:off x="2161760" y="419053"/>
              <a:ext cx="9471904" cy="20422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tiêu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hóa</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bắt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đầu</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miệng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kết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thúc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tại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vi-VN" sz="4000" b="1" dirty="0">
                  <a:solidFill>
                    <a:srgbClr val="002060"/>
                  </a:solidFill>
                  <a:latin typeface="Calibri" panose="020F0502020204030204" pitchFamily="34" charset="0"/>
                  <a:cs typeface="Calibri" panose="020F0502020204030204" pitchFamily="34" charset="0"/>
                </a:rPr>
                <a:t>đâu?</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2" name="ChuongCam - 9Slide.vn">
            <a:extLst>
              <a:ext uri="{FF2B5EF4-FFF2-40B4-BE49-F238E27FC236}">
                <a16:creationId xmlns:a16="http://schemas.microsoft.com/office/drawing/2014/main" xmlns="" id="{655755B7-2B89-4C82-B7B3-A9A4AA6270FE}"/>
              </a:ext>
            </a:extLst>
          </p:cNvPr>
          <p:cNvPicPr>
            <a:picLocks noChangeAspect="1"/>
          </p:cNvPicPr>
          <p:nvPr/>
        </p:nvPicPr>
        <p:blipFill>
          <a:blip r:embed="rId8"/>
          <a:stretch>
            <a:fillRect/>
          </a:stretch>
        </p:blipFill>
        <p:spPr>
          <a:xfrm>
            <a:off x="210615" y="3269287"/>
            <a:ext cx="1322947" cy="1219306"/>
          </a:xfrm>
          <a:prstGeom prst="rect">
            <a:avLst/>
          </a:prstGeom>
        </p:spPr>
      </p:pic>
      <p:pic>
        <p:nvPicPr>
          <p:cNvPr id="116" name="ChuongLa - 9Slide.vn">
            <a:extLst>
              <a:ext uri="{FF2B5EF4-FFF2-40B4-BE49-F238E27FC236}">
                <a16:creationId xmlns:a16="http://schemas.microsoft.com/office/drawing/2014/main" xmlns="" id="{C86FD277-D7C1-4175-9CE8-89B100B9DFFB}"/>
              </a:ext>
            </a:extLst>
          </p:cNvPr>
          <p:cNvPicPr>
            <a:picLocks noChangeAspect="1"/>
          </p:cNvPicPr>
          <p:nvPr/>
        </p:nvPicPr>
        <p:blipFill>
          <a:blip r:embed="rId8"/>
          <a:stretch>
            <a:fillRect/>
          </a:stretch>
        </p:blipFill>
        <p:spPr>
          <a:xfrm>
            <a:off x="210615" y="5219641"/>
            <a:ext cx="1322947" cy="1219306"/>
          </a:xfrm>
          <a:prstGeom prst="rect">
            <a:avLst/>
          </a:prstGeom>
        </p:spPr>
      </p:pic>
      <p:pic>
        <p:nvPicPr>
          <p:cNvPr id="119" name="ChuongXanh - 9Slide.vn">
            <a:extLst>
              <a:ext uri="{FF2B5EF4-FFF2-40B4-BE49-F238E27FC236}">
                <a16:creationId xmlns:a16="http://schemas.microsoft.com/office/drawing/2014/main" xmlns="" id="{DCAFEAC0-B8B5-42C5-94DB-0577C814E6A6}"/>
              </a:ext>
            </a:extLst>
          </p:cNvPr>
          <p:cNvPicPr>
            <a:picLocks noChangeAspect="1"/>
          </p:cNvPicPr>
          <p:nvPr/>
        </p:nvPicPr>
        <p:blipFill>
          <a:blip r:embed="rId8"/>
          <a:stretch>
            <a:fillRect/>
          </a:stretch>
        </p:blipFill>
        <p:spPr>
          <a:xfrm>
            <a:off x="6223464" y="3269287"/>
            <a:ext cx="1322947" cy="1219306"/>
          </a:xfrm>
          <a:prstGeom prst="rect">
            <a:avLst/>
          </a:prstGeom>
        </p:spPr>
      </p:pic>
      <p:pic>
        <p:nvPicPr>
          <p:cNvPr id="120" name="ChuongDo - 9Slide.vn">
            <a:extLst>
              <a:ext uri="{FF2B5EF4-FFF2-40B4-BE49-F238E27FC236}">
                <a16:creationId xmlns:a16="http://schemas.microsoft.com/office/drawing/2014/main" xmlns="" id="{F866C24F-F6FF-4EB3-A1BD-2435DD437008}"/>
              </a:ext>
            </a:extLst>
          </p:cNvPr>
          <p:cNvPicPr>
            <a:picLocks noChangeAspect="1"/>
          </p:cNvPicPr>
          <p:nvPr/>
        </p:nvPicPr>
        <p:blipFill>
          <a:blip r:embed="rId8"/>
          <a:stretch>
            <a:fillRect/>
          </a:stretch>
        </p:blipFill>
        <p:spPr>
          <a:xfrm>
            <a:off x="6223464" y="5219641"/>
            <a:ext cx="1322947" cy="1219306"/>
          </a:xfrm>
          <a:prstGeom prst="rect">
            <a:avLst/>
          </a:prstGeom>
        </p:spPr>
      </p:pic>
      <p:grpSp>
        <p:nvGrpSpPr>
          <p:cNvPr id="26" name="Group 25">
            <a:extLst>
              <a:ext uri="{FF2B5EF4-FFF2-40B4-BE49-F238E27FC236}">
                <a16:creationId xmlns:a16="http://schemas.microsoft.com/office/drawing/2014/main" xmlns="" id="{D88582B8-A3C9-486C-963D-8CEED620D8EC}"/>
              </a:ext>
            </a:extLst>
          </p:cNvPr>
          <p:cNvGrpSpPr/>
          <p:nvPr/>
        </p:nvGrpSpPr>
        <p:grpSpPr>
          <a:xfrm>
            <a:off x="-4113608" y="153951"/>
            <a:ext cx="4046704" cy="2329333"/>
            <a:chOff x="-4113608" y="153951"/>
            <a:chExt cx="4046704" cy="2329333"/>
          </a:xfrm>
        </p:grpSpPr>
        <p:pic>
          <p:nvPicPr>
            <p:cNvPr id="24" name="Picture 23">
              <a:extLst>
                <a:ext uri="{FF2B5EF4-FFF2-40B4-BE49-F238E27FC236}">
                  <a16:creationId xmlns:a16="http://schemas.microsoft.com/office/drawing/2014/main" xmlns="" id="{D664CCA0-10CD-421D-8230-24CED5AA521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flipH="1">
              <a:off x="-4113608" y="153951"/>
              <a:ext cx="1959439" cy="2329333"/>
            </a:xfrm>
            <a:prstGeom prst="rect">
              <a:avLst/>
            </a:prstGeom>
          </p:spPr>
        </p:pic>
        <p:pic>
          <p:nvPicPr>
            <p:cNvPr id="167" name="Picture 166">
              <a:extLst>
                <a:ext uri="{FF2B5EF4-FFF2-40B4-BE49-F238E27FC236}">
                  <a16:creationId xmlns:a16="http://schemas.microsoft.com/office/drawing/2014/main" xmlns="" id="{37203794-B28C-4CE2-B01C-EED26C9C8BD8}"/>
                </a:ext>
              </a:extLst>
            </p:cNvPr>
            <p:cNvPicPr>
              <a:picLocks noChangeAspect="1"/>
            </p:cNvPicPr>
            <p:nvPr/>
          </p:nvPicPr>
          <p:blipFill>
            <a:blip r:embed="rId10"/>
            <a:stretch>
              <a:fillRect/>
            </a:stretch>
          </p:blipFill>
          <p:spPr>
            <a:xfrm rot="21112293" flipV="1">
              <a:off x="-2097738" y="181379"/>
              <a:ext cx="2030834" cy="1467344"/>
            </a:xfrm>
            <a:prstGeom prst="rect">
              <a:avLst/>
            </a:prstGeom>
            <a:effectLst>
              <a:outerShdw blurRad="50800" dist="38100" dir="2700000" algn="tl" rotWithShape="0">
                <a:prstClr val="black">
                  <a:alpha val="40000"/>
                </a:prstClr>
              </a:outerShdw>
            </a:effectLst>
          </p:spPr>
        </p:pic>
        <p:sp>
          <p:nvSpPr>
            <p:cNvPr id="168" name="TextBox 167">
              <a:extLst>
                <a:ext uri="{FF2B5EF4-FFF2-40B4-BE49-F238E27FC236}">
                  <a16:creationId xmlns:a16="http://schemas.microsoft.com/office/drawing/2014/main" xmlns="" id="{42F206FF-1C51-414C-8D57-DC6D2EEE0F95}"/>
                </a:ext>
              </a:extLst>
            </p:cNvPr>
            <p:cNvSpPr txBox="1"/>
            <p:nvPr/>
          </p:nvSpPr>
          <p:spPr>
            <a:xfrm>
              <a:off x="-1916107" y="437875"/>
              <a:ext cx="1699185" cy="8002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Yeahhh,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Đúng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Mình thích màu này!</a:t>
              </a:r>
              <a:endParaRPr kumimoji="0" lang="en-US" sz="9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endParaRPr>
            </a:p>
          </p:txBody>
        </p:sp>
      </p:grpSp>
      <p:grpSp>
        <p:nvGrpSpPr>
          <p:cNvPr id="27" name="Group 26">
            <a:extLst>
              <a:ext uri="{FF2B5EF4-FFF2-40B4-BE49-F238E27FC236}">
                <a16:creationId xmlns:a16="http://schemas.microsoft.com/office/drawing/2014/main" xmlns="" id="{8979E8AD-ADDD-4B2E-9AB0-12017073755C}"/>
              </a:ext>
            </a:extLst>
          </p:cNvPr>
          <p:cNvGrpSpPr/>
          <p:nvPr/>
        </p:nvGrpSpPr>
        <p:grpSpPr>
          <a:xfrm>
            <a:off x="-6727673" y="-302318"/>
            <a:ext cx="3070074" cy="2846957"/>
            <a:chOff x="-6727674" y="-791952"/>
            <a:chExt cx="3598081" cy="3336591"/>
          </a:xfrm>
        </p:grpSpPr>
        <p:pic>
          <p:nvPicPr>
            <p:cNvPr id="169" name="Picture 168">
              <a:extLst>
                <a:ext uri="{FF2B5EF4-FFF2-40B4-BE49-F238E27FC236}">
                  <a16:creationId xmlns:a16="http://schemas.microsoft.com/office/drawing/2014/main" xmlns="" id="{C237501B-EC88-410C-A9A9-AFA955003222}"/>
                </a:ext>
              </a:extLst>
            </p:cNvPr>
            <p:cNvPicPr>
              <a:picLocks noChangeAspect="1"/>
            </p:cNvPicPr>
            <p:nvPr/>
          </p:nvPicPr>
          <p:blipFill>
            <a:blip r:embed="rId11"/>
            <a:stretch>
              <a:fillRect/>
            </a:stretch>
          </p:blipFill>
          <p:spPr>
            <a:xfrm flipH="1">
              <a:off x="-6727674" y="-791952"/>
              <a:ext cx="2646923" cy="3336591"/>
            </a:xfrm>
            <a:prstGeom prst="rect">
              <a:avLst/>
            </a:prstGeom>
          </p:spPr>
        </p:pic>
        <p:grpSp>
          <p:nvGrpSpPr>
            <p:cNvPr id="25" name="Group 24">
              <a:extLst>
                <a:ext uri="{FF2B5EF4-FFF2-40B4-BE49-F238E27FC236}">
                  <a16:creationId xmlns:a16="http://schemas.microsoft.com/office/drawing/2014/main" xmlns="" id="{A843FEA3-3211-48AB-8C04-1405C0E2F2F5}"/>
                </a:ext>
              </a:extLst>
            </p:cNvPr>
            <p:cNvGrpSpPr/>
            <p:nvPr/>
          </p:nvGrpSpPr>
          <p:grpSpPr>
            <a:xfrm>
              <a:off x="-5243270" y="201217"/>
              <a:ext cx="2113677" cy="1527201"/>
              <a:chOff x="-6838077" y="4492546"/>
              <a:chExt cx="6547671" cy="4730906"/>
            </a:xfrm>
          </p:grpSpPr>
          <p:pic>
            <p:nvPicPr>
              <p:cNvPr id="170" name="Picture 169">
                <a:extLst>
                  <a:ext uri="{FF2B5EF4-FFF2-40B4-BE49-F238E27FC236}">
                    <a16:creationId xmlns:a16="http://schemas.microsoft.com/office/drawing/2014/main" xmlns="" id="{D9E75FE4-2C7F-446E-905E-B05955C1598A}"/>
                  </a:ext>
                </a:extLst>
              </p:cNvPr>
              <p:cNvPicPr>
                <a:picLocks noChangeAspect="1"/>
              </p:cNvPicPr>
              <p:nvPr/>
            </p:nvPicPr>
            <p:blipFill>
              <a:blip r:embed="rId10"/>
              <a:stretch>
                <a:fillRect/>
              </a:stretch>
            </p:blipFill>
            <p:spPr>
              <a:xfrm rot="21112293" flipV="1">
                <a:off x="-6838077" y="4492546"/>
                <a:ext cx="6547671" cy="4730906"/>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xmlns="" id="{3E46CBDC-2473-4520-BE03-3E0637A23938}"/>
                  </a:ext>
                </a:extLst>
              </p:cNvPr>
              <p:cNvSpPr txBox="1"/>
              <p:nvPr/>
            </p:nvSpPr>
            <p:spPr>
              <a:xfrm>
                <a:off x="-5900111" y="5075962"/>
                <a:ext cx="4994279" cy="290522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Huhu,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chưa chính xác rồi!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lumMod val="65000"/>
                        <a:lumOff val="35000"/>
                      </a:prstClr>
                    </a:solidFill>
                    <a:effectLst/>
                    <a:uLnTx/>
                    <a:uFillTx/>
                    <a:latin typeface="Calibri" panose="020F0502020204030204" pitchFamily="34" charset="0"/>
                    <a:cs typeface="Calibri" panose="020F0502020204030204" pitchFamily="34" charset="0"/>
                  </a:rPr>
                  <a:t>Bạn chọn lại nha.</a:t>
                </a:r>
              </a:p>
            </p:txBody>
          </p:sp>
        </p:grpSp>
      </p:grpSp>
      <p:pic>
        <p:nvPicPr>
          <p:cNvPr id="29" name="Picture 28">
            <a:extLst>
              <a:ext uri="{FF2B5EF4-FFF2-40B4-BE49-F238E27FC236}">
                <a16:creationId xmlns:a16="http://schemas.microsoft.com/office/drawing/2014/main" xmlns="" id="{1407C153-BFDD-497E-BDAA-AD051BD675DE}"/>
              </a:ext>
            </a:extLst>
          </p:cNvPr>
          <p:cNvPicPr>
            <a:picLocks noChangeAspect="1"/>
          </p:cNvPicPr>
          <p:nvPr/>
        </p:nvPicPr>
        <p:blipFill>
          <a:blip r:embed="rId12"/>
          <a:stretch>
            <a:fillRect/>
          </a:stretch>
        </p:blipFill>
        <p:spPr>
          <a:xfrm>
            <a:off x="613242" y="314152"/>
            <a:ext cx="1548518" cy="2383743"/>
          </a:xfrm>
          <a:prstGeom prst="rect">
            <a:avLst/>
          </a:prstGeom>
        </p:spPr>
      </p:pic>
      <p:pic>
        <p:nvPicPr>
          <p:cNvPr id="40" name="AmthanhThua">
            <a:hlinkClick r:id="" action="ppaction://media"/>
            <a:extLst>
              <a:ext uri="{FF2B5EF4-FFF2-40B4-BE49-F238E27FC236}">
                <a16:creationId xmlns:a16="http://schemas.microsoft.com/office/drawing/2014/main" xmlns="" id="{EFDA2F55-E708-4EE1-A240-2D67B5AA904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45012" y="4407923"/>
            <a:ext cx="487363" cy="487363"/>
          </a:xfrm>
          <a:prstGeom prst="rect">
            <a:avLst/>
          </a:prstGeom>
        </p:spPr>
      </p:pic>
      <p:pic>
        <p:nvPicPr>
          <p:cNvPr id="41" name="nhacthang">
            <a:hlinkClick r:id="" action="ppaction://media"/>
            <a:extLst>
              <a:ext uri="{FF2B5EF4-FFF2-40B4-BE49-F238E27FC236}">
                <a16:creationId xmlns:a16="http://schemas.microsoft.com/office/drawing/2014/main" xmlns="" id="{AACE03CF-63A4-4F98-9320-28D8E9C8A9F3}"/>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1859" y="2876396"/>
            <a:ext cx="487363" cy="487363"/>
          </a:xfrm>
          <a:prstGeom prst="rect">
            <a:avLst/>
          </a:prstGeom>
        </p:spPr>
      </p:pic>
      <p:sp>
        <p:nvSpPr>
          <p:cNvPr id="44" name="Rectangle 43">
            <a:extLst>
              <a:ext uri="{FF2B5EF4-FFF2-40B4-BE49-F238E27FC236}">
                <a16:creationId xmlns:a16="http://schemas.microsoft.com/office/drawing/2014/main" xmlns="" id="{BB2E395B-C2FA-41C9-A955-F3A089DD4F32}"/>
              </a:ext>
            </a:extLst>
          </p:cNvPr>
          <p:cNvSpPr/>
          <p:nvPr/>
        </p:nvSpPr>
        <p:spPr>
          <a:xfrm>
            <a:off x="0"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chuột</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1 lần để hiện câu hỏi. Nhấp thêm 1 lần để hiện các đáp án </a:t>
            </a:r>
          </a:p>
        </p:txBody>
      </p:sp>
      <p:grpSp>
        <p:nvGrpSpPr>
          <p:cNvPr id="46" name="Group 45">
            <a:extLst>
              <a:ext uri="{FF2B5EF4-FFF2-40B4-BE49-F238E27FC236}">
                <a16:creationId xmlns:a16="http://schemas.microsoft.com/office/drawing/2014/main" xmlns="" id="{BC63C546-6DB7-44C9-8EA9-413473C1BE35}"/>
              </a:ext>
            </a:extLst>
          </p:cNvPr>
          <p:cNvGrpSpPr/>
          <p:nvPr/>
        </p:nvGrpSpPr>
        <p:grpSpPr>
          <a:xfrm>
            <a:off x="4000498" y="7010400"/>
            <a:ext cx="4076701" cy="1981200"/>
            <a:chOff x="4000498" y="7010400"/>
            <a:chExt cx="4076701" cy="1981200"/>
          </a:xfrm>
        </p:grpSpPr>
        <p:sp>
          <p:nvSpPr>
            <p:cNvPr id="47" name="Rectangle 46">
              <a:extLst>
                <a:ext uri="{FF2B5EF4-FFF2-40B4-BE49-F238E27FC236}">
                  <a16:creationId xmlns:a16="http://schemas.microsoft.com/office/drawing/2014/main" xmlns="" id="{EB90D678-6311-432E-B99C-B1E3AF7BCC1E}"/>
                </a:ext>
              </a:extLst>
            </p:cNvPr>
            <p:cNvSpPr/>
            <p:nvPr/>
          </p:nvSpPr>
          <p:spPr>
            <a:xfrm>
              <a:off x="4000498" y="7010400"/>
              <a:ext cx="4076701"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Thầy cô nhấp vào chiếc chuông     ở màu mà học sinh chọn để</a:t>
              </a:r>
              <a:b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32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kiểm tra đáp án</a:t>
              </a:r>
            </a:p>
          </p:txBody>
        </p:sp>
        <p:pic>
          <p:nvPicPr>
            <p:cNvPr id="50" name="ChuongCam - 9Slide.vn">
              <a:extLst>
                <a:ext uri="{FF2B5EF4-FFF2-40B4-BE49-F238E27FC236}">
                  <a16:creationId xmlns:a16="http://schemas.microsoft.com/office/drawing/2014/main" xmlns="" id="{4B7EBBD9-A585-4930-860B-F4F22885926F}"/>
                </a:ext>
              </a:extLst>
            </p:cNvPr>
            <p:cNvPicPr>
              <a:picLocks noChangeAspect="1"/>
            </p:cNvPicPr>
            <p:nvPr/>
          </p:nvPicPr>
          <p:blipFill>
            <a:blip r:embed="rId8"/>
            <a:stretch>
              <a:fillRect/>
            </a:stretch>
          </p:blipFill>
          <p:spPr>
            <a:xfrm>
              <a:off x="5651965" y="7594600"/>
              <a:ext cx="330708" cy="304800"/>
            </a:xfrm>
            <a:prstGeom prst="rect">
              <a:avLst/>
            </a:prstGeom>
          </p:spPr>
        </p:pic>
      </p:grpSp>
      <p:sp>
        <p:nvSpPr>
          <p:cNvPr id="52" name="Rectangle 51">
            <a:extLst>
              <a:ext uri="{FF2B5EF4-FFF2-40B4-BE49-F238E27FC236}">
                <a16:creationId xmlns:a16="http://schemas.microsoft.com/office/drawing/2014/main" xmlns="" id="{8C4260CE-C32C-4DD3-8E61-B08357FC92E8}"/>
              </a:ext>
            </a:extLst>
          </p:cNvPr>
          <p:cNvSpPr/>
          <p:nvPr/>
        </p:nvSpPr>
        <p:spPr>
          <a:xfrm>
            <a:off x="8229597" y="7010400"/>
            <a:ext cx="38862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Sau khi HS trả lời xong, thầy cô nhấp chuột</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hoặc phím -&gt; để đến</a:t>
            </a:r>
            <a:b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br>
            <a:r>
              <a:rPr kumimoji="0" lang="en-US" sz="2800" b="0" i="0" u="none" strike="noStrike" kern="1200" cap="none" spc="0" normalizeH="0" baseline="0" noProof="0">
                <a:ln>
                  <a:noFill/>
                </a:ln>
                <a:solidFill>
                  <a:prstClr val="black">
                    <a:lumMod val="50000"/>
                    <a:lumOff val="50000"/>
                  </a:prstClr>
                </a:solidFill>
                <a:effectLst/>
                <a:uLnTx/>
                <a:uFillTx/>
                <a:latin typeface="Calibri" panose="020F0502020204030204" pitchFamily="34" charset="0"/>
                <a:cs typeface="Calibri" panose="020F0502020204030204" pitchFamily="34" charset="0"/>
              </a:rPr>
              <a:t>câu hỏi tiếp theo</a:t>
            </a:r>
          </a:p>
        </p:txBody>
      </p:sp>
    </p:spTree>
    <p:extLst>
      <p:ext uri="{BB962C8B-B14F-4D97-AF65-F5344CB8AC3E}">
        <p14:creationId xmlns:p14="http://schemas.microsoft.com/office/powerpoint/2010/main" val="374042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5000">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14:bounceEnd="65000">
                                          <p:cBhvr additive="base">
                                            <p:cTn id="7" dur="1000" fill="hold"/>
                                            <p:tgtEl>
                                              <p:spTgt spid="29"/>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5000">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5000">
                                          <p:cBhvr additive="base">
                                            <p:cTn id="11" dur="1000" fill="hold"/>
                                            <p:tgtEl>
                                              <p:spTgt spid="11"/>
                                            </p:tgtEl>
                                            <p:attrNameLst>
                                              <p:attrName>ppt_x</p:attrName>
                                            </p:attrNameLst>
                                          </p:cBhvr>
                                          <p:tavLst>
                                            <p:tav tm="0">
                                              <p:val>
                                                <p:strVal val="1+#ppt_w/2"/>
                                              </p:val>
                                            </p:tav>
                                            <p:tav tm="100000">
                                              <p:val>
                                                <p:strVal val="#ppt_x"/>
                                              </p:val>
                                            </p:tav>
                                          </p:tavLst>
                                        </p:anim>
                                        <p:anim calcmode="lin" valueType="num" p14:bounceEnd="65000">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5000">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14:bounceEnd="65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65000">
                                          <p:cBhvr additive="base">
                                            <p:cTn id="21"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65000">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14:bounceEnd="65000">
                                          <p:cBhvr additive="base">
                                            <p:cTn id="25" dur="1000" fill="hold"/>
                                            <p:tgtEl>
                                              <p:spTgt spid="23"/>
                                            </p:tgtEl>
                                            <p:attrNameLst>
                                              <p:attrName>ppt_x</p:attrName>
                                            </p:attrNameLst>
                                          </p:cBhvr>
                                          <p:tavLst>
                                            <p:tav tm="0">
                                              <p:val>
                                                <p:strVal val="#ppt_x"/>
                                              </p:val>
                                            </p:tav>
                                            <p:tav tm="100000">
                                              <p:val>
                                                <p:strVal val="#ppt_x"/>
                                              </p:val>
                                            </p:tav>
                                          </p:tavLst>
                                        </p:anim>
                                        <p:anim calcmode="lin" valueType="num" p14:bounceEnd="65000">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65000">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14:bounceEnd="65000">
                                          <p:cBhvr additive="base">
                                            <p:cTn id="29" dur="1000" fill="hold"/>
                                            <p:tgtEl>
                                              <p:spTgt spid="119"/>
                                            </p:tgtEl>
                                            <p:attrNameLst>
                                              <p:attrName>ppt_x</p:attrName>
                                            </p:attrNameLst>
                                          </p:cBhvr>
                                          <p:tavLst>
                                            <p:tav tm="0">
                                              <p:val>
                                                <p:strVal val="#ppt_x"/>
                                              </p:val>
                                            </p:tav>
                                            <p:tav tm="100000">
                                              <p:val>
                                                <p:strVal val="#ppt_x"/>
                                              </p:val>
                                            </p:tav>
                                          </p:tavLst>
                                        </p:anim>
                                        <p:anim calcmode="lin" valueType="num" p14:bounceEnd="65000">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14:presetBounceEnd="65000">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14:bounceEnd="65000">
                                          <p:cBhvr additive="base">
                                            <p:cTn id="33" dur="1000" fill="hold"/>
                                            <p:tgtEl>
                                              <p:spTgt spid="21"/>
                                            </p:tgtEl>
                                            <p:attrNameLst>
                                              <p:attrName>ppt_x</p:attrName>
                                            </p:attrNameLst>
                                          </p:cBhvr>
                                          <p:tavLst>
                                            <p:tav tm="0">
                                              <p:val>
                                                <p:strVal val="#ppt_x"/>
                                              </p:val>
                                            </p:tav>
                                            <p:tav tm="100000">
                                              <p:val>
                                                <p:strVal val="#ppt_x"/>
                                              </p:val>
                                            </p:tav>
                                          </p:tavLst>
                                        </p:anim>
                                        <p:anim calcmode="lin" valueType="num" p14:bounceEnd="65000">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14:presetBounceEnd="65000">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14:bounceEnd="65000">
                                          <p:cBhvr additive="base">
                                            <p:cTn id="37" dur="1000" fill="hold"/>
                                            <p:tgtEl>
                                              <p:spTgt spid="116"/>
                                            </p:tgtEl>
                                            <p:attrNameLst>
                                              <p:attrName>ppt_x</p:attrName>
                                            </p:attrNameLst>
                                          </p:cBhvr>
                                          <p:tavLst>
                                            <p:tav tm="0">
                                              <p:val>
                                                <p:strVal val="#ppt_x"/>
                                              </p:val>
                                            </p:tav>
                                            <p:tav tm="100000">
                                              <p:val>
                                                <p:strVal val="#ppt_x"/>
                                              </p:val>
                                            </p:tav>
                                          </p:tavLst>
                                        </p:anim>
                                        <p:anim calcmode="lin" valueType="num" p14:bounceEnd="65000">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14:presetBounceEnd="65000">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14:bounceEnd="65000">
                                          <p:cBhvr additive="base">
                                            <p:cTn id="41" dur="1000" fill="hold"/>
                                            <p:tgtEl>
                                              <p:spTgt spid="22"/>
                                            </p:tgtEl>
                                            <p:attrNameLst>
                                              <p:attrName>ppt_x</p:attrName>
                                            </p:attrNameLst>
                                          </p:cBhvr>
                                          <p:tavLst>
                                            <p:tav tm="0">
                                              <p:val>
                                                <p:strVal val="#ppt_x"/>
                                              </p:val>
                                            </p:tav>
                                            <p:tav tm="100000">
                                              <p:val>
                                                <p:strVal val="#ppt_x"/>
                                              </p:val>
                                            </p:tav>
                                          </p:tavLst>
                                        </p:anim>
                                        <p:anim calcmode="lin" valueType="num" p14:bounceEnd="65000">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14:presetBounceEnd="65000">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14:bounceEnd="65000">
                                          <p:cBhvr additive="base">
                                            <p:cTn id="45" dur="1000" fill="hold"/>
                                            <p:tgtEl>
                                              <p:spTgt spid="120"/>
                                            </p:tgtEl>
                                            <p:attrNameLst>
                                              <p:attrName>ppt_x</p:attrName>
                                            </p:attrNameLst>
                                          </p:cBhvr>
                                          <p:tavLst>
                                            <p:tav tm="0">
                                              <p:val>
                                                <p:strVal val="#ppt_x"/>
                                              </p:val>
                                            </p:tav>
                                            <p:tav tm="100000">
                                              <p:val>
                                                <p:strVal val="#ppt_x"/>
                                              </p:val>
                                            </p:tav>
                                          </p:tavLst>
                                        </p:anim>
                                        <p:anim calcmode="lin" valueType="num" p14:bounceEnd="65000">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14:presetBounceEnd="65000">
                                      <p:stCondLst>
                                        <p:cond delay="0"/>
                                      </p:stCondLst>
                                      <p:childTnLst>
                                        <p:animMotion origin="layout" path="M 4.16667E-6 3.7037E-7 L 0.34882 0.0412 " pathEditMode="relative" rAng="0" ptsTypes="AA" p14:bounceEnd="65000">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14:presetBounceEnd="57000">
                                      <p:stCondLst>
                                        <p:cond delay="0"/>
                                      </p:stCondLst>
                                      <p:childTnLst>
                                        <p:animMotion origin="layout" path="M 1.45833E-6 4.07407E-6 L 0.60325 0.0581 " pathEditMode="relative" rAng="0" ptsTypes="AA" p14:bounceEnd="57000">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14:presetBounceEnd="55000">
                                      <p:stCondLst>
                                        <p:cond delay="0"/>
                                      </p:stCondLst>
                                      <p:childTnLst>
                                        <p:animMotion origin="layout" path="M 1.45833E-6 4.07407E-6 L 0.58854 0.0581 " pathEditMode="relative" rAng="0" ptsTypes="AA" p14:bounceEnd="55000">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14:presetBounceEnd="57000">
                                      <p:stCondLst>
                                        <p:cond delay="0"/>
                                      </p:stCondLst>
                                      <p:childTnLst>
                                        <p:animMotion origin="layout" path="M 1.45833E-6 4.07407E-6 L 0.60325 0.05208 " pathEditMode="relative" rAng="0" ptsTypes="AA" p14:bounceEnd="57000">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1000" fill="hold"/>
                                            <p:tgtEl>
                                              <p:spTgt spid="29"/>
                                            </p:tgtEl>
                                            <p:attrNameLst>
                                              <p:attrName>ppt_x</p:attrName>
                                            </p:attrNameLst>
                                          </p:cBhvr>
                                          <p:tavLst>
                                            <p:tav tm="0">
                                              <p:val>
                                                <p:strVal val="0-#ppt_w/2"/>
                                              </p:val>
                                            </p:tav>
                                            <p:tav tm="100000">
                                              <p:val>
                                                <p:strVal val="#ppt_x"/>
                                              </p:val>
                                            </p:tav>
                                          </p:tavLst>
                                        </p:anim>
                                        <p:anim calcmode="lin" valueType="num">
                                          <p:cBhvr additive="base">
                                            <p:cTn id="8" dur="1000" fill="hold"/>
                                            <p:tgtEl>
                                              <p:spTgt spid="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1+#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000" fill="hold"/>
                                            <p:tgtEl>
                                              <p:spTgt spid="2"/>
                                            </p:tgtEl>
                                            <p:attrNameLst>
                                              <p:attrName>ppt_x</p:attrName>
                                            </p:attrNameLst>
                                          </p:cBhvr>
                                          <p:tavLst>
                                            <p:tav tm="0">
                                              <p:val>
                                                <p:strVal val="#ppt_x"/>
                                              </p:val>
                                            </p:tav>
                                            <p:tav tm="100000">
                                              <p:val>
                                                <p:strVal val="#ppt_x"/>
                                              </p:val>
                                            </p:tav>
                                          </p:tavLst>
                                        </p:anim>
                                        <p:anim calcmode="lin" valueType="num">
                                          <p:cBhvr additive="base">
                                            <p:cTn id="22" dur="1000" fill="hold"/>
                                            <p:tgtEl>
                                              <p:spTgt spid="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30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1000" fill="hold"/>
                                            <p:tgtEl>
                                              <p:spTgt spid="23"/>
                                            </p:tgtEl>
                                            <p:attrNameLst>
                                              <p:attrName>ppt_x</p:attrName>
                                            </p:attrNameLst>
                                          </p:cBhvr>
                                          <p:tavLst>
                                            <p:tav tm="0">
                                              <p:val>
                                                <p:strVal val="#ppt_x"/>
                                              </p:val>
                                            </p:tav>
                                            <p:tav tm="100000">
                                              <p:val>
                                                <p:strVal val="#ppt_x"/>
                                              </p:val>
                                            </p:tav>
                                          </p:tavLst>
                                        </p:anim>
                                        <p:anim calcmode="lin" valueType="num">
                                          <p:cBhvr additive="base">
                                            <p:cTn id="26" dur="10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300"/>
                                      </p:stCondLst>
                                      <p:childTnLst>
                                        <p:set>
                                          <p:cBhvr>
                                            <p:cTn id="28" dur="1" fill="hold">
                                              <p:stCondLst>
                                                <p:cond delay="0"/>
                                              </p:stCondLst>
                                            </p:cTn>
                                            <p:tgtEl>
                                              <p:spTgt spid="119"/>
                                            </p:tgtEl>
                                            <p:attrNameLst>
                                              <p:attrName>style.visibility</p:attrName>
                                            </p:attrNameLst>
                                          </p:cBhvr>
                                          <p:to>
                                            <p:strVal val="visible"/>
                                          </p:to>
                                        </p:set>
                                        <p:anim calcmode="lin" valueType="num">
                                          <p:cBhvr additive="base">
                                            <p:cTn id="29" dur="1000" fill="hold"/>
                                            <p:tgtEl>
                                              <p:spTgt spid="119"/>
                                            </p:tgtEl>
                                            <p:attrNameLst>
                                              <p:attrName>ppt_x</p:attrName>
                                            </p:attrNameLst>
                                          </p:cBhvr>
                                          <p:tavLst>
                                            <p:tav tm="0">
                                              <p:val>
                                                <p:strVal val="#ppt_x"/>
                                              </p:val>
                                            </p:tav>
                                            <p:tav tm="100000">
                                              <p:val>
                                                <p:strVal val="#ppt_x"/>
                                              </p:val>
                                            </p:tav>
                                          </p:tavLst>
                                        </p:anim>
                                        <p:anim calcmode="lin" valueType="num">
                                          <p:cBhvr additive="base">
                                            <p:cTn id="30" dur="1000" fill="hold"/>
                                            <p:tgtEl>
                                              <p:spTgt spid="1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70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1000" fill="hold"/>
                                            <p:tgtEl>
                                              <p:spTgt spid="21"/>
                                            </p:tgtEl>
                                            <p:attrNameLst>
                                              <p:attrName>ppt_x</p:attrName>
                                            </p:attrNameLst>
                                          </p:cBhvr>
                                          <p:tavLst>
                                            <p:tav tm="0">
                                              <p:val>
                                                <p:strVal val="#ppt_x"/>
                                              </p:val>
                                            </p:tav>
                                            <p:tav tm="100000">
                                              <p:val>
                                                <p:strVal val="#ppt_x"/>
                                              </p:val>
                                            </p:tav>
                                          </p:tavLst>
                                        </p:anim>
                                        <p:anim calcmode="lin" valueType="num">
                                          <p:cBhvr additive="base">
                                            <p:cTn id="34" dur="10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00"/>
                                      </p:stCondLst>
                                      <p:childTnLst>
                                        <p:set>
                                          <p:cBhvr>
                                            <p:cTn id="36" dur="1" fill="hold">
                                              <p:stCondLst>
                                                <p:cond delay="0"/>
                                              </p:stCondLst>
                                            </p:cTn>
                                            <p:tgtEl>
                                              <p:spTgt spid="116"/>
                                            </p:tgtEl>
                                            <p:attrNameLst>
                                              <p:attrName>style.visibility</p:attrName>
                                            </p:attrNameLst>
                                          </p:cBhvr>
                                          <p:to>
                                            <p:strVal val="visible"/>
                                          </p:to>
                                        </p:set>
                                        <p:anim calcmode="lin" valueType="num">
                                          <p:cBhvr additive="base">
                                            <p:cTn id="37" dur="1000" fill="hold"/>
                                            <p:tgtEl>
                                              <p:spTgt spid="116"/>
                                            </p:tgtEl>
                                            <p:attrNameLst>
                                              <p:attrName>ppt_x</p:attrName>
                                            </p:attrNameLst>
                                          </p:cBhvr>
                                          <p:tavLst>
                                            <p:tav tm="0">
                                              <p:val>
                                                <p:strVal val="#ppt_x"/>
                                              </p:val>
                                            </p:tav>
                                            <p:tav tm="100000">
                                              <p:val>
                                                <p:strVal val="#ppt_x"/>
                                              </p:val>
                                            </p:tav>
                                          </p:tavLst>
                                        </p:anim>
                                        <p:anim calcmode="lin" valueType="num">
                                          <p:cBhvr additive="base">
                                            <p:cTn id="38" dur="1000" fill="hold"/>
                                            <p:tgtEl>
                                              <p:spTgt spid="1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110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1000" fill="hold"/>
                                            <p:tgtEl>
                                              <p:spTgt spid="22"/>
                                            </p:tgtEl>
                                            <p:attrNameLst>
                                              <p:attrName>ppt_x</p:attrName>
                                            </p:attrNameLst>
                                          </p:cBhvr>
                                          <p:tavLst>
                                            <p:tav tm="0">
                                              <p:val>
                                                <p:strVal val="#ppt_x"/>
                                              </p:val>
                                            </p:tav>
                                            <p:tav tm="100000">
                                              <p:val>
                                                <p:strVal val="#ppt_x"/>
                                              </p:val>
                                            </p:tav>
                                          </p:tavLst>
                                        </p:anim>
                                        <p:anim calcmode="lin" valueType="num">
                                          <p:cBhvr additive="base">
                                            <p:cTn id="42" dur="10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1100"/>
                                      </p:stCondLst>
                                      <p:childTnLst>
                                        <p:set>
                                          <p:cBhvr>
                                            <p:cTn id="44" dur="1" fill="hold">
                                              <p:stCondLst>
                                                <p:cond delay="0"/>
                                              </p:stCondLst>
                                            </p:cTn>
                                            <p:tgtEl>
                                              <p:spTgt spid="120"/>
                                            </p:tgtEl>
                                            <p:attrNameLst>
                                              <p:attrName>style.visibility</p:attrName>
                                            </p:attrNameLst>
                                          </p:cBhvr>
                                          <p:to>
                                            <p:strVal val="visible"/>
                                          </p:to>
                                        </p:set>
                                        <p:anim calcmode="lin" valueType="num">
                                          <p:cBhvr additive="base">
                                            <p:cTn id="45" dur="1000" fill="hold"/>
                                            <p:tgtEl>
                                              <p:spTgt spid="120"/>
                                            </p:tgtEl>
                                            <p:attrNameLst>
                                              <p:attrName>ppt_x</p:attrName>
                                            </p:attrNameLst>
                                          </p:cBhvr>
                                          <p:tavLst>
                                            <p:tav tm="0">
                                              <p:val>
                                                <p:strVal val="#ppt_x"/>
                                              </p:val>
                                            </p:tav>
                                            <p:tav tm="100000">
                                              <p:val>
                                                <p:strVal val="#ppt_x"/>
                                              </p:val>
                                            </p:tav>
                                          </p:tavLst>
                                        </p:anim>
                                        <p:anim calcmode="lin" valueType="num">
                                          <p:cBhvr additive="base">
                                            <p:cTn id="46" dur="10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20"/>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afterEffect">
                                      <p:stCondLst>
                                        <p:cond delay="0"/>
                                      </p:stCondLst>
                                      <p:childTnLst>
                                        <p:cmd type="call" cmd="playFrom(0.0)">
                                          <p:cBhvr>
                                            <p:cTn id="51" dur="3432" fill="hold"/>
                                            <p:tgtEl>
                                              <p:spTgt spid="41"/>
                                            </p:tgtEl>
                                          </p:cBhvr>
                                        </p:cmd>
                                      </p:childTnLst>
                                    </p:cTn>
                                  </p:par>
                                  <p:par>
                                    <p:cTn id="52" presetID="10" presetClass="exit" presetSubtype="0" fill="hold" nodeType="withEffect">
                                      <p:stCondLst>
                                        <p:cond delay="0"/>
                                      </p:stCondLst>
                                      <p:childTnLst>
                                        <p:animEffect transition="out" filter="fade">
                                          <p:cBhvr>
                                            <p:cTn id="53" dur="500"/>
                                            <p:tgtEl>
                                              <p:spTgt spid="27"/>
                                            </p:tgtEl>
                                          </p:cBhvr>
                                        </p:animEffect>
                                        <p:set>
                                          <p:cBhvr>
                                            <p:cTn id="54" dur="1" fill="hold">
                                              <p:stCondLst>
                                                <p:cond delay="499"/>
                                              </p:stCondLst>
                                            </p:cTn>
                                            <p:tgtEl>
                                              <p:spTgt spid="27"/>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par>
                                    <p:cTn id="58" presetID="42" presetClass="path" presetSubtype="0" fill="hold" nodeType="withEffect">
                                      <p:stCondLst>
                                        <p:cond delay="0"/>
                                      </p:stCondLst>
                                      <p:childTnLst>
                                        <p:animMotion origin="layout" path="M 4.16667E-6 3.7037E-7 L 0.34882 0.0412 " pathEditMode="relative" rAng="0" ptsTypes="AA">
                                          <p:cBhvr>
                                            <p:cTn id="59" dur="1500" fill="hold"/>
                                            <p:tgtEl>
                                              <p:spTgt spid="26"/>
                                            </p:tgtEl>
                                            <p:attrNameLst>
                                              <p:attrName>ppt_x</p:attrName>
                                              <p:attrName>ppt_y</p:attrName>
                                            </p:attrNameLst>
                                          </p:cBhvr>
                                          <p:rCtr x="17435" y="2060"/>
                                        </p:animMotion>
                                      </p:childTnLst>
                                    </p:cTn>
                                  </p:par>
                                  <p:par>
                                    <p:cTn id="60" presetID="10" presetClass="exit" presetSubtype="0" fill="hold" nodeType="withEffect">
                                      <p:stCondLst>
                                        <p:cond delay="0"/>
                                      </p:stCondLst>
                                      <p:childTnLst>
                                        <p:animEffect transition="out" filter="fade">
                                          <p:cBhvr>
                                            <p:cTn id="61" dur="500"/>
                                            <p:tgtEl>
                                              <p:spTgt spid="20"/>
                                            </p:tgtEl>
                                          </p:cBhvr>
                                        </p:animEffect>
                                        <p:set>
                                          <p:cBhvr>
                                            <p:cTn id="62" dur="1" fill="hold">
                                              <p:stCondLst>
                                                <p:cond delay="499"/>
                                              </p:stCondLst>
                                            </p:cTn>
                                            <p:tgtEl>
                                              <p:spTgt spid="20"/>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2"/>
                                            </p:tgtEl>
                                          </p:cBhvr>
                                        </p:animEffect>
                                        <p:set>
                                          <p:cBhvr>
                                            <p:cTn id="65" dur="1" fill="hold">
                                              <p:stCondLst>
                                                <p:cond delay="499"/>
                                              </p:stCondLst>
                                            </p:cTn>
                                            <p:tgtEl>
                                              <p:spTgt spid="2"/>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19"/>
                                            </p:tgtEl>
                                          </p:cBhvr>
                                        </p:animEffect>
                                        <p:set>
                                          <p:cBhvr>
                                            <p:cTn id="71" dur="1" fill="hold">
                                              <p:stCondLst>
                                                <p:cond delay="499"/>
                                              </p:stCondLst>
                                            </p:cTn>
                                            <p:tgtEl>
                                              <p:spTgt spid="11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1"/>
                                            </p:tgtEl>
                                          </p:cBhvr>
                                        </p:animEffect>
                                        <p:set>
                                          <p:cBhvr>
                                            <p:cTn id="74" dur="1" fill="hold">
                                              <p:stCondLst>
                                                <p:cond delay="499"/>
                                              </p:stCondLst>
                                            </p:cTn>
                                            <p:tgtEl>
                                              <p:spTgt spid="2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16"/>
                                            </p:tgtEl>
                                          </p:cBhvr>
                                        </p:animEffect>
                                        <p:set>
                                          <p:cBhvr>
                                            <p:cTn id="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78" restart="whenNotActive" fill="hold" evtFilter="cancelBubble" nodeType="interactiveSeq">
                    <p:stCondLst>
                      <p:cond evt="onClick" delay="0">
                        <p:tgtEl>
                          <p:spTgt spid="119"/>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afterEffect">
                                      <p:stCondLst>
                                        <p:cond delay="0"/>
                                      </p:stCondLst>
                                      <p:childTnLst>
                                        <p:cmd type="call" cmd="playFrom(0.0)">
                                          <p:cBhvr>
                                            <p:cTn id="82" dur="4995" fill="hold"/>
                                            <p:tgtEl>
                                              <p:spTgt spid="40"/>
                                            </p:tgtEl>
                                          </p:cBhvr>
                                        </p:cmd>
                                      </p:childTnLst>
                                    </p:cTn>
                                  </p:par>
                                  <p:par>
                                    <p:cTn id="83" presetID="10" presetClass="exit" presetSubtype="0" fill="hold" nodeType="withEffect">
                                      <p:stCondLst>
                                        <p:cond delay="0"/>
                                      </p:stCondLst>
                                      <p:childTnLst>
                                        <p:animEffect transition="out" filter="fade">
                                          <p:cBhvr>
                                            <p:cTn id="84" dur="500"/>
                                            <p:tgtEl>
                                              <p:spTgt spid="29"/>
                                            </p:tgtEl>
                                          </p:cBhvr>
                                        </p:animEffect>
                                        <p:set>
                                          <p:cBhvr>
                                            <p:cTn id="85" dur="1" fill="hold">
                                              <p:stCondLst>
                                                <p:cond delay="499"/>
                                              </p:stCondLst>
                                            </p:cTn>
                                            <p:tgtEl>
                                              <p:spTgt spid="29"/>
                                            </p:tgtEl>
                                            <p:attrNameLst>
                                              <p:attrName>style.visibility</p:attrName>
                                            </p:attrNameLst>
                                          </p:cBhvr>
                                          <p:to>
                                            <p:strVal val="hidden"/>
                                          </p:to>
                                        </p:set>
                                      </p:childTnLst>
                                    </p:cTn>
                                  </p:par>
                                  <p:par>
                                    <p:cTn id="86" presetID="42" presetClass="path" presetSubtype="0" fill="hold" nodeType="withEffect">
                                      <p:stCondLst>
                                        <p:cond delay="0"/>
                                      </p:stCondLst>
                                      <p:childTnLst>
                                        <p:animMotion origin="layout" path="M 1.45833E-6 4.07407E-6 L 0.60325 0.0581 " pathEditMode="relative" rAng="0" ptsTypes="AA">
                                          <p:cBhvr>
                                            <p:cTn id="87" dur="1000" fill="hold"/>
                                            <p:tgtEl>
                                              <p:spTgt spid="27"/>
                                            </p:tgtEl>
                                            <p:attrNameLst>
                                              <p:attrName>ppt_x</p:attrName>
                                              <p:attrName>ppt_y</p:attrName>
                                            </p:attrNameLst>
                                          </p:cBhvr>
                                          <p:rCtr x="30169" y="2894"/>
                                        </p:animMotion>
                                      </p:childTnLst>
                                    </p:cTn>
                                  </p:par>
                                </p:childTnLst>
                              </p:cTn>
                            </p:par>
                          </p:childTnLst>
                        </p:cTn>
                      </p:par>
                    </p:childTnLst>
                  </p:cTn>
                  <p:nextCondLst>
                    <p:cond evt="onClick" delay="0">
                      <p:tgtEl>
                        <p:spTgt spid="119"/>
                      </p:tgtEl>
                    </p:cond>
                  </p:nextCondLst>
                </p:seq>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1" presetClass="mediacall" presetSubtype="0" fill="hold" nodeType="afterEffect">
                                      <p:stCondLst>
                                        <p:cond delay="0"/>
                                      </p:stCondLst>
                                      <p:childTnLst>
                                        <p:cmd type="call" cmd="playFrom(0.0)">
                                          <p:cBhvr>
                                            <p:cTn id="92" dur="4995" fill="hold"/>
                                            <p:tgtEl>
                                              <p:spTgt spid="40"/>
                                            </p:tgtEl>
                                          </p:cBhvr>
                                        </p:cmd>
                                      </p:childTnLst>
                                    </p:cTn>
                                  </p:par>
                                  <p:par>
                                    <p:cTn id="93" presetID="10" presetClass="exit" presetSubtype="0" fill="hold" nodeType="withEffect">
                                      <p:stCondLst>
                                        <p:cond delay="0"/>
                                      </p:stCondLst>
                                      <p:childTnLst>
                                        <p:animEffect transition="out" filter="fade">
                                          <p:cBhvr>
                                            <p:cTn id="94" dur="500"/>
                                            <p:tgtEl>
                                              <p:spTgt spid="29"/>
                                            </p:tgtEl>
                                          </p:cBhvr>
                                        </p:animEffect>
                                        <p:set>
                                          <p:cBhvr>
                                            <p:cTn id="95" dur="1" fill="hold">
                                              <p:stCondLst>
                                                <p:cond delay="499"/>
                                              </p:stCondLst>
                                            </p:cTn>
                                            <p:tgtEl>
                                              <p:spTgt spid="29"/>
                                            </p:tgtEl>
                                            <p:attrNameLst>
                                              <p:attrName>style.visibility</p:attrName>
                                            </p:attrNameLst>
                                          </p:cBhvr>
                                          <p:to>
                                            <p:strVal val="hidden"/>
                                          </p:to>
                                        </p:set>
                                      </p:childTnLst>
                                    </p:cTn>
                                  </p:par>
                                  <p:par>
                                    <p:cTn id="96" presetID="42" presetClass="path" presetSubtype="0" fill="hold" nodeType="withEffect">
                                      <p:stCondLst>
                                        <p:cond delay="0"/>
                                      </p:stCondLst>
                                      <p:childTnLst>
                                        <p:animMotion origin="layout" path="M 1.45833E-6 4.07407E-6 L 0.58854 0.0581 " pathEditMode="relative" rAng="0" ptsTypes="AA">
                                          <p:cBhvr>
                                            <p:cTn id="97" dur="1000" fill="hold"/>
                                            <p:tgtEl>
                                              <p:spTgt spid="27"/>
                                            </p:tgtEl>
                                            <p:attrNameLst>
                                              <p:attrName>ppt_x</p:attrName>
                                              <p:attrName>ppt_y</p:attrName>
                                            </p:attrNameLst>
                                          </p:cBhvr>
                                          <p:rCtr x="29427" y="2894"/>
                                        </p:animMotion>
                                      </p:childTnLst>
                                    </p:cTn>
                                  </p:par>
                                </p:childTnLst>
                              </p:cTn>
                            </p:par>
                          </p:childTnLst>
                        </p:cTn>
                      </p:par>
                    </p:childTnLst>
                  </p:cTn>
                  <p:nextCondLst>
                    <p:cond evt="onClick" delay="0">
                      <p:tgtEl>
                        <p:spTgt spid="2"/>
                      </p:tgtEl>
                    </p:cond>
                  </p:nextCondLst>
                </p:seq>
                <p:seq concurrent="1" nextAc="seek">
                  <p:cTn id="98" restart="whenNotActive" fill="hold" evtFilter="cancelBubble" nodeType="interactiveSeq">
                    <p:stCondLst>
                      <p:cond evt="onClick" delay="0">
                        <p:tgtEl>
                          <p:spTgt spid="116"/>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afterEffect">
                                      <p:stCondLst>
                                        <p:cond delay="0"/>
                                      </p:stCondLst>
                                      <p:childTnLst>
                                        <p:cmd type="call" cmd="playFrom(0.0)">
                                          <p:cBhvr>
                                            <p:cTn id="102" dur="4995" fill="hold"/>
                                            <p:tgtEl>
                                              <p:spTgt spid="40"/>
                                            </p:tgtEl>
                                          </p:cBhvr>
                                        </p:cmd>
                                      </p:childTnLst>
                                    </p:cTn>
                                  </p:par>
                                  <p:par>
                                    <p:cTn id="103" presetID="10" presetClass="exit" presetSubtype="0" fill="hold" nodeType="withEffect">
                                      <p:stCondLst>
                                        <p:cond delay="0"/>
                                      </p:stCondLst>
                                      <p:childTnLst>
                                        <p:animEffect transition="out" filter="fade">
                                          <p:cBhvr>
                                            <p:cTn id="104" dur="500"/>
                                            <p:tgtEl>
                                              <p:spTgt spid="29"/>
                                            </p:tgtEl>
                                          </p:cBhvr>
                                        </p:animEffect>
                                        <p:set>
                                          <p:cBhvr>
                                            <p:cTn id="105" dur="1" fill="hold">
                                              <p:stCondLst>
                                                <p:cond delay="499"/>
                                              </p:stCondLst>
                                            </p:cTn>
                                            <p:tgtEl>
                                              <p:spTgt spid="29"/>
                                            </p:tgtEl>
                                            <p:attrNameLst>
                                              <p:attrName>style.visibility</p:attrName>
                                            </p:attrNameLst>
                                          </p:cBhvr>
                                          <p:to>
                                            <p:strVal val="hidden"/>
                                          </p:to>
                                        </p:set>
                                      </p:childTnLst>
                                    </p:cTn>
                                  </p:par>
                                  <p:par>
                                    <p:cTn id="106" presetID="42" presetClass="path" presetSubtype="0" fill="hold" nodeType="withEffect">
                                      <p:stCondLst>
                                        <p:cond delay="0"/>
                                      </p:stCondLst>
                                      <p:childTnLst>
                                        <p:animMotion origin="layout" path="M 1.45833E-6 4.07407E-6 L 0.60325 0.05208 " pathEditMode="relative" rAng="0" ptsTypes="AA">
                                          <p:cBhvr>
                                            <p:cTn id="107" dur="1000" fill="hold"/>
                                            <p:tgtEl>
                                              <p:spTgt spid="27"/>
                                            </p:tgtEl>
                                            <p:attrNameLst>
                                              <p:attrName>ppt_x</p:attrName>
                                              <p:attrName>ppt_y</p:attrName>
                                            </p:attrNameLst>
                                          </p:cBhvr>
                                          <p:rCtr x="30169" y="2593"/>
                                        </p:animMotion>
                                      </p:childTnLst>
                                    </p:cTn>
                                  </p:par>
                                </p:childTnLst>
                              </p:cTn>
                            </p:par>
                          </p:childTnLst>
                        </p:cTn>
                      </p:par>
                    </p:childTnLst>
                  </p:cTn>
                  <p:nextCondLst>
                    <p:cond evt="onClick" delay="0">
                      <p:tgtEl>
                        <p:spTgt spid="116"/>
                      </p:tgtEl>
                    </p:cond>
                  </p:nextCondLst>
                </p:seq>
                <p:audio>
                  <p:cMediaNode vol="36585">
                    <p:cTn id="108" fill="hold" display="0">
                      <p:stCondLst>
                        <p:cond delay="indefinite"/>
                      </p:stCondLst>
                      <p:endCondLst>
                        <p:cond evt="onStopAudio" delay="0">
                          <p:tgtEl>
                            <p:sldTgt/>
                          </p:tgtEl>
                        </p:cond>
                      </p:endCondLst>
                    </p:cTn>
                    <p:tgtEl>
                      <p:spTgt spid="40"/>
                    </p:tgtEl>
                  </p:cMediaNode>
                </p:audio>
                <p:audio>
                  <p:cMediaNode vol="40244">
                    <p:cTn id="109" fill="hold" display="0">
                      <p:stCondLst>
                        <p:cond delay="indefinite"/>
                      </p:stCondLst>
                      <p:endCondLst>
                        <p:cond evt="onStopAudio" delay="0">
                          <p:tgtEl>
                            <p:sldTgt/>
                          </p:tgtEl>
                        </p:cond>
                      </p:endCondLst>
                    </p:cTn>
                    <p:tgtEl>
                      <p:spTgt spid="41"/>
                    </p:tgtEl>
                  </p:cMediaNode>
                </p:audio>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9FDD4CA-A9E1-452B-BFCA-22D90E773D90}"/>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grpSp>
        <p:nvGrpSpPr>
          <p:cNvPr id="7" name="Group 6">
            <a:extLst>
              <a:ext uri="{FF2B5EF4-FFF2-40B4-BE49-F238E27FC236}">
                <a16:creationId xmlns:a16="http://schemas.microsoft.com/office/drawing/2014/main" xmlns="" id="{1E6D8704-4E40-4128-8BDA-4D6D4EFB4243}"/>
              </a:ext>
            </a:extLst>
          </p:cNvPr>
          <p:cNvGrpSpPr/>
          <p:nvPr/>
        </p:nvGrpSpPr>
        <p:grpSpPr>
          <a:xfrm>
            <a:off x="5653710" y="209025"/>
            <a:ext cx="4345196" cy="1920556"/>
            <a:chOff x="1034003" y="260315"/>
            <a:chExt cx="4656152" cy="2057997"/>
          </a:xfrm>
        </p:grpSpPr>
        <p:pic>
          <p:nvPicPr>
            <p:cNvPr id="86" name="Picture 85">
              <a:extLst>
                <a:ext uri="{FF2B5EF4-FFF2-40B4-BE49-F238E27FC236}">
                  <a16:creationId xmlns:a16="http://schemas.microsoft.com/office/drawing/2014/main" xmlns="" id="{73CD59DB-4B97-4529-990F-B877A9AC8E3E}"/>
                </a:ext>
              </a:extLst>
            </p:cNvPr>
            <p:cNvPicPr>
              <a:picLocks noChangeAspect="1"/>
            </p:cNvPicPr>
            <p:nvPr/>
          </p:nvPicPr>
          <p:blipFill>
            <a:blip r:embed="rId4"/>
            <a:stretch>
              <a:fillRect/>
            </a:stretch>
          </p:blipFill>
          <p:spPr>
            <a:xfrm>
              <a:off x="1034003" y="583667"/>
              <a:ext cx="4656152" cy="1734645"/>
            </a:xfrm>
            <a:prstGeom prst="rect">
              <a:avLst/>
            </a:prstGeom>
          </p:spPr>
        </p:pic>
        <p:pic>
          <p:nvPicPr>
            <p:cNvPr id="92" name="Picture 91">
              <a:extLst>
                <a:ext uri="{FF2B5EF4-FFF2-40B4-BE49-F238E27FC236}">
                  <a16:creationId xmlns:a16="http://schemas.microsoft.com/office/drawing/2014/main" xmlns="" id="{A950A63E-AF72-41C5-AED0-2D5595040998}"/>
                </a:ext>
              </a:extLst>
            </p:cNvPr>
            <p:cNvPicPr>
              <a:picLocks noChangeAspect="1"/>
            </p:cNvPicPr>
            <p:nvPr/>
          </p:nvPicPr>
          <p:blipFill>
            <a:blip r:embed="rId5"/>
            <a:stretch>
              <a:fillRect/>
            </a:stretch>
          </p:blipFill>
          <p:spPr>
            <a:xfrm>
              <a:off x="1061615" y="260315"/>
              <a:ext cx="1486839" cy="712987"/>
            </a:xfrm>
            <a:prstGeom prst="rect">
              <a:avLst/>
            </a:prstGeom>
          </p:spPr>
        </p:pic>
        <p:pic>
          <p:nvPicPr>
            <p:cNvPr id="94" name="Picture 93">
              <a:extLst>
                <a:ext uri="{FF2B5EF4-FFF2-40B4-BE49-F238E27FC236}">
                  <a16:creationId xmlns:a16="http://schemas.microsoft.com/office/drawing/2014/main" xmlns="" id="{6DD72B97-8F2B-4723-9F67-FD81B5B68E7B}"/>
                </a:ext>
              </a:extLst>
            </p:cNvPr>
            <p:cNvPicPr>
              <a:picLocks noChangeAspect="1"/>
            </p:cNvPicPr>
            <p:nvPr/>
          </p:nvPicPr>
          <p:blipFill>
            <a:blip r:embed="rId6"/>
            <a:stretch>
              <a:fillRect/>
            </a:stretch>
          </p:blipFill>
          <p:spPr>
            <a:xfrm>
              <a:off x="2537586" y="282051"/>
              <a:ext cx="1493199" cy="694316"/>
            </a:xfrm>
            <a:prstGeom prst="rect">
              <a:avLst/>
            </a:prstGeom>
          </p:spPr>
        </p:pic>
        <p:pic>
          <p:nvPicPr>
            <p:cNvPr id="95" name="Picture 94">
              <a:extLst>
                <a:ext uri="{FF2B5EF4-FFF2-40B4-BE49-F238E27FC236}">
                  <a16:creationId xmlns:a16="http://schemas.microsoft.com/office/drawing/2014/main" xmlns="" id="{777F623B-A4E0-4946-935C-4F7F0101F12F}"/>
                </a:ext>
              </a:extLst>
            </p:cNvPr>
            <p:cNvPicPr>
              <a:picLocks noChangeAspect="1"/>
            </p:cNvPicPr>
            <p:nvPr/>
          </p:nvPicPr>
          <p:blipFill>
            <a:blip r:embed="rId7"/>
            <a:stretch>
              <a:fillRect/>
            </a:stretch>
          </p:blipFill>
          <p:spPr>
            <a:xfrm>
              <a:off x="1201381" y="757566"/>
              <a:ext cx="4321396" cy="1386847"/>
            </a:xfrm>
            <a:prstGeom prst="rect">
              <a:avLst/>
            </a:prstGeom>
          </p:spPr>
        </p:pic>
      </p:grpSp>
      <p:pic>
        <p:nvPicPr>
          <p:cNvPr id="10" name="Picture 9">
            <a:extLst>
              <a:ext uri="{FF2B5EF4-FFF2-40B4-BE49-F238E27FC236}">
                <a16:creationId xmlns:a16="http://schemas.microsoft.com/office/drawing/2014/main" xmlns="" id="{E78237F3-1A79-4E86-B92E-4A05214A539A}"/>
              </a:ext>
            </a:extLst>
          </p:cNvPr>
          <p:cNvPicPr>
            <a:picLocks noChangeAspect="1"/>
          </p:cNvPicPr>
          <p:nvPr/>
        </p:nvPicPr>
        <p:blipFill>
          <a:blip r:embed="rId8"/>
          <a:stretch>
            <a:fillRect/>
          </a:stretch>
        </p:blipFill>
        <p:spPr>
          <a:xfrm>
            <a:off x="712765" y="229309"/>
            <a:ext cx="5383235" cy="6236749"/>
          </a:xfrm>
          <a:prstGeom prst="rect">
            <a:avLst/>
          </a:prstGeom>
        </p:spPr>
      </p:pic>
      <p:grpSp>
        <p:nvGrpSpPr>
          <p:cNvPr id="12" name="Group 11">
            <a:extLst>
              <a:ext uri="{FF2B5EF4-FFF2-40B4-BE49-F238E27FC236}">
                <a16:creationId xmlns:a16="http://schemas.microsoft.com/office/drawing/2014/main" xmlns="" id="{2E884C81-856F-47B0-B589-654CA907BE79}"/>
              </a:ext>
            </a:extLst>
          </p:cNvPr>
          <p:cNvGrpSpPr/>
          <p:nvPr/>
        </p:nvGrpSpPr>
        <p:grpSpPr>
          <a:xfrm>
            <a:off x="5077790" y="2862904"/>
            <a:ext cx="6281207" cy="3731031"/>
            <a:chOff x="5077790" y="2862904"/>
            <a:chExt cx="6281207" cy="3731031"/>
          </a:xfrm>
        </p:grpSpPr>
        <p:pic>
          <p:nvPicPr>
            <p:cNvPr id="11" name="Picture 10">
              <a:extLst>
                <a:ext uri="{FF2B5EF4-FFF2-40B4-BE49-F238E27FC236}">
                  <a16:creationId xmlns:a16="http://schemas.microsoft.com/office/drawing/2014/main" xmlns="" id="{E4B083C1-8CDA-45C3-9563-147B5F2874E1}"/>
                </a:ext>
              </a:extLst>
            </p:cNvPr>
            <p:cNvPicPr>
              <a:picLocks noChangeAspect="1"/>
            </p:cNvPicPr>
            <p:nvPr/>
          </p:nvPicPr>
          <p:blipFill>
            <a:blip r:embed="rId9"/>
            <a:stretch>
              <a:fillRect/>
            </a:stretch>
          </p:blipFill>
          <p:spPr>
            <a:xfrm>
              <a:off x="5562600" y="2862904"/>
              <a:ext cx="5170488" cy="3731031"/>
            </a:xfrm>
            <a:prstGeom prst="rect">
              <a:avLst/>
            </a:prstGeom>
          </p:spPr>
        </p:pic>
        <p:sp>
          <p:nvSpPr>
            <p:cNvPr id="8" name="TextBox 7">
              <a:extLst>
                <a:ext uri="{FF2B5EF4-FFF2-40B4-BE49-F238E27FC236}">
                  <a16:creationId xmlns:a16="http://schemas.microsoft.com/office/drawing/2014/main" xmlns="" id="{69D40F75-95EF-4849-B5FF-3CADEF718F98}"/>
                </a:ext>
              </a:extLst>
            </p:cNvPr>
            <p:cNvSpPr txBox="1"/>
            <p:nvPr/>
          </p:nvSpPr>
          <p:spPr>
            <a:xfrm>
              <a:off x="5077790" y="3805222"/>
              <a:ext cx="6281207" cy="2031325"/>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Cảm</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ơn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các</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bạn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chọn</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vòng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cổ</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tớ</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133865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6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6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6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750" fill="hold"/>
                                            <p:tgtEl>
                                              <p:spTgt spid="10"/>
                                            </p:tgtEl>
                                            <p:attrNameLst>
                                              <p:attrName>ppt_w</p:attrName>
                                            </p:attrNameLst>
                                          </p:cBhvr>
                                          <p:tavLst>
                                            <p:tav tm="0">
                                              <p:val>
                                                <p:fltVal val="0"/>
                                              </p:val>
                                            </p:tav>
                                            <p:tav tm="100000">
                                              <p:val>
                                                <p:strVal val="#ppt_w"/>
                                              </p:val>
                                            </p:tav>
                                          </p:tavLst>
                                        </p:anim>
                                        <p:anim calcmode="lin" valueType="num">
                                          <p:cBhvr>
                                            <p:cTn id="12" dur="750" fill="hold"/>
                                            <p:tgtEl>
                                              <p:spTgt spid="10"/>
                                            </p:tgtEl>
                                            <p:attrNameLst>
                                              <p:attrName>ppt_h</p:attrName>
                                            </p:attrNameLst>
                                          </p:cBhvr>
                                          <p:tavLst>
                                            <p:tav tm="0">
                                              <p:val>
                                                <p:fltVal val="0"/>
                                              </p:val>
                                            </p:tav>
                                            <p:tav tm="100000">
                                              <p:val>
                                                <p:strVal val="#ppt_h"/>
                                              </p:val>
                                            </p:tav>
                                          </p:tavLst>
                                        </p:anim>
                                        <p:animEffect transition="in" filter="fade">
                                          <p:cBhvr>
                                            <p:cTn id="13" dur="75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68C8C"/>
      </a:accent1>
      <a:accent2>
        <a:srgbClr val="F59E00"/>
      </a:accent2>
      <a:accent3>
        <a:srgbClr val="B5E6D9"/>
      </a:accent3>
      <a:accent4>
        <a:srgbClr val="B4D9C4"/>
      </a:accent4>
      <a:accent5>
        <a:srgbClr val="BCD97E"/>
      </a:accent5>
      <a:accent6>
        <a:srgbClr val="99C53B"/>
      </a:accent6>
      <a:hlink>
        <a:srgbClr val="168C8C"/>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1_Office 主题​​">
  <a:themeElements>
    <a:clrScheme name="自定义 2">
      <a:dk1>
        <a:srgbClr val="000000"/>
      </a:dk1>
      <a:lt1>
        <a:srgbClr val="FFFFFF"/>
      </a:lt1>
      <a:dk2>
        <a:srgbClr val="FFFFFF"/>
      </a:dk2>
      <a:lt2>
        <a:srgbClr val="ECECEC"/>
      </a:lt2>
      <a:accent1>
        <a:srgbClr val="7B4126"/>
      </a:accent1>
      <a:accent2>
        <a:srgbClr val="59A332"/>
      </a:accent2>
      <a:accent3>
        <a:srgbClr val="9FCA45"/>
      </a:accent3>
      <a:accent4>
        <a:srgbClr val="84C6D0"/>
      </a:accent4>
      <a:accent5>
        <a:srgbClr val="E5C989"/>
      </a:accent5>
      <a:accent6>
        <a:srgbClr val="FFFFFF"/>
      </a:accent6>
      <a:hlink>
        <a:srgbClr val="7030A0"/>
      </a:hlink>
      <a:folHlink>
        <a:srgbClr val="AFB2B4"/>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489</Words>
  <Application>Microsoft Office PowerPoint</Application>
  <PresentationFormat>Widescreen</PresentationFormat>
  <Paragraphs>70</Paragraphs>
  <Slides>23</Slides>
  <Notes>1</Notes>
  <HiddenSlides>0</HiddenSlides>
  <MMClips>8</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SimSun</vt:lpstr>
      <vt:lpstr>#9Slide02 Noi dung dai</vt:lpstr>
      <vt:lpstr>#9Slide02 Tieu de dai</vt:lpstr>
      <vt:lpstr>Arial</vt:lpstr>
      <vt:lpstr>Calibri</vt:lpstr>
      <vt:lpstr>Calibri Light</vt:lpstr>
      <vt:lpstr>等线</vt:lpstr>
      <vt:lpstr>iCiel Cadena</vt:lpstr>
      <vt:lpstr>黑体</vt:lpstr>
      <vt:lpstr>Times New Roman</vt:lpstr>
      <vt:lpstr>思源黑体 CN Bold</vt:lpstr>
      <vt:lpstr>Custom Design</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32</cp:revision>
  <dcterms:created xsi:type="dcterms:W3CDTF">2022-10-26T12:33:18Z</dcterms:created>
  <dcterms:modified xsi:type="dcterms:W3CDTF">2023-02-08T15:00:59Z</dcterms:modified>
</cp:coreProperties>
</file>