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775" r:id="rId2"/>
  </p:sldMasterIdLst>
  <p:notesMasterIdLst>
    <p:notesMasterId r:id="rId16"/>
  </p:notesMasterIdLst>
  <p:sldIdLst>
    <p:sldId id="511" r:id="rId3"/>
    <p:sldId id="507" r:id="rId4"/>
    <p:sldId id="508" r:id="rId5"/>
    <p:sldId id="509" r:id="rId6"/>
    <p:sldId id="505" r:id="rId7"/>
    <p:sldId id="489" r:id="rId8"/>
    <p:sldId id="500" r:id="rId9"/>
    <p:sldId id="497" r:id="rId10"/>
    <p:sldId id="512" r:id="rId11"/>
    <p:sldId id="513" r:id="rId12"/>
    <p:sldId id="514" r:id="rId13"/>
    <p:sldId id="515" r:id="rId14"/>
    <p:sldId id="49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9BA3-F33C-4082-91C6-C6A693F76082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F23CF-57E7-4A33-870E-0DE3C4FF9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0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03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73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03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42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5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7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5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84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A98030-5A9B-4761-AC84-D775E9C7B2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" y="0"/>
            <a:ext cx="1219123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FF9ED7-6835-4BD7-B0F4-148A43B912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09" y="666131"/>
            <a:ext cx="3813993" cy="17599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7289181-269E-420B-A083-08CBD1935E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4">
            <a:off x="103548" y="217617"/>
            <a:ext cx="2513561" cy="7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1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90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9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25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9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4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48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3669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0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0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89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2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455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  <p:sldLayoutId id="2147483696" r:id="rId13"/>
    <p:sldLayoutId id="2147483663" r:id="rId14"/>
    <p:sldLayoutId id="2147483666" r:id="rId15"/>
    <p:sldLayoutId id="2147483667" r:id="rId16"/>
    <p:sldLayoutId id="2147483699" r:id="rId17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组合 62"/>
          <p:cNvGrpSpPr/>
          <p:nvPr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12" name="图片 63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13" name="图片 64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14" name="图片 65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15" name="图片 66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16" name="图片 67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17" name="图片 68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18" name="图片 69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19" name="图片 70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20" name="图片 71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8" r:id="rId12"/>
    <p:sldLayoutId id="2147483789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9.xml"/><Relationship Id="rId1" Type="http://schemas.openxmlformats.org/officeDocument/2006/relationships/audio" Target="file:///E:\nhac%20tre\nh&#7841;c%20thi&#7871;u%20nhi\Hoang%20Yen%20-%20Thao%20Vy%20-%20Truc%20Huynh%20-%20Co%20La%20Tat%20Ca.mp3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7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2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1.png"/><Relationship Id="rId5" Type="http://schemas.openxmlformats.org/officeDocument/2006/relationships/audio" Target="NULL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5.png"/><Relationship Id="rId5" Type="http://schemas.openxmlformats.org/officeDocument/2006/relationships/audio" Target="NULL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9.xml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hart&#10;&#10;Description automatically generated">
            <a:extLst>
              <a:ext uri="{FF2B5EF4-FFF2-40B4-BE49-F238E27FC236}">
                <a16:creationId xmlns:a16="http://schemas.microsoft.com/office/drawing/2014/main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1" y="-394493"/>
            <a:ext cx="12192000" cy="7177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9456" y="276609"/>
            <a:ext cx="1036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01 </a:t>
            </a:r>
            <a:r>
              <a:rPr lang="en-US" sz="48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2024</a:t>
            </a:r>
            <a:endParaRPr lang="en-US" sz="4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0243" y="1210640"/>
            <a:ext cx="5057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174791"/>
            <a:ext cx="105236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hành</a:t>
            </a:r>
            <a:r>
              <a:rPr lang="en-US" sz="3200" b="1" dirty="0"/>
              <a:t> </a:t>
            </a:r>
            <a:r>
              <a:rPr lang="en-US" sz="3200" b="1" dirty="0" err="1"/>
              <a:t>thu</a:t>
            </a:r>
            <a:r>
              <a:rPr lang="en-US" sz="3200" b="1" dirty="0"/>
              <a:t> </a:t>
            </a:r>
            <a:r>
              <a:rPr lang="en-US" sz="3200" b="1" dirty="0" err="1"/>
              <a:t>thập</a:t>
            </a:r>
            <a:r>
              <a:rPr lang="en-US" sz="3200" b="1" dirty="0"/>
              <a:t> </a:t>
            </a:r>
            <a:r>
              <a:rPr lang="en-US" sz="3200" b="1" dirty="0" err="1"/>
              <a:t>thông</a:t>
            </a:r>
            <a:r>
              <a:rPr lang="en-US" sz="3200" b="1" dirty="0"/>
              <a:t> tin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chất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hại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tiêu</a:t>
            </a:r>
            <a:r>
              <a:rPr lang="en-US" sz="3200" b="1" dirty="0"/>
              <a:t> </a:t>
            </a:r>
            <a:r>
              <a:rPr lang="en-US" sz="3200" b="1" dirty="0" err="1"/>
              <a:t>hoá</a:t>
            </a:r>
            <a:r>
              <a:rPr lang="en-US" sz="3200" b="1" dirty="0"/>
              <a:t>, </a:t>
            </a:r>
            <a:r>
              <a:rPr lang="en-US" sz="3200" b="1" dirty="0" err="1"/>
              <a:t>tuần</a:t>
            </a:r>
            <a:r>
              <a:rPr lang="en-US" sz="3200" b="1" dirty="0"/>
              <a:t> </a:t>
            </a:r>
            <a:r>
              <a:rPr lang="en-US" sz="3200" b="1" dirty="0" err="1"/>
              <a:t>hoàn</a:t>
            </a:r>
            <a:r>
              <a:rPr lang="en-US" sz="3200" b="1" dirty="0"/>
              <a:t>, </a:t>
            </a:r>
            <a:r>
              <a:rPr lang="en-US" sz="3200" b="1" dirty="0" err="1"/>
              <a:t>thần</a:t>
            </a:r>
            <a:r>
              <a:rPr lang="en-US" sz="3200" b="1" dirty="0"/>
              <a:t> </a:t>
            </a:r>
            <a:r>
              <a:rPr lang="en-US" sz="3200" b="1" dirty="0" err="1"/>
              <a:t>kinh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5" name="Picture 4" descr="CamScanner 12-31-2020 09.43_3.jpg">
            <a:extLst>
              <a:ext uri="{FF2B5EF4-FFF2-40B4-BE49-F238E27FC236}">
                <a16:creationId xmlns:a16="http://schemas.microsoft.com/office/drawing/2014/main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122537" y="173486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537" y="1751582"/>
            <a:ext cx="52555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3. Chia </a:t>
            </a:r>
            <a:r>
              <a:rPr lang="en-US" sz="3200" b="1" dirty="0" err="1"/>
              <a:t>sẻ</a:t>
            </a:r>
            <a:r>
              <a:rPr lang="en-US" sz="3200" b="1" dirty="0"/>
              <a:t> </a:t>
            </a:r>
            <a:r>
              <a:rPr lang="en-US" sz="3200" b="1" dirty="0" err="1"/>
              <a:t>thông</a:t>
            </a:r>
            <a:r>
              <a:rPr lang="en-US" sz="3200" b="1" dirty="0"/>
              <a:t> tin </a:t>
            </a:r>
            <a:r>
              <a:rPr lang="en-US" sz="3200" b="1" dirty="0" err="1"/>
              <a:t>thu</a:t>
            </a:r>
            <a:r>
              <a:rPr lang="en-US" sz="3200" b="1" dirty="0"/>
              <a:t> </a:t>
            </a:r>
            <a:r>
              <a:rPr lang="en-US" sz="3200" b="1" dirty="0" err="1"/>
              <a:t>thập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37" y="2033337"/>
            <a:ext cx="7915227" cy="460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9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" y="0"/>
            <a:ext cx="12071684" cy="691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94306" y="4533127"/>
            <a:ext cx="2861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089769" y="4493248"/>
            <a:ext cx="2861852" cy="541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thể</a:t>
            </a:r>
            <a:r>
              <a:rPr lang="en-US" sz="2400" b="1" dirty="0"/>
              <a:t> </a:t>
            </a:r>
            <a:r>
              <a:rPr lang="en-US" sz="2400" b="1" dirty="0" err="1"/>
              <a:t>gây</a:t>
            </a:r>
            <a:r>
              <a:rPr lang="en-US" sz="2400" b="1" dirty="0"/>
              <a:t> </a:t>
            </a:r>
            <a:r>
              <a:rPr lang="en-US" sz="2400" b="1" dirty="0" err="1" smtClean="0"/>
              <a:t>nghiện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156159" y="4493248"/>
            <a:ext cx="2951746" cy="541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thử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uống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9260305" y="4497031"/>
            <a:ext cx="2711116" cy="541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mẹ</a:t>
            </a:r>
            <a:r>
              <a:rPr lang="en-US" sz="2400" dirty="0"/>
              <a:t>,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 smtClean="0"/>
              <a:t>lớn</a:t>
            </a:r>
            <a:endParaRPr lang="en-US" sz="1400" dirty="0">
              <a:latin typeface="Calibri"/>
              <a:ea typeface="Calibri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89769" y="5200559"/>
            <a:ext cx="2861852" cy="839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thể</a:t>
            </a:r>
            <a:r>
              <a:rPr lang="en-US" sz="2400" b="1" dirty="0"/>
              <a:t> </a:t>
            </a:r>
            <a:r>
              <a:rPr lang="en-US" sz="2400" b="1" dirty="0" err="1"/>
              <a:t>gây</a:t>
            </a:r>
            <a:r>
              <a:rPr lang="en-US" sz="2400" b="1" dirty="0"/>
              <a:t> </a:t>
            </a:r>
            <a:r>
              <a:rPr lang="en-US" sz="2400" b="1" dirty="0" err="1" smtClean="0"/>
              <a:t>nghiện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156159" y="5200559"/>
            <a:ext cx="2861852" cy="839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Không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chỉ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một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lần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9260305" y="5241895"/>
            <a:ext cx="2711116" cy="797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mẹ</a:t>
            </a:r>
            <a:r>
              <a:rPr lang="en-US" sz="2400" dirty="0"/>
              <a:t>,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 smtClean="0"/>
              <a:t>lớn</a:t>
            </a:r>
            <a:r>
              <a:rPr lang="en-US" sz="2400" dirty="0" smtClean="0"/>
              <a:t>, </a:t>
            </a:r>
            <a:r>
              <a:rPr lang="en-US" sz="2400" b="1" dirty="0"/>
              <a:t>internet</a:t>
            </a:r>
            <a:endParaRPr lang="en-US" sz="1400" dirty="0"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51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" y="168442"/>
            <a:ext cx="11875168" cy="624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4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vi-VN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36868" name="Picture 4" descr="img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21" y="4030581"/>
            <a:ext cx="2378088" cy="131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AutoShape 4"/>
          <p:cNvSpPr>
            <a:spLocks noChangeArrowheads="1"/>
          </p:cNvSpPr>
          <p:nvPr/>
        </p:nvSpPr>
        <p:spPr bwMode="auto">
          <a:xfrm>
            <a:off x="9966827" y="3196431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37229" name="AutoShape 13"/>
          <p:cNvSpPr>
            <a:spLocks noChangeArrowheads="1"/>
          </p:cNvSpPr>
          <p:nvPr/>
        </p:nvSpPr>
        <p:spPr bwMode="auto">
          <a:xfrm>
            <a:off x="6096000" y="1247775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>
            <a:off x="1223879" y="3429002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6400800" y="5514976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pic>
        <p:nvPicPr>
          <p:cNvPr id="77835" name="Hoang Yen - Thao Vy - Truc Huynh - Co La Tat C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71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063" y="1615827"/>
            <a:ext cx="25527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459" y="698346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3" y="4616119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26" y="698346"/>
            <a:ext cx="2526309" cy="139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18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63" y="1247776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2032000" y="2098183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8636000" y="1793383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8597232" y="5438776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3022600" y="5348288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1216883" y="554566"/>
            <a:ext cx="88134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7200" b="1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CHÀO TẠM BIỆT CÁC EM HỌC SINH</a:t>
            </a:r>
            <a:endParaRPr lang="en-US" sz="7200" b="1" dirty="0">
              <a:solidFill>
                <a:srgbClr val="FFFF00"/>
              </a:solidFill>
              <a:latin typeface="Britannic Bold" panose="020B0903060703020204" pitchFamily="34" charset="0"/>
            </a:endParaRP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3454400" y="3958475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>
            <a:off x="3361489" y="1224568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6096000" y="2418390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7315200" y="4030623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975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82" fill="hold"/>
                                        <p:tgtEl>
                                          <p:spTgt spid="77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5"/>
                </p:tgtEl>
              </p:cMediaNode>
            </p:audio>
          </p:childTnLst>
        </p:cTn>
      </p:par>
    </p:tnLst>
    <p:bldLst>
      <p:bldP spid="137220" grpId="0" animBg="1"/>
      <p:bldP spid="137229" grpId="0" animBg="1"/>
      <p:bldP spid="137230" grpId="0" animBg="1"/>
      <p:bldP spid="2" grpId="0" animBg="1"/>
      <p:bldP spid="3" grpId="0" animBg="1"/>
      <p:bldP spid="4" grpId="0" animBg="1"/>
      <p:bldP spid="5" grpId="0" animBg="1"/>
      <p:bldP spid="6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05200"/>
            <a:ext cx="124206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-76200" y="97129"/>
            <a:ext cx="127254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65536" y="3472269"/>
            <a:ext cx="4489528" cy="359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97129"/>
            <a:ext cx="11705968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indent="-742950" algn="ctr">
              <a:buAutoNum type="arabicPeriod"/>
            </a:pPr>
            <a:r>
              <a:rPr lang="en-US" sz="4800" b="1" dirty="0" err="1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4800" b="1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hởi</a:t>
            </a:r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( </a:t>
            </a:r>
            <a:r>
              <a:rPr lang="en-US" sz="4800" b="1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bus </a:t>
            </a:r>
            <a:r>
              <a:rPr lang="en-US" sz="4800" b="1" dirty="0" err="1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4800" b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9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>
            <a:fillRect/>
          </a:stretch>
        </p:blipFill>
        <p:spPr bwMode="auto">
          <a:xfrm>
            <a:off x="0" y="2"/>
            <a:ext cx="126492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996593" y="152402"/>
            <a:ext cx="10099854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kinh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ở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13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027" y="1540586"/>
            <a:ext cx="3844110" cy="9493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endParaRPr lang="en-US" sz="30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7824" y="1528761"/>
            <a:ext cx="3959691" cy="9817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endParaRPr lang="en-US" sz="30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86068" y="1528762"/>
            <a:ext cx="3841568" cy="998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13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endParaRPr lang="en-US" sz="30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1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>
            <a:fillRect/>
          </a:stretch>
        </p:blipFill>
        <p:spPr bwMode="auto">
          <a:xfrm>
            <a:off x="2362199" y="2362200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43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27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27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40890" y="0"/>
            <a:ext cx="9260840" cy="14859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kinh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tăng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756400"/>
            <a:ext cx="3983179" cy="128336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05390" y="1748772"/>
            <a:ext cx="4181219" cy="134115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58425" y="1790700"/>
            <a:ext cx="4057149" cy="128336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3733800"/>
            <a:ext cx="5486400" cy="302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2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27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37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hart&#10;&#10;Description automatically generated">
            <a:extLst>
              <a:ext uri="{FF2B5EF4-FFF2-40B4-BE49-F238E27FC236}">
                <a16:creationId xmlns:a16="http://schemas.microsoft.com/office/drawing/2014/main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1" y="-394493"/>
            <a:ext cx="12192000" cy="7177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9456" y="276609"/>
            <a:ext cx="1036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tư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01 </a:t>
            </a:r>
            <a:r>
              <a:rPr lang="en-US" sz="48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4800" b="1" kern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  <a:r>
              <a:rPr lang="en-US" sz="4800" b="1" kern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2024</a:t>
            </a:r>
            <a:endParaRPr lang="en-US" sz="4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0243" y="1210640"/>
            <a:ext cx="5057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21">
            <a:extLst>
              <a:ext uri="{FF2B5EF4-FFF2-40B4-BE49-F238E27FC236}">
                <a16:creationId xmlns:a16="http://schemas.microsoft.com/office/drawing/2014/main" id="{61140438-D033-A23B-1ED5-5EDD3B9CA589}"/>
              </a:ext>
            </a:extLst>
          </p:cNvPr>
          <p:cNvSpPr txBox="1"/>
          <p:nvPr/>
        </p:nvSpPr>
        <p:spPr>
          <a:xfrm>
            <a:off x="842212" y="2102141"/>
            <a:ext cx="10575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Bài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24: Thu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thập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thông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tin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về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các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chất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và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hoạt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động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có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hại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cho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sức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khỏe</a:t>
            </a:r>
            <a:endParaRPr kumimoji="0" lang="zh-CN" altLang="en-US" sz="4800" b="1" i="0" u="none" strike="noStrike" kern="1200" cap="none" spc="0" normalizeH="0" baseline="0" noProof="0" dirty="0">
              <a:ln w="12700"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23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9929" y="215622"/>
            <a:ext cx="106198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thường</a:t>
            </a:r>
            <a:r>
              <a:rPr lang="en-US" sz="3200" b="1" dirty="0"/>
              <a:t> </a:t>
            </a:r>
            <a:r>
              <a:rPr lang="en-US" sz="3200" b="1" dirty="0" err="1"/>
              <a:t>xuyên</a:t>
            </a:r>
            <a:r>
              <a:rPr lang="en-US" sz="3200" b="1" dirty="0"/>
              <a:t> </a:t>
            </a:r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thông</a:t>
            </a:r>
            <a:r>
              <a:rPr lang="en-US" sz="3200" b="1" dirty="0"/>
              <a:t> tin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học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sách</a:t>
            </a:r>
            <a:r>
              <a:rPr lang="en-US" sz="3200" b="1" dirty="0"/>
              <a:t>, </a:t>
            </a:r>
            <a:r>
              <a:rPr lang="en-US" sz="3200" b="1" dirty="0" err="1"/>
              <a:t>báo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?</a:t>
            </a:r>
            <a:endParaRPr lang="en-US" sz="3200" dirty="0"/>
          </a:p>
        </p:txBody>
      </p:sp>
      <p:pic>
        <p:nvPicPr>
          <p:cNvPr id="5" name="Picture 4" descr="CamScanner 12-31-2020 09.43_1.jpg">
            <a:extLst>
              <a:ext uri="{FF2B5EF4-FFF2-40B4-BE49-F238E27FC236}">
                <a16:creationId xmlns:a16="http://schemas.microsoft.com/office/drawing/2014/main" id="{EBC600BD-A95C-5785-48AE-8DFDBA5BA3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18" r="9842" b="26637"/>
          <a:stretch>
            <a:fillRect/>
          </a:stretch>
        </p:blipFill>
        <p:spPr>
          <a:xfrm>
            <a:off x="1" y="2"/>
            <a:ext cx="957500" cy="9187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3465" y="1319442"/>
            <a:ext cx="1097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thường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xuyên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tìm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hiểu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thông</a:t>
            </a:r>
            <a:r>
              <a:rPr lang="en-US" sz="3200" b="1" dirty="0">
                <a:solidFill>
                  <a:srgbClr val="FF0000"/>
                </a:solidFill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</a:rPr>
              <a:t>về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bài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học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sách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89" y="4065920"/>
            <a:ext cx="2928872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328" y="4795220"/>
            <a:ext cx="1611074" cy="142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173" y="3511574"/>
            <a:ext cx="2435900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4">
            <a:extLst>
              <a:ext uri="{FF2B5EF4-FFF2-40B4-BE49-F238E27FC236}">
                <a16:creationId xmlns:a16="http://schemas.microsoft.com/office/drawing/2014/main" id="{A6F177AF-B7A6-49B5-AFEB-ACC2F47C45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2" t="36890" r="32848" b="2444"/>
          <a:stretch/>
        </p:blipFill>
        <p:spPr>
          <a:xfrm>
            <a:off x="8849904" y="2273671"/>
            <a:ext cx="3692002" cy="5375553"/>
          </a:xfrm>
          <a:prstGeom prst="rect">
            <a:avLst/>
          </a:prstGeom>
        </p:spPr>
      </p:pic>
      <p:pic>
        <p:nvPicPr>
          <p:cNvPr id="11" name="Picture 21" descr="bloem20"/>
          <p:cNvPicPr>
            <a:picLocks noChangeAspect="1" noChangeArrowheads="1" noCrop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5634"/>
            <a:ext cx="2431146" cy="267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23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174791"/>
            <a:ext cx="105236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hành</a:t>
            </a:r>
            <a:r>
              <a:rPr lang="en-US" sz="3200" b="1" dirty="0"/>
              <a:t> </a:t>
            </a:r>
            <a:r>
              <a:rPr lang="en-US" sz="3200" b="1" dirty="0" err="1"/>
              <a:t>thu</a:t>
            </a:r>
            <a:r>
              <a:rPr lang="en-US" sz="3200" b="1" dirty="0"/>
              <a:t> </a:t>
            </a:r>
            <a:r>
              <a:rPr lang="en-US" sz="3200" b="1" dirty="0" err="1"/>
              <a:t>thập</a:t>
            </a:r>
            <a:r>
              <a:rPr lang="en-US" sz="3200" b="1" dirty="0"/>
              <a:t> </a:t>
            </a:r>
            <a:r>
              <a:rPr lang="en-US" sz="3200" b="1" dirty="0" err="1"/>
              <a:t>thông</a:t>
            </a:r>
            <a:r>
              <a:rPr lang="en-US" sz="3200" b="1" dirty="0"/>
              <a:t> tin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chất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hại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tiêu</a:t>
            </a:r>
            <a:r>
              <a:rPr lang="en-US" sz="3200" b="1" dirty="0"/>
              <a:t> </a:t>
            </a:r>
            <a:r>
              <a:rPr lang="en-US" sz="3200" b="1" dirty="0" err="1"/>
              <a:t>hoá</a:t>
            </a:r>
            <a:r>
              <a:rPr lang="en-US" sz="3200" b="1" dirty="0"/>
              <a:t>, </a:t>
            </a:r>
            <a:r>
              <a:rPr lang="en-US" sz="3200" b="1" dirty="0" err="1"/>
              <a:t>tuần</a:t>
            </a:r>
            <a:r>
              <a:rPr lang="en-US" sz="3200" b="1" dirty="0"/>
              <a:t> </a:t>
            </a:r>
            <a:r>
              <a:rPr lang="en-US" sz="3200" b="1" dirty="0" err="1"/>
              <a:t>hoàn</a:t>
            </a:r>
            <a:r>
              <a:rPr lang="en-US" sz="3200" b="1" dirty="0"/>
              <a:t>, </a:t>
            </a:r>
            <a:r>
              <a:rPr lang="en-US" sz="3200" b="1" dirty="0" err="1"/>
              <a:t>thần</a:t>
            </a:r>
            <a:r>
              <a:rPr lang="en-US" sz="3200" b="1" dirty="0"/>
              <a:t> </a:t>
            </a:r>
            <a:r>
              <a:rPr lang="en-US" sz="3200" b="1" dirty="0" err="1"/>
              <a:t>kinh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5" name="Picture 4" descr="CamScanner 12-31-2020 09.43_3.jpg">
            <a:extLst>
              <a:ext uri="{FF2B5EF4-FFF2-40B4-BE49-F238E27FC236}">
                <a16:creationId xmlns:a16="http://schemas.microsoft.com/office/drawing/2014/main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122537" y="173486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3570" y="1828673"/>
            <a:ext cx="54583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1. </a:t>
            </a:r>
            <a:r>
              <a:rPr lang="en-US" sz="3200" b="1" dirty="0" err="1"/>
              <a:t>Chuẩn</a:t>
            </a:r>
            <a:r>
              <a:rPr lang="en-US" sz="3200" b="1" dirty="0"/>
              <a:t> </a:t>
            </a:r>
            <a:r>
              <a:rPr lang="en-US" sz="3200" b="1" dirty="0" err="1"/>
              <a:t>bị</a:t>
            </a:r>
            <a:r>
              <a:rPr lang="en-US" sz="3200" b="1" dirty="0" smtClean="0"/>
              <a:t>:</a:t>
            </a:r>
            <a:endParaRPr lang="en-US" sz="3200" dirty="0"/>
          </a:p>
          <a:p>
            <a:pPr lvl="0"/>
            <a:r>
              <a:rPr lang="en-US" sz="3200" b="1" dirty="0" smtClean="0"/>
              <a:t>- </a:t>
            </a:r>
            <a:r>
              <a:rPr lang="en-US" sz="3200" b="1" dirty="0" err="1" smtClean="0"/>
              <a:t>Đồ</a:t>
            </a:r>
            <a:r>
              <a:rPr lang="en-US" sz="3200" b="1" dirty="0" smtClean="0"/>
              <a:t> </a:t>
            </a:r>
            <a:r>
              <a:rPr lang="en-US" sz="3200" b="1" dirty="0" err="1"/>
              <a:t>dùng</a:t>
            </a:r>
            <a:r>
              <a:rPr lang="en-US" sz="3200" b="1" dirty="0"/>
              <a:t> </a:t>
            </a:r>
            <a:r>
              <a:rPr lang="en-US" sz="3200" b="1" dirty="0" err="1"/>
              <a:t>học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r>
              <a:rPr lang="en-US" sz="3200" b="1" dirty="0" smtClean="0"/>
              <a:t>.</a:t>
            </a:r>
            <a:endParaRPr lang="en-US" sz="3200" dirty="0"/>
          </a:p>
          <a:p>
            <a:pPr lvl="0"/>
            <a:r>
              <a:rPr lang="en-US" sz="3200" b="1" dirty="0" smtClean="0"/>
              <a:t>- </a:t>
            </a:r>
            <a:r>
              <a:rPr lang="en-US" sz="3200" b="1" dirty="0" err="1" smtClean="0"/>
              <a:t>Phiếu</a:t>
            </a:r>
            <a:r>
              <a:rPr lang="en-US" sz="3200" b="1" dirty="0" smtClean="0"/>
              <a:t> </a:t>
            </a:r>
            <a:r>
              <a:rPr lang="en-US" sz="3200" b="1" dirty="0" err="1"/>
              <a:t>thu</a:t>
            </a:r>
            <a:r>
              <a:rPr lang="en-US" sz="3200" b="1" dirty="0"/>
              <a:t> </a:t>
            </a:r>
            <a:r>
              <a:rPr lang="en-US" sz="3200" b="1" dirty="0" err="1"/>
              <a:t>thập</a:t>
            </a:r>
            <a:r>
              <a:rPr lang="en-US" sz="3200" b="1" dirty="0"/>
              <a:t> </a:t>
            </a:r>
            <a:r>
              <a:rPr lang="en-US" sz="3200" b="1" dirty="0" err="1"/>
              <a:t>thông</a:t>
            </a:r>
            <a:r>
              <a:rPr lang="en-US" sz="3200" b="1" dirty="0"/>
              <a:t> tin.</a:t>
            </a:r>
            <a:endParaRPr lang="en-US" sz="3200" dirty="0"/>
          </a:p>
        </p:txBody>
      </p:sp>
      <p:pic>
        <p:nvPicPr>
          <p:cNvPr id="7" name="Picture 21" descr="bloem20"/>
          <p:cNvPicPr>
            <a:picLocks noChangeAspect="1" noChangeArrowheads="1" noCrop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85634"/>
            <a:ext cx="2431146" cy="267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6712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979" y="3765884"/>
            <a:ext cx="254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9" descr="图片包含 矢量图形&#10;&#10;描述已自动生成">
            <a:extLst>
              <a:ext uri="{FF2B5EF4-FFF2-40B4-BE49-F238E27FC236}">
                <a16:creationId xmlns:a16="http://schemas.microsoft.com/office/drawing/2014/main" id="{5152F671-DB44-4CA6-9905-C2EC1ECA4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17" y="1744451"/>
            <a:ext cx="7611027" cy="537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9568" y="19598"/>
            <a:ext cx="105757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Hãy</a:t>
            </a:r>
            <a:r>
              <a:rPr lang="en-US" sz="2800" b="1" dirty="0"/>
              <a:t> </a:t>
            </a:r>
            <a:r>
              <a:rPr lang="en-US" sz="2800" b="1" dirty="0" err="1"/>
              <a:t>nêu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nguồn</a:t>
            </a:r>
            <a:r>
              <a:rPr lang="en-US" sz="2800" b="1" dirty="0"/>
              <a:t> </a:t>
            </a:r>
            <a:r>
              <a:rPr lang="en-US" sz="2800" b="1" dirty="0" err="1"/>
              <a:t>thu</a:t>
            </a:r>
            <a:r>
              <a:rPr lang="en-US" sz="2800" b="1" dirty="0"/>
              <a:t> </a:t>
            </a:r>
            <a:r>
              <a:rPr lang="en-US" sz="2800" b="1" dirty="0" err="1"/>
              <a:t>thập</a:t>
            </a:r>
            <a:r>
              <a:rPr lang="en-US" sz="2800" b="1" dirty="0"/>
              <a:t> </a:t>
            </a:r>
            <a:r>
              <a:rPr lang="en-US" sz="2800" b="1" dirty="0" err="1"/>
              <a:t>thông</a:t>
            </a:r>
            <a:r>
              <a:rPr lang="en-US" sz="2800" b="1" dirty="0"/>
              <a:t> tin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chất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hoạt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hại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cơ</a:t>
            </a:r>
            <a:r>
              <a:rPr lang="en-US" sz="2800" b="1" dirty="0"/>
              <a:t> </a:t>
            </a:r>
            <a:r>
              <a:rPr lang="en-US" sz="2800" b="1" dirty="0" err="1"/>
              <a:t>quan</a:t>
            </a:r>
            <a:r>
              <a:rPr lang="en-US" sz="2800" b="1" dirty="0"/>
              <a:t> </a:t>
            </a:r>
            <a:r>
              <a:rPr lang="en-US" sz="2800" b="1" dirty="0" err="1"/>
              <a:t>tiêu</a:t>
            </a:r>
            <a:r>
              <a:rPr lang="en-US" sz="2800" b="1" dirty="0"/>
              <a:t> </a:t>
            </a:r>
            <a:r>
              <a:rPr lang="en-US" sz="2800" b="1" dirty="0" err="1"/>
              <a:t>hoá</a:t>
            </a:r>
            <a:r>
              <a:rPr lang="en-US" sz="2800" b="1" dirty="0"/>
              <a:t>, </a:t>
            </a:r>
            <a:r>
              <a:rPr lang="en-US" sz="2800" b="1" dirty="0" err="1"/>
              <a:t>tuần</a:t>
            </a:r>
            <a:r>
              <a:rPr lang="en-US" sz="2800" b="1" dirty="0"/>
              <a:t> </a:t>
            </a:r>
            <a:r>
              <a:rPr lang="en-US" sz="2800" b="1" dirty="0" err="1"/>
              <a:t>hoàn</a:t>
            </a:r>
            <a:r>
              <a:rPr lang="en-US" sz="2800" b="1" dirty="0"/>
              <a:t>, </a:t>
            </a:r>
            <a:r>
              <a:rPr lang="en-US" sz="2800" b="1" dirty="0" err="1"/>
              <a:t>thần</a:t>
            </a:r>
            <a:r>
              <a:rPr lang="en-US" sz="2800" b="1" dirty="0"/>
              <a:t> </a:t>
            </a:r>
            <a:r>
              <a:rPr lang="en-US" sz="2800" b="1" dirty="0" err="1"/>
              <a:t>kinh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dưới</a:t>
            </a:r>
            <a:r>
              <a:rPr lang="en-US" sz="2800" b="1" dirty="0"/>
              <a:t> </a:t>
            </a:r>
            <a:r>
              <a:rPr lang="en-US" sz="2800" b="1" dirty="0" err="1"/>
              <a:t>đây</a:t>
            </a:r>
            <a:r>
              <a:rPr lang="en-US" sz="2800" b="1" dirty="0"/>
              <a:t>.</a:t>
            </a:r>
            <a:endParaRPr lang="en-US" sz="2800" dirty="0"/>
          </a:p>
        </p:txBody>
      </p:sp>
      <p:pic>
        <p:nvPicPr>
          <p:cNvPr id="3" name="Picture 2" descr="CamScanner 12-31-2020 09.43_2.jpg">
            <a:extLst>
              <a:ext uri="{FF2B5EF4-FFF2-40B4-BE49-F238E27FC236}">
                <a16:creationId xmlns:a16="http://schemas.microsoft.com/office/drawing/2014/main" id="{DC310960-CAB0-A155-C019-C43875C78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68" t="5279" r="8138" b="20186"/>
          <a:stretch/>
        </p:blipFill>
        <p:spPr>
          <a:xfrm>
            <a:off x="126601" y="24202"/>
            <a:ext cx="1110395" cy="10726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171" y="1404593"/>
            <a:ext cx="6598789" cy="513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24335"/>
            <a:ext cx="35581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   </a:t>
            </a:r>
            <a:r>
              <a:rPr lang="en-US" sz="2800" b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nguồn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thập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thông</a:t>
            </a:r>
            <a:r>
              <a:rPr lang="en-US" sz="2800" b="1" dirty="0">
                <a:solidFill>
                  <a:srgbClr val="FF0000"/>
                </a:solidFill>
              </a:rPr>
              <a:t> tin </a:t>
            </a:r>
            <a:r>
              <a:rPr lang="en-US" sz="2800" b="1" dirty="0" err="1">
                <a:solidFill>
                  <a:srgbClr val="FF0000"/>
                </a:solidFill>
              </a:rPr>
              <a:t>về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chất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hoạt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động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quan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tiêu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hoá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tuần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hoàn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thần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trong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hình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03838" y="1868269"/>
            <a:ext cx="3024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rgbClr val="00B050"/>
                </a:solidFill>
              </a:rPr>
              <a:t>Tivi</a:t>
            </a:r>
            <a:r>
              <a:rPr lang="en-US" sz="2800" b="1" dirty="0">
                <a:solidFill>
                  <a:srgbClr val="00B050"/>
                </a:solidFill>
              </a:rPr>
              <a:t>, </a:t>
            </a:r>
            <a:r>
              <a:rPr lang="en-US" sz="2800" b="1" dirty="0" err="1">
                <a:solidFill>
                  <a:srgbClr val="00B050"/>
                </a:solidFill>
              </a:rPr>
              <a:t>sách</a:t>
            </a:r>
            <a:r>
              <a:rPr lang="en-US" sz="2800" b="1" dirty="0">
                <a:solidFill>
                  <a:srgbClr val="00B050"/>
                </a:solidFill>
              </a:rPr>
              <a:t>, </a:t>
            </a:r>
            <a:r>
              <a:rPr lang="en-US" sz="2800" b="1" dirty="0" err="1">
                <a:solidFill>
                  <a:srgbClr val="00B050"/>
                </a:solidFill>
              </a:rPr>
              <a:t>báo</a:t>
            </a:r>
            <a:r>
              <a:rPr lang="en-US" sz="2800" b="1" dirty="0">
                <a:solidFill>
                  <a:srgbClr val="00B050"/>
                </a:solidFill>
              </a:rPr>
              <a:t>,…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372815"/>
            <a:ext cx="4237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bố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mẹ</a:t>
            </a:r>
            <a:r>
              <a:rPr lang="en-US" sz="2800" b="1" dirty="0">
                <a:solidFill>
                  <a:srgbClr val="00B050"/>
                </a:solidFill>
              </a:rPr>
              <a:t>, </a:t>
            </a:r>
            <a:r>
              <a:rPr lang="en-US" sz="2800" b="1" dirty="0" err="1">
                <a:solidFill>
                  <a:srgbClr val="00B050"/>
                </a:solidFill>
              </a:rPr>
              <a:t>người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lớn</a:t>
            </a:r>
            <a:r>
              <a:rPr lang="en-US" sz="2800" b="1" dirty="0">
                <a:solidFill>
                  <a:srgbClr val="00B050"/>
                </a:solidFill>
              </a:rPr>
              <a:t>,…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71372" y="4024937"/>
            <a:ext cx="21206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srgbClr val="00B050"/>
                </a:solidFill>
              </a:rPr>
              <a:t>Tìm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kiếm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thông</a:t>
            </a:r>
            <a:r>
              <a:rPr lang="en-US" sz="2800" b="1" dirty="0">
                <a:solidFill>
                  <a:srgbClr val="00B050"/>
                </a:solidFill>
              </a:rPr>
              <a:t> tin </a:t>
            </a:r>
            <a:r>
              <a:rPr lang="en-US" sz="2800" b="1" dirty="0" err="1">
                <a:solidFill>
                  <a:srgbClr val="00B050"/>
                </a:solidFill>
              </a:rPr>
              <a:t>trên</a:t>
            </a:r>
            <a:r>
              <a:rPr lang="en-US" sz="2800" b="1" dirty="0">
                <a:solidFill>
                  <a:srgbClr val="00B050"/>
                </a:solidFill>
              </a:rPr>
              <a:t> internet.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2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174791"/>
            <a:ext cx="105236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hành</a:t>
            </a:r>
            <a:r>
              <a:rPr lang="en-US" sz="3200" b="1" dirty="0"/>
              <a:t> </a:t>
            </a:r>
            <a:r>
              <a:rPr lang="en-US" sz="3200" b="1" dirty="0" err="1"/>
              <a:t>thu</a:t>
            </a:r>
            <a:r>
              <a:rPr lang="en-US" sz="3200" b="1" dirty="0"/>
              <a:t> </a:t>
            </a:r>
            <a:r>
              <a:rPr lang="en-US" sz="3200" b="1" dirty="0" err="1"/>
              <a:t>thập</a:t>
            </a:r>
            <a:r>
              <a:rPr lang="en-US" sz="3200" b="1" dirty="0"/>
              <a:t> </a:t>
            </a:r>
            <a:r>
              <a:rPr lang="en-US" sz="3200" b="1" dirty="0" err="1"/>
              <a:t>thông</a:t>
            </a:r>
            <a:r>
              <a:rPr lang="en-US" sz="3200" b="1" dirty="0"/>
              <a:t> tin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chất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hại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tiêu</a:t>
            </a:r>
            <a:r>
              <a:rPr lang="en-US" sz="3200" b="1" dirty="0"/>
              <a:t> </a:t>
            </a:r>
            <a:r>
              <a:rPr lang="en-US" sz="3200" b="1" dirty="0" err="1"/>
              <a:t>hoá</a:t>
            </a:r>
            <a:r>
              <a:rPr lang="en-US" sz="3200" b="1" dirty="0"/>
              <a:t>, </a:t>
            </a:r>
            <a:r>
              <a:rPr lang="en-US" sz="3200" b="1" dirty="0" err="1"/>
              <a:t>tuần</a:t>
            </a:r>
            <a:r>
              <a:rPr lang="en-US" sz="3200" b="1" dirty="0"/>
              <a:t> </a:t>
            </a:r>
            <a:r>
              <a:rPr lang="en-US" sz="3200" b="1" dirty="0" err="1"/>
              <a:t>hoàn</a:t>
            </a:r>
            <a:r>
              <a:rPr lang="en-US" sz="3200" b="1" dirty="0"/>
              <a:t>, </a:t>
            </a:r>
            <a:r>
              <a:rPr lang="en-US" sz="3200" b="1" dirty="0" err="1"/>
              <a:t>thần</a:t>
            </a:r>
            <a:r>
              <a:rPr lang="en-US" sz="3200" b="1" dirty="0"/>
              <a:t> </a:t>
            </a:r>
            <a:r>
              <a:rPr lang="en-US" sz="3200" b="1" dirty="0" err="1"/>
              <a:t>kinh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5" name="Picture 4" descr="CamScanner 12-31-2020 09.43_3.jpg">
            <a:extLst>
              <a:ext uri="{FF2B5EF4-FFF2-40B4-BE49-F238E27FC236}">
                <a16:creationId xmlns:a16="http://schemas.microsoft.com/office/drawing/2014/main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122537" y="173486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537" y="1751582"/>
            <a:ext cx="3463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2. </a:t>
            </a:r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hành</a:t>
            </a:r>
            <a:r>
              <a:rPr lang="en-US" sz="3200" b="1" dirty="0"/>
              <a:t>: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674" y="1271059"/>
            <a:ext cx="9180094" cy="560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01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421</Words>
  <Application>Microsoft Office PowerPoint</Application>
  <PresentationFormat>Widescreen</PresentationFormat>
  <Paragraphs>39</Paragraphs>
  <Slides>13</Slides>
  <Notes>3</Notes>
  <HiddenSlides>0</HiddenSlides>
  <MMClips>11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微软雅黑</vt:lpstr>
      <vt:lpstr>宋体</vt:lpstr>
      <vt:lpstr>Arial</vt:lpstr>
      <vt:lpstr>Arial-Rounded</vt:lpstr>
      <vt:lpstr>Britannic Bold</vt:lpstr>
      <vt:lpstr>Calibri</vt:lpstr>
      <vt:lpstr>等线</vt:lpstr>
      <vt:lpstr>方正姚体</vt:lpstr>
      <vt:lpstr>Georgia</vt:lpstr>
      <vt:lpstr>HP001 4 hàng</vt:lpstr>
      <vt:lpstr>Tahoma</vt:lpstr>
      <vt:lpstr>Times New Roman</vt:lpstr>
      <vt:lpstr>Trebuchet MS</vt:lpstr>
      <vt:lpstr>字魂59号-创粗黑</vt:lpstr>
      <vt:lpstr>第一PPT，www.1ppt.com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104</cp:revision>
  <dcterms:created xsi:type="dcterms:W3CDTF">2022-11-13T08:22:48Z</dcterms:created>
  <dcterms:modified xsi:type="dcterms:W3CDTF">2026-03-27T01:51:23Z</dcterms:modified>
</cp:coreProperties>
</file>