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80" d="100"/>
          <a:sy n="80"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93574"/>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15</a:t>
              </a: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TẠO CHƯƠNG TRÌNH MÁY TÍNH ĐỂ DIỄN TẢ Ý TƯỞNG</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1.Em hãy trình bày cách xoá nhân vật, cách thêm nhân vật. </a:t>
            </a:r>
          </a:p>
          <a:p>
            <a:pPr algn="just" defTabSz="342900">
              <a:lnSpc>
                <a:spcPct val="150000"/>
              </a:lnSpc>
            </a:pPr>
            <a:r>
              <a:rPr lang="vi-VN" sz="2000" dirty="0">
                <a:latin typeface="UTM Avo" panose="02040603050506020204" pitchFamily="18" charset="0"/>
                <a:cs typeface="Times New Roman" panose="02020603050405020304" pitchFamily="18" charset="0"/>
              </a:rPr>
              <a:t>2. Ý tưởng của bạn Minh là tạo chương trình "Bể cá cảnh", trong đó có một chú cá bơi tung tăng, nếu chạm phải cạnh bể thì chú cá phải quay trở lại. Chương trình nào sau đây diễn tả ý tưởng của bạn Minh?</a:t>
            </a: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tạo chương trình Scratch để thực hiện ý tưởng của bạn Minh ở Câu 2. .</a:t>
            </a: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nâng cấp chương trình "Chú chó đáng yêu" và "Bể cá cảnh“ để nhân vật va vào cạnh sân khấu khi bật ngược lại không bị lộn ngược đầu..</a:t>
            </a: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p>
          <a:p>
            <a:pPr marL="457200" indent="-457200">
              <a:lnSpc>
                <a:spcPts val="3000"/>
              </a:lnSpc>
              <a:buAutoNum type="arabicPeriod"/>
            </a:pPr>
            <a:r>
              <a:rPr lang="vi-VN" sz="2000" dirty="0">
                <a:latin typeface="UTM Avo" panose="02040603050506020204"/>
              </a:rPr>
              <a:t>Thay đổi nhân vật và sân khấu:</a:t>
            </a:r>
          </a:p>
          <a:p>
            <a:pPr>
              <a:lnSpc>
                <a:spcPts val="3000"/>
              </a:lnSpc>
            </a:pPr>
            <a:r>
              <a:rPr lang="vi-VN" sz="2000" dirty="0">
                <a:latin typeface="UTM Avo" panose="02040603050506020204"/>
              </a:rPr>
              <a:t>− Nhân vật: Một chú chó.</a:t>
            </a:r>
          </a:p>
          <a:p>
            <a:pPr>
              <a:lnSpc>
                <a:spcPts val="3000"/>
              </a:lnSpc>
            </a:pPr>
            <a:r>
              <a:rPr lang="vi-VN" sz="2000" dirty="0">
                <a:latin typeface="UTM Avo" panose="02040603050506020204"/>
              </a:rPr>
              <a:t>− Sân khấu: Một khu vườn.</a:t>
            </a:r>
          </a:p>
          <a:p>
            <a:pPr>
              <a:lnSpc>
                <a:spcPts val="3000"/>
              </a:lnSpc>
            </a:pPr>
            <a:r>
              <a:rPr lang="vi-VN" sz="2000" dirty="0">
                <a:latin typeface="UTM Avo" panose="02040603050506020204"/>
              </a:rPr>
              <a:t>2.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Thay đổi nhân 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thay đổi nhân vật, trong Vùng tạo nhân vật, em thực hiện như sau: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a:solidFill>
                    <a:srgbClr val="F03C69"/>
                  </a:solidFill>
                  <a:latin typeface="Times New Roman" panose="02020603050405020304" pitchFamily="18" charset="0"/>
                  <a:cs typeface="Times New Roman" panose="02020603050405020304" pitchFamily="18" charset="0"/>
                </a:rPr>
                <a:t>      Trong scratch, mỗi nhóm lệnh có nhiều lệnh và chúng cùng màu.     Mỗi lệnh sẽ điều khiển nhân 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3"/>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4"/>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Tạo chương trình "Chú chó đáng yêu" thực hiện ý tưởng của bạn An được minh 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 Em quan sát và kéo thả các lệnh để tạo chương trình cho chú chó.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chó di chuyển liên tục trong khu vườn.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lệnh </a:t>
              </a:r>
              <a:r>
                <a:rPr lang="vi-VN" sz="2000" dirty="0">
                  <a:solidFill>
                    <a:schemeClr val="accent6"/>
                  </a:solidFill>
                  <a:latin typeface="UTM Avo" panose="02040603050506020204" pitchFamily="18" charset="0"/>
                  <a:cs typeface="Times New Roman" panose="02020603050405020304" pitchFamily="18" charset="0"/>
                </a:rPr>
                <a:t>Lưu về máy tính </a:t>
              </a:r>
              <a:r>
                <a:rPr lang="vi-VN" sz="2000" dirty="0">
                  <a:latin typeface="UTM Avo" panose="02040603050506020204" pitchFamily="18" charset="0"/>
                  <a:cs typeface="Times New Roman" panose="02020603050405020304" pitchFamily="18" charset="0"/>
                </a:rPr>
                <a:t>trong bảng chọn </a:t>
              </a:r>
              <a:r>
                <a:rPr lang="vi-VN" sz="2000" dirty="0">
                  <a:solidFill>
                    <a:schemeClr val="accent6"/>
                  </a:solidFill>
                  <a:latin typeface="UTM Avo" panose="02040603050506020204" pitchFamily="18" charset="0"/>
                  <a:cs typeface="Times New Roman" panose="02020603050405020304" pitchFamily="18" charset="0"/>
                </a:rPr>
                <a:t>Tập tin</a:t>
              </a:r>
              <a:r>
                <a:rPr lang="vi-VN" sz="2000" dirty="0">
                  <a:latin typeface="UTM Avo" panose="02040603050506020204" pitchFamily="18" charset="0"/>
                  <a:cs typeface="Times New Roman" panose="02020603050405020304" pitchFamily="18" charset="0"/>
                </a:rPr>
                <a:t>. Cửa sổ </a:t>
              </a:r>
              <a:r>
                <a:rPr lang="vi-VN" sz="2000" dirty="0">
                  <a:solidFill>
                    <a:schemeClr val="accent6"/>
                  </a:solidFill>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hiện 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8210</TotalTime>
  <Words>853</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Arial</vt:lpstr>
      <vt:lpstr>Calibri</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239</cp:revision>
  <dcterms:created xsi:type="dcterms:W3CDTF">2021-11-14T08:33:55Z</dcterms:created>
  <dcterms:modified xsi:type="dcterms:W3CDTF">2024-04-10T03:42:29Z</dcterms:modified>
</cp:coreProperties>
</file>