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93" r:id="rId2"/>
    <p:sldId id="294" r:id="rId3"/>
    <p:sldId id="296" r:id="rId4"/>
    <p:sldId id="297" r:id="rId5"/>
    <p:sldId id="300" r:id="rId6"/>
    <p:sldId id="257" r:id="rId7"/>
    <p:sldId id="280" r:id="rId8"/>
    <p:sldId id="312" r:id="rId9"/>
    <p:sldId id="316" r:id="rId10"/>
    <p:sldId id="320" r:id="rId11"/>
    <p:sldId id="317" r:id="rId12"/>
    <p:sldId id="324" r:id="rId13"/>
    <p:sldId id="325" r:id="rId14"/>
    <p:sldId id="323" r:id="rId15"/>
    <p:sldId id="32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6" d="100"/>
          <a:sy n="56" d="100"/>
        </p:scale>
        <p:origin x="10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7C4E1-0946-4DC3-900D-B02BAF780235}" type="datetimeFigureOut">
              <a:rPr lang="en-US" smtClean="0"/>
              <a:t>3/31/2026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E7F449-DF68-4E67-99EF-D612F60F4A09}" type="slidenum">
              <a:rPr lang="en-US" smtClean="0"/>
              <a:t>‹#›</a:t>
            </a:fld>
            <a:endParaRPr lang="en-US"/>
          </a:p>
        </p:txBody>
      </p:sp>
    </p:spTree>
    <p:extLst>
      <p:ext uri="{BB962C8B-B14F-4D97-AF65-F5344CB8AC3E}">
        <p14:creationId xmlns:p14="http://schemas.microsoft.com/office/powerpoint/2010/main" val="228481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GV CLICK CHUỘT VÀO MŨI TÊN Ở GÓC </a:t>
            </a:r>
            <a:r>
              <a:rPr lang="en-US" b="1" dirty="0">
                <a:sym typeface="Wingdings" panose="05000000000000000000" pitchFamily="2" charset="2"/>
              </a:rPr>
              <a:t> TRỞ VỀ SLIDE Ô CHỮ</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9BD318-ECB0-4184-A68B-AEB76D0A4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985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948917-294D-4930-A23D-61DF9C3C8583}"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4054648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948917-294D-4930-A23D-61DF9C3C8583}"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422402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948917-294D-4930-A23D-61DF9C3C8583}"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668411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948917-294D-4930-A23D-61DF9C3C8583}"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3313938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948917-294D-4930-A23D-61DF9C3C8583}"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1491869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948917-294D-4930-A23D-61DF9C3C8583}"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3595962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948917-294D-4930-A23D-61DF9C3C8583}" type="datetimeFigureOut">
              <a:rPr lang="en-US" smtClean="0"/>
              <a:t>3/31/2026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1825806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948917-294D-4930-A23D-61DF9C3C8583}" type="datetimeFigureOut">
              <a:rPr lang="en-US" smtClean="0"/>
              <a:t>3/31/2026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1762640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48917-294D-4930-A23D-61DF9C3C8583}" type="datetimeFigureOut">
              <a:rPr lang="en-US" smtClean="0"/>
              <a:t>3/31/2026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2020639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948917-294D-4930-A23D-61DF9C3C8583}"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2051688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948917-294D-4930-A23D-61DF9C3C8583}"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1634603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48917-294D-4930-A23D-61DF9C3C8583}" type="datetimeFigureOut">
              <a:rPr lang="en-US" smtClean="0"/>
              <a:t>3/31/2026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6050C-942C-4730-AE57-74CE495CCA30}" type="slidenum">
              <a:rPr lang="en-US" smtClean="0"/>
              <a:t>‹#›</a:t>
            </a:fld>
            <a:endParaRPr lang="en-US"/>
          </a:p>
        </p:txBody>
      </p:sp>
    </p:spTree>
    <p:extLst>
      <p:ext uri="{BB962C8B-B14F-4D97-AF65-F5344CB8AC3E}">
        <p14:creationId xmlns:p14="http://schemas.microsoft.com/office/powerpoint/2010/main" val="2402709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656158-8310-A359-40FF-704B3238D383}"/>
              </a:ext>
            </a:extLst>
          </p:cNvPr>
          <p:cNvPicPr>
            <a:picLocks noChangeAspect="1"/>
          </p:cNvPicPr>
          <p:nvPr/>
        </p:nvPicPr>
        <p:blipFill>
          <a:blip r:embed="rId4"/>
          <a:stretch>
            <a:fillRect/>
          </a:stretch>
        </p:blipFill>
        <p:spPr>
          <a:xfrm>
            <a:off x="7380710" y="1931436"/>
            <a:ext cx="2635271" cy="3895801"/>
          </a:xfrm>
          <a:prstGeom prst="rect">
            <a:avLst/>
          </a:prstGeom>
        </p:spPr>
      </p:pic>
      <p:sp>
        <p:nvSpPr>
          <p:cNvPr id="2" name="Cloud 1">
            <a:extLst>
              <a:ext uri="{FF2B5EF4-FFF2-40B4-BE49-F238E27FC236}">
                <a16:creationId xmlns:a16="http://schemas.microsoft.com/office/drawing/2014/main" id="{20822AB4-BE1F-6018-E627-908A407681F2}"/>
              </a:ext>
            </a:extLst>
          </p:cNvPr>
          <p:cNvSpPr/>
          <p:nvPr/>
        </p:nvSpPr>
        <p:spPr>
          <a:xfrm>
            <a:off x="534572" y="249729"/>
            <a:ext cx="6733975" cy="3704252"/>
          </a:xfrm>
          <a:custGeom>
            <a:avLst/>
            <a:gdLst>
              <a:gd name="connsiteX0" fmla="*/ 607928 w 6733975"/>
              <a:gd name="connsiteY0" fmla="*/ 1232178 h 3704252"/>
              <a:gd name="connsiteX1" fmla="*/ 876507 w 6733975"/>
              <a:gd name="connsiteY1" fmla="*/ 592251 h 3704252"/>
              <a:gd name="connsiteX2" fmla="*/ 2183086 w 6733975"/>
              <a:gd name="connsiteY2" fmla="*/ 446053 h 3704252"/>
              <a:gd name="connsiteX3" fmla="*/ 3500419 w 6733975"/>
              <a:gd name="connsiteY3" fmla="*/ 294282 h 3704252"/>
              <a:gd name="connsiteX4" fmla="*/ 4013729 w 6733975"/>
              <a:gd name="connsiteY4" fmla="*/ 17149 h 3704252"/>
              <a:gd name="connsiteX5" fmla="*/ 4650339 w 6733975"/>
              <a:gd name="connsiteY5" fmla="*/ 212737 h 3704252"/>
              <a:gd name="connsiteX6" fmla="*/ 5527938 w 6733975"/>
              <a:gd name="connsiteY6" fmla="*/ 59165 h 3704252"/>
              <a:gd name="connsiteX7" fmla="*/ 5972973 w 6733975"/>
              <a:gd name="connsiteY7" fmla="*/ 478122 h 3704252"/>
              <a:gd name="connsiteX8" fmla="*/ 6544114 w 6733975"/>
              <a:gd name="connsiteY8" fmla="*/ 884733 h 3704252"/>
              <a:gd name="connsiteX9" fmla="*/ 6518550 w 6733975"/>
              <a:gd name="connsiteY9" fmla="*/ 1325642 h 3704252"/>
              <a:gd name="connsiteX10" fmla="*/ 6705293 w 6733975"/>
              <a:gd name="connsiteY10" fmla="*/ 1999781 h 3704252"/>
              <a:gd name="connsiteX11" fmla="*/ 5830500 w 6733975"/>
              <a:gd name="connsiteY11" fmla="*/ 2589889 h 3704252"/>
              <a:gd name="connsiteX12" fmla="*/ 5517339 w 6733975"/>
              <a:gd name="connsiteY12" fmla="*/ 3095537 h 3704252"/>
              <a:gd name="connsiteX13" fmla="*/ 4451126 w 6733975"/>
              <a:gd name="connsiteY13" fmla="*/ 3156760 h 3704252"/>
              <a:gd name="connsiteX14" fmla="*/ 3689189 w 6733975"/>
              <a:gd name="connsiteY14" fmla="*/ 3696191 h 3704252"/>
              <a:gd name="connsiteX15" fmla="*/ 2568886 w 6733975"/>
              <a:gd name="connsiteY15" fmla="*/ 3366924 h 3704252"/>
              <a:gd name="connsiteX16" fmla="*/ 904722 w 6733975"/>
              <a:gd name="connsiteY16" fmla="*/ 3041602 h 3704252"/>
              <a:gd name="connsiteX17" fmla="*/ 173025 w 6733975"/>
              <a:gd name="connsiteY17" fmla="*/ 2679580 h 3704252"/>
              <a:gd name="connsiteX18" fmla="*/ 329372 w 6733975"/>
              <a:gd name="connsiteY18" fmla="*/ 2190910 h 3704252"/>
              <a:gd name="connsiteX19" fmla="*/ -780 w 6733975"/>
              <a:gd name="connsiteY19" fmla="*/ 1689550 h 3704252"/>
              <a:gd name="connsiteX20" fmla="*/ 602160 w 6733975"/>
              <a:gd name="connsiteY20" fmla="*/ 1243925 h 3704252"/>
              <a:gd name="connsiteX21" fmla="*/ 607928 w 6733975"/>
              <a:gd name="connsiteY21" fmla="*/ 1232178 h 3704252"/>
              <a:gd name="connsiteX0" fmla="*/ 731540 w 6733975"/>
              <a:gd name="connsiteY0" fmla="*/ 2244588 h 3704252"/>
              <a:gd name="connsiteX1" fmla="*/ 336698 w 6733975"/>
              <a:gd name="connsiteY1" fmla="*/ 2176248 h 3704252"/>
              <a:gd name="connsiteX2" fmla="*/ 1079930 w 6733975"/>
              <a:gd name="connsiteY2" fmla="*/ 2992469 h 3704252"/>
              <a:gd name="connsiteX3" fmla="*/ 907216 w 6733975"/>
              <a:gd name="connsiteY3" fmla="*/ 3025139 h 3704252"/>
              <a:gd name="connsiteX4" fmla="*/ 2568575 w 6733975"/>
              <a:gd name="connsiteY4" fmla="*/ 3351833 h 3704252"/>
              <a:gd name="connsiteX5" fmla="*/ 2464447 w 6733975"/>
              <a:gd name="connsiteY5" fmla="*/ 3202634 h 3704252"/>
              <a:gd name="connsiteX6" fmla="*/ 4493525 w 6733975"/>
              <a:gd name="connsiteY6" fmla="*/ 2979779 h 3704252"/>
              <a:gd name="connsiteX7" fmla="*/ 4451905 w 6733975"/>
              <a:gd name="connsiteY7" fmla="*/ 3143469 h 3704252"/>
              <a:gd name="connsiteX8" fmla="*/ 5319996 w 6733975"/>
              <a:gd name="connsiteY8" fmla="*/ 1968226 h 3704252"/>
              <a:gd name="connsiteX9" fmla="*/ 5826758 w 6733975"/>
              <a:gd name="connsiteY9" fmla="*/ 2580114 h 3704252"/>
              <a:gd name="connsiteX10" fmla="*/ 6515432 w 6733975"/>
              <a:gd name="connsiteY10" fmla="*/ 1316552 h 3704252"/>
              <a:gd name="connsiteX11" fmla="*/ 6289719 w 6733975"/>
              <a:gd name="connsiteY11" fmla="*/ 1546010 h 3704252"/>
              <a:gd name="connsiteX12" fmla="*/ 5973908 w 6733975"/>
              <a:gd name="connsiteY12" fmla="*/ 465260 h 3704252"/>
              <a:gd name="connsiteX13" fmla="*/ 5985755 w 6733975"/>
              <a:gd name="connsiteY13" fmla="*/ 573644 h 3704252"/>
              <a:gd name="connsiteX14" fmla="*/ 4532651 w 6733975"/>
              <a:gd name="connsiteY14" fmla="*/ 338870 h 3704252"/>
              <a:gd name="connsiteX15" fmla="*/ 4648313 w 6733975"/>
              <a:gd name="connsiteY15" fmla="*/ 200646 h 3704252"/>
              <a:gd name="connsiteX16" fmla="*/ 3451318 w 6733975"/>
              <a:gd name="connsiteY16" fmla="*/ 404723 h 3704252"/>
              <a:gd name="connsiteX17" fmla="*/ 3507278 w 6733975"/>
              <a:gd name="connsiteY17" fmla="*/ 285536 h 3704252"/>
              <a:gd name="connsiteX18" fmla="*/ 2182306 w 6733975"/>
              <a:gd name="connsiteY18" fmla="*/ 445196 h 3704252"/>
              <a:gd name="connsiteX19" fmla="*/ 2384949 w 6733975"/>
              <a:gd name="connsiteY19" fmla="*/ 560782 h 3704252"/>
              <a:gd name="connsiteX20" fmla="*/ 643312 w 6733975"/>
              <a:gd name="connsiteY20" fmla="*/ 1353852 h 3704252"/>
              <a:gd name="connsiteX21" fmla="*/ 607928 w 6733975"/>
              <a:gd name="connsiteY21" fmla="*/ 1232178 h 3704252"/>
              <a:gd name="connsiteX0" fmla="*/ 607928 w 6733975"/>
              <a:gd name="connsiteY0" fmla="*/ 1232178 h 3704252"/>
              <a:gd name="connsiteX1" fmla="*/ 876507 w 6733975"/>
              <a:gd name="connsiteY1" fmla="*/ 592251 h 3704252"/>
              <a:gd name="connsiteX2" fmla="*/ 2183086 w 6733975"/>
              <a:gd name="connsiteY2" fmla="*/ 446053 h 3704252"/>
              <a:gd name="connsiteX3" fmla="*/ 3500419 w 6733975"/>
              <a:gd name="connsiteY3" fmla="*/ 294282 h 3704252"/>
              <a:gd name="connsiteX4" fmla="*/ 4013729 w 6733975"/>
              <a:gd name="connsiteY4" fmla="*/ 17149 h 3704252"/>
              <a:gd name="connsiteX5" fmla="*/ 4650339 w 6733975"/>
              <a:gd name="connsiteY5" fmla="*/ 212737 h 3704252"/>
              <a:gd name="connsiteX6" fmla="*/ 5527938 w 6733975"/>
              <a:gd name="connsiteY6" fmla="*/ 59165 h 3704252"/>
              <a:gd name="connsiteX7" fmla="*/ 5972973 w 6733975"/>
              <a:gd name="connsiteY7" fmla="*/ 478122 h 3704252"/>
              <a:gd name="connsiteX8" fmla="*/ 6544114 w 6733975"/>
              <a:gd name="connsiteY8" fmla="*/ 884733 h 3704252"/>
              <a:gd name="connsiteX9" fmla="*/ 6518550 w 6733975"/>
              <a:gd name="connsiteY9" fmla="*/ 1325642 h 3704252"/>
              <a:gd name="connsiteX10" fmla="*/ 6705293 w 6733975"/>
              <a:gd name="connsiteY10" fmla="*/ 1999781 h 3704252"/>
              <a:gd name="connsiteX11" fmla="*/ 5830500 w 6733975"/>
              <a:gd name="connsiteY11" fmla="*/ 2589889 h 3704252"/>
              <a:gd name="connsiteX12" fmla="*/ 5517339 w 6733975"/>
              <a:gd name="connsiteY12" fmla="*/ 3095537 h 3704252"/>
              <a:gd name="connsiteX13" fmla="*/ 4451126 w 6733975"/>
              <a:gd name="connsiteY13" fmla="*/ 3156760 h 3704252"/>
              <a:gd name="connsiteX14" fmla="*/ 3689189 w 6733975"/>
              <a:gd name="connsiteY14" fmla="*/ 3696191 h 3704252"/>
              <a:gd name="connsiteX15" fmla="*/ 2568886 w 6733975"/>
              <a:gd name="connsiteY15" fmla="*/ 3366924 h 3704252"/>
              <a:gd name="connsiteX16" fmla="*/ 904722 w 6733975"/>
              <a:gd name="connsiteY16" fmla="*/ 3041602 h 3704252"/>
              <a:gd name="connsiteX17" fmla="*/ 173025 w 6733975"/>
              <a:gd name="connsiteY17" fmla="*/ 2679580 h 3704252"/>
              <a:gd name="connsiteX18" fmla="*/ 329372 w 6733975"/>
              <a:gd name="connsiteY18" fmla="*/ 2190910 h 3704252"/>
              <a:gd name="connsiteX19" fmla="*/ -780 w 6733975"/>
              <a:gd name="connsiteY19" fmla="*/ 1689550 h 3704252"/>
              <a:gd name="connsiteX20" fmla="*/ 602160 w 6733975"/>
              <a:gd name="connsiteY20" fmla="*/ 1243925 h 3704252"/>
              <a:gd name="connsiteX21" fmla="*/ 607928 w 6733975"/>
              <a:gd name="connsiteY21" fmla="*/ 1232178 h 3704252"/>
              <a:gd name="connsiteX0" fmla="*/ 731540 w 6733975"/>
              <a:gd name="connsiteY0" fmla="*/ 2244588 h 3704252"/>
              <a:gd name="connsiteX1" fmla="*/ 336698 w 6733975"/>
              <a:gd name="connsiteY1" fmla="*/ 2176248 h 3704252"/>
              <a:gd name="connsiteX2" fmla="*/ 1079930 w 6733975"/>
              <a:gd name="connsiteY2" fmla="*/ 2992469 h 3704252"/>
              <a:gd name="connsiteX3" fmla="*/ 907216 w 6733975"/>
              <a:gd name="connsiteY3" fmla="*/ 3025139 h 3704252"/>
              <a:gd name="connsiteX4" fmla="*/ 2568575 w 6733975"/>
              <a:gd name="connsiteY4" fmla="*/ 3351833 h 3704252"/>
              <a:gd name="connsiteX5" fmla="*/ 2464447 w 6733975"/>
              <a:gd name="connsiteY5" fmla="*/ 3202634 h 3704252"/>
              <a:gd name="connsiteX6" fmla="*/ 4493525 w 6733975"/>
              <a:gd name="connsiteY6" fmla="*/ 2979779 h 3704252"/>
              <a:gd name="connsiteX7" fmla="*/ 4451905 w 6733975"/>
              <a:gd name="connsiteY7" fmla="*/ 3143469 h 3704252"/>
              <a:gd name="connsiteX8" fmla="*/ 5319996 w 6733975"/>
              <a:gd name="connsiteY8" fmla="*/ 1968226 h 3704252"/>
              <a:gd name="connsiteX9" fmla="*/ 5826758 w 6733975"/>
              <a:gd name="connsiteY9" fmla="*/ 2580114 h 3704252"/>
              <a:gd name="connsiteX10" fmla="*/ 6515432 w 6733975"/>
              <a:gd name="connsiteY10" fmla="*/ 1316552 h 3704252"/>
              <a:gd name="connsiteX11" fmla="*/ 6289719 w 6733975"/>
              <a:gd name="connsiteY11" fmla="*/ 1546010 h 3704252"/>
              <a:gd name="connsiteX12" fmla="*/ 5973908 w 6733975"/>
              <a:gd name="connsiteY12" fmla="*/ 465260 h 3704252"/>
              <a:gd name="connsiteX13" fmla="*/ 5985755 w 6733975"/>
              <a:gd name="connsiteY13" fmla="*/ 573644 h 3704252"/>
              <a:gd name="connsiteX14" fmla="*/ 4532651 w 6733975"/>
              <a:gd name="connsiteY14" fmla="*/ 338870 h 3704252"/>
              <a:gd name="connsiteX15" fmla="*/ 4648313 w 6733975"/>
              <a:gd name="connsiteY15" fmla="*/ 200646 h 3704252"/>
              <a:gd name="connsiteX16" fmla="*/ 3451318 w 6733975"/>
              <a:gd name="connsiteY16" fmla="*/ 404723 h 3704252"/>
              <a:gd name="connsiteX17" fmla="*/ 3507278 w 6733975"/>
              <a:gd name="connsiteY17" fmla="*/ 285536 h 3704252"/>
              <a:gd name="connsiteX18" fmla="*/ 2182306 w 6733975"/>
              <a:gd name="connsiteY18" fmla="*/ 445196 h 3704252"/>
              <a:gd name="connsiteX19" fmla="*/ 2384949 w 6733975"/>
              <a:gd name="connsiteY19" fmla="*/ 560782 h 3704252"/>
              <a:gd name="connsiteX20" fmla="*/ 643312 w 6733975"/>
              <a:gd name="connsiteY20" fmla="*/ 1353852 h 3704252"/>
              <a:gd name="connsiteX21" fmla="*/ 607928 w 6733975"/>
              <a:gd name="connsiteY21" fmla="*/ 1232178 h 370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33975" h="3704252" fill="none" extrusionOk="0">
                <a:moveTo>
                  <a:pt x="607928" y="1232178"/>
                </a:moveTo>
                <a:cubicBezTo>
                  <a:pt x="507330" y="1078836"/>
                  <a:pt x="709964" y="815853"/>
                  <a:pt x="876507" y="592251"/>
                </a:cubicBezTo>
                <a:cubicBezTo>
                  <a:pt x="1145275" y="263763"/>
                  <a:pt x="1756535" y="428544"/>
                  <a:pt x="2183086" y="446053"/>
                </a:cubicBezTo>
                <a:cubicBezTo>
                  <a:pt x="2401037" y="239911"/>
                  <a:pt x="3062454" y="138277"/>
                  <a:pt x="3500419" y="294282"/>
                </a:cubicBezTo>
                <a:cubicBezTo>
                  <a:pt x="3599611" y="202056"/>
                  <a:pt x="3816572" y="19374"/>
                  <a:pt x="4013729" y="17149"/>
                </a:cubicBezTo>
                <a:cubicBezTo>
                  <a:pt x="4287554" y="-28261"/>
                  <a:pt x="4440981" y="101161"/>
                  <a:pt x="4650339" y="212737"/>
                </a:cubicBezTo>
                <a:cubicBezTo>
                  <a:pt x="4820151" y="80122"/>
                  <a:pt x="5305900" y="-9393"/>
                  <a:pt x="5527938" y="59165"/>
                </a:cubicBezTo>
                <a:cubicBezTo>
                  <a:pt x="5756919" y="161092"/>
                  <a:pt x="5894948" y="285635"/>
                  <a:pt x="5972973" y="478122"/>
                </a:cubicBezTo>
                <a:cubicBezTo>
                  <a:pt x="6295067" y="534947"/>
                  <a:pt x="6432238" y="623050"/>
                  <a:pt x="6544114" y="884733"/>
                </a:cubicBezTo>
                <a:cubicBezTo>
                  <a:pt x="6587477" y="990766"/>
                  <a:pt x="6622842" y="1170188"/>
                  <a:pt x="6518550" y="1325642"/>
                </a:cubicBezTo>
                <a:cubicBezTo>
                  <a:pt x="6682517" y="1510248"/>
                  <a:pt x="6744228" y="1722766"/>
                  <a:pt x="6705293" y="1999781"/>
                </a:cubicBezTo>
                <a:cubicBezTo>
                  <a:pt x="6624266" y="2380362"/>
                  <a:pt x="6164351" y="2561177"/>
                  <a:pt x="5830500" y="2589889"/>
                </a:cubicBezTo>
                <a:cubicBezTo>
                  <a:pt x="5802467" y="2776242"/>
                  <a:pt x="5662945" y="2950613"/>
                  <a:pt x="5517339" y="3095537"/>
                </a:cubicBezTo>
                <a:cubicBezTo>
                  <a:pt x="5275926" y="3272780"/>
                  <a:pt x="4774647" y="3282125"/>
                  <a:pt x="4451126" y="3156760"/>
                </a:cubicBezTo>
                <a:cubicBezTo>
                  <a:pt x="4346261" y="3390589"/>
                  <a:pt x="4065601" y="3693979"/>
                  <a:pt x="3689189" y="3696191"/>
                </a:cubicBezTo>
                <a:cubicBezTo>
                  <a:pt x="3336876" y="3805699"/>
                  <a:pt x="2903954" y="3616060"/>
                  <a:pt x="2568886" y="3366924"/>
                </a:cubicBezTo>
                <a:cubicBezTo>
                  <a:pt x="2028269" y="3575907"/>
                  <a:pt x="1279267" y="3423005"/>
                  <a:pt x="904722" y="3041602"/>
                </a:cubicBezTo>
                <a:cubicBezTo>
                  <a:pt x="574382" y="3054977"/>
                  <a:pt x="315854" y="2949683"/>
                  <a:pt x="173025" y="2679580"/>
                </a:cubicBezTo>
                <a:cubicBezTo>
                  <a:pt x="143023" y="2494068"/>
                  <a:pt x="184683" y="2308568"/>
                  <a:pt x="329372" y="2190910"/>
                </a:cubicBezTo>
                <a:cubicBezTo>
                  <a:pt x="106892" y="2113015"/>
                  <a:pt x="10159" y="1919169"/>
                  <a:pt x="-780" y="1689550"/>
                </a:cubicBezTo>
                <a:cubicBezTo>
                  <a:pt x="9027" y="1485582"/>
                  <a:pt x="270597" y="1227343"/>
                  <a:pt x="602160" y="1243925"/>
                </a:cubicBezTo>
                <a:cubicBezTo>
                  <a:pt x="603151" y="1240782"/>
                  <a:pt x="606232" y="1237204"/>
                  <a:pt x="607928" y="1232178"/>
                </a:cubicBezTo>
                <a:close/>
              </a:path>
              <a:path w="6733975" h="3704252" fill="none" extrusionOk="0">
                <a:moveTo>
                  <a:pt x="731540" y="2244588"/>
                </a:moveTo>
                <a:cubicBezTo>
                  <a:pt x="592770" y="2263799"/>
                  <a:pt x="440439" y="2240134"/>
                  <a:pt x="336698" y="2176248"/>
                </a:cubicBezTo>
                <a:moveTo>
                  <a:pt x="1079930" y="2992469"/>
                </a:moveTo>
                <a:cubicBezTo>
                  <a:pt x="1013872" y="3013879"/>
                  <a:pt x="970150" y="3036021"/>
                  <a:pt x="907216" y="3025139"/>
                </a:cubicBezTo>
                <a:moveTo>
                  <a:pt x="2568575" y="3351833"/>
                </a:moveTo>
                <a:cubicBezTo>
                  <a:pt x="2524236" y="3285105"/>
                  <a:pt x="2497998" y="3249920"/>
                  <a:pt x="2464447" y="3202634"/>
                </a:cubicBezTo>
                <a:moveTo>
                  <a:pt x="4493525" y="2979779"/>
                </a:moveTo>
                <a:cubicBezTo>
                  <a:pt x="4501490" y="3025634"/>
                  <a:pt x="4469451" y="3071203"/>
                  <a:pt x="4451905" y="3143469"/>
                </a:cubicBezTo>
                <a:moveTo>
                  <a:pt x="5319996" y="1968226"/>
                </a:moveTo>
                <a:cubicBezTo>
                  <a:pt x="5631884" y="2038701"/>
                  <a:pt x="5838465" y="2370941"/>
                  <a:pt x="5826758" y="2580114"/>
                </a:cubicBezTo>
                <a:moveTo>
                  <a:pt x="6515432" y="1316552"/>
                </a:moveTo>
                <a:cubicBezTo>
                  <a:pt x="6453502" y="1383342"/>
                  <a:pt x="6383501" y="1464537"/>
                  <a:pt x="6289719" y="1546010"/>
                </a:cubicBezTo>
                <a:moveTo>
                  <a:pt x="5973908" y="465260"/>
                </a:moveTo>
                <a:cubicBezTo>
                  <a:pt x="5978112" y="490616"/>
                  <a:pt x="5981230" y="531297"/>
                  <a:pt x="5985755" y="573644"/>
                </a:cubicBezTo>
                <a:moveTo>
                  <a:pt x="4532651" y="338870"/>
                </a:moveTo>
                <a:cubicBezTo>
                  <a:pt x="4571086" y="279117"/>
                  <a:pt x="4589113" y="238273"/>
                  <a:pt x="4648313" y="200646"/>
                </a:cubicBezTo>
                <a:moveTo>
                  <a:pt x="3451318" y="404723"/>
                </a:moveTo>
                <a:cubicBezTo>
                  <a:pt x="3477590" y="361004"/>
                  <a:pt x="3478225" y="324388"/>
                  <a:pt x="3507278" y="285536"/>
                </a:cubicBezTo>
                <a:moveTo>
                  <a:pt x="2182306" y="445196"/>
                </a:moveTo>
                <a:cubicBezTo>
                  <a:pt x="2260326" y="471712"/>
                  <a:pt x="2332123" y="508140"/>
                  <a:pt x="2384949" y="560782"/>
                </a:cubicBezTo>
                <a:moveTo>
                  <a:pt x="643312" y="1353852"/>
                </a:moveTo>
                <a:cubicBezTo>
                  <a:pt x="632688" y="1324141"/>
                  <a:pt x="606569" y="1282957"/>
                  <a:pt x="607928" y="1232178"/>
                </a:cubicBezTo>
              </a:path>
              <a:path w="6733975" h="3704252" stroke="0" extrusionOk="0">
                <a:moveTo>
                  <a:pt x="607928" y="1232178"/>
                </a:moveTo>
                <a:cubicBezTo>
                  <a:pt x="583632" y="1034231"/>
                  <a:pt x="655827" y="768768"/>
                  <a:pt x="876507" y="592251"/>
                </a:cubicBezTo>
                <a:cubicBezTo>
                  <a:pt x="1232285" y="334710"/>
                  <a:pt x="1791359" y="177796"/>
                  <a:pt x="2183086" y="446053"/>
                </a:cubicBezTo>
                <a:cubicBezTo>
                  <a:pt x="2481249" y="120841"/>
                  <a:pt x="2956219" y="27590"/>
                  <a:pt x="3500419" y="294282"/>
                </a:cubicBezTo>
                <a:cubicBezTo>
                  <a:pt x="3624279" y="134379"/>
                  <a:pt x="3779993" y="20055"/>
                  <a:pt x="4013729" y="17149"/>
                </a:cubicBezTo>
                <a:cubicBezTo>
                  <a:pt x="4267714" y="-68962"/>
                  <a:pt x="4514316" y="94985"/>
                  <a:pt x="4650339" y="212737"/>
                </a:cubicBezTo>
                <a:cubicBezTo>
                  <a:pt x="4860898" y="20255"/>
                  <a:pt x="5199427" y="-33248"/>
                  <a:pt x="5527938" y="59165"/>
                </a:cubicBezTo>
                <a:cubicBezTo>
                  <a:pt x="5786636" y="136739"/>
                  <a:pt x="5889290" y="310961"/>
                  <a:pt x="5972973" y="478122"/>
                </a:cubicBezTo>
                <a:cubicBezTo>
                  <a:pt x="6253166" y="580815"/>
                  <a:pt x="6457253" y="686655"/>
                  <a:pt x="6544114" y="884733"/>
                </a:cubicBezTo>
                <a:cubicBezTo>
                  <a:pt x="6580261" y="1017162"/>
                  <a:pt x="6599318" y="1184350"/>
                  <a:pt x="6518550" y="1325642"/>
                </a:cubicBezTo>
                <a:cubicBezTo>
                  <a:pt x="6692067" y="1502179"/>
                  <a:pt x="6744700" y="1711664"/>
                  <a:pt x="6705293" y="1999781"/>
                </a:cubicBezTo>
                <a:cubicBezTo>
                  <a:pt x="6638973" y="2370134"/>
                  <a:pt x="6256177" y="2518007"/>
                  <a:pt x="5830500" y="2589889"/>
                </a:cubicBezTo>
                <a:cubicBezTo>
                  <a:pt x="5817582" y="2792592"/>
                  <a:pt x="5741317" y="2950374"/>
                  <a:pt x="5517339" y="3095537"/>
                </a:cubicBezTo>
                <a:cubicBezTo>
                  <a:pt x="5145931" y="3320610"/>
                  <a:pt x="4715651" y="3270622"/>
                  <a:pt x="4451126" y="3156760"/>
                </a:cubicBezTo>
                <a:cubicBezTo>
                  <a:pt x="4355299" y="3429214"/>
                  <a:pt x="4044158" y="3663889"/>
                  <a:pt x="3689189" y="3696191"/>
                </a:cubicBezTo>
                <a:cubicBezTo>
                  <a:pt x="3226434" y="3737912"/>
                  <a:pt x="2779598" y="3556341"/>
                  <a:pt x="2568886" y="3366924"/>
                </a:cubicBezTo>
                <a:cubicBezTo>
                  <a:pt x="2037403" y="3597858"/>
                  <a:pt x="1280434" y="3576080"/>
                  <a:pt x="904722" y="3041602"/>
                </a:cubicBezTo>
                <a:cubicBezTo>
                  <a:pt x="552485" y="3079507"/>
                  <a:pt x="273216" y="2887289"/>
                  <a:pt x="173025" y="2679580"/>
                </a:cubicBezTo>
                <a:cubicBezTo>
                  <a:pt x="101090" y="2552066"/>
                  <a:pt x="168204" y="2290372"/>
                  <a:pt x="329372" y="2190910"/>
                </a:cubicBezTo>
                <a:cubicBezTo>
                  <a:pt x="87609" y="2108393"/>
                  <a:pt x="-23863" y="1865301"/>
                  <a:pt x="-780" y="1689550"/>
                </a:cubicBezTo>
                <a:cubicBezTo>
                  <a:pt x="-4698" y="1419666"/>
                  <a:pt x="212403" y="1283453"/>
                  <a:pt x="602160" y="1243925"/>
                </a:cubicBezTo>
                <a:cubicBezTo>
                  <a:pt x="604082" y="1240342"/>
                  <a:pt x="606216" y="1236347"/>
                  <a:pt x="607928" y="1232178"/>
                </a:cubicBezTo>
                <a:close/>
              </a:path>
              <a:path w="6733975" h="3704252" fill="none" stroke="0" extrusionOk="0">
                <a:moveTo>
                  <a:pt x="731540" y="2244588"/>
                </a:moveTo>
                <a:cubicBezTo>
                  <a:pt x="563811" y="2227934"/>
                  <a:pt x="458564" y="2230416"/>
                  <a:pt x="336698" y="2176248"/>
                </a:cubicBezTo>
                <a:moveTo>
                  <a:pt x="1079930" y="2992469"/>
                </a:moveTo>
                <a:cubicBezTo>
                  <a:pt x="1019525" y="2997500"/>
                  <a:pt x="972465" y="3006592"/>
                  <a:pt x="907216" y="3025139"/>
                </a:cubicBezTo>
                <a:moveTo>
                  <a:pt x="2568575" y="3351833"/>
                </a:moveTo>
                <a:cubicBezTo>
                  <a:pt x="2539839" y="3311058"/>
                  <a:pt x="2491456" y="3270281"/>
                  <a:pt x="2464447" y="3202634"/>
                </a:cubicBezTo>
                <a:moveTo>
                  <a:pt x="4493525" y="2979779"/>
                </a:moveTo>
                <a:cubicBezTo>
                  <a:pt x="4497359" y="3042654"/>
                  <a:pt x="4464294" y="3094713"/>
                  <a:pt x="4451905" y="3143469"/>
                </a:cubicBezTo>
                <a:moveTo>
                  <a:pt x="5319996" y="1968226"/>
                </a:moveTo>
                <a:cubicBezTo>
                  <a:pt x="5625690" y="2057017"/>
                  <a:pt x="5877891" y="2312747"/>
                  <a:pt x="5826758" y="2580114"/>
                </a:cubicBezTo>
                <a:moveTo>
                  <a:pt x="6515432" y="1316552"/>
                </a:moveTo>
                <a:cubicBezTo>
                  <a:pt x="6461272" y="1425592"/>
                  <a:pt x="6382448" y="1499027"/>
                  <a:pt x="6289719" y="1546010"/>
                </a:cubicBezTo>
                <a:moveTo>
                  <a:pt x="5973908" y="465260"/>
                </a:moveTo>
                <a:cubicBezTo>
                  <a:pt x="5978429" y="498085"/>
                  <a:pt x="5993907" y="546111"/>
                  <a:pt x="5985755" y="573644"/>
                </a:cubicBezTo>
                <a:moveTo>
                  <a:pt x="4532651" y="338870"/>
                </a:moveTo>
                <a:cubicBezTo>
                  <a:pt x="4558982" y="295152"/>
                  <a:pt x="4597160" y="232346"/>
                  <a:pt x="4648313" y="200646"/>
                </a:cubicBezTo>
                <a:moveTo>
                  <a:pt x="3451318" y="404723"/>
                </a:moveTo>
                <a:cubicBezTo>
                  <a:pt x="3463780" y="360452"/>
                  <a:pt x="3484580" y="327612"/>
                  <a:pt x="3507278" y="285536"/>
                </a:cubicBezTo>
                <a:moveTo>
                  <a:pt x="2182306" y="445196"/>
                </a:moveTo>
                <a:cubicBezTo>
                  <a:pt x="2261325" y="477781"/>
                  <a:pt x="2336601" y="527919"/>
                  <a:pt x="2384949" y="560782"/>
                </a:cubicBezTo>
                <a:moveTo>
                  <a:pt x="643312" y="1353852"/>
                </a:moveTo>
                <a:cubicBezTo>
                  <a:pt x="629817" y="1309150"/>
                  <a:pt x="616549" y="1275888"/>
                  <a:pt x="607928" y="1232178"/>
                </a:cubicBezTo>
              </a:path>
              <a:path w="6733975" h="3704252" fill="none" stroke="0" extrusionOk="0">
                <a:moveTo>
                  <a:pt x="607928" y="1232178"/>
                </a:moveTo>
                <a:cubicBezTo>
                  <a:pt x="538443" y="1041820"/>
                  <a:pt x="694160" y="759749"/>
                  <a:pt x="876507" y="592251"/>
                </a:cubicBezTo>
                <a:cubicBezTo>
                  <a:pt x="1253090" y="348307"/>
                  <a:pt x="1822403" y="294929"/>
                  <a:pt x="2183086" y="446053"/>
                </a:cubicBezTo>
                <a:cubicBezTo>
                  <a:pt x="2468476" y="204287"/>
                  <a:pt x="3043197" y="91493"/>
                  <a:pt x="3500419" y="294282"/>
                </a:cubicBezTo>
                <a:cubicBezTo>
                  <a:pt x="3618597" y="185307"/>
                  <a:pt x="3804645" y="21973"/>
                  <a:pt x="4013729" y="17149"/>
                </a:cubicBezTo>
                <a:cubicBezTo>
                  <a:pt x="4290843" y="-45783"/>
                  <a:pt x="4479156" y="119442"/>
                  <a:pt x="4650339" y="212737"/>
                </a:cubicBezTo>
                <a:cubicBezTo>
                  <a:pt x="4861827" y="67242"/>
                  <a:pt x="5266878" y="-26363"/>
                  <a:pt x="5527938" y="59165"/>
                </a:cubicBezTo>
                <a:cubicBezTo>
                  <a:pt x="5741006" y="164575"/>
                  <a:pt x="5871800" y="290305"/>
                  <a:pt x="5972973" y="478122"/>
                </a:cubicBezTo>
                <a:cubicBezTo>
                  <a:pt x="6259481" y="541213"/>
                  <a:pt x="6462110" y="657043"/>
                  <a:pt x="6544114" y="884733"/>
                </a:cubicBezTo>
                <a:cubicBezTo>
                  <a:pt x="6586464" y="1010233"/>
                  <a:pt x="6615556" y="1179588"/>
                  <a:pt x="6518550" y="1325642"/>
                </a:cubicBezTo>
                <a:cubicBezTo>
                  <a:pt x="6714614" y="1505796"/>
                  <a:pt x="6754317" y="1723419"/>
                  <a:pt x="6705293" y="1999781"/>
                </a:cubicBezTo>
                <a:cubicBezTo>
                  <a:pt x="6631734" y="2344268"/>
                  <a:pt x="6194591" y="2496598"/>
                  <a:pt x="5830500" y="2589889"/>
                </a:cubicBezTo>
                <a:cubicBezTo>
                  <a:pt x="5783333" y="2799362"/>
                  <a:pt x="5709283" y="2989638"/>
                  <a:pt x="5517339" y="3095537"/>
                </a:cubicBezTo>
                <a:cubicBezTo>
                  <a:pt x="5176142" y="3331010"/>
                  <a:pt x="4759519" y="3293947"/>
                  <a:pt x="4451126" y="3156760"/>
                </a:cubicBezTo>
                <a:cubicBezTo>
                  <a:pt x="4333779" y="3393301"/>
                  <a:pt x="4040635" y="3669125"/>
                  <a:pt x="3689189" y="3696191"/>
                </a:cubicBezTo>
                <a:cubicBezTo>
                  <a:pt x="3291667" y="3800564"/>
                  <a:pt x="2832375" y="3592845"/>
                  <a:pt x="2568886" y="3366924"/>
                </a:cubicBezTo>
                <a:cubicBezTo>
                  <a:pt x="2070378" y="3614729"/>
                  <a:pt x="1261388" y="3517131"/>
                  <a:pt x="904722" y="3041602"/>
                </a:cubicBezTo>
                <a:cubicBezTo>
                  <a:pt x="562549" y="3075696"/>
                  <a:pt x="298498" y="2886136"/>
                  <a:pt x="173025" y="2679580"/>
                </a:cubicBezTo>
                <a:cubicBezTo>
                  <a:pt x="117565" y="2531039"/>
                  <a:pt x="197653" y="2319163"/>
                  <a:pt x="329372" y="2190910"/>
                </a:cubicBezTo>
                <a:cubicBezTo>
                  <a:pt x="122861" y="2127871"/>
                  <a:pt x="3606" y="1909368"/>
                  <a:pt x="-780" y="1689550"/>
                </a:cubicBezTo>
                <a:cubicBezTo>
                  <a:pt x="1124" y="1462317"/>
                  <a:pt x="215352" y="1235360"/>
                  <a:pt x="602160" y="1243925"/>
                </a:cubicBezTo>
                <a:cubicBezTo>
                  <a:pt x="603573" y="1240945"/>
                  <a:pt x="606647" y="1236321"/>
                  <a:pt x="607928" y="1232178"/>
                </a:cubicBezTo>
                <a:close/>
              </a:path>
              <a:path w="6733975" h="3704252" fill="none" stroke="0" extrusionOk="0">
                <a:moveTo>
                  <a:pt x="731540" y="2244588"/>
                </a:moveTo>
                <a:cubicBezTo>
                  <a:pt x="586546" y="2254413"/>
                  <a:pt x="448272" y="2247663"/>
                  <a:pt x="336698" y="2176248"/>
                </a:cubicBezTo>
                <a:moveTo>
                  <a:pt x="1079930" y="2992469"/>
                </a:moveTo>
                <a:cubicBezTo>
                  <a:pt x="1017552" y="3002920"/>
                  <a:pt x="969012" y="3027029"/>
                  <a:pt x="907216" y="3025139"/>
                </a:cubicBezTo>
                <a:moveTo>
                  <a:pt x="2568575" y="3351833"/>
                </a:moveTo>
                <a:cubicBezTo>
                  <a:pt x="2526213" y="3294937"/>
                  <a:pt x="2492526" y="3259257"/>
                  <a:pt x="2464447" y="3202634"/>
                </a:cubicBezTo>
                <a:moveTo>
                  <a:pt x="4493525" y="2979779"/>
                </a:moveTo>
                <a:cubicBezTo>
                  <a:pt x="4497716" y="3037884"/>
                  <a:pt x="4471349" y="3080588"/>
                  <a:pt x="4451905" y="3143469"/>
                </a:cubicBezTo>
                <a:moveTo>
                  <a:pt x="5319996" y="1968226"/>
                </a:moveTo>
                <a:cubicBezTo>
                  <a:pt x="5640387" y="2021896"/>
                  <a:pt x="5850703" y="2385174"/>
                  <a:pt x="5826758" y="2580114"/>
                </a:cubicBezTo>
                <a:moveTo>
                  <a:pt x="6515432" y="1316552"/>
                </a:moveTo>
                <a:cubicBezTo>
                  <a:pt x="6452079" y="1388226"/>
                  <a:pt x="6373233" y="1475246"/>
                  <a:pt x="6289719" y="1546010"/>
                </a:cubicBezTo>
                <a:moveTo>
                  <a:pt x="5973908" y="465260"/>
                </a:moveTo>
                <a:cubicBezTo>
                  <a:pt x="5977381" y="492638"/>
                  <a:pt x="5987599" y="536734"/>
                  <a:pt x="5985755" y="573644"/>
                </a:cubicBezTo>
                <a:moveTo>
                  <a:pt x="4532651" y="338870"/>
                </a:moveTo>
                <a:cubicBezTo>
                  <a:pt x="4560684" y="286013"/>
                  <a:pt x="4590505" y="234662"/>
                  <a:pt x="4648313" y="200646"/>
                </a:cubicBezTo>
                <a:moveTo>
                  <a:pt x="3451318" y="404723"/>
                </a:moveTo>
                <a:cubicBezTo>
                  <a:pt x="3462896" y="360462"/>
                  <a:pt x="3488456" y="324276"/>
                  <a:pt x="3507278" y="285536"/>
                </a:cubicBezTo>
                <a:moveTo>
                  <a:pt x="2182306" y="445196"/>
                </a:moveTo>
                <a:cubicBezTo>
                  <a:pt x="2268017" y="473770"/>
                  <a:pt x="2332673" y="511364"/>
                  <a:pt x="2384949" y="560782"/>
                </a:cubicBezTo>
                <a:moveTo>
                  <a:pt x="643312" y="1353852"/>
                </a:moveTo>
                <a:cubicBezTo>
                  <a:pt x="629484" y="1314202"/>
                  <a:pt x="613899" y="1274218"/>
                  <a:pt x="607928" y="1232178"/>
                </a:cubicBezTo>
              </a:path>
            </a:pathLst>
          </a:custGeom>
          <a:solidFill>
            <a:schemeClr val="bg1"/>
          </a:solidFill>
          <a:ln w="38100">
            <a:solidFill>
              <a:srgbClr val="002060"/>
            </a:solidFill>
            <a:extLst>
              <a:ext uri="{C807C97D-BFC1-408E-A445-0C87EB9F89A2}">
                <ask:lineSketchStyleProps xmlns:ask="http://schemas.microsoft.com/office/drawing/2018/sketchyshapes" sd="1050119024">
                  <a:custGeom>
                    <a:avLst/>
                    <a:gdLst>
                      <a:gd name="connsiteX0" fmla="*/ 607928 w 6733975"/>
                      <a:gd name="connsiteY0" fmla="*/ 1232178 h 3704252"/>
                      <a:gd name="connsiteX1" fmla="*/ 876507 w 6733975"/>
                      <a:gd name="connsiteY1" fmla="*/ 592251 h 3704252"/>
                      <a:gd name="connsiteX2" fmla="*/ 2183086 w 6733975"/>
                      <a:gd name="connsiteY2" fmla="*/ 446053 h 3704252"/>
                      <a:gd name="connsiteX3" fmla="*/ 3500419 w 6733975"/>
                      <a:gd name="connsiteY3" fmla="*/ 294282 h 3704252"/>
                      <a:gd name="connsiteX4" fmla="*/ 4013729 w 6733975"/>
                      <a:gd name="connsiteY4" fmla="*/ 17149 h 3704252"/>
                      <a:gd name="connsiteX5" fmla="*/ 4650339 w 6733975"/>
                      <a:gd name="connsiteY5" fmla="*/ 212737 h 3704252"/>
                      <a:gd name="connsiteX6" fmla="*/ 5527938 w 6733975"/>
                      <a:gd name="connsiteY6" fmla="*/ 59165 h 3704252"/>
                      <a:gd name="connsiteX7" fmla="*/ 5972973 w 6733975"/>
                      <a:gd name="connsiteY7" fmla="*/ 478122 h 3704252"/>
                      <a:gd name="connsiteX8" fmla="*/ 6544114 w 6733975"/>
                      <a:gd name="connsiteY8" fmla="*/ 884733 h 3704252"/>
                      <a:gd name="connsiteX9" fmla="*/ 6518550 w 6733975"/>
                      <a:gd name="connsiteY9" fmla="*/ 1325642 h 3704252"/>
                      <a:gd name="connsiteX10" fmla="*/ 6705293 w 6733975"/>
                      <a:gd name="connsiteY10" fmla="*/ 1999781 h 3704252"/>
                      <a:gd name="connsiteX11" fmla="*/ 5830500 w 6733975"/>
                      <a:gd name="connsiteY11" fmla="*/ 2589889 h 3704252"/>
                      <a:gd name="connsiteX12" fmla="*/ 5517339 w 6733975"/>
                      <a:gd name="connsiteY12" fmla="*/ 3095537 h 3704252"/>
                      <a:gd name="connsiteX13" fmla="*/ 4451126 w 6733975"/>
                      <a:gd name="connsiteY13" fmla="*/ 3156760 h 3704252"/>
                      <a:gd name="connsiteX14" fmla="*/ 3689189 w 6733975"/>
                      <a:gd name="connsiteY14" fmla="*/ 3696191 h 3704252"/>
                      <a:gd name="connsiteX15" fmla="*/ 2568886 w 6733975"/>
                      <a:gd name="connsiteY15" fmla="*/ 3366924 h 3704252"/>
                      <a:gd name="connsiteX16" fmla="*/ 904722 w 6733975"/>
                      <a:gd name="connsiteY16" fmla="*/ 3041602 h 3704252"/>
                      <a:gd name="connsiteX17" fmla="*/ 173025 w 6733975"/>
                      <a:gd name="connsiteY17" fmla="*/ 2679580 h 3704252"/>
                      <a:gd name="connsiteX18" fmla="*/ 329372 w 6733975"/>
                      <a:gd name="connsiteY18" fmla="*/ 2190910 h 3704252"/>
                      <a:gd name="connsiteX19" fmla="*/ -780 w 6733975"/>
                      <a:gd name="connsiteY19" fmla="*/ 1689550 h 3704252"/>
                      <a:gd name="connsiteX20" fmla="*/ 602160 w 6733975"/>
                      <a:gd name="connsiteY20" fmla="*/ 1243925 h 3704252"/>
                      <a:gd name="connsiteX21" fmla="*/ 607928 w 6733975"/>
                      <a:gd name="connsiteY21" fmla="*/ 1232178 h 3704252"/>
                      <a:gd name="connsiteX0" fmla="*/ 731540 w 6733975"/>
                      <a:gd name="connsiteY0" fmla="*/ 2244588 h 3704252"/>
                      <a:gd name="connsiteX1" fmla="*/ 336698 w 6733975"/>
                      <a:gd name="connsiteY1" fmla="*/ 2176248 h 3704252"/>
                      <a:gd name="connsiteX2" fmla="*/ 1079930 w 6733975"/>
                      <a:gd name="connsiteY2" fmla="*/ 2992469 h 3704252"/>
                      <a:gd name="connsiteX3" fmla="*/ 907216 w 6733975"/>
                      <a:gd name="connsiteY3" fmla="*/ 3025139 h 3704252"/>
                      <a:gd name="connsiteX4" fmla="*/ 2568575 w 6733975"/>
                      <a:gd name="connsiteY4" fmla="*/ 3351833 h 3704252"/>
                      <a:gd name="connsiteX5" fmla="*/ 2464447 w 6733975"/>
                      <a:gd name="connsiteY5" fmla="*/ 3202634 h 3704252"/>
                      <a:gd name="connsiteX6" fmla="*/ 4493525 w 6733975"/>
                      <a:gd name="connsiteY6" fmla="*/ 2979779 h 3704252"/>
                      <a:gd name="connsiteX7" fmla="*/ 4451905 w 6733975"/>
                      <a:gd name="connsiteY7" fmla="*/ 3143469 h 3704252"/>
                      <a:gd name="connsiteX8" fmla="*/ 5319996 w 6733975"/>
                      <a:gd name="connsiteY8" fmla="*/ 1968226 h 3704252"/>
                      <a:gd name="connsiteX9" fmla="*/ 5826758 w 6733975"/>
                      <a:gd name="connsiteY9" fmla="*/ 2580114 h 3704252"/>
                      <a:gd name="connsiteX10" fmla="*/ 6515432 w 6733975"/>
                      <a:gd name="connsiteY10" fmla="*/ 1316552 h 3704252"/>
                      <a:gd name="connsiteX11" fmla="*/ 6289719 w 6733975"/>
                      <a:gd name="connsiteY11" fmla="*/ 1546010 h 3704252"/>
                      <a:gd name="connsiteX12" fmla="*/ 5973908 w 6733975"/>
                      <a:gd name="connsiteY12" fmla="*/ 465260 h 3704252"/>
                      <a:gd name="connsiteX13" fmla="*/ 5985755 w 6733975"/>
                      <a:gd name="connsiteY13" fmla="*/ 573644 h 3704252"/>
                      <a:gd name="connsiteX14" fmla="*/ 4532651 w 6733975"/>
                      <a:gd name="connsiteY14" fmla="*/ 338870 h 3704252"/>
                      <a:gd name="connsiteX15" fmla="*/ 4648313 w 6733975"/>
                      <a:gd name="connsiteY15" fmla="*/ 200646 h 3704252"/>
                      <a:gd name="connsiteX16" fmla="*/ 3451318 w 6733975"/>
                      <a:gd name="connsiteY16" fmla="*/ 404723 h 3704252"/>
                      <a:gd name="connsiteX17" fmla="*/ 3507278 w 6733975"/>
                      <a:gd name="connsiteY17" fmla="*/ 285536 h 3704252"/>
                      <a:gd name="connsiteX18" fmla="*/ 2182306 w 6733975"/>
                      <a:gd name="connsiteY18" fmla="*/ 445196 h 3704252"/>
                      <a:gd name="connsiteX19" fmla="*/ 2384949 w 6733975"/>
                      <a:gd name="connsiteY19" fmla="*/ 560782 h 3704252"/>
                      <a:gd name="connsiteX20" fmla="*/ 643312 w 6733975"/>
                      <a:gd name="connsiteY20" fmla="*/ 1353852 h 3704252"/>
                      <a:gd name="connsiteX21" fmla="*/ 607928 w 6733975"/>
                      <a:gd name="connsiteY21" fmla="*/ 1232178 h 370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33975" h="3704252" fill="none" extrusionOk="0">
                        <a:moveTo>
                          <a:pt x="607928" y="1232178"/>
                        </a:moveTo>
                        <a:cubicBezTo>
                          <a:pt x="539053" y="1035733"/>
                          <a:pt x="678115" y="780424"/>
                          <a:pt x="876507" y="592251"/>
                        </a:cubicBezTo>
                        <a:cubicBezTo>
                          <a:pt x="1206468" y="314902"/>
                          <a:pt x="1756196" y="347956"/>
                          <a:pt x="2183086" y="446053"/>
                        </a:cubicBezTo>
                        <a:cubicBezTo>
                          <a:pt x="2422219" y="159816"/>
                          <a:pt x="3077097" y="90408"/>
                          <a:pt x="3500419" y="294282"/>
                        </a:cubicBezTo>
                        <a:cubicBezTo>
                          <a:pt x="3600007" y="170639"/>
                          <a:pt x="3800533" y="33385"/>
                          <a:pt x="4013729" y="17149"/>
                        </a:cubicBezTo>
                        <a:cubicBezTo>
                          <a:pt x="4282788" y="-25164"/>
                          <a:pt x="4465583" y="86760"/>
                          <a:pt x="4650339" y="212737"/>
                        </a:cubicBezTo>
                        <a:cubicBezTo>
                          <a:pt x="4852484" y="39555"/>
                          <a:pt x="5270205" y="-22194"/>
                          <a:pt x="5527938" y="59165"/>
                        </a:cubicBezTo>
                        <a:cubicBezTo>
                          <a:pt x="5760282" y="138873"/>
                          <a:pt x="5907859" y="287935"/>
                          <a:pt x="5972973" y="478122"/>
                        </a:cubicBezTo>
                        <a:cubicBezTo>
                          <a:pt x="6260967" y="533799"/>
                          <a:pt x="6443872" y="652746"/>
                          <a:pt x="6544114" y="884733"/>
                        </a:cubicBezTo>
                        <a:cubicBezTo>
                          <a:pt x="6599039" y="1012855"/>
                          <a:pt x="6614546" y="1175567"/>
                          <a:pt x="6518550" y="1325642"/>
                        </a:cubicBezTo>
                        <a:cubicBezTo>
                          <a:pt x="6711995" y="1516534"/>
                          <a:pt x="6773769" y="1754638"/>
                          <a:pt x="6705293" y="1999781"/>
                        </a:cubicBezTo>
                        <a:cubicBezTo>
                          <a:pt x="6608263" y="2333095"/>
                          <a:pt x="6214707" y="2551893"/>
                          <a:pt x="5830500" y="2589889"/>
                        </a:cubicBezTo>
                        <a:cubicBezTo>
                          <a:pt x="5814585" y="2779986"/>
                          <a:pt x="5688851" y="2959718"/>
                          <a:pt x="5517339" y="3095537"/>
                        </a:cubicBezTo>
                        <a:cubicBezTo>
                          <a:pt x="5226419" y="3286161"/>
                          <a:pt x="4783185" y="3305241"/>
                          <a:pt x="4451126" y="3156760"/>
                        </a:cubicBezTo>
                        <a:cubicBezTo>
                          <a:pt x="4344159" y="3411674"/>
                          <a:pt x="4056735" y="3650539"/>
                          <a:pt x="3689189" y="3696191"/>
                        </a:cubicBezTo>
                        <a:cubicBezTo>
                          <a:pt x="3314541" y="3796176"/>
                          <a:pt x="2836392" y="3635429"/>
                          <a:pt x="2568886" y="3366924"/>
                        </a:cubicBezTo>
                        <a:cubicBezTo>
                          <a:pt x="1997743" y="3618394"/>
                          <a:pt x="1246583" y="3471680"/>
                          <a:pt x="904722" y="3041602"/>
                        </a:cubicBezTo>
                        <a:cubicBezTo>
                          <a:pt x="574618" y="3059496"/>
                          <a:pt x="306682" y="2943778"/>
                          <a:pt x="173025" y="2679580"/>
                        </a:cubicBezTo>
                        <a:cubicBezTo>
                          <a:pt x="124702" y="2500680"/>
                          <a:pt x="180867" y="2311156"/>
                          <a:pt x="329372" y="2190910"/>
                        </a:cubicBezTo>
                        <a:cubicBezTo>
                          <a:pt x="104955" y="2108407"/>
                          <a:pt x="879" y="1913207"/>
                          <a:pt x="-780" y="1689550"/>
                        </a:cubicBezTo>
                        <a:cubicBezTo>
                          <a:pt x="16791" y="1476708"/>
                          <a:pt x="278216" y="1245690"/>
                          <a:pt x="602160" y="1243925"/>
                        </a:cubicBezTo>
                        <a:cubicBezTo>
                          <a:pt x="603533" y="1240434"/>
                          <a:pt x="606175" y="1236849"/>
                          <a:pt x="607928" y="1232178"/>
                        </a:cubicBezTo>
                        <a:close/>
                      </a:path>
                      <a:path w="6733975" h="3704252" fill="none" extrusionOk="0">
                        <a:moveTo>
                          <a:pt x="731540" y="2244588"/>
                        </a:moveTo>
                        <a:cubicBezTo>
                          <a:pt x="593239" y="2258427"/>
                          <a:pt x="452043" y="2231660"/>
                          <a:pt x="336698" y="2176248"/>
                        </a:cubicBezTo>
                        <a:moveTo>
                          <a:pt x="1079930" y="2992469"/>
                        </a:moveTo>
                        <a:cubicBezTo>
                          <a:pt x="1022403" y="3010011"/>
                          <a:pt x="968561" y="3029139"/>
                          <a:pt x="907216" y="3025139"/>
                        </a:cubicBezTo>
                        <a:moveTo>
                          <a:pt x="2568575" y="3351833"/>
                        </a:moveTo>
                        <a:cubicBezTo>
                          <a:pt x="2525577" y="3294925"/>
                          <a:pt x="2493927" y="3253407"/>
                          <a:pt x="2464447" y="3202634"/>
                        </a:cubicBezTo>
                        <a:moveTo>
                          <a:pt x="4493525" y="2979779"/>
                        </a:moveTo>
                        <a:cubicBezTo>
                          <a:pt x="4492859" y="3031548"/>
                          <a:pt x="4471130" y="3079219"/>
                          <a:pt x="4451905" y="3143469"/>
                        </a:cubicBezTo>
                        <a:moveTo>
                          <a:pt x="5319996" y="1968226"/>
                        </a:moveTo>
                        <a:cubicBezTo>
                          <a:pt x="5632123" y="2059753"/>
                          <a:pt x="5834800" y="2350019"/>
                          <a:pt x="5826758" y="2580114"/>
                        </a:cubicBezTo>
                        <a:moveTo>
                          <a:pt x="6515432" y="1316552"/>
                        </a:moveTo>
                        <a:cubicBezTo>
                          <a:pt x="6455788" y="1387744"/>
                          <a:pt x="6383783" y="1465844"/>
                          <a:pt x="6289719" y="1546010"/>
                        </a:cubicBezTo>
                        <a:moveTo>
                          <a:pt x="5973908" y="465260"/>
                        </a:moveTo>
                        <a:cubicBezTo>
                          <a:pt x="5979819" y="494679"/>
                          <a:pt x="5982597" y="532841"/>
                          <a:pt x="5985755" y="573644"/>
                        </a:cubicBezTo>
                        <a:moveTo>
                          <a:pt x="4532651" y="338870"/>
                        </a:moveTo>
                        <a:cubicBezTo>
                          <a:pt x="4568719" y="281692"/>
                          <a:pt x="4589931" y="238553"/>
                          <a:pt x="4648313" y="200646"/>
                        </a:cubicBezTo>
                        <a:moveTo>
                          <a:pt x="3451318" y="404723"/>
                        </a:moveTo>
                        <a:cubicBezTo>
                          <a:pt x="3470340" y="362218"/>
                          <a:pt x="3480603" y="323764"/>
                          <a:pt x="3507278" y="285536"/>
                        </a:cubicBezTo>
                        <a:moveTo>
                          <a:pt x="2182306" y="445196"/>
                        </a:moveTo>
                        <a:cubicBezTo>
                          <a:pt x="2256758" y="476307"/>
                          <a:pt x="2330452" y="509783"/>
                          <a:pt x="2384949" y="560782"/>
                        </a:cubicBezTo>
                        <a:moveTo>
                          <a:pt x="643312" y="1353852"/>
                        </a:moveTo>
                        <a:cubicBezTo>
                          <a:pt x="628887" y="1317090"/>
                          <a:pt x="611301" y="1277853"/>
                          <a:pt x="607928" y="1232178"/>
                        </a:cubicBezTo>
                      </a:path>
                      <a:path w="6733975" h="3704252" stroke="0" extrusionOk="0">
                        <a:moveTo>
                          <a:pt x="607928" y="1232178"/>
                        </a:moveTo>
                        <a:cubicBezTo>
                          <a:pt x="561657" y="1039757"/>
                          <a:pt x="681467" y="742696"/>
                          <a:pt x="876507" y="592251"/>
                        </a:cubicBezTo>
                        <a:cubicBezTo>
                          <a:pt x="1248036" y="345340"/>
                          <a:pt x="1765976" y="250564"/>
                          <a:pt x="2183086" y="446053"/>
                        </a:cubicBezTo>
                        <a:cubicBezTo>
                          <a:pt x="2492200" y="124406"/>
                          <a:pt x="3038335" y="3992"/>
                          <a:pt x="3500419" y="294282"/>
                        </a:cubicBezTo>
                        <a:cubicBezTo>
                          <a:pt x="3621495" y="161005"/>
                          <a:pt x="3804674" y="6092"/>
                          <a:pt x="4013729" y="17149"/>
                        </a:cubicBezTo>
                        <a:cubicBezTo>
                          <a:pt x="4271882" y="-45499"/>
                          <a:pt x="4515458" y="100820"/>
                          <a:pt x="4650339" y="212737"/>
                        </a:cubicBezTo>
                        <a:cubicBezTo>
                          <a:pt x="4877620" y="58027"/>
                          <a:pt x="5199755" y="-67452"/>
                          <a:pt x="5527938" y="59165"/>
                        </a:cubicBezTo>
                        <a:cubicBezTo>
                          <a:pt x="5758324" y="137817"/>
                          <a:pt x="5910728" y="292678"/>
                          <a:pt x="5972973" y="478122"/>
                        </a:cubicBezTo>
                        <a:cubicBezTo>
                          <a:pt x="6234635" y="571586"/>
                          <a:pt x="6469775" y="688853"/>
                          <a:pt x="6544114" y="884733"/>
                        </a:cubicBezTo>
                        <a:cubicBezTo>
                          <a:pt x="6595799" y="1026679"/>
                          <a:pt x="6602295" y="1201006"/>
                          <a:pt x="6518550" y="1325642"/>
                        </a:cubicBezTo>
                        <a:cubicBezTo>
                          <a:pt x="6716946" y="1509681"/>
                          <a:pt x="6772001" y="1746495"/>
                          <a:pt x="6705293" y="1999781"/>
                        </a:cubicBezTo>
                        <a:cubicBezTo>
                          <a:pt x="6668083" y="2343217"/>
                          <a:pt x="6250872" y="2532784"/>
                          <a:pt x="5830500" y="2589889"/>
                        </a:cubicBezTo>
                        <a:cubicBezTo>
                          <a:pt x="5820938" y="2788949"/>
                          <a:pt x="5724511" y="2983711"/>
                          <a:pt x="5517339" y="3095537"/>
                        </a:cubicBezTo>
                        <a:cubicBezTo>
                          <a:pt x="5189984" y="3313557"/>
                          <a:pt x="4755784" y="3298688"/>
                          <a:pt x="4451126" y="3156760"/>
                        </a:cubicBezTo>
                        <a:cubicBezTo>
                          <a:pt x="4329734" y="3402295"/>
                          <a:pt x="4022839" y="3665239"/>
                          <a:pt x="3689189" y="3696191"/>
                        </a:cubicBezTo>
                        <a:cubicBezTo>
                          <a:pt x="3197394" y="3785446"/>
                          <a:pt x="2807611" y="3576592"/>
                          <a:pt x="2568886" y="3366924"/>
                        </a:cubicBezTo>
                        <a:cubicBezTo>
                          <a:pt x="2027257" y="3626102"/>
                          <a:pt x="1272983" y="3581950"/>
                          <a:pt x="904722" y="3041602"/>
                        </a:cubicBezTo>
                        <a:cubicBezTo>
                          <a:pt x="572280" y="3074409"/>
                          <a:pt x="262380" y="2893544"/>
                          <a:pt x="173025" y="2679580"/>
                        </a:cubicBezTo>
                        <a:cubicBezTo>
                          <a:pt x="97070" y="2544796"/>
                          <a:pt x="179253" y="2328447"/>
                          <a:pt x="329372" y="2190910"/>
                        </a:cubicBezTo>
                        <a:cubicBezTo>
                          <a:pt x="111984" y="2105115"/>
                          <a:pt x="-15605" y="1866535"/>
                          <a:pt x="-780" y="1689550"/>
                        </a:cubicBezTo>
                        <a:cubicBezTo>
                          <a:pt x="2897" y="1421757"/>
                          <a:pt x="227642" y="1258425"/>
                          <a:pt x="602160" y="1243925"/>
                        </a:cubicBezTo>
                        <a:cubicBezTo>
                          <a:pt x="604066" y="1240430"/>
                          <a:pt x="606214" y="1235946"/>
                          <a:pt x="607928" y="1232178"/>
                        </a:cubicBezTo>
                        <a:close/>
                      </a:path>
                      <a:path w="6733975" h="3704252" fill="none" stroke="0" extrusionOk="0">
                        <a:moveTo>
                          <a:pt x="731540" y="2244588"/>
                        </a:moveTo>
                        <a:cubicBezTo>
                          <a:pt x="574339" y="2241011"/>
                          <a:pt x="455423" y="2231029"/>
                          <a:pt x="336698" y="2176248"/>
                        </a:cubicBezTo>
                        <a:moveTo>
                          <a:pt x="1079930" y="2992469"/>
                        </a:moveTo>
                        <a:cubicBezTo>
                          <a:pt x="1020956" y="3003701"/>
                          <a:pt x="968829" y="3008869"/>
                          <a:pt x="907216" y="3025139"/>
                        </a:cubicBezTo>
                        <a:moveTo>
                          <a:pt x="2568575" y="3351833"/>
                        </a:moveTo>
                        <a:cubicBezTo>
                          <a:pt x="2531630" y="3305106"/>
                          <a:pt x="2490285" y="3262341"/>
                          <a:pt x="2464447" y="3202634"/>
                        </a:cubicBezTo>
                        <a:moveTo>
                          <a:pt x="4493525" y="2979779"/>
                        </a:moveTo>
                        <a:cubicBezTo>
                          <a:pt x="4489664" y="3038151"/>
                          <a:pt x="4474253" y="3095361"/>
                          <a:pt x="4451905" y="3143469"/>
                        </a:cubicBezTo>
                        <a:moveTo>
                          <a:pt x="5319996" y="1968226"/>
                        </a:moveTo>
                        <a:cubicBezTo>
                          <a:pt x="5638475" y="2054164"/>
                          <a:pt x="5832480" y="2326576"/>
                          <a:pt x="5826758" y="2580114"/>
                        </a:cubicBezTo>
                        <a:moveTo>
                          <a:pt x="6515432" y="1316552"/>
                        </a:moveTo>
                        <a:cubicBezTo>
                          <a:pt x="6454654" y="1406359"/>
                          <a:pt x="6379324" y="1490973"/>
                          <a:pt x="6289719" y="1546010"/>
                        </a:cubicBezTo>
                        <a:moveTo>
                          <a:pt x="5973908" y="465260"/>
                        </a:moveTo>
                        <a:cubicBezTo>
                          <a:pt x="5979131" y="498211"/>
                          <a:pt x="5991899" y="541464"/>
                          <a:pt x="5985755" y="573644"/>
                        </a:cubicBezTo>
                        <a:moveTo>
                          <a:pt x="4532651" y="338870"/>
                        </a:moveTo>
                        <a:cubicBezTo>
                          <a:pt x="4557028" y="291614"/>
                          <a:pt x="4602100" y="234357"/>
                          <a:pt x="4648313" y="200646"/>
                        </a:cubicBezTo>
                        <a:moveTo>
                          <a:pt x="3451318" y="404723"/>
                        </a:moveTo>
                        <a:cubicBezTo>
                          <a:pt x="3461535" y="362972"/>
                          <a:pt x="3486358" y="323622"/>
                          <a:pt x="3507278" y="285536"/>
                        </a:cubicBezTo>
                        <a:moveTo>
                          <a:pt x="2182306" y="445196"/>
                        </a:moveTo>
                        <a:cubicBezTo>
                          <a:pt x="2258363" y="476877"/>
                          <a:pt x="2335408" y="524512"/>
                          <a:pt x="2384949" y="560782"/>
                        </a:cubicBezTo>
                        <a:moveTo>
                          <a:pt x="643312" y="1353852"/>
                        </a:moveTo>
                        <a:cubicBezTo>
                          <a:pt x="627703" y="1311910"/>
                          <a:pt x="615808" y="1272865"/>
                          <a:pt x="607928" y="1232178"/>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KHỞI ĐỘNG</a:t>
            </a:r>
          </a:p>
        </p:txBody>
      </p:sp>
    </p:spTree>
    <p:extLst>
      <p:ext uri="{BB962C8B-B14F-4D97-AF65-F5344CB8AC3E}">
        <p14:creationId xmlns:p14="http://schemas.microsoft.com/office/powerpoint/2010/main" val="1490749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68147"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icture containing text, table, indoor, toy&#10;&#10;Description automatically generated">
            <a:extLst>
              <a:ext uri="{FF2B5EF4-FFF2-40B4-BE49-F238E27FC236}">
                <a16:creationId xmlns:a16="http://schemas.microsoft.com/office/drawing/2014/main" id="{3B628055-C2A4-2F06-ABD6-B223111E87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3651" y="1863272"/>
            <a:ext cx="7524698" cy="4619172"/>
          </a:xfrm>
          <a:prstGeom prst="rect">
            <a:avLst/>
          </a:prstGeom>
        </p:spPr>
      </p:pic>
      <p:pic>
        <p:nvPicPr>
          <p:cNvPr id="3" name="Picture 2">
            <a:extLst>
              <a:ext uri="{FF2B5EF4-FFF2-40B4-BE49-F238E27FC236}">
                <a16:creationId xmlns:a16="http://schemas.microsoft.com/office/drawing/2014/main" id="{B85869D2-25F9-BAFA-30F4-8775A36707AD}"/>
              </a:ext>
            </a:extLst>
          </p:cNvPr>
          <p:cNvPicPr>
            <a:picLocks noChangeAspect="1"/>
          </p:cNvPicPr>
          <p:nvPr/>
        </p:nvPicPr>
        <p:blipFill>
          <a:blip r:embed="rId5"/>
          <a:stretch>
            <a:fillRect/>
          </a:stretch>
        </p:blipFill>
        <p:spPr>
          <a:xfrm>
            <a:off x="2464370" y="712041"/>
            <a:ext cx="7358510" cy="1109568"/>
          </a:xfrm>
          <a:prstGeom prst="rect">
            <a:avLst/>
          </a:prstGeom>
        </p:spPr>
      </p:pic>
    </p:spTree>
    <p:extLst>
      <p:ext uri="{BB962C8B-B14F-4D97-AF65-F5344CB8AC3E}">
        <p14:creationId xmlns:p14="http://schemas.microsoft.com/office/powerpoint/2010/main" val="2854781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68147"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9" name="Graphic 78">
            <a:extLst>
              <a:ext uri="{FF2B5EF4-FFF2-40B4-BE49-F238E27FC236}">
                <a16:creationId xmlns:a16="http://schemas.microsoft.com/office/drawing/2014/main" id="{C31D752E-B7CE-7BC4-CC8C-6912502440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5679" y="3353607"/>
            <a:ext cx="9600641" cy="3134003"/>
          </a:xfrm>
          <a:prstGeom prst="rect">
            <a:avLst/>
          </a:prstGeom>
        </p:spPr>
      </p:pic>
      <p:sp>
        <p:nvSpPr>
          <p:cNvPr id="6" name="TextBox 5">
            <a:extLst>
              <a:ext uri="{FF2B5EF4-FFF2-40B4-BE49-F238E27FC236}">
                <a16:creationId xmlns:a16="http://schemas.microsoft.com/office/drawing/2014/main" id="{7E146FE9-3734-06B3-BEFB-B45133AA802D}"/>
              </a:ext>
            </a:extLst>
          </p:cNvPr>
          <p:cNvSpPr txBox="1"/>
          <p:nvPr/>
        </p:nvSpPr>
        <p:spPr>
          <a:xfrm>
            <a:off x="540868" y="426374"/>
            <a:ext cx="11110263" cy="1754326"/>
          </a:xfrm>
          <a:prstGeom prst="rect">
            <a:avLst/>
          </a:prstGeom>
          <a:noFill/>
        </p:spPr>
        <p:txBody>
          <a:bodyPr wrap="square" rtlCol="0">
            <a:spAutoFit/>
          </a:bodyPr>
          <a:lstStyle/>
          <a:p>
            <a:pPr lvl="0" algn="ctr">
              <a:defRPr/>
            </a:pPr>
            <a:r>
              <a:rPr lang="en-US" sz="5400" b="1" dirty="0">
                <a:ln w="0"/>
                <a:solidFill>
                  <a:srgbClr val="002060"/>
                </a:solidFill>
                <a:effectLst>
                  <a:outerShdw blurRad="38100" dist="25400" dir="5400000" algn="ctr" rotWithShape="0">
                    <a:srgbClr val="6E747A">
                      <a:alpha val="43000"/>
                    </a:srgbClr>
                  </a:outerShdw>
                </a:effectLst>
              </a:rPr>
              <a:t>2. </a:t>
            </a:r>
            <a:r>
              <a:rPr lang="en-US" sz="5400" b="1" dirty="0" err="1">
                <a:ln w="0"/>
                <a:solidFill>
                  <a:srgbClr val="002060"/>
                </a:solidFill>
                <a:effectLst>
                  <a:outerShdw blurRad="38100" dist="25400" dir="5400000" algn="ctr" rotWithShape="0">
                    <a:srgbClr val="6E747A">
                      <a:alpha val="43000"/>
                    </a:srgbClr>
                  </a:outerShdw>
                </a:effectLst>
              </a:rPr>
              <a:t>Viết</a:t>
            </a:r>
            <a:r>
              <a:rPr lang="en-US" sz="5400" b="1" dirty="0">
                <a:ln w="0"/>
                <a:solidFill>
                  <a:srgbClr val="002060"/>
                </a:solidFill>
                <a:effectLst>
                  <a:outerShdw blurRad="38100" dist="25400" dir="5400000" algn="ctr" rotWithShape="0">
                    <a:srgbClr val="6E747A">
                      <a:alpha val="43000"/>
                    </a:srgbClr>
                  </a:outerShdw>
                </a:effectLst>
              </a:rPr>
              <a:t> </a:t>
            </a:r>
            <a:r>
              <a:rPr lang="en-US" sz="5400" b="1" dirty="0" err="1">
                <a:ln w="0"/>
                <a:solidFill>
                  <a:srgbClr val="002060"/>
                </a:solidFill>
                <a:effectLst>
                  <a:outerShdw blurRad="38100" dist="25400" dir="5400000" algn="ctr" rotWithShape="0">
                    <a:srgbClr val="6E747A">
                      <a:alpha val="43000"/>
                    </a:srgbClr>
                  </a:outerShdw>
                </a:effectLst>
              </a:rPr>
              <a:t>lại</a:t>
            </a:r>
            <a:r>
              <a:rPr lang="en-US" sz="5400" b="1" dirty="0">
                <a:ln w="0"/>
                <a:solidFill>
                  <a:srgbClr val="002060"/>
                </a:solidFill>
                <a:effectLst>
                  <a:outerShdw blurRad="38100" dist="25400" dir="5400000" algn="ctr" rotWithShape="0">
                    <a:srgbClr val="6E747A">
                      <a:alpha val="43000"/>
                    </a:srgbClr>
                  </a:outerShdw>
                </a:effectLst>
              </a:rPr>
              <a:t> </a:t>
            </a:r>
            <a:r>
              <a:rPr lang="en-US" sz="5400" b="1" dirty="0" err="1">
                <a:ln w="0"/>
                <a:solidFill>
                  <a:srgbClr val="002060"/>
                </a:solidFill>
                <a:effectLst>
                  <a:outerShdw blurRad="38100" dist="25400" dir="5400000" algn="ctr" rotWithShape="0">
                    <a:srgbClr val="6E747A">
                      <a:alpha val="43000"/>
                    </a:srgbClr>
                  </a:outerShdw>
                </a:effectLst>
              </a:rPr>
              <a:t>điều</a:t>
            </a:r>
            <a:r>
              <a:rPr lang="en-US" sz="5400" b="1" dirty="0">
                <a:ln w="0"/>
                <a:solidFill>
                  <a:srgbClr val="002060"/>
                </a:solidFill>
                <a:effectLst>
                  <a:outerShdw blurRad="38100" dist="25400" dir="5400000" algn="ctr" rotWithShape="0">
                    <a:srgbClr val="6E747A">
                      <a:alpha val="43000"/>
                    </a:srgbClr>
                  </a:outerShdw>
                </a:effectLst>
              </a:rPr>
              <a:t> </a:t>
            </a:r>
            <a:r>
              <a:rPr lang="en-US" sz="5400" b="1" dirty="0" err="1">
                <a:ln w="0"/>
                <a:solidFill>
                  <a:srgbClr val="002060"/>
                </a:solidFill>
                <a:effectLst>
                  <a:outerShdw blurRad="38100" dist="25400" dir="5400000" algn="ctr" rotWithShape="0">
                    <a:srgbClr val="6E747A">
                      <a:alpha val="43000"/>
                    </a:srgbClr>
                  </a:outerShdw>
                </a:effectLst>
              </a:rPr>
              <a:t>em</a:t>
            </a:r>
            <a:r>
              <a:rPr lang="en-US" sz="5400" b="1" dirty="0">
                <a:ln w="0"/>
                <a:solidFill>
                  <a:srgbClr val="002060"/>
                </a:solidFill>
                <a:effectLst>
                  <a:outerShdw blurRad="38100" dist="25400" dir="5400000" algn="ctr" rotWithShape="0">
                    <a:srgbClr val="6E747A">
                      <a:alpha val="43000"/>
                    </a:srgbClr>
                  </a:outerShdw>
                </a:effectLst>
              </a:rPr>
              <a:t> </a:t>
            </a:r>
            <a:r>
              <a:rPr lang="en-US" sz="5400" b="1" dirty="0" err="1">
                <a:ln w="0"/>
                <a:solidFill>
                  <a:srgbClr val="002060"/>
                </a:solidFill>
                <a:effectLst>
                  <a:outerShdw blurRad="38100" dist="25400" dir="5400000" algn="ctr" rotWithShape="0">
                    <a:srgbClr val="6E747A">
                      <a:alpha val="43000"/>
                    </a:srgbClr>
                  </a:outerShdw>
                </a:effectLst>
              </a:rPr>
              <a:t>đã</a:t>
            </a:r>
            <a:r>
              <a:rPr lang="en-US" sz="5400" b="1" dirty="0">
                <a:ln w="0"/>
                <a:solidFill>
                  <a:srgbClr val="002060"/>
                </a:solidFill>
                <a:effectLst>
                  <a:outerShdw blurRad="38100" dist="25400" dir="5400000" algn="ctr" rotWithShape="0">
                    <a:srgbClr val="6E747A">
                      <a:alpha val="43000"/>
                    </a:srgbClr>
                  </a:outerShdw>
                </a:effectLst>
              </a:rPr>
              <a:t> </a:t>
            </a:r>
            <a:r>
              <a:rPr lang="en-US" sz="5400" b="1" dirty="0" err="1">
                <a:ln w="0"/>
                <a:solidFill>
                  <a:srgbClr val="002060"/>
                </a:solidFill>
                <a:effectLst>
                  <a:outerShdw blurRad="38100" dist="25400" dir="5400000" algn="ctr" rotWithShape="0">
                    <a:srgbClr val="6E747A">
                      <a:alpha val="43000"/>
                    </a:srgbClr>
                  </a:outerShdw>
                </a:effectLst>
              </a:rPr>
              <a:t>kể</a:t>
            </a:r>
            <a:r>
              <a:rPr lang="en-US" sz="5400" b="1" dirty="0">
                <a:ln w="0"/>
                <a:solidFill>
                  <a:srgbClr val="002060"/>
                </a:solidFill>
                <a:effectLst>
                  <a:outerShdw blurRad="38100" dist="25400" dir="5400000" algn="ctr" rotWithShape="0">
                    <a:srgbClr val="6E747A">
                      <a:alpha val="43000"/>
                    </a:srgbClr>
                  </a:outerShdw>
                </a:effectLst>
              </a:rPr>
              <a:t> </a:t>
            </a:r>
            <a:r>
              <a:rPr lang="en-US" sz="5400" b="1" dirty="0" err="1">
                <a:ln w="0"/>
                <a:solidFill>
                  <a:srgbClr val="002060"/>
                </a:solidFill>
                <a:effectLst>
                  <a:outerShdw blurRad="38100" dist="25400" dir="5400000" algn="ctr" rotWithShape="0">
                    <a:srgbClr val="6E747A">
                      <a:alpha val="43000"/>
                    </a:srgbClr>
                  </a:outerShdw>
                </a:effectLst>
              </a:rPr>
              <a:t>thành</a:t>
            </a:r>
            <a:r>
              <a:rPr lang="en-US" sz="5400" b="1" dirty="0">
                <a:ln w="0"/>
                <a:solidFill>
                  <a:srgbClr val="002060"/>
                </a:solidFill>
                <a:effectLst>
                  <a:outerShdw blurRad="38100" dist="25400" dir="5400000" algn="ctr" rotWithShape="0">
                    <a:srgbClr val="6E747A">
                      <a:alpha val="43000"/>
                    </a:srgbClr>
                  </a:outerShdw>
                </a:effectLst>
              </a:rPr>
              <a:t> </a:t>
            </a:r>
            <a:r>
              <a:rPr lang="en-US" sz="5400" b="1" dirty="0" err="1">
                <a:ln w="0"/>
                <a:solidFill>
                  <a:srgbClr val="002060"/>
                </a:solidFill>
                <a:effectLst>
                  <a:outerShdw blurRad="38100" dist="25400" dir="5400000" algn="ctr" rotWithShape="0">
                    <a:srgbClr val="6E747A">
                      <a:alpha val="43000"/>
                    </a:srgbClr>
                  </a:outerShdw>
                </a:effectLst>
              </a:rPr>
              <a:t>một</a:t>
            </a:r>
            <a:r>
              <a:rPr lang="en-US" sz="5400" b="1" dirty="0">
                <a:ln w="0"/>
                <a:solidFill>
                  <a:srgbClr val="002060"/>
                </a:solidFill>
                <a:effectLst>
                  <a:outerShdw blurRad="38100" dist="25400" dir="5400000" algn="ctr" rotWithShape="0">
                    <a:srgbClr val="6E747A">
                      <a:alpha val="43000"/>
                    </a:srgbClr>
                  </a:outerShdw>
                </a:effectLst>
              </a:rPr>
              <a:t> </a:t>
            </a:r>
            <a:r>
              <a:rPr lang="en-US" sz="5400" b="1" dirty="0" err="1">
                <a:ln w="0"/>
                <a:solidFill>
                  <a:srgbClr val="002060"/>
                </a:solidFill>
                <a:effectLst>
                  <a:outerShdw blurRad="38100" dist="25400" dir="5400000" algn="ctr" rotWithShape="0">
                    <a:srgbClr val="6E747A">
                      <a:alpha val="43000"/>
                    </a:srgbClr>
                  </a:outerShdw>
                </a:effectLst>
              </a:rPr>
              <a:t>đoạn</a:t>
            </a:r>
            <a:r>
              <a:rPr lang="en-US" sz="5400" b="1" dirty="0">
                <a:ln w="0"/>
                <a:solidFill>
                  <a:srgbClr val="002060"/>
                </a:solidFill>
                <a:effectLst>
                  <a:outerShdw blurRad="38100" dist="25400" dir="5400000" algn="ctr" rotWithShape="0">
                    <a:srgbClr val="6E747A">
                      <a:alpha val="43000"/>
                    </a:srgbClr>
                  </a:outerShdw>
                </a:effectLst>
              </a:rPr>
              <a:t> </a:t>
            </a:r>
            <a:r>
              <a:rPr lang="en-US" sz="5400" b="1" dirty="0" err="1">
                <a:ln w="0"/>
                <a:solidFill>
                  <a:srgbClr val="002060"/>
                </a:solidFill>
                <a:effectLst>
                  <a:outerShdw blurRad="38100" dist="25400" dir="5400000" algn="ctr" rotWithShape="0">
                    <a:srgbClr val="6E747A">
                      <a:alpha val="43000"/>
                    </a:srgbClr>
                  </a:outerShdw>
                </a:effectLst>
              </a:rPr>
              <a:t>văn</a:t>
            </a:r>
            <a:r>
              <a:rPr lang="en-US" sz="5400" b="1" dirty="0">
                <a:ln w="0"/>
                <a:solidFill>
                  <a:srgbClr val="002060"/>
                </a:solidFill>
                <a:effectLst>
                  <a:outerShdw blurRad="38100" dist="25400" dir="5400000" algn="ctr" rotWithShape="0">
                    <a:srgbClr val="6E747A">
                      <a:alpha val="43000"/>
                    </a:srgbClr>
                  </a:outerShdw>
                </a:effectLst>
              </a:rPr>
              <a:t>.   </a:t>
            </a:r>
          </a:p>
        </p:txBody>
      </p:sp>
    </p:spTree>
    <p:extLst>
      <p:ext uri="{BB962C8B-B14F-4D97-AF65-F5344CB8AC3E}">
        <p14:creationId xmlns:p14="http://schemas.microsoft.com/office/powerpoint/2010/main" val="3154914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1000" fill="hold"/>
                                        <p:tgtEl>
                                          <p:spTgt spid="79"/>
                                        </p:tgtEl>
                                        <p:attrNameLst>
                                          <p:attrName>ppt_w</p:attrName>
                                        </p:attrNameLst>
                                      </p:cBhvr>
                                      <p:tavLst>
                                        <p:tav tm="0">
                                          <p:val>
                                            <p:fltVal val="0"/>
                                          </p:val>
                                        </p:tav>
                                        <p:tav tm="100000">
                                          <p:val>
                                            <p:strVal val="#ppt_w"/>
                                          </p:val>
                                        </p:tav>
                                      </p:tavLst>
                                    </p:anim>
                                    <p:anim calcmode="lin" valueType="num">
                                      <p:cBhvr>
                                        <p:cTn id="8" dur="1000" fill="hold"/>
                                        <p:tgtEl>
                                          <p:spTgt spid="79"/>
                                        </p:tgtEl>
                                        <p:attrNameLst>
                                          <p:attrName>ppt_h</p:attrName>
                                        </p:attrNameLst>
                                      </p:cBhvr>
                                      <p:tavLst>
                                        <p:tav tm="0">
                                          <p:val>
                                            <p:fltVal val="0"/>
                                          </p:val>
                                        </p:tav>
                                        <p:tav tm="100000">
                                          <p:val>
                                            <p:strVal val="#ppt_h"/>
                                          </p:val>
                                        </p:tav>
                                      </p:tavLst>
                                    </p:anim>
                                    <p:anim calcmode="lin" valueType="num">
                                      <p:cBhvr>
                                        <p:cTn id="9" dur="1000" fill="hold"/>
                                        <p:tgtEl>
                                          <p:spTgt spid="79"/>
                                        </p:tgtEl>
                                        <p:attrNameLst>
                                          <p:attrName>style.rotation</p:attrName>
                                        </p:attrNameLst>
                                      </p:cBhvr>
                                      <p:tavLst>
                                        <p:tav tm="0">
                                          <p:val>
                                            <p:fltVal val="90"/>
                                          </p:val>
                                        </p:tav>
                                        <p:tav tm="100000">
                                          <p:val>
                                            <p:fltVal val="0"/>
                                          </p:val>
                                        </p:tav>
                                      </p:tavLst>
                                    </p:anim>
                                    <p:animEffect transition="in" filter="fade">
                                      <p:cBhvr>
                                        <p:cTn id="10"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20522"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36FCB2D-1C1F-D108-303E-D31570273515}"/>
              </a:ext>
            </a:extLst>
          </p:cNvPr>
          <p:cNvSpPr txBox="1"/>
          <p:nvPr/>
        </p:nvSpPr>
        <p:spPr>
          <a:xfrm>
            <a:off x="1609724" y="1882249"/>
            <a:ext cx="9553575" cy="4093428"/>
          </a:xfrm>
          <a:custGeom>
            <a:avLst/>
            <a:gdLst>
              <a:gd name="connsiteX0" fmla="*/ 0 w 9553575"/>
              <a:gd name="connsiteY0" fmla="*/ 0 h 4093428"/>
              <a:gd name="connsiteX1" fmla="*/ 9553575 w 9553575"/>
              <a:gd name="connsiteY1" fmla="*/ 0 h 4093428"/>
              <a:gd name="connsiteX2" fmla="*/ 9553575 w 9553575"/>
              <a:gd name="connsiteY2" fmla="*/ 4093428 h 4093428"/>
              <a:gd name="connsiteX3" fmla="*/ 0 w 9553575"/>
              <a:gd name="connsiteY3" fmla="*/ 4093428 h 4093428"/>
              <a:gd name="connsiteX4" fmla="*/ 0 w 9553575"/>
              <a:gd name="connsiteY4" fmla="*/ 0 h 4093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575" h="4093428" fill="none" extrusionOk="0">
                <a:moveTo>
                  <a:pt x="0" y="0"/>
                </a:moveTo>
                <a:cubicBezTo>
                  <a:pt x="1782755" y="9338"/>
                  <a:pt x="7055596" y="118926"/>
                  <a:pt x="9553575" y="0"/>
                </a:cubicBezTo>
                <a:cubicBezTo>
                  <a:pt x="9556073" y="505265"/>
                  <a:pt x="9471625" y="3586766"/>
                  <a:pt x="9553575" y="4093428"/>
                </a:cubicBezTo>
                <a:cubicBezTo>
                  <a:pt x="4876260" y="4168403"/>
                  <a:pt x="3389476" y="4223828"/>
                  <a:pt x="0" y="4093428"/>
                </a:cubicBezTo>
                <a:cubicBezTo>
                  <a:pt x="94029" y="3263915"/>
                  <a:pt x="57206" y="805659"/>
                  <a:pt x="0" y="0"/>
                </a:cubicBezTo>
                <a:close/>
              </a:path>
              <a:path w="9553575" h="4093428" stroke="0" extrusionOk="0">
                <a:moveTo>
                  <a:pt x="0" y="0"/>
                </a:moveTo>
                <a:cubicBezTo>
                  <a:pt x="4345172" y="-62486"/>
                  <a:pt x="4993401" y="158418"/>
                  <a:pt x="9553575" y="0"/>
                </a:cubicBezTo>
                <a:cubicBezTo>
                  <a:pt x="9396421" y="1127310"/>
                  <a:pt x="9385347" y="2055132"/>
                  <a:pt x="9553575" y="4093428"/>
                </a:cubicBezTo>
                <a:cubicBezTo>
                  <a:pt x="5061582" y="4243901"/>
                  <a:pt x="1654230" y="4243142"/>
                  <a:pt x="0" y="4093428"/>
                </a:cubicBezTo>
                <a:cubicBezTo>
                  <a:pt x="26562" y="3151810"/>
                  <a:pt x="-135358" y="467389"/>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457200">
              <a:defRPr/>
            </a:pPr>
            <a:r>
              <a:rPr lang="en-US" sz="2600" b="1" dirty="0">
                <a:solidFill>
                  <a:srgbClr val="000000"/>
                </a:solidFill>
                <a:latin typeface="Calibri" panose="020F0502020204030204" pitchFamily="34" charset="0"/>
                <a:cs typeface="Calibri" panose="020F0502020204030204" pitchFamily="34" charset="0"/>
              </a:rPr>
              <a:t>   </a:t>
            </a:r>
            <a:r>
              <a:rPr lang="vi-VN" sz="2600" b="1" dirty="0">
                <a:solidFill>
                  <a:srgbClr val="000000"/>
                </a:solidFill>
                <a:latin typeface="Calibri" panose="020F0502020204030204" pitchFamily="34" charset="0"/>
                <a:cs typeface="Calibri" panose="020F0502020204030204" pitchFamily="34" charset="0"/>
              </a:rPr>
              <a:t>Hôm nay tan học, mẹ bận việc cơ quan không đón em được. Vì nhà gần trường học nên em có thể tự đi về. Trên đường về gặp trận mưa rào, bên những bụi cỏ gần vệ đường, em bắt gặp một chú gà con bị lạc mẹ, và đi lang thang một mình dưới mưa, trông chú rất tội nghiệp. Thấy thế, em liền mở ô ra che cho gà con không bị ướt. Em cùng gà con đi xung quanh để kiếm lại mẹ cho nó. Thật may, gà mẹ trú mưa dưới tán cây gần đó, chú gà con mừng rỡ gọi "Chíp chíp" như một lời cảm ơn dành cho em. Về nhà em đã kể lại sự việc cho mẹ nghe và được mẹ khen là một đứa trẻ ngoan. Me căn dặn em phải luôn yêu quý động vật quanh ta. </a:t>
            </a:r>
          </a:p>
        </p:txBody>
      </p:sp>
      <p:pic>
        <p:nvPicPr>
          <p:cNvPr id="4" name="Picture 3">
            <a:extLst>
              <a:ext uri="{FF2B5EF4-FFF2-40B4-BE49-F238E27FC236}">
                <a16:creationId xmlns:a16="http://schemas.microsoft.com/office/drawing/2014/main" id="{0978F8B1-B448-DD31-E400-E8B75949EE37}"/>
              </a:ext>
            </a:extLst>
          </p:cNvPr>
          <p:cNvPicPr>
            <a:picLocks noChangeAspect="1"/>
          </p:cNvPicPr>
          <p:nvPr/>
        </p:nvPicPr>
        <p:blipFill>
          <a:blip r:embed="rId4"/>
          <a:stretch>
            <a:fillRect/>
          </a:stretch>
        </p:blipFill>
        <p:spPr>
          <a:xfrm>
            <a:off x="3121090" y="-409066"/>
            <a:ext cx="5828281" cy="3255546"/>
          </a:xfrm>
          <a:prstGeom prst="rect">
            <a:avLst/>
          </a:prstGeom>
        </p:spPr>
      </p:pic>
    </p:spTree>
    <p:extLst>
      <p:ext uri="{BB962C8B-B14F-4D97-AF65-F5344CB8AC3E}">
        <p14:creationId xmlns:p14="http://schemas.microsoft.com/office/powerpoint/2010/main" val="1416193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20522"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318D3BE5-40E1-AA47-B321-2D02000E7F95}"/>
              </a:ext>
            </a:extLst>
          </p:cNvPr>
          <p:cNvGrpSpPr/>
          <p:nvPr/>
        </p:nvGrpSpPr>
        <p:grpSpPr>
          <a:xfrm>
            <a:off x="2629922" y="457052"/>
            <a:ext cx="8114278" cy="3383280"/>
            <a:chOff x="7066657" y="802141"/>
            <a:chExt cx="3383280" cy="3383280"/>
          </a:xfrm>
        </p:grpSpPr>
        <p:pic>
          <p:nvPicPr>
            <p:cNvPr id="6" name="Picture 5">
              <a:extLst>
                <a:ext uri="{FF2B5EF4-FFF2-40B4-BE49-F238E27FC236}">
                  <a16:creationId xmlns:a16="http://schemas.microsoft.com/office/drawing/2014/main" id="{DFEF83EF-1A74-86C6-7757-6F937FB18749}"/>
                </a:ext>
              </a:extLst>
            </p:cNvPr>
            <p:cNvPicPr>
              <a:picLocks noChangeAspect="1"/>
            </p:cNvPicPr>
            <p:nvPr/>
          </p:nvPicPr>
          <p:blipFill>
            <a:blip r:embed="rId4"/>
            <a:stretch>
              <a:fillRect/>
            </a:stretch>
          </p:blipFill>
          <p:spPr>
            <a:xfrm>
              <a:off x="7066657" y="802141"/>
              <a:ext cx="3383280" cy="3383280"/>
            </a:xfrm>
            <a:prstGeom prst="rect">
              <a:avLst/>
            </a:prstGeom>
          </p:spPr>
        </p:pic>
        <p:sp>
          <p:nvSpPr>
            <p:cNvPr id="7" name="TextBox 6">
              <a:extLst>
                <a:ext uri="{FF2B5EF4-FFF2-40B4-BE49-F238E27FC236}">
                  <a16:creationId xmlns:a16="http://schemas.microsoft.com/office/drawing/2014/main" id="{600D1947-0A48-8832-B7D1-98FE582581E0}"/>
                </a:ext>
              </a:extLst>
            </p:cNvPr>
            <p:cNvSpPr txBox="1"/>
            <p:nvPr/>
          </p:nvSpPr>
          <p:spPr>
            <a:xfrm flipH="1">
              <a:off x="7594438" y="1929110"/>
              <a:ext cx="2337699" cy="1300099"/>
            </a:xfrm>
            <a:prstGeom prst="rect">
              <a:avLst/>
            </a:prstGeom>
            <a:noFill/>
          </p:spPr>
          <p:txBody>
            <a:bodyPr wrap="square" rtlCol="0">
              <a:spAutoFit/>
            </a:bodyPr>
            <a:lstStyle/>
            <a:p>
              <a:pPr marL="0" marR="0" algn="ctr">
                <a:lnSpc>
                  <a:spcPct val="112000"/>
                </a:lnSpc>
                <a:spcBef>
                  <a:spcPts val="0"/>
                </a:spcBef>
                <a:spcAft>
                  <a:spcPts val="0"/>
                </a:spcAft>
              </a:pPr>
              <a:r>
                <a:rPr lang="nl-NL" sz="3600" b="1" dirty="0">
                  <a:solidFill>
                    <a:srgbClr val="7030A0"/>
                  </a:solidFill>
                  <a:effectLst/>
                  <a:ea typeface="Times New Roman" panose="02020603050405020304" pitchFamily="18" charset="0"/>
                  <a:cs typeface="Times New Roman" panose="02020603050405020304" pitchFamily="18" charset="0"/>
                </a:rPr>
                <a:t>Cảm xúc của em về hành động của bạn nhỏ là gì?</a:t>
              </a:r>
              <a:endParaRPr lang="en-US" sz="3600" b="1" dirty="0">
                <a:solidFill>
                  <a:srgbClr val="7030A0"/>
                </a:solidFill>
                <a:effectLst/>
                <a:ea typeface="Calibri" panose="020F0502020204030204" pitchFamily="34" charset="0"/>
                <a:cs typeface="Times New Roman" panose="02020603050405020304" pitchFamily="18" charset="0"/>
              </a:endParaRPr>
            </a:p>
          </p:txBody>
        </p:sp>
      </p:grpSp>
      <p:pic>
        <p:nvPicPr>
          <p:cNvPr id="8" name="Picture 7" descr="Calendar&#10;&#10;Description automatically generated">
            <a:extLst>
              <a:ext uri="{FF2B5EF4-FFF2-40B4-BE49-F238E27FC236}">
                <a16:creationId xmlns:a16="http://schemas.microsoft.com/office/drawing/2014/main" id="{0CDA9CFF-E18A-F74D-203A-F64027FE9FD5}"/>
              </a:ext>
            </a:extLst>
          </p:cNvPr>
          <p:cNvPicPr>
            <a:picLocks noChangeAspect="1"/>
          </p:cNvPicPr>
          <p:nvPr/>
        </p:nvPicPr>
        <p:blipFill rotWithShape="1">
          <a:blip r:embed="rId5">
            <a:extLst>
              <a:ext uri="{28A0092B-C50C-407E-A947-70E740481C1C}">
                <a14:useLocalDpi xmlns:a14="http://schemas.microsoft.com/office/drawing/2010/main" val="0"/>
              </a:ext>
            </a:extLst>
          </a:blip>
          <a:srcRect r="2916"/>
          <a:stretch/>
        </p:blipFill>
        <p:spPr>
          <a:xfrm>
            <a:off x="5172911" y="2665726"/>
            <a:ext cx="3885049" cy="4001774"/>
          </a:xfrm>
          <a:prstGeom prst="rect">
            <a:avLst/>
          </a:prstGeom>
        </p:spPr>
      </p:pic>
    </p:spTree>
    <p:extLst>
      <p:ext uri="{BB962C8B-B14F-4D97-AF65-F5344CB8AC3E}">
        <p14:creationId xmlns:p14="http://schemas.microsoft.com/office/powerpoint/2010/main" val="1175345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B2CCD87-618D-3901-CDF2-41E863A928EF}"/>
              </a:ext>
            </a:extLst>
          </p:cNvPr>
          <p:cNvSpPr/>
          <p:nvPr/>
        </p:nvSpPr>
        <p:spPr>
          <a:xfrm>
            <a:off x="292007" y="152399"/>
            <a:ext cx="11582400" cy="6541911"/>
          </a:xfrm>
          <a:prstGeom prst="roundRect">
            <a:avLst>
              <a:gd name="adj" fmla="val 8716"/>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3E46EBB-D613-0FF5-C3E1-358AB7D68DAF}"/>
              </a:ext>
            </a:extLst>
          </p:cNvPr>
          <p:cNvSpPr txBox="1"/>
          <p:nvPr/>
        </p:nvSpPr>
        <p:spPr>
          <a:xfrm>
            <a:off x="1863363" y="1800716"/>
            <a:ext cx="6118587" cy="1569660"/>
          </a:xfrm>
          <a:prstGeom prst="rect">
            <a:avLst/>
          </a:prstGeom>
          <a:noFill/>
        </p:spPr>
        <p:txBody>
          <a:bodyPr wrap="square" rtlCol="0">
            <a:spAutoFit/>
          </a:bodyPr>
          <a:lstStyle/>
          <a:p>
            <a:pPr lvl="0" algn="just">
              <a:defRPr/>
            </a:pPr>
            <a:r>
              <a:rPr lang="en-US" sz="3200" dirty="0" err="1">
                <a:solidFill>
                  <a:prstClr val="black"/>
                </a:solidFill>
                <a:latin typeface="Calibri" panose="020F0502020204030204" pitchFamily="34" charset="0"/>
                <a:cs typeface="Calibri" panose="020F0502020204030204" pitchFamily="34" charset="0"/>
              </a:rPr>
              <a:t>Về</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nhà</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kể</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lại</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câu</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chuyện</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cho</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ông</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bà</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bố</a:t>
            </a:r>
            <a:r>
              <a:rPr lang="en-US" sz="3200" dirty="0">
                <a:solidFill>
                  <a:prstClr val="black"/>
                </a:solidFill>
                <a:latin typeface="Calibri" panose="020F0502020204030204" pitchFamily="34" charset="0"/>
                <a:cs typeface="Calibri" panose="020F0502020204030204" pitchFamily="34" charset="0"/>
              </a:rPr>
              <a:t> me, </a:t>
            </a:r>
            <a:r>
              <a:rPr lang="en-US" sz="3200" dirty="0" err="1">
                <a:solidFill>
                  <a:prstClr val="black"/>
                </a:solidFill>
                <a:latin typeface="Calibri" panose="020F0502020204030204" pitchFamily="34" charset="0"/>
                <a:cs typeface="Calibri" panose="020F0502020204030204" pitchFamily="34" charset="0"/>
              </a:rPr>
              <a:t>anh</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chị</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em</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của</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mình</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nghe</a:t>
            </a:r>
            <a:r>
              <a:rPr lang="en-US" sz="3200" dirty="0">
                <a:solidFill>
                  <a:prstClr val="black"/>
                </a:solidFill>
                <a:latin typeface="Calibri" panose="020F0502020204030204" pitchFamily="34" charset="0"/>
                <a:cs typeface="Calibri" panose="020F0502020204030204" pitchFamily="34"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4" name="Picture 13">
            <a:extLst>
              <a:ext uri="{FF2B5EF4-FFF2-40B4-BE49-F238E27FC236}">
                <a16:creationId xmlns:a16="http://schemas.microsoft.com/office/drawing/2014/main" id="{4B76E75F-08DA-7E33-4C28-AB1D834B42B0}"/>
              </a:ext>
            </a:extLst>
          </p:cNvPr>
          <p:cNvPicPr>
            <a:picLocks noChangeAspect="1"/>
          </p:cNvPicPr>
          <p:nvPr/>
        </p:nvPicPr>
        <p:blipFill>
          <a:blip r:embed="rId4"/>
          <a:stretch>
            <a:fillRect/>
          </a:stretch>
        </p:blipFill>
        <p:spPr>
          <a:xfrm rot="737208" flipH="1">
            <a:off x="671249" y="1718065"/>
            <a:ext cx="919996" cy="919996"/>
          </a:xfrm>
          <a:prstGeom prst="rect">
            <a:avLst/>
          </a:prstGeom>
        </p:spPr>
      </p:pic>
      <p:sp>
        <p:nvSpPr>
          <p:cNvPr id="17" name="TextBox 16">
            <a:extLst>
              <a:ext uri="{FF2B5EF4-FFF2-40B4-BE49-F238E27FC236}">
                <a16:creationId xmlns:a16="http://schemas.microsoft.com/office/drawing/2014/main" id="{193D4BF4-548A-4359-7598-E8954022E274}"/>
              </a:ext>
            </a:extLst>
          </p:cNvPr>
          <p:cNvSpPr txBox="1"/>
          <p:nvPr/>
        </p:nvSpPr>
        <p:spPr>
          <a:xfrm>
            <a:off x="1863363" y="3762740"/>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8" name="Picture 17">
            <a:extLst>
              <a:ext uri="{FF2B5EF4-FFF2-40B4-BE49-F238E27FC236}">
                <a16:creationId xmlns:a16="http://schemas.microsoft.com/office/drawing/2014/main" id="{3346B165-66C0-EA6E-7A98-95414BCFA4A4}"/>
              </a:ext>
            </a:extLst>
          </p:cNvPr>
          <p:cNvPicPr>
            <a:picLocks noChangeAspect="1"/>
          </p:cNvPicPr>
          <p:nvPr/>
        </p:nvPicPr>
        <p:blipFill>
          <a:blip r:embed="rId4"/>
          <a:stretch>
            <a:fillRect/>
          </a:stretch>
        </p:blipFill>
        <p:spPr>
          <a:xfrm rot="737208" flipH="1">
            <a:off x="671249" y="3680089"/>
            <a:ext cx="919996" cy="919996"/>
          </a:xfrm>
          <a:prstGeom prst="rect">
            <a:avLst/>
          </a:prstGeom>
        </p:spPr>
      </p:pic>
      <p:pic>
        <p:nvPicPr>
          <p:cNvPr id="21" name="Graphic 20">
            <a:extLst>
              <a:ext uri="{FF2B5EF4-FFF2-40B4-BE49-F238E27FC236}">
                <a16:creationId xmlns:a16="http://schemas.microsoft.com/office/drawing/2014/main" id="{726DB758-FBD8-A135-9B14-AAA9C8D18D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651587" y="2228850"/>
            <a:ext cx="3956518" cy="4228394"/>
          </a:xfrm>
          <a:prstGeom prst="rect">
            <a:avLst/>
          </a:prstGeom>
        </p:spPr>
      </p:pic>
      <p:pic>
        <p:nvPicPr>
          <p:cNvPr id="2" name="Picture 1">
            <a:extLst>
              <a:ext uri="{FF2B5EF4-FFF2-40B4-BE49-F238E27FC236}">
                <a16:creationId xmlns:a16="http://schemas.microsoft.com/office/drawing/2014/main" id="{9A385343-54A5-0EFD-C4E6-B8909C0BBA26}"/>
              </a:ext>
            </a:extLst>
          </p:cNvPr>
          <p:cNvPicPr>
            <a:picLocks noChangeAspect="1"/>
          </p:cNvPicPr>
          <p:nvPr/>
        </p:nvPicPr>
        <p:blipFill>
          <a:blip r:embed="rId7"/>
          <a:stretch>
            <a:fillRect/>
          </a:stretch>
        </p:blipFill>
        <p:spPr>
          <a:xfrm>
            <a:off x="3184180" y="266647"/>
            <a:ext cx="5023539" cy="1219306"/>
          </a:xfrm>
          <a:prstGeom prst="rect">
            <a:avLst/>
          </a:prstGeom>
        </p:spPr>
      </p:pic>
    </p:spTree>
    <p:extLst>
      <p:ext uri="{BB962C8B-B14F-4D97-AF65-F5344CB8AC3E}">
        <p14:creationId xmlns:p14="http://schemas.microsoft.com/office/powerpoint/2010/main" val="2440039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wipe(left)">
                                      <p:cBhvr>
                                        <p:cTn id="11" dur="500"/>
                                        <p:tgtEl>
                                          <p:spTgt spid="13">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wipe(left)">
                                      <p:cBhvr>
                                        <p:cTn id="1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656158-8310-A359-40FF-704B3238D383}"/>
              </a:ext>
            </a:extLst>
          </p:cNvPr>
          <p:cNvPicPr>
            <a:picLocks noChangeAspect="1"/>
          </p:cNvPicPr>
          <p:nvPr/>
        </p:nvPicPr>
        <p:blipFill>
          <a:blip r:embed="rId4"/>
          <a:stretch>
            <a:fillRect/>
          </a:stretch>
        </p:blipFill>
        <p:spPr>
          <a:xfrm>
            <a:off x="7688621" y="1875452"/>
            <a:ext cx="2635271" cy="3895801"/>
          </a:xfrm>
          <a:prstGeom prst="rect">
            <a:avLst/>
          </a:prstGeom>
        </p:spPr>
      </p:pic>
      <p:pic>
        <p:nvPicPr>
          <p:cNvPr id="2" name="Picture 1">
            <a:extLst>
              <a:ext uri="{FF2B5EF4-FFF2-40B4-BE49-F238E27FC236}">
                <a16:creationId xmlns:a16="http://schemas.microsoft.com/office/drawing/2014/main" id="{1CF2E899-F3B2-786E-8D1F-59D4AAFD664A}"/>
              </a:ext>
            </a:extLst>
          </p:cNvPr>
          <p:cNvPicPr>
            <a:picLocks noChangeAspect="1"/>
          </p:cNvPicPr>
          <p:nvPr/>
        </p:nvPicPr>
        <p:blipFill>
          <a:blip r:embed="rId5"/>
          <a:stretch>
            <a:fillRect/>
          </a:stretch>
        </p:blipFill>
        <p:spPr>
          <a:xfrm>
            <a:off x="1511569" y="908938"/>
            <a:ext cx="5511262" cy="2944623"/>
          </a:xfrm>
          <a:prstGeom prst="rect">
            <a:avLst/>
          </a:prstGeom>
        </p:spPr>
      </p:pic>
    </p:spTree>
    <p:extLst>
      <p:ext uri="{BB962C8B-B14F-4D97-AF65-F5344CB8AC3E}">
        <p14:creationId xmlns:p14="http://schemas.microsoft.com/office/powerpoint/2010/main" val="23928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656158-8310-A359-40FF-704B3238D383}"/>
              </a:ext>
            </a:extLst>
          </p:cNvPr>
          <p:cNvPicPr>
            <a:picLocks noChangeAspect="1"/>
          </p:cNvPicPr>
          <p:nvPr/>
        </p:nvPicPr>
        <p:blipFill>
          <a:blip r:embed="rId4"/>
          <a:stretch>
            <a:fillRect/>
          </a:stretch>
        </p:blipFill>
        <p:spPr>
          <a:xfrm>
            <a:off x="4059013" y="2006080"/>
            <a:ext cx="2635271" cy="3895801"/>
          </a:xfrm>
          <a:prstGeom prst="rect">
            <a:avLst/>
          </a:prstGeom>
        </p:spPr>
      </p:pic>
      <p:pic>
        <p:nvPicPr>
          <p:cNvPr id="3" name="Picture 2">
            <a:extLst>
              <a:ext uri="{FF2B5EF4-FFF2-40B4-BE49-F238E27FC236}">
                <a16:creationId xmlns:a16="http://schemas.microsoft.com/office/drawing/2014/main" id="{D4384763-4726-C910-961C-5BBE483FA25F}"/>
              </a:ext>
            </a:extLst>
          </p:cNvPr>
          <p:cNvPicPr>
            <a:picLocks noChangeAspect="1"/>
          </p:cNvPicPr>
          <p:nvPr/>
        </p:nvPicPr>
        <p:blipFill>
          <a:blip r:embed="rId5"/>
          <a:stretch>
            <a:fillRect/>
          </a:stretch>
        </p:blipFill>
        <p:spPr>
          <a:xfrm>
            <a:off x="6080501" y="0"/>
            <a:ext cx="5974598" cy="3755461"/>
          </a:xfrm>
          <a:prstGeom prst="rect">
            <a:avLst/>
          </a:prstGeom>
        </p:spPr>
      </p:pic>
    </p:spTree>
    <p:extLst>
      <p:ext uri="{BB962C8B-B14F-4D97-AF65-F5344CB8AC3E}">
        <p14:creationId xmlns:p14="http://schemas.microsoft.com/office/powerpoint/2010/main" val="2172353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28AA33-E2B1-B3C3-93B2-209B687381A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t="1211" b="1668"/>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239A43FA-59BE-D604-A90D-7D3F184B3AE3}"/>
              </a:ext>
            </a:extLst>
          </p:cNvPr>
          <p:cNvSpPr/>
          <p:nvPr/>
        </p:nvSpPr>
        <p:spPr>
          <a:xfrm>
            <a:off x="233263" y="233265"/>
            <a:ext cx="7343193" cy="1576873"/>
          </a:xfrm>
          <a:custGeom>
            <a:avLst/>
            <a:gdLst>
              <a:gd name="connsiteX0" fmla="*/ 0 w 7343193"/>
              <a:gd name="connsiteY0" fmla="*/ 393446 h 1576873"/>
              <a:gd name="connsiteX1" fmla="*/ 393446 w 7343193"/>
              <a:gd name="connsiteY1" fmla="*/ 0 h 1576873"/>
              <a:gd name="connsiteX2" fmla="*/ 6949747 w 7343193"/>
              <a:gd name="connsiteY2" fmla="*/ 0 h 1576873"/>
              <a:gd name="connsiteX3" fmla="*/ 7343193 w 7343193"/>
              <a:gd name="connsiteY3" fmla="*/ 393446 h 1576873"/>
              <a:gd name="connsiteX4" fmla="*/ 7343193 w 7343193"/>
              <a:gd name="connsiteY4" fmla="*/ 1183427 h 1576873"/>
              <a:gd name="connsiteX5" fmla="*/ 6949747 w 7343193"/>
              <a:gd name="connsiteY5" fmla="*/ 1576873 h 1576873"/>
              <a:gd name="connsiteX6" fmla="*/ 393446 w 7343193"/>
              <a:gd name="connsiteY6" fmla="*/ 1576873 h 1576873"/>
              <a:gd name="connsiteX7" fmla="*/ 0 w 7343193"/>
              <a:gd name="connsiteY7" fmla="*/ 1183427 h 1576873"/>
              <a:gd name="connsiteX8" fmla="*/ 0 w 7343193"/>
              <a:gd name="connsiteY8" fmla="*/ 393446 h 157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3193" h="1576873" fill="none" extrusionOk="0">
                <a:moveTo>
                  <a:pt x="0" y="393446"/>
                </a:moveTo>
                <a:cubicBezTo>
                  <a:pt x="-26857" y="188463"/>
                  <a:pt x="191662" y="1216"/>
                  <a:pt x="393446" y="0"/>
                </a:cubicBezTo>
                <a:cubicBezTo>
                  <a:pt x="2917021" y="91033"/>
                  <a:pt x="5765807" y="163703"/>
                  <a:pt x="6949747" y="0"/>
                </a:cubicBezTo>
                <a:cubicBezTo>
                  <a:pt x="7143934" y="7626"/>
                  <a:pt x="7337964" y="191894"/>
                  <a:pt x="7343193" y="393446"/>
                </a:cubicBezTo>
                <a:cubicBezTo>
                  <a:pt x="7366348" y="496363"/>
                  <a:pt x="7413850" y="1069805"/>
                  <a:pt x="7343193" y="1183427"/>
                </a:cubicBezTo>
                <a:cubicBezTo>
                  <a:pt x="7333220" y="1439295"/>
                  <a:pt x="7189841" y="1544180"/>
                  <a:pt x="6949747" y="1576873"/>
                </a:cubicBezTo>
                <a:cubicBezTo>
                  <a:pt x="4252794" y="1511248"/>
                  <a:pt x="3190192" y="1528156"/>
                  <a:pt x="393446" y="1576873"/>
                </a:cubicBezTo>
                <a:cubicBezTo>
                  <a:pt x="142242" y="1581770"/>
                  <a:pt x="-37042" y="1401512"/>
                  <a:pt x="0" y="1183427"/>
                </a:cubicBezTo>
                <a:cubicBezTo>
                  <a:pt x="62467" y="856653"/>
                  <a:pt x="-14788" y="487975"/>
                  <a:pt x="0" y="393446"/>
                </a:cubicBezTo>
                <a:close/>
              </a:path>
              <a:path w="7343193" h="1576873" stroke="0" extrusionOk="0">
                <a:moveTo>
                  <a:pt x="0" y="393446"/>
                </a:moveTo>
                <a:cubicBezTo>
                  <a:pt x="-1973" y="181422"/>
                  <a:pt x="163578" y="20226"/>
                  <a:pt x="393446" y="0"/>
                </a:cubicBezTo>
                <a:cubicBezTo>
                  <a:pt x="2335015" y="-32859"/>
                  <a:pt x="5213471" y="-101307"/>
                  <a:pt x="6949747" y="0"/>
                </a:cubicBezTo>
                <a:cubicBezTo>
                  <a:pt x="7141725" y="17021"/>
                  <a:pt x="7356112" y="158615"/>
                  <a:pt x="7343193" y="393446"/>
                </a:cubicBezTo>
                <a:cubicBezTo>
                  <a:pt x="7336603" y="538251"/>
                  <a:pt x="7396165" y="1062989"/>
                  <a:pt x="7343193" y="1183427"/>
                </a:cubicBezTo>
                <a:cubicBezTo>
                  <a:pt x="7324147" y="1429207"/>
                  <a:pt x="7163937" y="1552876"/>
                  <a:pt x="6949747" y="1576873"/>
                </a:cubicBezTo>
                <a:cubicBezTo>
                  <a:pt x="3921116" y="1432383"/>
                  <a:pt x="3481648" y="1497894"/>
                  <a:pt x="393446" y="1576873"/>
                </a:cubicBezTo>
                <a:cubicBezTo>
                  <a:pt x="191644" y="1557219"/>
                  <a:pt x="-2167" y="1425280"/>
                  <a:pt x="0" y="1183427"/>
                </a:cubicBezTo>
                <a:cubicBezTo>
                  <a:pt x="-17529" y="1049900"/>
                  <a:pt x="-39133" y="552261"/>
                  <a:pt x="0" y="393446"/>
                </a:cubicBezTo>
                <a:close/>
              </a:path>
            </a:pathLst>
          </a:custGeom>
          <a:solidFill>
            <a:srgbClr val="FFFF99"/>
          </a:solidFill>
          <a:ln w="38100">
            <a:solidFill>
              <a:srgbClr val="002060"/>
            </a:solidFill>
            <a:extLst>
              <a:ext uri="{C807C97D-BFC1-408E-A445-0C87EB9F89A2}">
                <ask:lineSketchStyleProps xmlns:ask="http://schemas.microsoft.com/office/drawing/2018/sketchyshapes" sd="1239133447">
                  <a:prstGeom prst="roundRect">
                    <a:avLst>
                      <a:gd name="adj" fmla="val 2495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Quan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sát</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tranh</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sau</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nhớ</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lại</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và</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nêu</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tên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văn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bản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thơ</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đã</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học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p:txBody>
      </p:sp>
      <p:grpSp>
        <p:nvGrpSpPr>
          <p:cNvPr id="13" name="Group 12">
            <a:extLst>
              <a:ext uri="{FF2B5EF4-FFF2-40B4-BE49-F238E27FC236}">
                <a16:creationId xmlns:a16="http://schemas.microsoft.com/office/drawing/2014/main" id="{86918315-9CB0-2EC6-F051-D759E4F65548}"/>
              </a:ext>
            </a:extLst>
          </p:cNvPr>
          <p:cNvGrpSpPr/>
          <p:nvPr/>
        </p:nvGrpSpPr>
        <p:grpSpPr>
          <a:xfrm>
            <a:off x="5638236" y="2705803"/>
            <a:ext cx="5679797" cy="2603317"/>
            <a:chOff x="4522720" y="752867"/>
            <a:chExt cx="8349042" cy="3477680"/>
          </a:xfrm>
        </p:grpSpPr>
        <p:sp>
          <p:nvSpPr>
            <p:cNvPr id="14" name="Rectangle: Diagonal Corners Rounded 13">
              <a:extLst>
                <a:ext uri="{FF2B5EF4-FFF2-40B4-BE49-F238E27FC236}">
                  <a16:creationId xmlns:a16="http://schemas.microsoft.com/office/drawing/2014/main" id="{B040B67B-46E0-F5D4-5DD7-8C39AA0D2D8E}"/>
                </a:ext>
              </a:extLst>
            </p:cNvPr>
            <p:cNvSpPr/>
            <p:nvPr/>
          </p:nvSpPr>
          <p:spPr>
            <a:xfrm>
              <a:off x="5566540" y="1769506"/>
              <a:ext cx="7305222" cy="2461041"/>
            </a:xfrm>
            <a:custGeom>
              <a:avLst/>
              <a:gdLst>
                <a:gd name="connsiteX0" fmla="*/ 410182 w 7305222"/>
                <a:gd name="connsiteY0" fmla="*/ 0 h 2461041"/>
                <a:gd name="connsiteX1" fmla="*/ 1237587 w 7305222"/>
                <a:gd name="connsiteY1" fmla="*/ 0 h 2461041"/>
                <a:gd name="connsiteX2" fmla="*/ 1927091 w 7305222"/>
                <a:gd name="connsiteY2" fmla="*/ 0 h 2461041"/>
                <a:gd name="connsiteX3" fmla="*/ 2547644 w 7305222"/>
                <a:gd name="connsiteY3" fmla="*/ 0 h 2461041"/>
                <a:gd name="connsiteX4" fmla="*/ 3237148 w 7305222"/>
                <a:gd name="connsiteY4" fmla="*/ 0 h 2461041"/>
                <a:gd name="connsiteX5" fmla="*/ 3788752 w 7305222"/>
                <a:gd name="connsiteY5" fmla="*/ 0 h 2461041"/>
                <a:gd name="connsiteX6" fmla="*/ 4409305 w 7305222"/>
                <a:gd name="connsiteY6" fmla="*/ 0 h 2461041"/>
                <a:gd name="connsiteX7" fmla="*/ 4960908 w 7305222"/>
                <a:gd name="connsiteY7" fmla="*/ 0 h 2461041"/>
                <a:gd name="connsiteX8" fmla="*/ 5581462 w 7305222"/>
                <a:gd name="connsiteY8" fmla="*/ 0 h 2461041"/>
                <a:gd name="connsiteX9" fmla="*/ 6064115 w 7305222"/>
                <a:gd name="connsiteY9" fmla="*/ 0 h 2461041"/>
                <a:gd name="connsiteX10" fmla="*/ 7305222 w 7305222"/>
                <a:gd name="connsiteY10" fmla="*/ 0 h 2461041"/>
                <a:gd name="connsiteX11" fmla="*/ 7305222 w 7305222"/>
                <a:gd name="connsiteY11" fmla="*/ 0 h 2461041"/>
                <a:gd name="connsiteX12" fmla="*/ 7305222 w 7305222"/>
                <a:gd name="connsiteY12" fmla="*/ 683620 h 2461041"/>
                <a:gd name="connsiteX13" fmla="*/ 7305222 w 7305222"/>
                <a:gd name="connsiteY13" fmla="*/ 1326222 h 2461041"/>
                <a:gd name="connsiteX14" fmla="*/ 7305222 w 7305222"/>
                <a:gd name="connsiteY14" fmla="*/ 2050859 h 2461041"/>
                <a:gd name="connsiteX15" fmla="*/ 6895040 w 7305222"/>
                <a:gd name="connsiteY15" fmla="*/ 2461041 h 2461041"/>
                <a:gd name="connsiteX16" fmla="*/ 6067635 w 7305222"/>
                <a:gd name="connsiteY16" fmla="*/ 2461041 h 2461041"/>
                <a:gd name="connsiteX17" fmla="*/ 5309181 w 7305222"/>
                <a:gd name="connsiteY17" fmla="*/ 2461041 h 2461041"/>
                <a:gd name="connsiteX18" fmla="*/ 4757578 w 7305222"/>
                <a:gd name="connsiteY18" fmla="*/ 2461041 h 2461041"/>
                <a:gd name="connsiteX19" fmla="*/ 4205974 w 7305222"/>
                <a:gd name="connsiteY19" fmla="*/ 2461041 h 2461041"/>
                <a:gd name="connsiteX20" fmla="*/ 3723322 w 7305222"/>
                <a:gd name="connsiteY20" fmla="*/ 2461041 h 2461041"/>
                <a:gd name="connsiteX21" fmla="*/ 2964867 w 7305222"/>
                <a:gd name="connsiteY21" fmla="*/ 2461041 h 2461041"/>
                <a:gd name="connsiteX22" fmla="*/ 2413264 w 7305222"/>
                <a:gd name="connsiteY22" fmla="*/ 2461041 h 2461041"/>
                <a:gd name="connsiteX23" fmla="*/ 1723760 w 7305222"/>
                <a:gd name="connsiteY23" fmla="*/ 2461041 h 2461041"/>
                <a:gd name="connsiteX24" fmla="*/ 896355 w 7305222"/>
                <a:gd name="connsiteY24" fmla="*/ 2461041 h 2461041"/>
                <a:gd name="connsiteX25" fmla="*/ 0 w 7305222"/>
                <a:gd name="connsiteY25" fmla="*/ 2461041 h 2461041"/>
                <a:gd name="connsiteX26" fmla="*/ 0 w 7305222"/>
                <a:gd name="connsiteY26" fmla="*/ 2461041 h 2461041"/>
                <a:gd name="connsiteX27" fmla="*/ 0 w 7305222"/>
                <a:gd name="connsiteY27" fmla="*/ 1818439 h 2461041"/>
                <a:gd name="connsiteX28" fmla="*/ 0 w 7305222"/>
                <a:gd name="connsiteY28" fmla="*/ 1093802 h 2461041"/>
                <a:gd name="connsiteX29" fmla="*/ 0 w 7305222"/>
                <a:gd name="connsiteY29" fmla="*/ 410182 h 2461041"/>
                <a:gd name="connsiteX30" fmla="*/ 410182 w 7305222"/>
                <a:gd name="connsiteY30" fmla="*/ 0 h 246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305222" h="2461041" fill="none" extrusionOk="0">
                  <a:moveTo>
                    <a:pt x="410182" y="0"/>
                  </a:moveTo>
                  <a:cubicBezTo>
                    <a:pt x="636442" y="-14166"/>
                    <a:pt x="881681" y="-10804"/>
                    <a:pt x="1237587" y="0"/>
                  </a:cubicBezTo>
                  <a:cubicBezTo>
                    <a:pt x="1593494" y="10804"/>
                    <a:pt x="1679654" y="22077"/>
                    <a:pt x="1927091" y="0"/>
                  </a:cubicBezTo>
                  <a:cubicBezTo>
                    <a:pt x="2174528" y="-22077"/>
                    <a:pt x="2382153" y="2201"/>
                    <a:pt x="2547644" y="0"/>
                  </a:cubicBezTo>
                  <a:cubicBezTo>
                    <a:pt x="2713135" y="-2201"/>
                    <a:pt x="3067268" y="-29174"/>
                    <a:pt x="3237148" y="0"/>
                  </a:cubicBezTo>
                  <a:cubicBezTo>
                    <a:pt x="3407028" y="29174"/>
                    <a:pt x="3617089" y="-10176"/>
                    <a:pt x="3788752" y="0"/>
                  </a:cubicBezTo>
                  <a:cubicBezTo>
                    <a:pt x="3960415" y="10176"/>
                    <a:pt x="4227213" y="-3418"/>
                    <a:pt x="4409305" y="0"/>
                  </a:cubicBezTo>
                  <a:cubicBezTo>
                    <a:pt x="4591397" y="3418"/>
                    <a:pt x="4701862" y="-8481"/>
                    <a:pt x="4960908" y="0"/>
                  </a:cubicBezTo>
                  <a:cubicBezTo>
                    <a:pt x="5219954" y="8481"/>
                    <a:pt x="5303847" y="-17450"/>
                    <a:pt x="5581462" y="0"/>
                  </a:cubicBezTo>
                  <a:cubicBezTo>
                    <a:pt x="5859077" y="17450"/>
                    <a:pt x="5962486" y="18639"/>
                    <a:pt x="6064115" y="0"/>
                  </a:cubicBezTo>
                  <a:cubicBezTo>
                    <a:pt x="6165744" y="-18639"/>
                    <a:pt x="6698441" y="8256"/>
                    <a:pt x="7305222" y="0"/>
                  </a:cubicBezTo>
                  <a:lnTo>
                    <a:pt x="7305222" y="0"/>
                  </a:lnTo>
                  <a:cubicBezTo>
                    <a:pt x="7281126" y="257183"/>
                    <a:pt x="7299236" y="513021"/>
                    <a:pt x="7305222" y="683620"/>
                  </a:cubicBezTo>
                  <a:cubicBezTo>
                    <a:pt x="7311208" y="854219"/>
                    <a:pt x="7296292" y="1039518"/>
                    <a:pt x="7305222" y="1326222"/>
                  </a:cubicBezTo>
                  <a:cubicBezTo>
                    <a:pt x="7314152" y="1612926"/>
                    <a:pt x="7304041" y="1823337"/>
                    <a:pt x="7305222" y="2050859"/>
                  </a:cubicBezTo>
                  <a:cubicBezTo>
                    <a:pt x="7249739" y="2275828"/>
                    <a:pt x="7145774" y="2481122"/>
                    <a:pt x="6895040" y="2461041"/>
                  </a:cubicBezTo>
                  <a:cubicBezTo>
                    <a:pt x="6491825" y="2467840"/>
                    <a:pt x="6386545" y="2429173"/>
                    <a:pt x="6067635" y="2461041"/>
                  </a:cubicBezTo>
                  <a:cubicBezTo>
                    <a:pt x="5748725" y="2492909"/>
                    <a:pt x="5663570" y="2456755"/>
                    <a:pt x="5309181" y="2461041"/>
                  </a:cubicBezTo>
                  <a:cubicBezTo>
                    <a:pt x="4954792" y="2465327"/>
                    <a:pt x="5030629" y="2451999"/>
                    <a:pt x="4757578" y="2461041"/>
                  </a:cubicBezTo>
                  <a:cubicBezTo>
                    <a:pt x="4484527" y="2470083"/>
                    <a:pt x="4392065" y="2455698"/>
                    <a:pt x="4205974" y="2461041"/>
                  </a:cubicBezTo>
                  <a:cubicBezTo>
                    <a:pt x="4019883" y="2466384"/>
                    <a:pt x="3928684" y="2448836"/>
                    <a:pt x="3723322" y="2461041"/>
                  </a:cubicBezTo>
                  <a:cubicBezTo>
                    <a:pt x="3517960" y="2473246"/>
                    <a:pt x="3309706" y="2486451"/>
                    <a:pt x="2964867" y="2461041"/>
                  </a:cubicBezTo>
                  <a:cubicBezTo>
                    <a:pt x="2620028" y="2435631"/>
                    <a:pt x="2547578" y="2471330"/>
                    <a:pt x="2413264" y="2461041"/>
                  </a:cubicBezTo>
                  <a:cubicBezTo>
                    <a:pt x="2278950" y="2450752"/>
                    <a:pt x="2052620" y="2492015"/>
                    <a:pt x="1723760" y="2461041"/>
                  </a:cubicBezTo>
                  <a:cubicBezTo>
                    <a:pt x="1394900" y="2430067"/>
                    <a:pt x="1189950" y="2468898"/>
                    <a:pt x="896355" y="2461041"/>
                  </a:cubicBezTo>
                  <a:cubicBezTo>
                    <a:pt x="602761" y="2453184"/>
                    <a:pt x="226786" y="2502582"/>
                    <a:pt x="0" y="2461041"/>
                  </a:cubicBezTo>
                  <a:lnTo>
                    <a:pt x="0" y="2461041"/>
                  </a:lnTo>
                  <a:cubicBezTo>
                    <a:pt x="-6194" y="2228540"/>
                    <a:pt x="12592" y="2065551"/>
                    <a:pt x="0" y="1818439"/>
                  </a:cubicBezTo>
                  <a:cubicBezTo>
                    <a:pt x="-12592" y="1571327"/>
                    <a:pt x="-4979" y="1251455"/>
                    <a:pt x="0" y="1093802"/>
                  </a:cubicBezTo>
                  <a:cubicBezTo>
                    <a:pt x="4979" y="936149"/>
                    <a:pt x="-8654" y="687977"/>
                    <a:pt x="0" y="410182"/>
                  </a:cubicBezTo>
                  <a:cubicBezTo>
                    <a:pt x="18118" y="140740"/>
                    <a:pt x="153062" y="19963"/>
                    <a:pt x="410182" y="0"/>
                  </a:cubicBezTo>
                  <a:close/>
                </a:path>
                <a:path w="7305222" h="2461041" stroke="0" extrusionOk="0">
                  <a:moveTo>
                    <a:pt x="410182" y="0"/>
                  </a:moveTo>
                  <a:cubicBezTo>
                    <a:pt x="751667" y="25175"/>
                    <a:pt x="848649" y="19385"/>
                    <a:pt x="1237587" y="0"/>
                  </a:cubicBezTo>
                  <a:cubicBezTo>
                    <a:pt x="1626525" y="-19385"/>
                    <a:pt x="1766102" y="7082"/>
                    <a:pt x="2064992" y="0"/>
                  </a:cubicBezTo>
                  <a:cubicBezTo>
                    <a:pt x="2363883" y="-7082"/>
                    <a:pt x="2491664" y="-9579"/>
                    <a:pt x="2754496" y="0"/>
                  </a:cubicBezTo>
                  <a:cubicBezTo>
                    <a:pt x="3017328" y="9579"/>
                    <a:pt x="3226975" y="17294"/>
                    <a:pt x="3444000" y="0"/>
                  </a:cubicBezTo>
                  <a:cubicBezTo>
                    <a:pt x="3661025" y="-17294"/>
                    <a:pt x="3921127" y="-19690"/>
                    <a:pt x="4133504" y="0"/>
                  </a:cubicBezTo>
                  <a:cubicBezTo>
                    <a:pt x="4345881" y="19690"/>
                    <a:pt x="4555095" y="-11691"/>
                    <a:pt x="4685107" y="0"/>
                  </a:cubicBezTo>
                  <a:cubicBezTo>
                    <a:pt x="4815119" y="11691"/>
                    <a:pt x="5105446" y="20313"/>
                    <a:pt x="5236710" y="0"/>
                  </a:cubicBezTo>
                  <a:cubicBezTo>
                    <a:pt x="5367974" y="-20313"/>
                    <a:pt x="5724451" y="-28801"/>
                    <a:pt x="5926214" y="0"/>
                  </a:cubicBezTo>
                  <a:cubicBezTo>
                    <a:pt x="6127977" y="28801"/>
                    <a:pt x="6255586" y="20477"/>
                    <a:pt x="6546768" y="0"/>
                  </a:cubicBezTo>
                  <a:cubicBezTo>
                    <a:pt x="6837950" y="-20477"/>
                    <a:pt x="6998656" y="-8336"/>
                    <a:pt x="7305222" y="0"/>
                  </a:cubicBezTo>
                  <a:lnTo>
                    <a:pt x="7305222" y="0"/>
                  </a:lnTo>
                  <a:cubicBezTo>
                    <a:pt x="7293417" y="204947"/>
                    <a:pt x="7307808" y="428866"/>
                    <a:pt x="7305222" y="663111"/>
                  </a:cubicBezTo>
                  <a:cubicBezTo>
                    <a:pt x="7302636" y="897356"/>
                    <a:pt x="7283879" y="1070164"/>
                    <a:pt x="7305222" y="1326222"/>
                  </a:cubicBezTo>
                  <a:cubicBezTo>
                    <a:pt x="7326565" y="1582280"/>
                    <a:pt x="7300872" y="1770676"/>
                    <a:pt x="7305222" y="2050859"/>
                  </a:cubicBezTo>
                  <a:cubicBezTo>
                    <a:pt x="7288890" y="2322176"/>
                    <a:pt x="7105544" y="2440167"/>
                    <a:pt x="6895040" y="2461041"/>
                  </a:cubicBezTo>
                  <a:cubicBezTo>
                    <a:pt x="6624855" y="2448733"/>
                    <a:pt x="6375654" y="2460279"/>
                    <a:pt x="6136586" y="2461041"/>
                  </a:cubicBezTo>
                  <a:cubicBezTo>
                    <a:pt x="5897518" y="2461803"/>
                    <a:pt x="5660314" y="2493535"/>
                    <a:pt x="5309181" y="2461041"/>
                  </a:cubicBezTo>
                  <a:cubicBezTo>
                    <a:pt x="4958048" y="2428547"/>
                    <a:pt x="4882416" y="2473098"/>
                    <a:pt x="4688627" y="2461041"/>
                  </a:cubicBezTo>
                  <a:cubicBezTo>
                    <a:pt x="4494838" y="2448984"/>
                    <a:pt x="4363646" y="2462226"/>
                    <a:pt x="4205974" y="2461041"/>
                  </a:cubicBezTo>
                  <a:cubicBezTo>
                    <a:pt x="4048302" y="2459856"/>
                    <a:pt x="3736820" y="2477048"/>
                    <a:pt x="3585421" y="2461041"/>
                  </a:cubicBezTo>
                  <a:cubicBezTo>
                    <a:pt x="3434022" y="2445034"/>
                    <a:pt x="3076916" y="2471389"/>
                    <a:pt x="2826966" y="2461041"/>
                  </a:cubicBezTo>
                  <a:cubicBezTo>
                    <a:pt x="2577017" y="2450693"/>
                    <a:pt x="2204850" y="2473495"/>
                    <a:pt x="1999562" y="2461041"/>
                  </a:cubicBezTo>
                  <a:cubicBezTo>
                    <a:pt x="1794274" y="2448587"/>
                    <a:pt x="1436915" y="2454947"/>
                    <a:pt x="1172157" y="2461041"/>
                  </a:cubicBezTo>
                  <a:cubicBezTo>
                    <a:pt x="907400" y="2467135"/>
                    <a:pt x="324184" y="2434113"/>
                    <a:pt x="0" y="2461041"/>
                  </a:cubicBezTo>
                  <a:lnTo>
                    <a:pt x="0" y="2461041"/>
                  </a:lnTo>
                  <a:cubicBezTo>
                    <a:pt x="21621" y="2322423"/>
                    <a:pt x="-8043" y="2114364"/>
                    <a:pt x="0" y="1838947"/>
                  </a:cubicBezTo>
                  <a:cubicBezTo>
                    <a:pt x="8043" y="1563530"/>
                    <a:pt x="21059" y="1327168"/>
                    <a:pt x="0" y="1114310"/>
                  </a:cubicBezTo>
                  <a:cubicBezTo>
                    <a:pt x="-21059" y="901452"/>
                    <a:pt x="25852" y="649612"/>
                    <a:pt x="0" y="410182"/>
                  </a:cubicBezTo>
                  <a:cubicBezTo>
                    <a:pt x="2648" y="171723"/>
                    <a:pt x="229447" y="12178"/>
                    <a:pt x="410182" y="0"/>
                  </a:cubicBezTo>
                  <a:close/>
                </a:path>
              </a:pathLst>
            </a:custGeom>
            <a:solidFill>
              <a:srgbClr val="CCFFFF"/>
            </a:solidFill>
            <a:ln w="38100">
              <a:solidFill>
                <a:srgbClr val="002060"/>
              </a:solidFill>
              <a:extLst>
                <a:ext uri="{C807C97D-BFC1-408E-A445-0C87EB9F89A2}">
                  <ask:lineSketchStyleProps xmlns:ask="http://schemas.microsoft.com/office/drawing/2018/sketchyshapes" sd="3478421591">
                    <a:prstGeom prst="round2Diag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Mưa</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099AB50C-BEA2-47BE-D610-22AB4895535A}"/>
                </a:ext>
              </a:extLst>
            </p:cNvPr>
            <p:cNvPicPr>
              <a:picLocks noChangeAspect="1"/>
            </p:cNvPicPr>
            <p:nvPr/>
          </p:nvPicPr>
          <p:blipFill>
            <a:blip r:embed="rId4"/>
            <a:stretch>
              <a:fillRect/>
            </a:stretch>
          </p:blipFill>
          <p:spPr>
            <a:xfrm>
              <a:off x="4522720" y="752867"/>
              <a:ext cx="1816271" cy="1663243"/>
            </a:xfrm>
            <a:custGeom>
              <a:avLst/>
              <a:gdLst>
                <a:gd name="connsiteX0" fmla="*/ 277213 w 1816271"/>
                <a:gd name="connsiteY0" fmla="*/ 0 h 1663243"/>
                <a:gd name="connsiteX1" fmla="*/ 870280 w 1816271"/>
                <a:gd name="connsiteY1" fmla="*/ 0 h 1663243"/>
                <a:gd name="connsiteX2" fmla="*/ 1539058 w 1816271"/>
                <a:gd name="connsiteY2" fmla="*/ 0 h 1663243"/>
                <a:gd name="connsiteX3" fmla="*/ 1816271 w 1816271"/>
                <a:gd name="connsiteY3" fmla="*/ 277213 h 1663243"/>
                <a:gd name="connsiteX4" fmla="*/ 1816271 w 1816271"/>
                <a:gd name="connsiteY4" fmla="*/ 956368 h 1663243"/>
                <a:gd name="connsiteX5" fmla="*/ 1816271 w 1816271"/>
                <a:gd name="connsiteY5" fmla="*/ 1663243 h 1663243"/>
                <a:gd name="connsiteX6" fmla="*/ 1816271 w 1816271"/>
                <a:gd name="connsiteY6" fmla="*/ 1663243 h 1663243"/>
                <a:gd name="connsiteX7" fmla="*/ 1210847 w 1816271"/>
                <a:gd name="connsiteY7" fmla="*/ 1663243 h 1663243"/>
                <a:gd name="connsiteX8" fmla="*/ 641749 w 1816271"/>
                <a:gd name="connsiteY8" fmla="*/ 1663243 h 1663243"/>
                <a:gd name="connsiteX9" fmla="*/ 0 w 1816271"/>
                <a:gd name="connsiteY9" fmla="*/ 1663243 h 1663243"/>
                <a:gd name="connsiteX10" fmla="*/ 0 w 1816271"/>
                <a:gd name="connsiteY10" fmla="*/ 1663243 h 1663243"/>
                <a:gd name="connsiteX11" fmla="*/ 0 w 1816271"/>
                <a:gd name="connsiteY11" fmla="*/ 942507 h 1663243"/>
                <a:gd name="connsiteX12" fmla="*/ 0 w 1816271"/>
                <a:gd name="connsiteY12" fmla="*/ 277213 h 1663243"/>
                <a:gd name="connsiteX13" fmla="*/ 277213 w 1816271"/>
                <a:gd name="connsiteY13" fmla="*/ 0 h 16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6271" h="1663243" fill="none" extrusionOk="0">
                  <a:moveTo>
                    <a:pt x="277213" y="0"/>
                  </a:moveTo>
                  <a:cubicBezTo>
                    <a:pt x="491637" y="-1909"/>
                    <a:pt x="668618" y="-24755"/>
                    <a:pt x="870280" y="0"/>
                  </a:cubicBezTo>
                  <a:cubicBezTo>
                    <a:pt x="1071942" y="24755"/>
                    <a:pt x="1232492" y="4940"/>
                    <a:pt x="1539058" y="0"/>
                  </a:cubicBezTo>
                  <a:cubicBezTo>
                    <a:pt x="1709212" y="-23572"/>
                    <a:pt x="1824497" y="117687"/>
                    <a:pt x="1816271" y="277213"/>
                  </a:cubicBezTo>
                  <a:cubicBezTo>
                    <a:pt x="1824627" y="595347"/>
                    <a:pt x="1816107" y="734030"/>
                    <a:pt x="1816271" y="956368"/>
                  </a:cubicBezTo>
                  <a:cubicBezTo>
                    <a:pt x="1816435" y="1178707"/>
                    <a:pt x="1802961" y="1389525"/>
                    <a:pt x="1816271" y="1663243"/>
                  </a:cubicBezTo>
                  <a:lnTo>
                    <a:pt x="1816271" y="1663243"/>
                  </a:lnTo>
                  <a:cubicBezTo>
                    <a:pt x="1572042" y="1646733"/>
                    <a:pt x="1410380" y="1638119"/>
                    <a:pt x="1210847" y="1663243"/>
                  </a:cubicBezTo>
                  <a:cubicBezTo>
                    <a:pt x="1011314" y="1688367"/>
                    <a:pt x="877115" y="1637018"/>
                    <a:pt x="641749" y="1663243"/>
                  </a:cubicBezTo>
                  <a:cubicBezTo>
                    <a:pt x="406383" y="1689468"/>
                    <a:pt x="180972" y="1640956"/>
                    <a:pt x="0" y="1663243"/>
                  </a:cubicBezTo>
                  <a:lnTo>
                    <a:pt x="0" y="1663243"/>
                  </a:lnTo>
                  <a:cubicBezTo>
                    <a:pt x="8533" y="1476712"/>
                    <a:pt x="-29269" y="1268152"/>
                    <a:pt x="0" y="942507"/>
                  </a:cubicBezTo>
                  <a:cubicBezTo>
                    <a:pt x="29269" y="616862"/>
                    <a:pt x="-5240" y="450921"/>
                    <a:pt x="0" y="277213"/>
                  </a:cubicBezTo>
                  <a:cubicBezTo>
                    <a:pt x="5521" y="107337"/>
                    <a:pt x="135388" y="552"/>
                    <a:pt x="277213" y="0"/>
                  </a:cubicBezTo>
                  <a:close/>
                </a:path>
                <a:path w="1816271" h="1663243" stroke="0" extrusionOk="0">
                  <a:moveTo>
                    <a:pt x="277213" y="0"/>
                  </a:moveTo>
                  <a:cubicBezTo>
                    <a:pt x="503375" y="-27895"/>
                    <a:pt x="662019" y="23844"/>
                    <a:pt x="882899" y="0"/>
                  </a:cubicBezTo>
                  <a:cubicBezTo>
                    <a:pt x="1103779" y="-23844"/>
                    <a:pt x="1270589" y="29911"/>
                    <a:pt x="1539058" y="0"/>
                  </a:cubicBezTo>
                  <a:cubicBezTo>
                    <a:pt x="1699779" y="-1954"/>
                    <a:pt x="1788866" y="107733"/>
                    <a:pt x="1816271" y="277213"/>
                  </a:cubicBezTo>
                  <a:cubicBezTo>
                    <a:pt x="1803107" y="424219"/>
                    <a:pt x="1820086" y="801371"/>
                    <a:pt x="1816271" y="956368"/>
                  </a:cubicBezTo>
                  <a:cubicBezTo>
                    <a:pt x="1812456" y="1111366"/>
                    <a:pt x="1827127" y="1359717"/>
                    <a:pt x="1816271" y="1663243"/>
                  </a:cubicBezTo>
                  <a:lnTo>
                    <a:pt x="1816271" y="1663243"/>
                  </a:lnTo>
                  <a:cubicBezTo>
                    <a:pt x="1640839" y="1654750"/>
                    <a:pt x="1361695" y="1676176"/>
                    <a:pt x="1229010" y="1663243"/>
                  </a:cubicBezTo>
                  <a:cubicBezTo>
                    <a:pt x="1096325" y="1650310"/>
                    <a:pt x="890862" y="1670412"/>
                    <a:pt x="641749" y="1663243"/>
                  </a:cubicBezTo>
                  <a:cubicBezTo>
                    <a:pt x="392636" y="1656074"/>
                    <a:pt x="220983" y="1669559"/>
                    <a:pt x="0" y="1663243"/>
                  </a:cubicBezTo>
                  <a:lnTo>
                    <a:pt x="0" y="1663243"/>
                  </a:lnTo>
                  <a:cubicBezTo>
                    <a:pt x="-9032" y="1407552"/>
                    <a:pt x="21506" y="1176094"/>
                    <a:pt x="0" y="970228"/>
                  </a:cubicBezTo>
                  <a:cubicBezTo>
                    <a:pt x="-21506" y="764362"/>
                    <a:pt x="-20892" y="608860"/>
                    <a:pt x="0" y="277213"/>
                  </a:cubicBezTo>
                  <a:cubicBezTo>
                    <a:pt x="10601" y="122420"/>
                    <a:pt x="137023" y="-10006"/>
                    <a:pt x="277213" y="0"/>
                  </a:cubicBezTo>
                  <a:close/>
                </a:path>
              </a:pathLst>
            </a:custGeom>
            <a:ln>
              <a:noFill/>
              <a:extLst>
                <a:ext uri="{C807C97D-BFC1-408E-A445-0C87EB9F89A2}">
                  <ask:lineSketchStyleProps xmlns:ask="http://schemas.microsoft.com/office/drawing/2018/sketchyshapes" sd="221186314">
                    <a:prstGeom prst="round2SameRect">
                      <a:avLst/>
                    </a:prstGeom>
                    <ask:type>
                      <ask:lineSketchFreehand/>
                    </ask:type>
                  </ask:lineSketchStyleProps>
                </a:ext>
              </a:extLst>
            </a:ln>
          </p:spPr>
        </p:pic>
      </p:grpSp>
      <p:pic>
        <p:nvPicPr>
          <p:cNvPr id="4" name="Picture 3">
            <a:extLst>
              <a:ext uri="{FF2B5EF4-FFF2-40B4-BE49-F238E27FC236}">
                <a16:creationId xmlns:a16="http://schemas.microsoft.com/office/drawing/2014/main" id="{418ABC15-2712-FCF7-AD2B-EB75152C734C}"/>
              </a:ext>
            </a:extLst>
          </p:cNvPr>
          <p:cNvPicPr>
            <a:picLocks noChangeAspect="1"/>
          </p:cNvPicPr>
          <p:nvPr/>
        </p:nvPicPr>
        <p:blipFill>
          <a:blip r:embed="rId5"/>
          <a:stretch>
            <a:fillRect/>
          </a:stretch>
        </p:blipFill>
        <p:spPr>
          <a:xfrm>
            <a:off x="2295525" y="1943444"/>
            <a:ext cx="3019424" cy="49145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01239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FF0CD06-D76C-6D76-E694-91F2377A2C9F}"/>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t="1211" b="1668"/>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239A43FA-59BE-D604-A90D-7D3F184B3AE3}"/>
              </a:ext>
            </a:extLst>
          </p:cNvPr>
          <p:cNvSpPr/>
          <p:nvPr/>
        </p:nvSpPr>
        <p:spPr>
          <a:xfrm>
            <a:off x="233263" y="233265"/>
            <a:ext cx="7343193" cy="1576873"/>
          </a:xfrm>
          <a:custGeom>
            <a:avLst/>
            <a:gdLst>
              <a:gd name="connsiteX0" fmla="*/ 0 w 7343193"/>
              <a:gd name="connsiteY0" fmla="*/ 393446 h 1576873"/>
              <a:gd name="connsiteX1" fmla="*/ 393446 w 7343193"/>
              <a:gd name="connsiteY1" fmla="*/ 0 h 1576873"/>
              <a:gd name="connsiteX2" fmla="*/ 6949747 w 7343193"/>
              <a:gd name="connsiteY2" fmla="*/ 0 h 1576873"/>
              <a:gd name="connsiteX3" fmla="*/ 7343193 w 7343193"/>
              <a:gd name="connsiteY3" fmla="*/ 393446 h 1576873"/>
              <a:gd name="connsiteX4" fmla="*/ 7343193 w 7343193"/>
              <a:gd name="connsiteY4" fmla="*/ 1183427 h 1576873"/>
              <a:gd name="connsiteX5" fmla="*/ 6949747 w 7343193"/>
              <a:gd name="connsiteY5" fmla="*/ 1576873 h 1576873"/>
              <a:gd name="connsiteX6" fmla="*/ 393446 w 7343193"/>
              <a:gd name="connsiteY6" fmla="*/ 1576873 h 1576873"/>
              <a:gd name="connsiteX7" fmla="*/ 0 w 7343193"/>
              <a:gd name="connsiteY7" fmla="*/ 1183427 h 1576873"/>
              <a:gd name="connsiteX8" fmla="*/ 0 w 7343193"/>
              <a:gd name="connsiteY8" fmla="*/ 393446 h 157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3193" h="1576873" fill="none" extrusionOk="0">
                <a:moveTo>
                  <a:pt x="0" y="393446"/>
                </a:moveTo>
                <a:cubicBezTo>
                  <a:pt x="-26857" y="188463"/>
                  <a:pt x="191662" y="1216"/>
                  <a:pt x="393446" y="0"/>
                </a:cubicBezTo>
                <a:cubicBezTo>
                  <a:pt x="2917021" y="91033"/>
                  <a:pt x="5765807" y="163703"/>
                  <a:pt x="6949747" y="0"/>
                </a:cubicBezTo>
                <a:cubicBezTo>
                  <a:pt x="7143934" y="7626"/>
                  <a:pt x="7337964" y="191894"/>
                  <a:pt x="7343193" y="393446"/>
                </a:cubicBezTo>
                <a:cubicBezTo>
                  <a:pt x="7366348" y="496363"/>
                  <a:pt x="7413850" y="1069805"/>
                  <a:pt x="7343193" y="1183427"/>
                </a:cubicBezTo>
                <a:cubicBezTo>
                  <a:pt x="7333220" y="1439295"/>
                  <a:pt x="7189841" y="1544180"/>
                  <a:pt x="6949747" y="1576873"/>
                </a:cubicBezTo>
                <a:cubicBezTo>
                  <a:pt x="4252794" y="1511248"/>
                  <a:pt x="3190192" y="1528156"/>
                  <a:pt x="393446" y="1576873"/>
                </a:cubicBezTo>
                <a:cubicBezTo>
                  <a:pt x="142242" y="1581770"/>
                  <a:pt x="-37042" y="1401512"/>
                  <a:pt x="0" y="1183427"/>
                </a:cubicBezTo>
                <a:cubicBezTo>
                  <a:pt x="62467" y="856653"/>
                  <a:pt x="-14788" y="487975"/>
                  <a:pt x="0" y="393446"/>
                </a:cubicBezTo>
                <a:close/>
              </a:path>
              <a:path w="7343193" h="1576873" stroke="0" extrusionOk="0">
                <a:moveTo>
                  <a:pt x="0" y="393446"/>
                </a:moveTo>
                <a:cubicBezTo>
                  <a:pt x="-1973" y="181422"/>
                  <a:pt x="163578" y="20226"/>
                  <a:pt x="393446" y="0"/>
                </a:cubicBezTo>
                <a:cubicBezTo>
                  <a:pt x="2335015" y="-32859"/>
                  <a:pt x="5213471" y="-101307"/>
                  <a:pt x="6949747" y="0"/>
                </a:cubicBezTo>
                <a:cubicBezTo>
                  <a:pt x="7141725" y="17021"/>
                  <a:pt x="7356112" y="158615"/>
                  <a:pt x="7343193" y="393446"/>
                </a:cubicBezTo>
                <a:cubicBezTo>
                  <a:pt x="7336603" y="538251"/>
                  <a:pt x="7396165" y="1062989"/>
                  <a:pt x="7343193" y="1183427"/>
                </a:cubicBezTo>
                <a:cubicBezTo>
                  <a:pt x="7324147" y="1429207"/>
                  <a:pt x="7163937" y="1552876"/>
                  <a:pt x="6949747" y="1576873"/>
                </a:cubicBezTo>
                <a:cubicBezTo>
                  <a:pt x="3921116" y="1432383"/>
                  <a:pt x="3481648" y="1497894"/>
                  <a:pt x="393446" y="1576873"/>
                </a:cubicBezTo>
                <a:cubicBezTo>
                  <a:pt x="191644" y="1557219"/>
                  <a:pt x="-2167" y="1425280"/>
                  <a:pt x="0" y="1183427"/>
                </a:cubicBezTo>
                <a:cubicBezTo>
                  <a:pt x="-17529" y="1049900"/>
                  <a:pt x="-39133" y="552261"/>
                  <a:pt x="0" y="393446"/>
                </a:cubicBezTo>
                <a:close/>
              </a:path>
            </a:pathLst>
          </a:custGeom>
          <a:solidFill>
            <a:srgbClr val="FFFF99"/>
          </a:solidFill>
          <a:ln w="38100">
            <a:solidFill>
              <a:srgbClr val="002060"/>
            </a:solidFill>
            <a:extLst>
              <a:ext uri="{C807C97D-BFC1-408E-A445-0C87EB9F89A2}">
                <ask:lineSketchStyleProps xmlns:ask="http://schemas.microsoft.com/office/drawing/2018/sketchyshapes" sd="1239133447">
                  <a:prstGeom prst="roundRect">
                    <a:avLst>
                      <a:gd name="adj" fmla="val 2495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Quan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sát</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tranh</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sau</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nhớ</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lại</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và</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nêu</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tên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văn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bản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thơ</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đã</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học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p:txBody>
      </p:sp>
      <p:grpSp>
        <p:nvGrpSpPr>
          <p:cNvPr id="13" name="Group 12">
            <a:extLst>
              <a:ext uri="{FF2B5EF4-FFF2-40B4-BE49-F238E27FC236}">
                <a16:creationId xmlns:a16="http://schemas.microsoft.com/office/drawing/2014/main" id="{86918315-9CB0-2EC6-F051-D759E4F65548}"/>
              </a:ext>
            </a:extLst>
          </p:cNvPr>
          <p:cNvGrpSpPr/>
          <p:nvPr/>
        </p:nvGrpSpPr>
        <p:grpSpPr>
          <a:xfrm>
            <a:off x="5800870" y="2618818"/>
            <a:ext cx="5952980" cy="2603317"/>
            <a:chOff x="4522720" y="752867"/>
            <a:chExt cx="8750608" cy="3477680"/>
          </a:xfrm>
        </p:grpSpPr>
        <p:sp>
          <p:nvSpPr>
            <p:cNvPr id="14" name="Rectangle: Diagonal Corners Rounded 13">
              <a:extLst>
                <a:ext uri="{FF2B5EF4-FFF2-40B4-BE49-F238E27FC236}">
                  <a16:creationId xmlns:a16="http://schemas.microsoft.com/office/drawing/2014/main" id="{B040B67B-46E0-F5D4-5DD7-8C39AA0D2D8E}"/>
                </a:ext>
              </a:extLst>
            </p:cNvPr>
            <p:cNvSpPr/>
            <p:nvPr/>
          </p:nvSpPr>
          <p:spPr>
            <a:xfrm>
              <a:off x="5566540" y="1769506"/>
              <a:ext cx="7706788" cy="2461041"/>
            </a:xfrm>
            <a:custGeom>
              <a:avLst/>
              <a:gdLst>
                <a:gd name="connsiteX0" fmla="*/ 410182 w 7706788"/>
                <a:gd name="connsiteY0" fmla="*/ 0 h 2461041"/>
                <a:gd name="connsiteX1" fmla="*/ 1000544 w 7706788"/>
                <a:gd name="connsiteY1" fmla="*/ 0 h 2461041"/>
                <a:gd name="connsiteX2" fmla="*/ 1590906 w 7706788"/>
                <a:gd name="connsiteY2" fmla="*/ 0 h 2461041"/>
                <a:gd name="connsiteX3" fmla="*/ 2108301 w 7706788"/>
                <a:gd name="connsiteY3" fmla="*/ 0 h 2461041"/>
                <a:gd name="connsiteX4" fmla="*/ 2698663 w 7706788"/>
                <a:gd name="connsiteY4" fmla="*/ 0 h 2461041"/>
                <a:gd name="connsiteX5" fmla="*/ 3143093 w 7706788"/>
                <a:gd name="connsiteY5" fmla="*/ 0 h 2461041"/>
                <a:gd name="connsiteX6" fmla="*/ 3952353 w 7706788"/>
                <a:gd name="connsiteY6" fmla="*/ 0 h 2461041"/>
                <a:gd name="connsiteX7" fmla="*/ 4615680 w 7706788"/>
                <a:gd name="connsiteY7" fmla="*/ 0 h 2461041"/>
                <a:gd name="connsiteX8" fmla="*/ 5279008 w 7706788"/>
                <a:gd name="connsiteY8" fmla="*/ 0 h 2461041"/>
                <a:gd name="connsiteX9" fmla="*/ 5869370 w 7706788"/>
                <a:gd name="connsiteY9" fmla="*/ 0 h 2461041"/>
                <a:gd name="connsiteX10" fmla="*/ 6313800 w 7706788"/>
                <a:gd name="connsiteY10" fmla="*/ 0 h 2461041"/>
                <a:gd name="connsiteX11" fmla="*/ 7050093 w 7706788"/>
                <a:gd name="connsiteY11" fmla="*/ 0 h 2461041"/>
                <a:gd name="connsiteX12" fmla="*/ 7706788 w 7706788"/>
                <a:gd name="connsiteY12" fmla="*/ 0 h 2461041"/>
                <a:gd name="connsiteX13" fmla="*/ 7706788 w 7706788"/>
                <a:gd name="connsiteY13" fmla="*/ 0 h 2461041"/>
                <a:gd name="connsiteX14" fmla="*/ 7706788 w 7706788"/>
                <a:gd name="connsiteY14" fmla="*/ 724637 h 2461041"/>
                <a:gd name="connsiteX15" fmla="*/ 7706788 w 7706788"/>
                <a:gd name="connsiteY15" fmla="*/ 1367239 h 2461041"/>
                <a:gd name="connsiteX16" fmla="*/ 7706788 w 7706788"/>
                <a:gd name="connsiteY16" fmla="*/ 2050859 h 2461041"/>
                <a:gd name="connsiteX17" fmla="*/ 7296606 w 7706788"/>
                <a:gd name="connsiteY17" fmla="*/ 2461041 h 2461041"/>
                <a:gd name="connsiteX18" fmla="*/ 6560312 w 7706788"/>
                <a:gd name="connsiteY18" fmla="*/ 2461041 h 2461041"/>
                <a:gd name="connsiteX19" fmla="*/ 5896984 w 7706788"/>
                <a:gd name="connsiteY19" fmla="*/ 2461041 h 2461041"/>
                <a:gd name="connsiteX20" fmla="*/ 5087724 w 7706788"/>
                <a:gd name="connsiteY20" fmla="*/ 2461041 h 2461041"/>
                <a:gd name="connsiteX21" fmla="*/ 4424397 w 7706788"/>
                <a:gd name="connsiteY21" fmla="*/ 2461041 h 2461041"/>
                <a:gd name="connsiteX22" fmla="*/ 3907001 w 7706788"/>
                <a:gd name="connsiteY22" fmla="*/ 2461041 h 2461041"/>
                <a:gd name="connsiteX23" fmla="*/ 3389605 w 7706788"/>
                <a:gd name="connsiteY23" fmla="*/ 2461041 h 2461041"/>
                <a:gd name="connsiteX24" fmla="*/ 2653311 w 7706788"/>
                <a:gd name="connsiteY24" fmla="*/ 2461041 h 2461041"/>
                <a:gd name="connsiteX25" fmla="*/ 1989983 w 7706788"/>
                <a:gd name="connsiteY25" fmla="*/ 2461041 h 2461041"/>
                <a:gd name="connsiteX26" fmla="*/ 1545554 w 7706788"/>
                <a:gd name="connsiteY26" fmla="*/ 2461041 h 2461041"/>
                <a:gd name="connsiteX27" fmla="*/ 882226 w 7706788"/>
                <a:gd name="connsiteY27" fmla="*/ 2461041 h 2461041"/>
                <a:gd name="connsiteX28" fmla="*/ 0 w 7706788"/>
                <a:gd name="connsiteY28" fmla="*/ 2461041 h 2461041"/>
                <a:gd name="connsiteX29" fmla="*/ 0 w 7706788"/>
                <a:gd name="connsiteY29" fmla="*/ 2461041 h 2461041"/>
                <a:gd name="connsiteX30" fmla="*/ 0 w 7706788"/>
                <a:gd name="connsiteY30" fmla="*/ 1838947 h 2461041"/>
                <a:gd name="connsiteX31" fmla="*/ 0 w 7706788"/>
                <a:gd name="connsiteY31" fmla="*/ 1175836 h 2461041"/>
                <a:gd name="connsiteX32" fmla="*/ 0 w 7706788"/>
                <a:gd name="connsiteY32" fmla="*/ 410182 h 2461041"/>
                <a:gd name="connsiteX33" fmla="*/ 410182 w 7706788"/>
                <a:gd name="connsiteY33" fmla="*/ 0 h 246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706788" h="2461041" fill="none" extrusionOk="0">
                  <a:moveTo>
                    <a:pt x="410182" y="0"/>
                  </a:moveTo>
                  <a:cubicBezTo>
                    <a:pt x="699521" y="23950"/>
                    <a:pt x="788999" y="7482"/>
                    <a:pt x="1000544" y="0"/>
                  </a:cubicBezTo>
                  <a:cubicBezTo>
                    <a:pt x="1212089" y="-7482"/>
                    <a:pt x="1312265" y="21957"/>
                    <a:pt x="1590906" y="0"/>
                  </a:cubicBezTo>
                  <a:cubicBezTo>
                    <a:pt x="1869547" y="-21957"/>
                    <a:pt x="1955739" y="-9751"/>
                    <a:pt x="2108301" y="0"/>
                  </a:cubicBezTo>
                  <a:cubicBezTo>
                    <a:pt x="2260863" y="9751"/>
                    <a:pt x="2545933" y="-9863"/>
                    <a:pt x="2698663" y="0"/>
                  </a:cubicBezTo>
                  <a:cubicBezTo>
                    <a:pt x="2851393" y="9863"/>
                    <a:pt x="2977204" y="-18689"/>
                    <a:pt x="3143093" y="0"/>
                  </a:cubicBezTo>
                  <a:cubicBezTo>
                    <a:pt x="3308982" y="18689"/>
                    <a:pt x="3767624" y="16559"/>
                    <a:pt x="3952353" y="0"/>
                  </a:cubicBezTo>
                  <a:cubicBezTo>
                    <a:pt x="4137082" y="-16559"/>
                    <a:pt x="4297053" y="-2336"/>
                    <a:pt x="4615680" y="0"/>
                  </a:cubicBezTo>
                  <a:cubicBezTo>
                    <a:pt x="4934307" y="2336"/>
                    <a:pt x="4980559" y="-14673"/>
                    <a:pt x="5279008" y="0"/>
                  </a:cubicBezTo>
                  <a:cubicBezTo>
                    <a:pt x="5577457" y="14673"/>
                    <a:pt x="5749973" y="21276"/>
                    <a:pt x="5869370" y="0"/>
                  </a:cubicBezTo>
                  <a:cubicBezTo>
                    <a:pt x="5988767" y="-21276"/>
                    <a:pt x="6155101" y="17255"/>
                    <a:pt x="6313800" y="0"/>
                  </a:cubicBezTo>
                  <a:cubicBezTo>
                    <a:pt x="6472499" y="-17255"/>
                    <a:pt x="6762578" y="10923"/>
                    <a:pt x="7050093" y="0"/>
                  </a:cubicBezTo>
                  <a:cubicBezTo>
                    <a:pt x="7337608" y="-10923"/>
                    <a:pt x="7554237" y="14460"/>
                    <a:pt x="7706788" y="0"/>
                  </a:cubicBezTo>
                  <a:lnTo>
                    <a:pt x="7706788" y="0"/>
                  </a:lnTo>
                  <a:cubicBezTo>
                    <a:pt x="7675440" y="352220"/>
                    <a:pt x="7708986" y="411054"/>
                    <a:pt x="7706788" y="724637"/>
                  </a:cubicBezTo>
                  <a:cubicBezTo>
                    <a:pt x="7704590" y="1038220"/>
                    <a:pt x="7711996" y="1228242"/>
                    <a:pt x="7706788" y="1367239"/>
                  </a:cubicBezTo>
                  <a:cubicBezTo>
                    <a:pt x="7701580" y="1506236"/>
                    <a:pt x="7676092" y="1740998"/>
                    <a:pt x="7706788" y="2050859"/>
                  </a:cubicBezTo>
                  <a:cubicBezTo>
                    <a:pt x="7690982" y="2270067"/>
                    <a:pt x="7521302" y="2447335"/>
                    <a:pt x="7296606" y="2461041"/>
                  </a:cubicBezTo>
                  <a:cubicBezTo>
                    <a:pt x="6950555" y="2430887"/>
                    <a:pt x="6902795" y="2451187"/>
                    <a:pt x="6560312" y="2461041"/>
                  </a:cubicBezTo>
                  <a:cubicBezTo>
                    <a:pt x="6217829" y="2470895"/>
                    <a:pt x="6042679" y="2455093"/>
                    <a:pt x="5896984" y="2461041"/>
                  </a:cubicBezTo>
                  <a:cubicBezTo>
                    <a:pt x="5751289" y="2466989"/>
                    <a:pt x="5258821" y="2468708"/>
                    <a:pt x="5087724" y="2461041"/>
                  </a:cubicBezTo>
                  <a:cubicBezTo>
                    <a:pt x="4916627" y="2453374"/>
                    <a:pt x="4706945" y="2473302"/>
                    <a:pt x="4424397" y="2461041"/>
                  </a:cubicBezTo>
                  <a:cubicBezTo>
                    <a:pt x="4141849" y="2448780"/>
                    <a:pt x="4023596" y="2442885"/>
                    <a:pt x="3907001" y="2461041"/>
                  </a:cubicBezTo>
                  <a:cubicBezTo>
                    <a:pt x="3790406" y="2479197"/>
                    <a:pt x="3579530" y="2471255"/>
                    <a:pt x="3389605" y="2461041"/>
                  </a:cubicBezTo>
                  <a:cubicBezTo>
                    <a:pt x="3199680" y="2450827"/>
                    <a:pt x="2858823" y="2434554"/>
                    <a:pt x="2653311" y="2461041"/>
                  </a:cubicBezTo>
                  <a:cubicBezTo>
                    <a:pt x="2447799" y="2487528"/>
                    <a:pt x="2273288" y="2428936"/>
                    <a:pt x="1989983" y="2461041"/>
                  </a:cubicBezTo>
                  <a:cubicBezTo>
                    <a:pt x="1706678" y="2493146"/>
                    <a:pt x="1687212" y="2474931"/>
                    <a:pt x="1545554" y="2461041"/>
                  </a:cubicBezTo>
                  <a:cubicBezTo>
                    <a:pt x="1403896" y="2447151"/>
                    <a:pt x="1128422" y="2460903"/>
                    <a:pt x="882226" y="2461041"/>
                  </a:cubicBezTo>
                  <a:cubicBezTo>
                    <a:pt x="636030" y="2461179"/>
                    <a:pt x="342237" y="2469859"/>
                    <a:pt x="0" y="2461041"/>
                  </a:cubicBezTo>
                  <a:lnTo>
                    <a:pt x="0" y="2461041"/>
                  </a:lnTo>
                  <a:cubicBezTo>
                    <a:pt x="-5217" y="2268666"/>
                    <a:pt x="5118" y="2071557"/>
                    <a:pt x="0" y="1838947"/>
                  </a:cubicBezTo>
                  <a:cubicBezTo>
                    <a:pt x="-5118" y="1606337"/>
                    <a:pt x="-8899" y="1347053"/>
                    <a:pt x="0" y="1175836"/>
                  </a:cubicBezTo>
                  <a:cubicBezTo>
                    <a:pt x="8899" y="1004619"/>
                    <a:pt x="23353" y="570656"/>
                    <a:pt x="0" y="410182"/>
                  </a:cubicBezTo>
                  <a:cubicBezTo>
                    <a:pt x="-13469" y="184740"/>
                    <a:pt x="147111" y="-22457"/>
                    <a:pt x="410182" y="0"/>
                  </a:cubicBezTo>
                  <a:close/>
                </a:path>
                <a:path w="7706788" h="2461041" stroke="0" extrusionOk="0">
                  <a:moveTo>
                    <a:pt x="410182" y="0"/>
                  </a:moveTo>
                  <a:cubicBezTo>
                    <a:pt x="618546" y="-27716"/>
                    <a:pt x="1019443" y="-29995"/>
                    <a:pt x="1219442" y="0"/>
                  </a:cubicBezTo>
                  <a:cubicBezTo>
                    <a:pt x="1419441" y="29995"/>
                    <a:pt x="1625877" y="5724"/>
                    <a:pt x="2028702" y="0"/>
                  </a:cubicBezTo>
                  <a:cubicBezTo>
                    <a:pt x="2431527" y="-5724"/>
                    <a:pt x="2438357" y="4917"/>
                    <a:pt x="2692030" y="0"/>
                  </a:cubicBezTo>
                  <a:cubicBezTo>
                    <a:pt x="2945703" y="-4917"/>
                    <a:pt x="3198078" y="-20182"/>
                    <a:pt x="3355358" y="0"/>
                  </a:cubicBezTo>
                  <a:cubicBezTo>
                    <a:pt x="3512638" y="20182"/>
                    <a:pt x="3797137" y="7881"/>
                    <a:pt x="4018685" y="0"/>
                  </a:cubicBezTo>
                  <a:cubicBezTo>
                    <a:pt x="4240233" y="-7881"/>
                    <a:pt x="4328192" y="-22367"/>
                    <a:pt x="4536081" y="0"/>
                  </a:cubicBezTo>
                  <a:cubicBezTo>
                    <a:pt x="4743970" y="22367"/>
                    <a:pt x="4858348" y="4271"/>
                    <a:pt x="5053477" y="0"/>
                  </a:cubicBezTo>
                  <a:cubicBezTo>
                    <a:pt x="5248606" y="-4271"/>
                    <a:pt x="5469818" y="6431"/>
                    <a:pt x="5716805" y="0"/>
                  </a:cubicBezTo>
                  <a:cubicBezTo>
                    <a:pt x="5963792" y="-6431"/>
                    <a:pt x="6034376" y="-230"/>
                    <a:pt x="6307166" y="0"/>
                  </a:cubicBezTo>
                  <a:cubicBezTo>
                    <a:pt x="6579956" y="230"/>
                    <a:pt x="6550012" y="5403"/>
                    <a:pt x="6751596" y="0"/>
                  </a:cubicBezTo>
                  <a:cubicBezTo>
                    <a:pt x="6953180" y="-5403"/>
                    <a:pt x="7382026" y="45712"/>
                    <a:pt x="7706788" y="0"/>
                  </a:cubicBezTo>
                  <a:lnTo>
                    <a:pt x="7706788" y="0"/>
                  </a:lnTo>
                  <a:cubicBezTo>
                    <a:pt x="7711693" y="149712"/>
                    <a:pt x="7685445" y="407053"/>
                    <a:pt x="7706788" y="663111"/>
                  </a:cubicBezTo>
                  <a:cubicBezTo>
                    <a:pt x="7728131" y="919169"/>
                    <a:pt x="7700187" y="1156845"/>
                    <a:pt x="7706788" y="1305714"/>
                  </a:cubicBezTo>
                  <a:cubicBezTo>
                    <a:pt x="7713389" y="1454583"/>
                    <a:pt x="7677605" y="1872822"/>
                    <a:pt x="7706788" y="2050859"/>
                  </a:cubicBezTo>
                  <a:cubicBezTo>
                    <a:pt x="7709946" y="2294803"/>
                    <a:pt x="7512433" y="2475092"/>
                    <a:pt x="7296606" y="2461041"/>
                  </a:cubicBezTo>
                  <a:cubicBezTo>
                    <a:pt x="7094151" y="2458947"/>
                    <a:pt x="6952294" y="2466236"/>
                    <a:pt x="6852176" y="2461041"/>
                  </a:cubicBezTo>
                  <a:cubicBezTo>
                    <a:pt x="6752058" y="2455847"/>
                    <a:pt x="6391047" y="2465801"/>
                    <a:pt x="6261815" y="2461041"/>
                  </a:cubicBezTo>
                  <a:cubicBezTo>
                    <a:pt x="6132583" y="2456281"/>
                    <a:pt x="5983370" y="2468704"/>
                    <a:pt x="5817385" y="2461041"/>
                  </a:cubicBezTo>
                  <a:cubicBezTo>
                    <a:pt x="5651400" y="2453379"/>
                    <a:pt x="5400149" y="2433862"/>
                    <a:pt x="5227023" y="2461041"/>
                  </a:cubicBezTo>
                  <a:cubicBezTo>
                    <a:pt x="5053897" y="2488220"/>
                    <a:pt x="4665922" y="2430925"/>
                    <a:pt x="4490729" y="2461041"/>
                  </a:cubicBezTo>
                  <a:cubicBezTo>
                    <a:pt x="4315536" y="2491157"/>
                    <a:pt x="4049556" y="2421476"/>
                    <a:pt x="3681469" y="2461041"/>
                  </a:cubicBezTo>
                  <a:cubicBezTo>
                    <a:pt x="3313382" y="2500606"/>
                    <a:pt x="3167074" y="2435532"/>
                    <a:pt x="2872209" y="2461041"/>
                  </a:cubicBezTo>
                  <a:cubicBezTo>
                    <a:pt x="2577344" y="2486550"/>
                    <a:pt x="2395945" y="2475219"/>
                    <a:pt x="2208882" y="2461041"/>
                  </a:cubicBezTo>
                  <a:cubicBezTo>
                    <a:pt x="2021819" y="2446863"/>
                    <a:pt x="1859480" y="2454987"/>
                    <a:pt x="1764452" y="2461041"/>
                  </a:cubicBezTo>
                  <a:cubicBezTo>
                    <a:pt x="1669424" y="2467096"/>
                    <a:pt x="1435316" y="2441801"/>
                    <a:pt x="1320022" y="2461041"/>
                  </a:cubicBezTo>
                  <a:cubicBezTo>
                    <a:pt x="1204728" y="2480282"/>
                    <a:pt x="1020723" y="2455580"/>
                    <a:pt x="875593" y="2461041"/>
                  </a:cubicBezTo>
                  <a:cubicBezTo>
                    <a:pt x="730463" y="2466502"/>
                    <a:pt x="297933" y="2453894"/>
                    <a:pt x="0" y="2461041"/>
                  </a:cubicBezTo>
                  <a:lnTo>
                    <a:pt x="0" y="2461041"/>
                  </a:lnTo>
                  <a:cubicBezTo>
                    <a:pt x="-4147" y="2184728"/>
                    <a:pt x="9344" y="2009935"/>
                    <a:pt x="0" y="1838947"/>
                  </a:cubicBezTo>
                  <a:cubicBezTo>
                    <a:pt x="-9344" y="1667959"/>
                    <a:pt x="10891" y="1344173"/>
                    <a:pt x="0" y="1196345"/>
                  </a:cubicBezTo>
                  <a:cubicBezTo>
                    <a:pt x="-10891" y="1048517"/>
                    <a:pt x="-1613" y="749867"/>
                    <a:pt x="0" y="410182"/>
                  </a:cubicBezTo>
                  <a:cubicBezTo>
                    <a:pt x="4071" y="218806"/>
                    <a:pt x="149714" y="-35375"/>
                    <a:pt x="410182" y="0"/>
                  </a:cubicBezTo>
                  <a:close/>
                </a:path>
              </a:pathLst>
            </a:custGeom>
            <a:solidFill>
              <a:srgbClr val="CCFFFF"/>
            </a:solidFill>
            <a:ln w="38100">
              <a:solidFill>
                <a:srgbClr val="002060"/>
              </a:solidFill>
              <a:extLst>
                <a:ext uri="{C807C97D-BFC1-408E-A445-0C87EB9F89A2}">
                  <ask:lineSketchStyleProps xmlns:ask="http://schemas.microsoft.com/office/drawing/2018/sketchyshapes" sd="3478421591">
                    <a:prstGeom prst="round2Diag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Ngày</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hội</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rừng</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xanh</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099AB50C-BEA2-47BE-D610-22AB4895535A}"/>
                </a:ext>
              </a:extLst>
            </p:cNvPr>
            <p:cNvPicPr>
              <a:picLocks noChangeAspect="1"/>
            </p:cNvPicPr>
            <p:nvPr/>
          </p:nvPicPr>
          <p:blipFill>
            <a:blip r:embed="rId4"/>
            <a:stretch>
              <a:fillRect/>
            </a:stretch>
          </p:blipFill>
          <p:spPr>
            <a:xfrm>
              <a:off x="4522720" y="752867"/>
              <a:ext cx="1816271" cy="1663243"/>
            </a:xfrm>
            <a:custGeom>
              <a:avLst/>
              <a:gdLst>
                <a:gd name="connsiteX0" fmla="*/ 277213 w 1816271"/>
                <a:gd name="connsiteY0" fmla="*/ 0 h 1663243"/>
                <a:gd name="connsiteX1" fmla="*/ 870280 w 1816271"/>
                <a:gd name="connsiteY1" fmla="*/ 0 h 1663243"/>
                <a:gd name="connsiteX2" fmla="*/ 1539058 w 1816271"/>
                <a:gd name="connsiteY2" fmla="*/ 0 h 1663243"/>
                <a:gd name="connsiteX3" fmla="*/ 1816271 w 1816271"/>
                <a:gd name="connsiteY3" fmla="*/ 277213 h 1663243"/>
                <a:gd name="connsiteX4" fmla="*/ 1816271 w 1816271"/>
                <a:gd name="connsiteY4" fmla="*/ 956368 h 1663243"/>
                <a:gd name="connsiteX5" fmla="*/ 1816271 w 1816271"/>
                <a:gd name="connsiteY5" fmla="*/ 1663243 h 1663243"/>
                <a:gd name="connsiteX6" fmla="*/ 1816271 w 1816271"/>
                <a:gd name="connsiteY6" fmla="*/ 1663243 h 1663243"/>
                <a:gd name="connsiteX7" fmla="*/ 1210847 w 1816271"/>
                <a:gd name="connsiteY7" fmla="*/ 1663243 h 1663243"/>
                <a:gd name="connsiteX8" fmla="*/ 641749 w 1816271"/>
                <a:gd name="connsiteY8" fmla="*/ 1663243 h 1663243"/>
                <a:gd name="connsiteX9" fmla="*/ 0 w 1816271"/>
                <a:gd name="connsiteY9" fmla="*/ 1663243 h 1663243"/>
                <a:gd name="connsiteX10" fmla="*/ 0 w 1816271"/>
                <a:gd name="connsiteY10" fmla="*/ 1663243 h 1663243"/>
                <a:gd name="connsiteX11" fmla="*/ 0 w 1816271"/>
                <a:gd name="connsiteY11" fmla="*/ 942507 h 1663243"/>
                <a:gd name="connsiteX12" fmla="*/ 0 w 1816271"/>
                <a:gd name="connsiteY12" fmla="*/ 277213 h 1663243"/>
                <a:gd name="connsiteX13" fmla="*/ 277213 w 1816271"/>
                <a:gd name="connsiteY13" fmla="*/ 0 h 16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6271" h="1663243" fill="none" extrusionOk="0">
                  <a:moveTo>
                    <a:pt x="277213" y="0"/>
                  </a:moveTo>
                  <a:cubicBezTo>
                    <a:pt x="491637" y="-1909"/>
                    <a:pt x="668618" y="-24755"/>
                    <a:pt x="870280" y="0"/>
                  </a:cubicBezTo>
                  <a:cubicBezTo>
                    <a:pt x="1071942" y="24755"/>
                    <a:pt x="1232492" y="4940"/>
                    <a:pt x="1539058" y="0"/>
                  </a:cubicBezTo>
                  <a:cubicBezTo>
                    <a:pt x="1709212" y="-23572"/>
                    <a:pt x="1824497" y="117687"/>
                    <a:pt x="1816271" y="277213"/>
                  </a:cubicBezTo>
                  <a:cubicBezTo>
                    <a:pt x="1824627" y="595347"/>
                    <a:pt x="1816107" y="734030"/>
                    <a:pt x="1816271" y="956368"/>
                  </a:cubicBezTo>
                  <a:cubicBezTo>
                    <a:pt x="1816435" y="1178707"/>
                    <a:pt x="1802961" y="1389525"/>
                    <a:pt x="1816271" y="1663243"/>
                  </a:cubicBezTo>
                  <a:lnTo>
                    <a:pt x="1816271" y="1663243"/>
                  </a:lnTo>
                  <a:cubicBezTo>
                    <a:pt x="1572042" y="1646733"/>
                    <a:pt x="1410380" y="1638119"/>
                    <a:pt x="1210847" y="1663243"/>
                  </a:cubicBezTo>
                  <a:cubicBezTo>
                    <a:pt x="1011314" y="1688367"/>
                    <a:pt x="877115" y="1637018"/>
                    <a:pt x="641749" y="1663243"/>
                  </a:cubicBezTo>
                  <a:cubicBezTo>
                    <a:pt x="406383" y="1689468"/>
                    <a:pt x="180972" y="1640956"/>
                    <a:pt x="0" y="1663243"/>
                  </a:cubicBezTo>
                  <a:lnTo>
                    <a:pt x="0" y="1663243"/>
                  </a:lnTo>
                  <a:cubicBezTo>
                    <a:pt x="8533" y="1476712"/>
                    <a:pt x="-29269" y="1268152"/>
                    <a:pt x="0" y="942507"/>
                  </a:cubicBezTo>
                  <a:cubicBezTo>
                    <a:pt x="29269" y="616862"/>
                    <a:pt x="-5240" y="450921"/>
                    <a:pt x="0" y="277213"/>
                  </a:cubicBezTo>
                  <a:cubicBezTo>
                    <a:pt x="5521" y="107337"/>
                    <a:pt x="135388" y="552"/>
                    <a:pt x="277213" y="0"/>
                  </a:cubicBezTo>
                  <a:close/>
                </a:path>
                <a:path w="1816271" h="1663243" stroke="0" extrusionOk="0">
                  <a:moveTo>
                    <a:pt x="277213" y="0"/>
                  </a:moveTo>
                  <a:cubicBezTo>
                    <a:pt x="503375" y="-27895"/>
                    <a:pt x="662019" y="23844"/>
                    <a:pt x="882899" y="0"/>
                  </a:cubicBezTo>
                  <a:cubicBezTo>
                    <a:pt x="1103779" y="-23844"/>
                    <a:pt x="1270589" y="29911"/>
                    <a:pt x="1539058" y="0"/>
                  </a:cubicBezTo>
                  <a:cubicBezTo>
                    <a:pt x="1699779" y="-1954"/>
                    <a:pt x="1788866" y="107733"/>
                    <a:pt x="1816271" y="277213"/>
                  </a:cubicBezTo>
                  <a:cubicBezTo>
                    <a:pt x="1803107" y="424219"/>
                    <a:pt x="1820086" y="801371"/>
                    <a:pt x="1816271" y="956368"/>
                  </a:cubicBezTo>
                  <a:cubicBezTo>
                    <a:pt x="1812456" y="1111366"/>
                    <a:pt x="1827127" y="1359717"/>
                    <a:pt x="1816271" y="1663243"/>
                  </a:cubicBezTo>
                  <a:lnTo>
                    <a:pt x="1816271" y="1663243"/>
                  </a:lnTo>
                  <a:cubicBezTo>
                    <a:pt x="1640839" y="1654750"/>
                    <a:pt x="1361695" y="1676176"/>
                    <a:pt x="1229010" y="1663243"/>
                  </a:cubicBezTo>
                  <a:cubicBezTo>
                    <a:pt x="1096325" y="1650310"/>
                    <a:pt x="890862" y="1670412"/>
                    <a:pt x="641749" y="1663243"/>
                  </a:cubicBezTo>
                  <a:cubicBezTo>
                    <a:pt x="392636" y="1656074"/>
                    <a:pt x="220983" y="1669559"/>
                    <a:pt x="0" y="1663243"/>
                  </a:cubicBezTo>
                  <a:lnTo>
                    <a:pt x="0" y="1663243"/>
                  </a:lnTo>
                  <a:cubicBezTo>
                    <a:pt x="-9032" y="1407552"/>
                    <a:pt x="21506" y="1176094"/>
                    <a:pt x="0" y="970228"/>
                  </a:cubicBezTo>
                  <a:cubicBezTo>
                    <a:pt x="-21506" y="764362"/>
                    <a:pt x="-20892" y="608860"/>
                    <a:pt x="0" y="277213"/>
                  </a:cubicBezTo>
                  <a:cubicBezTo>
                    <a:pt x="10601" y="122420"/>
                    <a:pt x="137023" y="-10006"/>
                    <a:pt x="277213" y="0"/>
                  </a:cubicBezTo>
                  <a:close/>
                </a:path>
              </a:pathLst>
            </a:custGeom>
            <a:ln>
              <a:noFill/>
              <a:extLst>
                <a:ext uri="{C807C97D-BFC1-408E-A445-0C87EB9F89A2}">
                  <ask:lineSketchStyleProps xmlns:ask="http://schemas.microsoft.com/office/drawing/2018/sketchyshapes" sd="221186314">
                    <a:prstGeom prst="round2SameRect">
                      <a:avLst/>
                    </a:prstGeom>
                    <ask:type>
                      <ask:lineSketchFreehand/>
                    </ask:type>
                  </ask:lineSketchStyleProps>
                </a:ext>
              </a:extLst>
            </a:ln>
          </p:spPr>
        </p:pic>
      </p:grpSp>
      <p:pic>
        <p:nvPicPr>
          <p:cNvPr id="3" name="Picture 2">
            <a:extLst>
              <a:ext uri="{FF2B5EF4-FFF2-40B4-BE49-F238E27FC236}">
                <a16:creationId xmlns:a16="http://schemas.microsoft.com/office/drawing/2014/main" id="{1253C222-3565-4E79-FBAC-4436850946A7}"/>
              </a:ext>
            </a:extLst>
          </p:cNvPr>
          <p:cNvPicPr>
            <a:picLocks noChangeAspect="1"/>
          </p:cNvPicPr>
          <p:nvPr/>
        </p:nvPicPr>
        <p:blipFill>
          <a:blip r:embed="rId5"/>
          <a:stretch>
            <a:fillRect/>
          </a:stretch>
        </p:blipFill>
        <p:spPr>
          <a:xfrm>
            <a:off x="2066924" y="2000251"/>
            <a:ext cx="3073613" cy="4572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00266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5ECF275-0091-46F3-7A1A-28FE04AC010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t="1211" b="1668"/>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239A43FA-59BE-D604-A90D-7D3F184B3AE3}"/>
              </a:ext>
            </a:extLst>
          </p:cNvPr>
          <p:cNvSpPr/>
          <p:nvPr/>
        </p:nvSpPr>
        <p:spPr>
          <a:xfrm>
            <a:off x="233263" y="233265"/>
            <a:ext cx="7343193" cy="1576873"/>
          </a:xfrm>
          <a:custGeom>
            <a:avLst/>
            <a:gdLst>
              <a:gd name="connsiteX0" fmla="*/ 0 w 7343193"/>
              <a:gd name="connsiteY0" fmla="*/ 393446 h 1576873"/>
              <a:gd name="connsiteX1" fmla="*/ 393446 w 7343193"/>
              <a:gd name="connsiteY1" fmla="*/ 0 h 1576873"/>
              <a:gd name="connsiteX2" fmla="*/ 6949747 w 7343193"/>
              <a:gd name="connsiteY2" fmla="*/ 0 h 1576873"/>
              <a:gd name="connsiteX3" fmla="*/ 7343193 w 7343193"/>
              <a:gd name="connsiteY3" fmla="*/ 393446 h 1576873"/>
              <a:gd name="connsiteX4" fmla="*/ 7343193 w 7343193"/>
              <a:gd name="connsiteY4" fmla="*/ 1183427 h 1576873"/>
              <a:gd name="connsiteX5" fmla="*/ 6949747 w 7343193"/>
              <a:gd name="connsiteY5" fmla="*/ 1576873 h 1576873"/>
              <a:gd name="connsiteX6" fmla="*/ 393446 w 7343193"/>
              <a:gd name="connsiteY6" fmla="*/ 1576873 h 1576873"/>
              <a:gd name="connsiteX7" fmla="*/ 0 w 7343193"/>
              <a:gd name="connsiteY7" fmla="*/ 1183427 h 1576873"/>
              <a:gd name="connsiteX8" fmla="*/ 0 w 7343193"/>
              <a:gd name="connsiteY8" fmla="*/ 393446 h 157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3193" h="1576873" fill="none" extrusionOk="0">
                <a:moveTo>
                  <a:pt x="0" y="393446"/>
                </a:moveTo>
                <a:cubicBezTo>
                  <a:pt x="-26857" y="188463"/>
                  <a:pt x="191662" y="1216"/>
                  <a:pt x="393446" y="0"/>
                </a:cubicBezTo>
                <a:cubicBezTo>
                  <a:pt x="2917021" y="91033"/>
                  <a:pt x="5765807" y="163703"/>
                  <a:pt x="6949747" y="0"/>
                </a:cubicBezTo>
                <a:cubicBezTo>
                  <a:pt x="7143934" y="7626"/>
                  <a:pt x="7337964" y="191894"/>
                  <a:pt x="7343193" y="393446"/>
                </a:cubicBezTo>
                <a:cubicBezTo>
                  <a:pt x="7366348" y="496363"/>
                  <a:pt x="7413850" y="1069805"/>
                  <a:pt x="7343193" y="1183427"/>
                </a:cubicBezTo>
                <a:cubicBezTo>
                  <a:pt x="7333220" y="1439295"/>
                  <a:pt x="7189841" y="1544180"/>
                  <a:pt x="6949747" y="1576873"/>
                </a:cubicBezTo>
                <a:cubicBezTo>
                  <a:pt x="4252794" y="1511248"/>
                  <a:pt x="3190192" y="1528156"/>
                  <a:pt x="393446" y="1576873"/>
                </a:cubicBezTo>
                <a:cubicBezTo>
                  <a:pt x="142242" y="1581770"/>
                  <a:pt x="-37042" y="1401512"/>
                  <a:pt x="0" y="1183427"/>
                </a:cubicBezTo>
                <a:cubicBezTo>
                  <a:pt x="62467" y="856653"/>
                  <a:pt x="-14788" y="487975"/>
                  <a:pt x="0" y="393446"/>
                </a:cubicBezTo>
                <a:close/>
              </a:path>
              <a:path w="7343193" h="1576873" stroke="0" extrusionOk="0">
                <a:moveTo>
                  <a:pt x="0" y="393446"/>
                </a:moveTo>
                <a:cubicBezTo>
                  <a:pt x="-1973" y="181422"/>
                  <a:pt x="163578" y="20226"/>
                  <a:pt x="393446" y="0"/>
                </a:cubicBezTo>
                <a:cubicBezTo>
                  <a:pt x="2335015" y="-32859"/>
                  <a:pt x="5213471" y="-101307"/>
                  <a:pt x="6949747" y="0"/>
                </a:cubicBezTo>
                <a:cubicBezTo>
                  <a:pt x="7141725" y="17021"/>
                  <a:pt x="7356112" y="158615"/>
                  <a:pt x="7343193" y="393446"/>
                </a:cubicBezTo>
                <a:cubicBezTo>
                  <a:pt x="7336603" y="538251"/>
                  <a:pt x="7396165" y="1062989"/>
                  <a:pt x="7343193" y="1183427"/>
                </a:cubicBezTo>
                <a:cubicBezTo>
                  <a:pt x="7324147" y="1429207"/>
                  <a:pt x="7163937" y="1552876"/>
                  <a:pt x="6949747" y="1576873"/>
                </a:cubicBezTo>
                <a:cubicBezTo>
                  <a:pt x="3921116" y="1432383"/>
                  <a:pt x="3481648" y="1497894"/>
                  <a:pt x="393446" y="1576873"/>
                </a:cubicBezTo>
                <a:cubicBezTo>
                  <a:pt x="191644" y="1557219"/>
                  <a:pt x="-2167" y="1425280"/>
                  <a:pt x="0" y="1183427"/>
                </a:cubicBezTo>
                <a:cubicBezTo>
                  <a:pt x="-17529" y="1049900"/>
                  <a:pt x="-39133" y="552261"/>
                  <a:pt x="0" y="393446"/>
                </a:cubicBezTo>
                <a:close/>
              </a:path>
            </a:pathLst>
          </a:custGeom>
          <a:solidFill>
            <a:srgbClr val="FFFF99"/>
          </a:solidFill>
          <a:ln w="38100">
            <a:solidFill>
              <a:srgbClr val="002060"/>
            </a:solidFill>
            <a:extLst>
              <a:ext uri="{C807C97D-BFC1-408E-A445-0C87EB9F89A2}">
                <ask:lineSketchStyleProps xmlns:ask="http://schemas.microsoft.com/office/drawing/2018/sketchyshapes" sd="1239133447">
                  <a:prstGeom prst="roundRect">
                    <a:avLst>
                      <a:gd name="adj" fmla="val 2495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Quan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sát</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tranh</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sau</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nhớ</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lại</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và</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nêu</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tên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văn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bản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thơ</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đã</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học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p:txBody>
      </p:sp>
      <p:grpSp>
        <p:nvGrpSpPr>
          <p:cNvPr id="12" name="Group 11">
            <a:extLst>
              <a:ext uri="{FF2B5EF4-FFF2-40B4-BE49-F238E27FC236}">
                <a16:creationId xmlns:a16="http://schemas.microsoft.com/office/drawing/2014/main" id="{DC25BB97-7652-3699-3B10-19C872ECA6E5}"/>
              </a:ext>
            </a:extLst>
          </p:cNvPr>
          <p:cNvGrpSpPr/>
          <p:nvPr/>
        </p:nvGrpSpPr>
        <p:grpSpPr>
          <a:xfrm>
            <a:off x="7087839" y="2168934"/>
            <a:ext cx="4812051" cy="2319940"/>
            <a:chOff x="4522720" y="752867"/>
            <a:chExt cx="7073495" cy="3099126"/>
          </a:xfrm>
        </p:grpSpPr>
        <p:sp>
          <p:nvSpPr>
            <p:cNvPr id="16" name="Rectangle: Diagonal Corners Rounded 15">
              <a:extLst>
                <a:ext uri="{FF2B5EF4-FFF2-40B4-BE49-F238E27FC236}">
                  <a16:creationId xmlns:a16="http://schemas.microsoft.com/office/drawing/2014/main" id="{E3B1C698-C5C2-49E4-A12C-C815BF95EC65}"/>
                </a:ext>
              </a:extLst>
            </p:cNvPr>
            <p:cNvSpPr/>
            <p:nvPr/>
          </p:nvSpPr>
          <p:spPr>
            <a:xfrm>
              <a:off x="5566540" y="1769506"/>
              <a:ext cx="6029675" cy="2082487"/>
            </a:xfrm>
            <a:custGeom>
              <a:avLst/>
              <a:gdLst>
                <a:gd name="connsiteX0" fmla="*/ 347088 w 6029675"/>
                <a:gd name="connsiteY0" fmla="*/ 0 h 2082487"/>
                <a:gd name="connsiteX1" fmla="*/ 808009 w 6029675"/>
                <a:gd name="connsiteY1" fmla="*/ 0 h 2082487"/>
                <a:gd name="connsiteX2" fmla="*/ 1325756 w 6029675"/>
                <a:gd name="connsiteY2" fmla="*/ 0 h 2082487"/>
                <a:gd name="connsiteX3" fmla="*/ 1957154 w 6029675"/>
                <a:gd name="connsiteY3" fmla="*/ 0 h 2082487"/>
                <a:gd name="connsiteX4" fmla="*/ 2531727 w 6029675"/>
                <a:gd name="connsiteY4" fmla="*/ 0 h 2082487"/>
                <a:gd name="connsiteX5" fmla="*/ 3163126 w 6029675"/>
                <a:gd name="connsiteY5" fmla="*/ 0 h 2082487"/>
                <a:gd name="connsiteX6" fmla="*/ 3680872 w 6029675"/>
                <a:gd name="connsiteY6" fmla="*/ 0 h 2082487"/>
                <a:gd name="connsiteX7" fmla="*/ 4255445 w 6029675"/>
                <a:gd name="connsiteY7" fmla="*/ 0 h 2082487"/>
                <a:gd name="connsiteX8" fmla="*/ 4773192 w 6029675"/>
                <a:gd name="connsiteY8" fmla="*/ 0 h 2082487"/>
                <a:gd name="connsiteX9" fmla="*/ 5347765 w 6029675"/>
                <a:gd name="connsiteY9" fmla="*/ 0 h 2082487"/>
                <a:gd name="connsiteX10" fmla="*/ 6029675 w 6029675"/>
                <a:gd name="connsiteY10" fmla="*/ 0 h 2082487"/>
                <a:gd name="connsiteX11" fmla="*/ 6029675 w 6029675"/>
                <a:gd name="connsiteY11" fmla="*/ 0 h 2082487"/>
                <a:gd name="connsiteX12" fmla="*/ 6029675 w 6029675"/>
                <a:gd name="connsiteY12" fmla="*/ 613174 h 2082487"/>
                <a:gd name="connsiteX13" fmla="*/ 6029675 w 6029675"/>
                <a:gd name="connsiteY13" fmla="*/ 1191641 h 2082487"/>
                <a:gd name="connsiteX14" fmla="*/ 6029675 w 6029675"/>
                <a:gd name="connsiteY14" fmla="*/ 1735399 h 2082487"/>
                <a:gd name="connsiteX15" fmla="*/ 5682587 w 6029675"/>
                <a:gd name="connsiteY15" fmla="*/ 2082487 h 2082487"/>
                <a:gd name="connsiteX16" fmla="*/ 4994363 w 6029675"/>
                <a:gd name="connsiteY16" fmla="*/ 2082487 h 2082487"/>
                <a:gd name="connsiteX17" fmla="*/ 4533442 w 6029675"/>
                <a:gd name="connsiteY17" fmla="*/ 2082487 h 2082487"/>
                <a:gd name="connsiteX18" fmla="*/ 3845217 w 6029675"/>
                <a:gd name="connsiteY18" fmla="*/ 2082487 h 2082487"/>
                <a:gd name="connsiteX19" fmla="*/ 3327470 w 6029675"/>
                <a:gd name="connsiteY19" fmla="*/ 2082487 h 2082487"/>
                <a:gd name="connsiteX20" fmla="*/ 2809724 w 6029675"/>
                <a:gd name="connsiteY20" fmla="*/ 2082487 h 2082487"/>
                <a:gd name="connsiteX21" fmla="*/ 2348803 w 6029675"/>
                <a:gd name="connsiteY21" fmla="*/ 2082487 h 2082487"/>
                <a:gd name="connsiteX22" fmla="*/ 1660578 w 6029675"/>
                <a:gd name="connsiteY22" fmla="*/ 2082487 h 2082487"/>
                <a:gd name="connsiteX23" fmla="*/ 1142831 w 6029675"/>
                <a:gd name="connsiteY23" fmla="*/ 2082487 h 2082487"/>
                <a:gd name="connsiteX24" fmla="*/ 0 w 6029675"/>
                <a:gd name="connsiteY24" fmla="*/ 2082487 h 2082487"/>
                <a:gd name="connsiteX25" fmla="*/ 0 w 6029675"/>
                <a:gd name="connsiteY25" fmla="*/ 2082487 h 2082487"/>
                <a:gd name="connsiteX26" fmla="*/ 0 w 6029675"/>
                <a:gd name="connsiteY26" fmla="*/ 1469313 h 2082487"/>
                <a:gd name="connsiteX27" fmla="*/ 0 w 6029675"/>
                <a:gd name="connsiteY27" fmla="*/ 925554 h 2082487"/>
                <a:gd name="connsiteX28" fmla="*/ 0 w 6029675"/>
                <a:gd name="connsiteY28" fmla="*/ 347088 h 2082487"/>
                <a:gd name="connsiteX29" fmla="*/ 347088 w 6029675"/>
                <a:gd name="connsiteY29" fmla="*/ 0 h 208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29675" h="2082487" fill="none" extrusionOk="0">
                  <a:moveTo>
                    <a:pt x="347088" y="0"/>
                  </a:moveTo>
                  <a:cubicBezTo>
                    <a:pt x="547649" y="-8351"/>
                    <a:pt x="620465" y="2335"/>
                    <a:pt x="808009" y="0"/>
                  </a:cubicBezTo>
                  <a:cubicBezTo>
                    <a:pt x="995553" y="-2335"/>
                    <a:pt x="1186224" y="1027"/>
                    <a:pt x="1325756" y="0"/>
                  </a:cubicBezTo>
                  <a:cubicBezTo>
                    <a:pt x="1465288" y="-1027"/>
                    <a:pt x="1827012" y="-28856"/>
                    <a:pt x="1957154" y="0"/>
                  </a:cubicBezTo>
                  <a:cubicBezTo>
                    <a:pt x="2087296" y="28856"/>
                    <a:pt x="2272834" y="12922"/>
                    <a:pt x="2531727" y="0"/>
                  </a:cubicBezTo>
                  <a:cubicBezTo>
                    <a:pt x="2790620" y="-12922"/>
                    <a:pt x="3015178" y="-18539"/>
                    <a:pt x="3163126" y="0"/>
                  </a:cubicBezTo>
                  <a:cubicBezTo>
                    <a:pt x="3311074" y="18539"/>
                    <a:pt x="3498759" y="-23480"/>
                    <a:pt x="3680872" y="0"/>
                  </a:cubicBezTo>
                  <a:cubicBezTo>
                    <a:pt x="3862985" y="23480"/>
                    <a:pt x="4121689" y="10937"/>
                    <a:pt x="4255445" y="0"/>
                  </a:cubicBezTo>
                  <a:cubicBezTo>
                    <a:pt x="4389201" y="-10937"/>
                    <a:pt x="4540017" y="-21988"/>
                    <a:pt x="4773192" y="0"/>
                  </a:cubicBezTo>
                  <a:cubicBezTo>
                    <a:pt x="5006367" y="21988"/>
                    <a:pt x="5133631" y="15649"/>
                    <a:pt x="5347765" y="0"/>
                  </a:cubicBezTo>
                  <a:cubicBezTo>
                    <a:pt x="5561899" y="-15649"/>
                    <a:pt x="5892862" y="-24864"/>
                    <a:pt x="6029675" y="0"/>
                  </a:cubicBezTo>
                  <a:lnTo>
                    <a:pt x="6029675" y="0"/>
                  </a:lnTo>
                  <a:cubicBezTo>
                    <a:pt x="6060175" y="156762"/>
                    <a:pt x="6013813" y="426073"/>
                    <a:pt x="6029675" y="613174"/>
                  </a:cubicBezTo>
                  <a:cubicBezTo>
                    <a:pt x="6045537" y="800275"/>
                    <a:pt x="6048391" y="997246"/>
                    <a:pt x="6029675" y="1191641"/>
                  </a:cubicBezTo>
                  <a:cubicBezTo>
                    <a:pt x="6010959" y="1386036"/>
                    <a:pt x="6052923" y="1544362"/>
                    <a:pt x="6029675" y="1735399"/>
                  </a:cubicBezTo>
                  <a:cubicBezTo>
                    <a:pt x="6000572" y="1950265"/>
                    <a:pt x="5860583" y="2125334"/>
                    <a:pt x="5682587" y="2082487"/>
                  </a:cubicBezTo>
                  <a:cubicBezTo>
                    <a:pt x="5362278" y="2075251"/>
                    <a:pt x="5227561" y="2104846"/>
                    <a:pt x="4994363" y="2082487"/>
                  </a:cubicBezTo>
                  <a:cubicBezTo>
                    <a:pt x="4761165" y="2060128"/>
                    <a:pt x="4741342" y="2095862"/>
                    <a:pt x="4533442" y="2082487"/>
                  </a:cubicBezTo>
                  <a:cubicBezTo>
                    <a:pt x="4325542" y="2069112"/>
                    <a:pt x="4148320" y="2063332"/>
                    <a:pt x="3845217" y="2082487"/>
                  </a:cubicBezTo>
                  <a:cubicBezTo>
                    <a:pt x="3542115" y="2101642"/>
                    <a:pt x="3528855" y="2104950"/>
                    <a:pt x="3327470" y="2082487"/>
                  </a:cubicBezTo>
                  <a:cubicBezTo>
                    <a:pt x="3126085" y="2060024"/>
                    <a:pt x="2952927" y="2071844"/>
                    <a:pt x="2809724" y="2082487"/>
                  </a:cubicBezTo>
                  <a:cubicBezTo>
                    <a:pt x="2666521" y="2093130"/>
                    <a:pt x="2514948" y="2091383"/>
                    <a:pt x="2348803" y="2082487"/>
                  </a:cubicBezTo>
                  <a:cubicBezTo>
                    <a:pt x="2182658" y="2073591"/>
                    <a:pt x="1966079" y="2081044"/>
                    <a:pt x="1660578" y="2082487"/>
                  </a:cubicBezTo>
                  <a:cubicBezTo>
                    <a:pt x="1355078" y="2083930"/>
                    <a:pt x="1379396" y="2091744"/>
                    <a:pt x="1142831" y="2082487"/>
                  </a:cubicBezTo>
                  <a:cubicBezTo>
                    <a:pt x="906266" y="2073230"/>
                    <a:pt x="524036" y="2045202"/>
                    <a:pt x="0" y="2082487"/>
                  </a:cubicBezTo>
                  <a:lnTo>
                    <a:pt x="0" y="2082487"/>
                  </a:lnTo>
                  <a:cubicBezTo>
                    <a:pt x="4541" y="1795128"/>
                    <a:pt x="29092" y="1718241"/>
                    <a:pt x="0" y="1469313"/>
                  </a:cubicBezTo>
                  <a:cubicBezTo>
                    <a:pt x="-29092" y="1220385"/>
                    <a:pt x="-2803" y="1124226"/>
                    <a:pt x="0" y="925554"/>
                  </a:cubicBezTo>
                  <a:cubicBezTo>
                    <a:pt x="2803" y="726882"/>
                    <a:pt x="13367" y="581915"/>
                    <a:pt x="0" y="347088"/>
                  </a:cubicBezTo>
                  <a:cubicBezTo>
                    <a:pt x="-1109" y="137167"/>
                    <a:pt x="182934" y="-22706"/>
                    <a:pt x="347088" y="0"/>
                  </a:cubicBezTo>
                  <a:close/>
                </a:path>
                <a:path w="6029675" h="2082487" stroke="0" extrusionOk="0">
                  <a:moveTo>
                    <a:pt x="347088" y="0"/>
                  </a:moveTo>
                  <a:cubicBezTo>
                    <a:pt x="516317" y="22316"/>
                    <a:pt x="727647" y="-28794"/>
                    <a:pt x="1092138" y="0"/>
                  </a:cubicBezTo>
                  <a:cubicBezTo>
                    <a:pt x="1456629" y="28794"/>
                    <a:pt x="1536221" y="4862"/>
                    <a:pt x="1837189" y="0"/>
                  </a:cubicBezTo>
                  <a:cubicBezTo>
                    <a:pt x="2138157" y="-4862"/>
                    <a:pt x="2296878" y="-14038"/>
                    <a:pt x="2468587" y="0"/>
                  </a:cubicBezTo>
                  <a:cubicBezTo>
                    <a:pt x="2640296" y="14038"/>
                    <a:pt x="2846222" y="-4672"/>
                    <a:pt x="3099986" y="0"/>
                  </a:cubicBezTo>
                  <a:cubicBezTo>
                    <a:pt x="3353750" y="4672"/>
                    <a:pt x="3543126" y="29248"/>
                    <a:pt x="3731384" y="0"/>
                  </a:cubicBezTo>
                  <a:cubicBezTo>
                    <a:pt x="3919642" y="-29248"/>
                    <a:pt x="4025061" y="6615"/>
                    <a:pt x="4249131" y="0"/>
                  </a:cubicBezTo>
                  <a:cubicBezTo>
                    <a:pt x="4473201" y="-6615"/>
                    <a:pt x="4577780" y="6496"/>
                    <a:pt x="4766878" y="0"/>
                  </a:cubicBezTo>
                  <a:cubicBezTo>
                    <a:pt x="4955976" y="-6496"/>
                    <a:pt x="5224847" y="-25057"/>
                    <a:pt x="5398276" y="0"/>
                  </a:cubicBezTo>
                  <a:cubicBezTo>
                    <a:pt x="5571705" y="25057"/>
                    <a:pt x="5877042" y="-13397"/>
                    <a:pt x="6029675" y="0"/>
                  </a:cubicBezTo>
                  <a:lnTo>
                    <a:pt x="6029675" y="0"/>
                  </a:lnTo>
                  <a:cubicBezTo>
                    <a:pt x="6022693" y="194348"/>
                    <a:pt x="6017854" y="291309"/>
                    <a:pt x="6029675" y="526404"/>
                  </a:cubicBezTo>
                  <a:cubicBezTo>
                    <a:pt x="6041496" y="761499"/>
                    <a:pt x="6007293" y="808506"/>
                    <a:pt x="6029675" y="1070163"/>
                  </a:cubicBezTo>
                  <a:cubicBezTo>
                    <a:pt x="6052057" y="1331820"/>
                    <a:pt x="5997872" y="1412733"/>
                    <a:pt x="6029675" y="1735399"/>
                  </a:cubicBezTo>
                  <a:cubicBezTo>
                    <a:pt x="6009206" y="1904823"/>
                    <a:pt x="5874379" y="2119768"/>
                    <a:pt x="5682587" y="2082487"/>
                  </a:cubicBezTo>
                  <a:cubicBezTo>
                    <a:pt x="5543100" y="2062275"/>
                    <a:pt x="5242155" y="2094579"/>
                    <a:pt x="5108014" y="2082487"/>
                  </a:cubicBezTo>
                  <a:cubicBezTo>
                    <a:pt x="4973873" y="2070395"/>
                    <a:pt x="4674488" y="2105946"/>
                    <a:pt x="4419790" y="2082487"/>
                  </a:cubicBezTo>
                  <a:cubicBezTo>
                    <a:pt x="4165092" y="2059028"/>
                    <a:pt x="4000470" y="2046576"/>
                    <a:pt x="3674740" y="2082487"/>
                  </a:cubicBezTo>
                  <a:cubicBezTo>
                    <a:pt x="3349010" y="2118399"/>
                    <a:pt x="3317148" y="2055647"/>
                    <a:pt x="3100167" y="2082487"/>
                  </a:cubicBezTo>
                  <a:cubicBezTo>
                    <a:pt x="2883186" y="2109327"/>
                    <a:pt x="2824112" y="2097829"/>
                    <a:pt x="2639246" y="2082487"/>
                  </a:cubicBezTo>
                  <a:cubicBezTo>
                    <a:pt x="2454380" y="2067145"/>
                    <a:pt x="2200775" y="2101965"/>
                    <a:pt x="2064673" y="2082487"/>
                  </a:cubicBezTo>
                  <a:cubicBezTo>
                    <a:pt x="1928571" y="2063009"/>
                    <a:pt x="1619544" y="2066047"/>
                    <a:pt x="1376449" y="2082487"/>
                  </a:cubicBezTo>
                  <a:cubicBezTo>
                    <a:pt x="1133354" y="2098927"/>
                    <a:pt x="866854" y="2064517"/>
                    <a:pt x="631399" y="2082487"/>
                  </a:cubicBezTo>
                  <a:cubicBezTo>
                    <a:pt x="395944" y="2100458"/>
                    <a:pt x="184399" y="2094941"/>
                    <a:pt x="0" y="2082487"/>
                  </a:cubicBezTo>
                  <a:lnTo>
                    <a:pt x="0" y="2082487"/>
                  </a:lnTo>
                  <a:cubicBezTo>
                    <a:pt x="-8794" y="1879959"/>
                    <a:pt x="28643" y="1762183"/>
                    <a:pt x="0" y="1504021"/>
                  </a:cubicBezTo>
                  <a:cubicBezTo>
                    <a:pt x="-28643" y="1245859"/>
                    <a:pt x="-8951" y="1111102"/>
                    <a:pt x="0" y="960262"/>
                  </a:cubicBezTo>
                  <a:cubicBezTo>
                    <a:pt x="8951" y="809422"/>
                    <a:pt x="-1284" y="599745"/>
                    <a:pt x="0" y="347088"/>
                  </a:cubicBezTo>
                  <a:cubicBezTo>
                    <a:pt x="39879" y="135328"/>
                    <a:pt x="139615" y="-29647"/>
                    <a:pt x="347088" y="0"/>
                  </a:cubicBezTo>
                  <a:close/>
                </a:path>
              </a:pathLst>
            </a:custGeom>
            <a:solidFill>
              <a:srgbClr val="CCFFFF"/>
            </a:solidFill>
            <a:ln w="38100">
              <a:solidFill>
                <a:srgbClr val="002060"/>
              </a:solidFill>
              <a:extLst>
                <a:ext uri="{C807C97D-BFC1-408E-A445-0C87EB9F89A2}">
                  <ask:lineSketchStyleProps xmlns:ask="http://schemas.microsoft.com/office/drawing/2018/sketchyshapes" sd="3478421591">
                    <a:prstGeom prst="round2Diag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err="1">
                  <a:solidFill>
                    <a:prstClr val="black"/>
                  </a:solidFill>
                  <a:latin typeface="Calibri" panose="020F0502020204030204"/>
                </a:rPr>
                <a:t>Đất</a:t>
              </a:r>
              <a:r>
                <a:rPr lang="en-US" sz="4800" dirty="0">
                  <a:solidFill>
                    <a:prstClr val="black"/>
                  </a:solidFill>
                  <a:latin typeface="Calibri" panose="020F0502020204030204"/>
                </a:rPr>
                <a:t> </a:t>
              </a:r>
              <a:r>
                <a:rPr lang="en-US" sz="4800" dirty="0" err="1">
                  <a:solidFill>
                    <a:prstClr val="black"/>
                  </a:solidFill>
                  <a:latin typeface="Calibri" panose="020F0502020204030204"/>
                </a:rPr>
                <a:t>nước</a:t>
              </a:r>
              <a:r>
                <a:rPr lang="en-US" sz="4800" dirty="0">
                  <a:solidFill>
                    <a:prstClr val="black"/>
                  </a:solidFill>
                  <a:latin typeface="Calibri" panose="020F0502020204030204"/>
                </a:rPr>
                <a:t> </a:t>
              </a:r>
              <a:r>
                <a:rPr lang="en-US" sz="4800" dirty="0" err="1">
                  <a:solidFill>
                    <a:prstClr val="black"/>
                  </a:solidFill>
                  <a:latin typeface="Calibri" panose="020F0502020204030204"/>
                </a:rPr>
                <a:t>là</a:t>
              </a:r>
              <a:r>
                <a:rPr lang="en-US" sz="4800" dirty="0">
                  <a:solidFill>
                    <a:prstClr val="black"/>
                  </a:solidFill>
                  <a:latin typeface="Calibri" panose="020F0502020204030204"/>
                </a:rPr>
                <a:t> </a:t>
              </a:r>
              <a:r>
                <a:rPr lang="en-US" sz="4800" dirty="0" err="1">
                  <a:solidFill>
                    <a:prstClr val="black"/>
                  </a:solidFill>
                  <a:latin typeface="Calibri" panose="020F0502020204030204"/>
                </a:rPr>
                <a:t>gì</a:t>
              </a:r>
              <a:r>
                <a:rPr lang="en-US" sz="4800" dirty="0">
                  <a:solidFill>
                    <a:prstClr val="black"/>
                  </a:solidFill>
                  <a:latin typeface="Calibri" panose="020F0502020204030204"/>
                </a:rPr>
                <a:t>?</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27747B8E-F9DF-1A27-317B-63D6220D976A}"/>
                </a:ext>
              </a:extLst>
            </p:cNvPr>
            <p:cNvPicPr>
              <a:picLocks noChangeAspect="1"/>
            </p:cNvPicPr>
            <p:nvPr/>
          </p:nvPicPr>
          <p:blipFill>
            <a:blip r:embed="rId4"/>
            <a:stretch>
              <a:fillRect/>
            </a:stretch>
          </p:blipFill>
          <p:spPr>
            <a:xfrm>
              <a:off x="4522720" y="752867"/>
              <a:ext cx="1816271" cy="1663243"/>
            </a:xfrm>
            <a:custGeom>
              <a:avLst/>
              <a:gdLst>
                <a:gd name="connsiteX0" fmla="*/ 277213 w 1816271"/>
                <a:gd name="connsiteY0" fmla="*/ 0 h 1663243"/>
                <a:gd name="connsiteX1" fmla="*/ 870280 w 1816271"/>
                <a:gd name="connsiteY1" fmla="*/ 0 h 1663243"/>
                <a:gd name="connsiteX2" fmla="*/ 1539058 w 1816271"/>
                <a:gd name="connsiteY2" fmla="*/ 0 h 1663243"/>
                <a:gd name="connsiteX3" fmla="*/ 1816271 w 1816271"/>
                <a:gd name="connsiteY3" fmla="*/ 277213 h 1663243"/>
                <a:gd name="connsiteX4" fmla="*/ 1816271 w 1816271"/>
                <a:gd name="connsiteY4" fmla="*/ 956368 h 1663243"/>
                <a:gd name="connsiteX5" fmla="*/ 1816271 w 1816271"/>
                <a:gd name="connsiteY5" fmla="*/ 1663243 h 1663243"/>
                <a:gd name="connsiteX6" fmla="*/ 1816271 w 1816271"/>
                <a:gd name="connsiteY6" fmla="*/ 1663243 h 1663243"/>
                <a:gd name="connsiteX7" fmla="*/ 1210847 w 1816271"/>
                <a:gd name="connsiteY7" fmla="*/ 1663243 h 1663243"/>
                <a:gd name="connsiteX8" fmla="*/ 641749 w 1816271"/>
                <a:gd name="connsiteY8" fmla="*/ 1663243 h 1663243"/>
                <a:gd name="connsiteX9" fmla="*/ 0 w 1816271"/>
                <a:gd name="connsiteY9" fmla="*/ 1663243 h 1663243"/>
                <a:gd name="connsiteX10" fmla="*/ 0 w 1816271"/>
                <a:gd name="connsiteY10" fmla="*/ 1663243 h 1663243"/>
                <a:gd name="connsiteX11" fmla="*/ 0 w 1816271"/>
                <a:gd name="connsiteY11" fmla="*/ 942507 h 1663243"/>
                <a:gd name="connsiteX12" fmla="*/ 0 w 1816271"/>
                <a:gd name="connsiteY12" fmla="*/ 277213 h 1663243"/>
                <a:gd name="connsiteX13" fmla="*/ 277213 w 1816271"/>
                <a:gd name="connsiteY13" fmla="*/ 0 h 16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6271" h="1663243" fill="none" extrusionOk="0">
                  <a:moveTo>
                    <a:pt x="277213" y="0"/>
                  </a:moveTo>
                  <a:cubicBezTo>
                    <a:pt x="491637" y="-1909"/>
                    <a:pt x="668618" y="-24755"/>
                    <a:pt x="870280" y="0"/>
                  </a:cubicBezTo>
                  <a:cubicBezTo>
                    <a:pt x="1071942" y="24755"/>
                    <a:pt x="1232492" y="4940"/>
                    <a:pt x="1539058" y="0"/>
                  </a:cubicBezTo>
                  <a:cubicBezTo>
                    <a:pt x="1709212" y="-23572"/>
                    <a:pt x="1824497" y="117687"/>
                    <a:pt x="1816271" y="277213"/>
                  </a:cubicBezTo>
                  <a:cubicBezTo>
                    <a:pt x="1824627" y="595347"/>
                    <a:pt x="1816107" y="734030"/>
                    <a:pt x="1816271" y="956368"/>
                  </a:cubicBezTo>
                  <a:cubicBezTo>
                    <a:pt x="1816435" y="1178707"/>
                    <a:pt x="1802961" y="1389525"/>
                    <a:pt x="1816271" y="1663243"/>
                  </a:cubicBezTo>
                  <a:lnTo>
                    <a:pt x="1816271" y="1663243"/>
                  </a:lnTo>
                  <a:cubicBezTo>
                    <a:pt x="1572042" y="1646733"/>
                    <a:pt x="1410380" y="1638119"/>
                    <a:pt x="1210847" y="1663243"/>
                  </a:cubicBezTo>
                  <a:cubicBezTo>
                    <a:pt x="1011314" y="1688367"/>
                    <a:pt x="877115" y="1637018"/>
                    <a:pt x="641749" y="1663243"/>
                  </a:cubicBezTo>
                  <a:cubicBezTo>
                    <a:pt x="406383" y="1689468"/>
                    <a:pt x="180972" y="1640956"/>
                    <a:pt x="0" y="1663243"/>
                  </a:cubicBezTo>
                  <a:lnTo>
                    <a:pt x="0" y="1663243"/>
                  </a:lnTo>
                  <a:cubicBezTo>
                    <a:pt x="8533" y="1476712"/>
                    <a:pt x="-29269" y="1268152"/>
                    <a:pt x="0" y="942507"/>
                  </a:cubicBezTo>
                  <a:cubicBezTo>
                    <a:pt x="29269" y="616862"/>
                    <a:pt x="-5240" y="450921"/>
                    <a:pt x="0" y="277213"/>
                  </a:cubicBezTo>
                  <a:cubicBezTo>
                    <a:pt x="5521" y="107337"/>
                    <a:pt x="135388" y="552"/>
                    <a:pt x="277213" y="0"/>
                  </a:cubicBezTo>
                  <a:close/>
                </a:path>
                <a:path w="1816271" h="1663243" stroke="0" extrusionOk="0">
                  <a:moveTo>
                    <a:pt x="277213" y="0"/>
                  </a:moveTo>
                  <a:cubicBezTo>
                    <a:pt x="503375" y="-27895"/>
                    <a:pt x="662019" y="23844"/>
                    <a:pt x="882899" y="0"/>
                  </a:cubicBezTo>
                  <a:cubicBezTo>
                    <a:pt x="1103779" y="-23844"/>
                    <a:pt x="1270589" y="29911"/>
                    <a:pt x="1539058" y="0"/>
                  </a:cubicBezTo>
                  <a:cubicBezTo>
                    <a:pt x="1699779" y="-1954"/>
                    <a:pt x="1788866" y="107733"/>
                    <a:pt x="1816271" y="277213"/>
                  </a:cubicBezTo>
                  <a:cubicBezTo>
                    <a:pt x="1803107" y="424219"/>
                    <a:pt x="1820086" y="801371"/>
                    <a:pt x="1816271" y="956368"/>
                  </a:cubicBezTo>
                  <a:cubicBezTo>
                    <a:pt x="1812456" y="1111366"/>
                    <a:pt x="1827127" y="1359717"/>
                    <a:pt x="1816271" y="1663243"/>
                  </a:cubicBezTo>
                  <a:lnTo>
                    <a:pt x="1816271" y="1663243"/>
                  </a:lnTo>
                  <a:cubicBezTo>
                    <a:pt x="1640839" y="1654750"/>
                    <a:pt x="1361695" y="1676176"/>
                    <a:pt x="1229010" y="1663243"/>
                  </a:cubicBezTo>
                  <a:cubicBezTo>
                    <a:pt x="1096325" y="1650310"/>
                    <a:pt x="890862" y="1670412"/>
                    <a:pt x="641749" y="1663243"/>
                  </a:cubicBezTo>
                  <a:cubicBezTo>
                    <a:pt x="392636" y="1656074"/>
                    <a:pt x="220983" y="1669559"/>
                    <a:pt x="0" y="1663243"/>
                  </a:cubicBezTo>
                  <a:lnTo>
                    <a:pt x="0" y="1663243"/>
                  </a:lnTo>
                  <a:cubicBezTo>
                    <a:pt x="-9032" y="1407552"/>
                    <a:pt x="21506" y="1176094"/>
                    <a:pt x="0" y="970228"/>
                  </a:cubicBezTo>
                  <a:cubicBezTo>
                    <a:pt x="-21506" y="764362"/>
                    <a:pt x="-20892" y="608860"/>
                    <a:pt x="0" y="277213"/>
                  </a:cubicBezTo>
                  <a:cubicBezTo>
                    <a:pt x="10601" y="122420"/>
                    <a:pt x="137023" y="-10006"/>
                    <a:pt x="277213" y="0"/>
                  </a:cubicBezTo>
                  <a:close/>
                </a:path>
              </a:pathLst>
            </a:custGeom>
            <a:ln>
              <a:noFill/>
              <a:extLst>
                <a:ext uri="{C807C97D-BFC1-408E-A445-0C87EB9F89A2}">
                  <ask:lineSketchStyleProps xmlns:ask="http://schemas.microsoft.com/office/drawing/2018/sketchyshapes" sd="221186314">
                    <a:prstGeom prst="round2SameRect">
                      <a:avLst/>
                    </a:prstGeom>
                    <ask:type>
                      <ask:lineSketchFreehand/>
                    </ask:type>
                  </ask:lineSketchStyleProps>
                </a:ext>
              </a:extLst>
            </a:ln>
          </p:spPr>
        </p:pic>
      </p:grpSp>
      <p:pic>
        <p:nvPicPr>
          <p:cNvPr id="3" name="Picture 2">
            <a:extLst>
              <a:ext uri="{FF2B5EF4-FFF2-40B4-BE49-F238E27FC236}">
                <a16:creationId xmlns:a16="http://schemas.microsoft.com/office/drawing/2014/main" id="{5486E0A3-17C1-A348-B470-0B389E89050A}"/>
              </a:ext>
            </a:extLst>
          </p:cNvPr>
          <p:cNvPicPr>
            <a:picLocks noChangeAspect="1"/>
          </p:cNvPicPr>
          <p:nvPr/>
        </p:nvPicPr>
        <p:blipFill>
          <a:blip r:embed="rId5"/>
          <a:stretch>
            <a:fillRect/>
          </a:stretch>
        </p:blipFill>
        <p:spPr>
          <a:xfrm>
            <a:off x="481012" y="2085975"/>
            <a:ext cx="3376613" cy="20037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F4F1A9A5-BEBC-A246-9B60-ABDCD2CFBB33}"/>
              </a:ext>
            </a:extLst>
          </p:cNvPr>
          <p:cNvPicPr>
            <a:picLocks noChangeAspect="1"/>
          </p:cNvPicPr>
          <p:nvPr/>
        </p:nvPicPr>
        <p:blipFill>
          <a:blip r:embed="rId6"/>
          <a:stretch>
            <a:fillRect/>
          </a:stretch>
        </p:blipFill>
        <p:spPr>
          <a:xfrm>
            <a:off x="4043362" y="2119312"/>
            <a:ext cx="2832956" cy="19383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515CC146-B021-BF27-4437-0C4991E42BD3}"/>
              </a:ext>
            </a:extLst>
          </p:cNvPr>
          <p:cNvPicPr>
            <a:picLocks noChangeAspect="1"/>
          </p:cNvPicPr>
          <p:nvPr/>
        </p:nvPicPr>
        <p:blipFill>
          <a:blip r:embed="rId7"/>
          <a:stretch>
            <a:fillRect/>
          </a:stretch>
        </p:blipFill>
        <p:spPr>
          <a:xfrm>
            <a:off x="2771775" y="4229099"/>
            <a:ext cx="3181350" cy="23476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70724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矩形: 圆角 6"/>
          <p:cNvSpPr/>
          <p:nvPr/>
        </p:nvSpPr>
        <p:spPr>
          <a:xfrm>
            <a:off x="140678" y="278988"/>
            <a:ext cx="9017390" cy="4700975"/>
          </a:xfrm>
          <a:prstGeom prst="roundRect">
            <a:avLst>
              <a:gd name="adj" fmla="val 19216"/>
            </a:avLst>
          </a:prstGeom>
          <a:solidFill>
            <a:schemeClr val="bg1">
              <a:alpha val="92000"/>
            </a:schemeClr>
          </a:solid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1" i="0" u="none" strike="noStrike" kern="1200" cap="none" spc="0" normalizeH="0" baseline="0" noProof="0" dirty="0">
              <a:ln w="0"/>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sym typeface="+mn-lt"/>
            </a:endParaRPr>
          </a:p>
        </p:txBody>
      </p:sp>
      <p:grpSp>
        <p:nvGrpSpPr>
          <p:cNvPr id="3" name="Group 2">
            <a:extLst>
              <a:ext uri="{FF2B5EF4-FFF2-40B4-BE49-F238E27FC236}">
                <a16:creationId xmlns:a16="http://schemas.microsoft.com/office/drawing/2014/main" id="{AA3ED2EB-3FE4-F18E-BEEC-AF32E4762D3E}"/>
              </a:ext>
            </a:extLst>
          </p:cNvPr>
          <p:cNvGrpSpPr/>
          <p:nvPr/>
        </p:nvGrpSpPr>
        <p:grpSpPr>
          <a:xfrm>
            <a:off x="9235780" y="2015411"/>
            <a:ext cx="2635271" cy="3895801"/>
            <a:chOff x="8659005" y="2015411"/>
            <a:chExt cx="2635271" cy="3895801"/>
          </a:xfrm>
        </p:grpSpPr>
        <p:sp>
          <p:nvSpPr>
            <p:cNvPr id="2" name="TextBox 1">
              <a:extLst>
                <a:ext uri="{FF2B5EF4-FFF2-40B4-BE49-F238E27FC236}">
                  <a16:creationId xmlns:a16="http://schemas.microsoft.com/office/drawing/2014/main" id="{BDCC9EC3-D92F-5C86-D4EF-0A5A8430FDC2}"/>
                </a:ext>
              </a:extLst>
            </p:cNvPr>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Lê </a:t>
              </a:r>
              <a:r>
                <a:rPr kumimoji="0" lang="en-SG"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Thị</a:t>
              </a:r>
              <a:r>
                <a:rPr kumimoji="0" lang="en-SG"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SG"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Oanh</a:t>
              </a:r>
              <a:endParaRPr kumimoji="0" lang="en-SG"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00656158-8310-A359-40FF-704B3238D383}"/>
                </a:ext>
              </a:extLst>
            </p:cNvPr>
            <p:cNvPicPr>
              <a:picLocks noChangeAspect="1"/>
            </p:cNvPicPr>
            <p:nvPr/>
          </p:nvPicPr>
          <p:blipFill>
            <a:blip r:embed="rId4"/>
            <a:stretch>
              <a:fillRect/>
            </a:stretch>
          </p:blipFill>
          <p:spPr>
            <a:xfrm>
              <a:off x="8659005" y="2015411"/>
              <a:ext cx="2635271" cy="3895801"/>
            </a:xfrm>
            <a:prstGeom prst="rect">
              <a:avLst/>
            </a:prstGeom>
          </p:spPr>
        </p:pic>
      </p:grpSp>
      <p:sp>
        <p:nvSpPr>
          <p:cNvPr id="5" name="文本框 7">
            <a:extLst>
              <a:ext uri="{FF2B5EF4-FFF2-40B4-BE49-F238E27FC236}">
                <a16:creationId xmlns:a16="http://schemas.microsoft.com/office/drawing/2014/main" id="{D17211E7-2AAF-B02C-9070-3DD04AF0FF3E}"/>
              </a:ext>
            </a:extLst>
          </p:cNvPr>
          <p:cNvSpPr txBox="1"/>
          <p:nvPr/>
        </p:nvSpPr>
        <p:spPr>
          <a:xfrm>
            <a:off x="1115060" y="561340"/>
            <a:ext cx="6949440" cy="64516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Thứ</a:t>
            </a:r>
            <a:r>
              <a:rPr kumimoji="0" lang="en-US" altLang="zh-C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 </a:t>
            </a:r>
            <a:r>
              <a:rPr kumimoji="0" lang="en-US" altLang="zh-CN" sz="36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ngày</a:t>
            </a:r>
            <a:r>
              <a:rPr kumimoji="0" lang="en-US" altLang="zh-C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 </a:t>
            </a:r>
            <a:r>
              <a:rPr kumimoji="0" lang="en-US" altLang="zh-CN" sz="36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tháng</a:t>
            </a:r>
            <a:r>
              <a:rPr kumimoji="0" lang="en-US" altLang="zh-C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  </a:t>
            </a:r>
            <a:r>
              <a:rPr kumimoji="0" lang="en-US" altLang="zh-CN" sz="36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năm</a:t>
            </a:r>
            <a:r>
              <a:rPr kumimoji="0" lang="en-US" altLang="zh-C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p>
        </p:txBody>
      </p:sp>
      <p:sp>
        <p:nvSpPr>
          <p:cNvPr id="6" name="Text Box 3">
            <a:extLst>
              <a:ext uri="{FF2B5EF4-FFF2-40B4-BE49-F238E27FC236}">
                <a16:creationId xmlns:a16="http://schemas.microsoft.com/office/drawing/2014/main" id="{589C12D9-0E73-B4A2-B884-0404DDF6F782}"/>
              </a:ext>
            </a:extLst>
          </p:cNvPr>
          <p:cNvSpPr txBox="1"/>
          <p:nvPr/>
        </p:nvSpPr>
        <p:spPr>
          <a:xfrm>
            <a:off x="3264535" y="1334770"/>
            <a:ext cx="2127057" cy="584775"/>
          </a:xfrm>
          <a:prstGeom prst="rect">
            <a:avLst/>
          </a:prstGeom>
          <a:solidFill>
            <a:schemeClr val="accent2"/>
          </a:solidFill>
        </p:spPr>
        <p:txBody>
          <a:bodyPr wrap="non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Tiếng</a:t>
            </a:r>
            <a:r>
              <a:rPr kumimoji="0" lang="en-US" sz="32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Việt</a:t>
            </a:r>
            <a:endPar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7" name="Picture 6">
            <a:extLst>
              <a:ext uri="{FF2B5EF4-FFF2-40B4-BE49-F238E27FC236}">
                <a16:creationId xmlns:a16="http://schemas.microsoft.com/office/drawing/2014/main" id="{0B66B935-B235-0289-D475-89923C9EE5B6}"/>
              </a:ext>
            </a:extLst>
          </p:cNvPr>
          <p:cNvPicPr>
            <a:picLocks noChangeAspect="1"/>
          </p:cNvPicPr>
          <p:nvPr/>
        </p:nvPicPr>
        <p:blipFill>
          <a:blip r:embed="rId5"/>
          <a:stretch>
            <a:fillRect/>
          </a:stretch>
        </p:blipFill>
        <p:spPr>
          <a:xfrm>
            <a:off x="1408669" y="2135061"/>
            <a:ext cx="6212362" cy="1444877"/>
          </a:xfrm>
          <a:prstGeom prst="rect">
            <a:avLst/>
          </a:prstGeom>
        </p:spPr>
      </p:pic>
      <p:sp>
        <p:nvSpPr>
          <p:cNvPr id="8" name="文本框 7">
            <a:extLst>
              <a:ext uri="{FF2B5EF4-FFF2-40B4-BE49-F238E27FC236}">
                <a16:creationId xmlns:a16="http://schemas.microsoft.com/office/drawing/2014/main" id="{9BA850AE-A1F5-D3D4-5D08-297BBC7F7484}"/>
              </a:ext>
            </a:extLst>
          </p:cNvPr>
          <p:cNvSpPr txBox="1"/>
          <p:nvPr/>
        </p:nvSpPr>
        <p:spPr>
          <a:xfrm>
            <a:off x="1124585" y="3580765"/>
            <a:ext cx="6949440" cy="64516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charset="0"/>
              </a:rPr>
              <a:t>(</a:t>
            </a:r>
            <a:r>
              <a:rPr kumimoji="0" lang="en-US" altLang="zh-CN"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charset="0"/>
              </a:rPr>
              <a:t>Tiết</a:t>
            </a:r>
            <a:r>
              <a:rPr kumimoji="0" lang="en-US" altLang="zh-CN" sz="3600" b="0" i="0" u="none" strike="noStrike" kern="1200" cap="none" spc="0" normalizeH="0" noProof="0" dirty="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charset="0"/>
              </a:rPr>
              <a:t> 5)</a:t>
            </a:r>
            <a:endParaRPr kumimoji="0" lang="en-US" altLang="zh-CN"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charset="0"/>
            </a:endParaRPr>
          </a:p>
        </p:txBody>
      </p:sp>
    </p:spTree>
    <p:extLst>
      <p:ext uri="{BB962C8B-B14F-4D97-AF65-F5344CB8AC3E}">
        <p14:creationId xmlns:p14="http://schemas.microsoft.com/office/powerpoint/2010/main" val="3916264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nodePh="1">
                                  <p:stCondLst>
                                    <p:cond delay="0"/>
                                  </p:stCondLst>
                                  <p:endCondLst>
                                    <p:cond evt="begin" delay="0">
                                      <p:tn val="10"/>
                                    </p:cond>
                                  </p:end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P spid="6"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68147"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F94D42C-FB6D-61EC-3106-363A9672A04D}"/>
              </a:ext>
            </a:extLst>
          </p:cNvPr>
          <p:cNvSpPr txBox="1"/>
          <p:nvPr/>
        </p:nvSpPr>
        <p:spPr>
          <a:xfrm>
            <a:off x="540868" y="426374"/>
            <a:ext cx="11110263" cy="646331"/>
          </a:xfrm>
          <a:prstGeom prst="rect">
            <a:avLst/>
          </a:prstGeom>
          <a:noFill/>
        </p:spPr>
        <p:txBody>
          <a:bodyPr wrap="square" rtlCol="0">
            <a:spAutoFit/>
          </a:bodyPr>
          <a:lstStyle/>
          <a:p>
            <a:pPr algn="ctr"/>
            <a:r>
              <a:rPr lang="en-US" sz="3600" b="1" dirty="0">
                <a:solidFill>
                  <a:srgbClr val="000000"/>
                </a:solidFill>
              </a:rPr>
              <a:t>1. </a:t>
            </a:r>
            <a:r>
              <a:rPr lang="en-US" sz="3600" b="1" dirty="0" err="1">
                <a:solidFill>
                  <a:srgbClr val="000000"/>
                </a:solidFill>
              </a:rPr>
              <a:t>Nhìn</a:t>
            </a:r>
            <a:r>
              <a:rPr lang="en-US" sz="3600" b="1" dirty="0">
                <a:solidFill>
                  <a:srgbClr val="000000"/>
                </a:solidFill>
              </a:rPr>
              <a:t> </a:t>
            </a:r>
            <a:r>
              <a:rPr lang="en-US" sz="3600" b="1" dirty="0" err="1">
                <a:solidFill>
                  <a:srgbClr val="000000"/>
                </a:solidFill>
              </a:rPr>
              <a:t>tranh</a:t>
            </a:r>
            <a:r>
              <a:rPr lang="en-US" sz="3600" b="1" dirty="0">
                <a:solidFill>
                  <a:srgbClr val="000000"/>
                </a:solidFill>
              </a:rPr>
              <a:t>, </a:t>
            </a:r>
            <a:r>
              <a:rPr lang="en-US" sz="3600" b="1" dirty="0" err="1">
                <a:solidFill>
                  <a:srgbClr val="000000"/>
                </a:solidFill>
              </a:rPr>
              <a:t>kể</a:t>
            </a:r>
            <a:r>
              <a:rPr lang="en-US" sz="3600" b="1" dirty="0">
                <a:solidFill>
                  <a:srgbClr val="000000"/>
                </a:solidFill>
              </a:rPr>
              <a:t> </a:t>
            </a:r>
            <a:r>
              <a:rPr lang="en-US" sz="3600" b="1" dirty="0" err="1">
                <a:solidFill>
                  <a:srgbClr val="000000"/>
                </a:solidFill>
              </a:rPr>
              <a:t>lại</a:t>
            </a:r>
            <a:r>
              <a:rPr lang="en-US" sz="3600" b="1" dirty="0">
                <a:solidFill>
                  <a:srgbClr val="000000"/>
                </a:solidFill>
              </a:rPr>
              <a:t> </a:t>
            </a:r>
            <a:r>
              <a:rPr lang="en-US" sz="3600" b="1" dirty="0" err="1">
                <a:solidFill>
                  <a:srgbClr val="000000"/>
                </a:solidFill>
              </a:rPr>
              <a:t>sự</a:t>
            </a:r>
            <a:r>
              <a:rPr lang="en-US" sz="3600" b="1" dirty="0">
                <a:solidFill>
                  <a:srgbClr val="000000"/>
                </a:solidFill>
              </a:rPr>
              <a:t> </a:t>
            </a:r>
            <a:r>
              <a:rPr lang="en-US" sz="3600" b="1" dirty="0" err="1">
                <a:solidFill>
                  <a:srgbClr val="000000"/>
                </a:solidFill>
              </a:rPr>
              <a:t>việc</a:t>
            </a:r>
            <a:r>
              <a:rPr lang="en-US" sz="3600" b="1" dirty="0">
                <a:solidFill>
                  <a:srgbClr val="000000"/>
                </a:solidFill>
              </a:rPr>
              <a:t> </a:t>
            </a:r>
            <a:r>
              <a:rPr lang="en-US" sz="3600" b="1" dirty="0" err="1">
                <a:solidFill>
                  <a:srgbClr val="000000"/>
                </a:solidFill>
              </a:rPr>
              <a:t>theo</a:t>
            </a:r>
            <a:r>
              <a:rPr lang="en-US" sz="3600" b="1" dirty="0">
                <a:solidFill>
                  <a:srgbClr val="000000"/>
                </a:solidFill>
              </a:rPr>
              <a:t> </a:t>
            </a:r>
            <a:r>
              <a:rPr lang="en-US" sz="3600" b="1" dirty="0" err="1">
                <a:solidFill>
                  <a:srgbClr val="000000"/>
                </a:solidFill>
              </a:rPr>
              <a:t>suy</a:t>
            </a:r>
            <a:r>
              <a:rPr lang="en-US" sz="3600" b="1" dirty="0">
                <a:solidFill>
                  <a:srgbClr val="000000"/>
                </a:solidFill>
              </a:rPr>
              <a:t> </a:t>
            </a:r>
            <a:r>
              <a:rPr lang="en-US" sz="3600" b="1" dirty="0" err="1">
                <a:solidFill>
                  <a:srgbClr val="000000"/>
                </a:solidFill>
              </a:rPr>
              <a:t>đoán</a:t>
            </a:r>
            <a:r>
              <a:rPr lang="en-US" sz="3600" b="1" dirty="0">
                <a:solidFill>
                  <a:srgbClr val="000000"/>
                </a:solidFill>
              </a:rPr>
              <a:t> </a:t>
            </a:r>
            <a:r>
              <a:rPr lang="en-US" sz="3600" b="1" dirty="0" err="1">
                <a:solidFill>
                  <a:srgbClr val="000000"/>
                </a:solidFill>
              </a:rPr>
              <a:t>của</a:t>
            </a:r>
            <a:r>
              <a:rPr lang="en-US" sz="3600" b="1" dirty="0">
                <a:solidFill>
                  <a:srgbClr val="000000"/>
                </a:solidFill>
              </a:rPr>
              <a:t> </a:t>
            </a:r>
            <a:r>
              <a:rPr lang="en-US" sz="3600" b="1" dirty="0" err="1">
                <a:solidFill>
                  <a:srgbClr val="000000"/>
                </a:solidFill>
              </a:rPr>
              <a:t>em</a:t>
            </a:r>
            <a:r>
              <a:rPr lang="en-US" sz="3600" b="1" dirty="0">
                <a:solidFill>
                  <a:srgbClr val="000000"/>
                </a:solidFill>
              </a:rPr>
              <a:t>.</a:t>
            </a:r>
            <a:endParaRPr lang="en-US" sz="3600" dirty="0">
              <a:solidFill>
                <a:srgbClr val="000000"/>
              </a:solidFill>
            </a:endParaRPr>
          </a:p>
        </p:txBody>
      </p:sp>
      <p:pic>
        <p:nvPicPr>
          <p:cNvPr id="5" name="Picture 4">
            <a:extLst>
              <a:ext uri="{FF2B5EF4-FFF2-40B4-BE49-F238E27FC236}">
                <a16:creationId xmlns:a16="http://schemas.microsoft.com/office/drawing/2014/main" id="{33DEF787-EDA3-B29F-BD8E-84F97CB20CDC}"/>
              </a:ext>
            </a:extLst>
          </p:cNvPr>
          <p:cNvPicPr>
            <a:picLocks noChangeAspect="1"/>
          </p:cNvPicPr>
          <p:nvPr/>
        </p:nvPicPr>
        <p:blipFill>
          <a:blip r:embed="rId4"/>
          <a:stretch>
            <a:fillRect/>
          </a:stretch>
        </p:blipFill>
        <p:spPr>
          <a:xfrm>
            <a:off x="385762" y="1700213"/>
            <a:ext cx="5964032" cy="37290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hlinkClick r:id="rId5" action="ppaction://hlinksldjump"/>
            <a:extLst>
              <a:ext uri="{FF2B5EF4-FFF2-40B4-BE49-F238E27FC236}">
                <a16:creationId xmlns:a16="http://schemas.microsoft.com/office/drawing/2014/main" id="{F3D61534-F0C1-71FD-F370-36CF65D2A5D6}"/>
              </a:ext>
            </a:extLst>
          </p:cNvPr>
          <p:cNvSpPr txBox="1"/>
          <p:nvPr/>
        </p:nvSpPr>
        <p:spPr>
          <a:xfrm>
            <a:off x="6391276" y="1812122"/>
            <a:ext cx="5800724" cy="3813274"/>
          </a:xfrm>
          <a:prstGeom prst="roundRect">
            <a:avLst>
              <a:gd name="adj" fmla="val 12917"/>
            </a:avLst>
          </a:prstGeom>
          <a:solidFill>
            <a:srgbClr val="FFFF99"/>
          </a:solidFill>
          <a:ln w="38100">
            <a:solidFill>
              <a:srgbClr val="002060"/>
            </a:solidFill>
          </a:ln>
        </p:spPr>
        <p:txBody>
          <a:bodyPr wrap="square" rtlCol="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Bạn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nhỏ</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đi</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đâu</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Bạn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nhỏ</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nhìn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thấy</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con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gì</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ở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đâu</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Hãy</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đoán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xem</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con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vật</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đó</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bị</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sao</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Bạn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nhỏ</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đã</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làm</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gì</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Đoán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xem</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bạn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nhỏ</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sẽ</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làm</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gì</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tiếp</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theo</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Cảm</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nghĩ</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của</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em</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về</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hành</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động</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đó</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a:t>
            </a:r>
          </a:p>
        </p:txBody>
      </p:sp>
    </p:spTree>
    <p:extLst>
      <p:ext uri="{BB962C8B-B14F-4D97-AF65-F5344CB8AC3E}">
        <p14:creationId xmlns:p14="http://schemas.microsoft.com/office/powerpoint/2010/main" val="3119205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5846"/>
                                  </p:iterate>
                                  <p:childTnLst>
                                    <p:animMotion origin="layout" path="M 0 7.40741E-7 L 0 -0.07222 " pathEditMode="relative" rAng="0" ptsTypes="AA">
                                      <p:cBhvr>
                                        <p:cTn id="6" dur="250" accel="50000" decel="50000" autoRev="1" fill="hold">
                                          <p:stCondLst>
                                            <p:cond delay="0"/>
                                          </p:stCondLst>
                                        </p:cTn>
                                        <p:tgtEl>
                                          <p:spTgt spid="3"/>
                                        </p:tgtEl>
                                        <p:attrNameLst>
                                          <p:attrName>ppt_x</p:attrName>
                                          <p:attrName>ppt_y</p:attrName>
                                        </p:attrNameLst>
                                      </p:cBhvr>
                                      <p:rCtr x="0" y="-3611"/>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wipe(down)">
                                      <p:cBhvr>
                                        <p:cTn id="22" dur="500"/>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down)">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wipe(down)">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wipe(down)">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wipe(down)">
                                      <p:cBhvr>
                                        <p:cTn id="47" dur="5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wipe(down)">
                                      <p:cBhvr>
                                        <p:cTn id="5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BEBA8EAE-BF5A-486C-A8C5-ECC9F3942E4B}">
                <a14:imgProps xmlns:a14="http://schemas.microsoft.com/office/drawing/2010/main">
                  <a14:imgLayer r:embed="rId4">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114477" y="199663"/>
            <a:ext cx="11963043"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07B6335-74F0-5516-38FE-D7D4DF7EB29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562099" y="1004887"/>
            <a:ext cx="8848725" cy="44469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17333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68147"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B41ED814-C93C-A949-6A3A-F4870A7CBC96}"/>
              </a:ext>
            </a:extLst>
          </p:cNvPr>
          <p:cNvGrpSpPr/>
          <p:nvPr/>
        </p:nvGrpSpPr>
        <p:grpSpPr>
          <a:xfrm>
            <a:off x="609600" y="3044710"/>
            <a:ext cx="4343613" cy="2093884"/>
            <a:chOff x="5876916" y="975793"/>
            <a:chExt cx="4684259" cy="2291409"/>
          </a:xfrm>
        </p:grpSpPr>
        <p:grpSp>
          <p:nvGrpSpPr>
            <p:cNvPr id="5" name="Group 4">
              <a:extLst>
                <a:ext uri="{FF2B5EF4-FFF2-40B4-BE49-F238E27FC236}">
                  <a16:creationId xmlns:a16="http://schemas.microsoft.com/office/drawing/2014/main" id="{6C8DF21D-3A60-D8D5-2771-AC47640F3CB7}"/>
                </a:ext>
              </a:extLst>
            </p:cNvPr>
            <p:cNvGrpSpPr/>
            <p:nvPr/>
          </p:nvGrpSpPr>
          <p:grpSpPr>
            <a:xfrm>
              <a:off x="5876916" y="975793"/>
              <a:ext cx="4684259" cy="2113916"/>
              <a:chOff x="2387762" y="551055"/>
              <a:chExt cx="7051289" cy="3182111"/>
            </a:xfrm>
          </p:grpSpPr>
          <p:pic>
            <p:nvPicPr>
              <p:cNvPr id="7" name="图片 2" descr="2">
                <a:extLst>
                  <a:ext uri="{FF2B5EF4-FFF2-40B4-BE49-F238E27FC236}">
                    <a16:creationId xmlns:a16="http://schemas.microsoft.com/office/drawing/2014/main" id="{0535BECE-256E-3B9B-E261-924FDCF3ED15}"/>
                  </a:ext>
                </a:extLst>
              </p:cNvPr>
              <p:cNvPicPr>
                <a:picLocks noChangeAspect="1"/>
              </p:cNvPicPr>
              <p:nvPr/>
            </p:nvPicPr>
            <p:blipFill>
              <a:blip r:embed="rId4"/>
              <a:stretch>
                <a:fillRect/>
              </a:stretch>
            </p:blipFill>
            <p:spPr>
              <a:xfrm>
                <a:off x="4238307" y="551055"/>
                <a:ext cx="3689350" cy="3127375"/>
              </a:xfrm>
              <a:prstGeom prst="rect">
                <a:avLst/>
              </a:prstGeom>
            </p:spPr>
          </p:pic>
          <p:pic>
            <p:nvPicPr>
              <p:cNvPr id="8" name="图片 1" descr="1">
                <a:extLst>
                  <a:ext uri="{FF2B5EF4-FFF2-40B4-BE49-F238E27FC236}">
                    <a16:creationId xmlns:a16="http://schemas.microsoft.com/office/drawing/2014/main" id="{00987124-B996-8AC3-D26B-A3B9CB102EC0}"/>
                  </a:ext>
                </a:extLst>
              </p:cNvPr>
              <p:cNvPicPr>
                <a:picLocks noChangeAspect="1"/>
              </p:cNvPicPr>
              <p:nvPr/>
            </p:nvPicPr>
            <p:blipFill>
              <a:blip r:embed="rId5"/>
              <a:stretch>
                <a:fillRect/>
              </a:stretch>
            </p:blipFill>
            <p:spPr>
              <a:xfrm>
                <a:off x="5999058" y="790165"/>
                <a:ext cx="3439993" cy="2915633"/>
              </a:xfrm>
              <a:prstGeom prst="rect">
                <a:avLst/>
              </a:prstGeom>
            </p:spPr>
          </p:pic>
          <p:pic>
            <p:nvPicPr>
              <p:cNvPr id="10" name="图片 2" descr="3">
                <a:extLst>
                  <a:ext uri="{FF2B5EF4-FFF2-40B4-BE49-F238E27FC236}">
                    <a16:creationId xmlns:a16="http://schemas.microsoft.com/office/drawing/2014/main" id="{B2111C68-9C3A-3BB7-B4AC-B3950A9ECA98}"/>
                  </a:ext>
                </a:extLst>
              </p:cNvPr>
              <p:cNvPicPr>
                <a:picLocks noChangeAspect="1"/>
              </p:cNvPicPr>
              <p:nvPr/>
            </p:nvPicPr>
            <p:blipFill>
              <a:blip r:embed="rId6"/>
              <a:stretch>
                <a:fillRect/>
              </a:stretch>
            </p:blipFill>
            <p:spPr>
              <a:xfrm flipH="1">
                <a:off x="2387762" y="872971"/>
                <a:ext cx="3374585" cy="2860195"/>
              </a:xfrm>
              <a:prstGeom prst="rect">
                <a:avLst/>
              </a:prstGeom>
            </p:spPr>
          </p:pic>
        </p:grpSp>
        <p:sp>
          <p:nvSpPr>
            <p:cNvPr id="6" name="Rounded Rectangle 20">
              <a:extLst>
                <a:ext uri="{FF2B5EF4-FFF2-40B4-BE49-F238E27FC236}">
                  <a16:creationId xmlns:a16="http://schemas.microsoft.com/office/drawing/2014/main" id="{8538AD06-166F-225B-C96A-ED0AB86BC333}"/>
                </a:ext>
              </a:extLst>
            </p:cNvPr>
            <p:cNvSpPr/>
            <p:nvPr/>
          </p:nvSpPr>
          <p:spPr>
            <a:xfrm>
              <a:off x="6435761" y="2498115"/>
              <a:ext cx="3818223" cy="769087"/>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nhóm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4</a:t>
              </a:r>
            </a:p>
          </p:txBody>
        </p:sp>
      </p:grpSp>
      <p:sp>
        <p:nvSpPr>
          <p:cNvPr id="11" name="TextBox 10">
            <a:extLst>
              <a:ext uri="{FF2B5EF4-FFF2-40B4-BE49-F238E27FC236}">
                <a16:creationId xmlns:a16="http://schemas.microsoft.com/office/drawing/2014/main" id="{7BC8231F-FDD8-006E-6311-8B34F9590DB3}"/>
              </a:ext>
            </a:extLst>
          </p:cNvPr>
          <p:cNvSpPr txBox="1"/>
          <p:nvPr/>
        </p:nvSpPr>
        <p:spPr>
          <a:xfrm>
            <a:off x="540868" y="426374"/>
            <a:ext cx="11110263" cy="646331"/>
          </a:xfrm>
          <a:prstGeom prst="rect">
            <a:avLst/>
          </a:prstGeom>
          <a:noFill/>
        </p:spPr>
        <p:txBody>
          <a:bodyPr wrap="square" rtlCol="0">
            <a:spAutoFit/>
          </a:bodyPr>
          <a:lstStyle/>
          <a:p>
            <a:pPr algn="ctr"/>
            <a:r>
              <a:rPr lang="en-US" sz="3600" b="1" dirty="0" err="1">
                <a:solidFill>
                  <a:srgbClr val="000000"/>
                </a:solidFill>
              </a:rPr>
              <a:t>Hoàn</a:t>
            </a:r>
            <a:r>
              <a:rPr lang="en-US" sz="3600" b="1" dirty="0">
                <a:solidFill>
                  <a:srgbClr val="000000"/>
                </a:solidFill>
              </a:rPr>
              <a:t> </a:t>
            </a:r>
            <a:r>
              <a:rPr lang="en-US" sz="3600" b="1" dirty="0" err="1">
                <a:solidFill>
                  <a:srgbClr val="000000"/>
                </a:solidFill>
              </a:rPr>
              <a:t>thành</a:t>
            </a:r>
            <a:r>
              <a:rPr lang="en-US" sz="3600" b="1" dirty="0">
                <a:solidFill>
                  <a:srgbClr val="000000"/>
                </a:solidFill>
              </a:rPr>
              <a:t> </a:t>
            </a:r>
            <a:r>
              <a:rPr lang="en-US" sz="3600" b="1" dirty="0" err="1">
                <a:solidFill>
                  <a:srgbClr val="000000"/>
                </a:solidFill>
              </a:rPr>
              <a:t>phiếu</a:t>
            </a:r>
            <a:r>
              <a:rPr lang="en-US" sz="3600" b="1" dirty="0">
                <a:solidFill>
                  <a:srgbClr val="000000"/>
                </a:solidFill>
              </a:rPr>
              <a:t> </a:t>
            </a:r>
            <a:r>
              <a:rPr lang="en-US" sz="3600" b="1" dirty="0" err="1">
                <a:solidFill>
                  <a:srgbClr val="000000"/>
                </a:solidFill>
              </a:rPr>
              <a:t>bài</a:t>
            </a:r>
            <a:r>
              <a:rPr lang="en-US" sz="3600" b="1" dirty="0">
                <a:solidFill>
                  <a:srgbClr val="000000"/>
                </a:solidFill>
              </a:rPr>
              <a:t> </a:t>
            </a:r>
            <a:r>
              <a:rPr lang="en-US" sz="3600" b="1" dirty="0" err="1">
                <a:solidFill>
                  <a:srgbClr val="000000"/>
                </a:solidFill>
              </a:rPr>
              <a:t>tập</a:t>
            </a:r>
            <a:endParaRPr lang="en-US" sz="3600" dirty="0">
              <a:solidFill>
                <a:srgbClr val="000000"/>
              </a:solidFill>
            </a:endParaRPr>
          </a:p>
        </p:txBody>
      </p:sp>
      <p:graphicFrame>
        <p:nvGraphicFramePr>
          <p:cNvPr id="12" name="Table 11">
            <a:extLst>
              <a:ext uri="{FF2B5EF4-FFF2-40B4-BE49-F238E27FC236}">
                <a16:creationId xmlns:a16="http://schemas.microsoft.com/office/drawing/2014/main" id="{5133D032-70F8-7643-0D33-DB87E862B99A}"/>
              </a:ext>
            </a:extLst>
          </p:cNvPr>
          <p:cNvGraphicFramePr>
            <a:graphicFrameLocks noGrp="1"/>
          </p:cNvGraphicFramePr>
          <p:nvPr>
            <p:extLst>
              <p:ext uri="{D42A27DB-BD31-4B8C-83A1-F6EECF244321}">
                <p14:modId xmlns:p14="http://schemas.microsoft.com/office/powerpoint/2010/main" val="1488667347"/>
              </p:ext>
            </p:extLst>
          </p:nvPr>
        </p:nvGraphicFramePr>
        <p:xfrm>
          <a:off x="5362575" y="1857376"/>
          <a:ext cx="6153150" cy="3422452"/>
        </p:xfrm>
        <a:graphic>
          <a:graphicData uri="http://schemas.openxmlformats.org/drawingml/2006/table">
            <a:tbl>
              <a:tblPr firstRow="1" firstCol="1" bandRow="1">
                <a:tableStyleId>{5C22544A-7EE6-4342-B048-85BDC9FD1C3A}</a:tableStyleId>
              </a:tblPr>
              <a:tblGrid>
                <a:gridCol w="6153150">
                  <a:extLst>
                    <a:ext uri="{9D8B030D-6E8A-4147-A177-3AD203B41FA5}">
                      <a16:colId xmlns:a16="http://schemas.microsoft.com/office/drawing/2014/main" val="1528885479"/>
                    </a:ext>
                  </a:extLst>
                </a:gridCol>
              </a:tblGrid>
              <a:tr h="412447">
                <a:tc>
                  <a:txBody>
                    <a:bodyPr/>
                    <a:lstStyle/>
                    <a:p>
                      <a:pPr marL="0" marR="0" algn="just">
                        <a:lnSpc>
                          <a:spcPct val="112000"/>
                        </a:lnSpc>
                        <a:spcBef>
                          <a:spcPts val="0"/>
                        </a:spcBef>
                        <a:spcAft>
                          <a:spcPts val="0"/>
                        </a:spcAft>
                      </a:pPr>
                      <a:r>
                        <a:rPr lang="nl-NL" sz="3200">
                          <a:solidFill>
                            <a:srgbClr val="FF0000"/>
                          </a:solidFill>
                          <a:effectLst/>
                        </a:rPr>
                        <a:t>Tên sự việc: .....................</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821343188"/>
                  </a:ext>
                </a:extLst>
              </a:tr>
              <a:tr h="412447">
                <a:tc>
                  <a:txBody>
                    <a:bodyPr/>
                    <a:lstStyle/>
                    <a:p>
                      <a:pPr marL="0" marR="0">
                        <a:lnSpc>
                          <a:spcPct val="112000"/>
                        </a:lnSpc>
                        <a:spcBef>
                          <a:spcPts val="0"/>
                        </a:spcBef>
                        <a:spcAft>
                          <a:spcPts val="0"/>
                        </a:spcAft>
                      </a:pPr>
                      <a:r>
                        <a:rPr lang="nl-NL" sz="3200">
                          <a:solidFill>
                            <a:srgbClr val="FF0000"/>
                          </a:solidFill>
                          <a:effectLst/>
                        </a:rPr>
                        <a:t>Thời gian, địa điểm: ...............</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569866206"/>
                  </a:ext>
                </a:extLst>
              </a:tr>
              <a:tr h="412447">
                <a:tc>
                  <a:txBody>
                    <a:bodyPr/>
                    <a:lstStyle/>
                    <a:p>
                      <a:pPr marL="0" marR="0" algn="just">
                        <a:lnSpc>
                          <a:spcPct val="112000"/>
                        </a:lnSpc>
                        <a:spcBef>
                          <a:spcPts val="0"/>
                        </a:spcBef>
                        <a:spcAft>
                          <a:spcPts val="0"/>
                        </a:spcAft>
                      </a:pPr>
                      <a:r>
                        <a:rPr lang="nl-NL" sz="3200">
                          <a:solidFill>
                            <a:srgbClr val="FF0000"/>
                          </a:solidFill>
                          <a:effectLst/>
                        </a:rPr>
                        <a:t>Sự việc đầu tiên: ...............</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170437913"/>
                  </a:ext>
                </a:extLst>
              </a:tr>
              <a:tr h="412447">
                <a:tc>
                  <a:txBody>
                    <a:bodyPr/>
                    <a:lstStyle/>
                    <a:p>
                      <a:pPr marL="0" marR="0" algn="just">
                        <a:lnSpc>
                          <a:spcPct val="112000"/>
                        </a:lnSpc>
                        <a:spcBef>
                          <a:spcPts val="0"/>
                        </a:spcBef>
                        <a:spcAft>
                          <a:spcPts val="0"/>
                        </a:spcAft>
                      </a:pPr>
                      <a:r>
                        <a:rPr lang="nl-NL" sz="3200">
                          <a:solidFill>
                            <a:srgbClr val="FF0000"/>
                          </a:solidFill>
                          <a:effectLst/>
                        </a:rPr>
                        <a:t>Sự việc tiếp theo: ...............</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734033892"/>
                  </a:ext>
                </a:extLst>
              </a:tr>
              <a:tr h="412447">
                <a:tc>
                  <a:txBody>
                    <a:bodyPr/>
                    <a:lstStyle/>
                    <a:p>
                      <a:pPr marL="0" marR="0" algn="just">
                        <a:lnSpc>
                          <a:spcPct val="112000"/>
                        </a:lnSpc>
                        <a:spcBef>
                          <a:spcPts val="0"/>
                        </a:spcBef>
                        <a:spcAft>
                          <a:spcPts val="0"/>
                        </a:spcAft>
                      </a:pPr>
                      <a:r>
                        <a:rPr lang="nl-NL" sz="3200">
                          <a:solidFill>
                            <a:srgbClr val="FF0000"/>
                          </a:solidFill>
                          <a:effectLst/>
                        </a:rPr>
                        <a:t>Sự việc cuối cùng: ...............</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64014723"/>
                  </a:ext>
                </a:extLst>
              </a:tr>
              <a:tr h="850382">
                <a:tc>
                  <a:txBody>
                    <a:bodyPr/>
                    <a:lstStyle/>
                    <a:p>
                      <a:pPr marL="0" marR="0" algn="just">
                        <a:lnSpc>
                          <a:spcPct val="112000"/>
                        </a:lnSpc>
                        <a:spcBef>
                          <a:spcPts val="0"/>
                        </a:spcBef>
                        <a:spcAft>
                          <a:spcPts val="0"/>
                        </a:spcAft>
                      </a:pPr>
                      <a:r>
                        <a:rPr lang="nl-NL" sz="3200" dirty="0">
                          <a:solidFill>
                            <a:srgbClr val="FF0000"/>
                          </a:solidFill>
                          <a:effectLst/>
                        </a:rPr>
                        <a:t>Cảm nhận của em về sự việc đó: ...</a:t>
                      </a:r>
                      <a:endPar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017072402"/>
                  </a:ext>
                </a:extLst>
              </a:tr>
            </a:tbl>
          </a:graphicData>
        </a:graphic>
      </p:graphicFrame>
    </p:spTree>
    <p:extLst>
      <p:ext uri="{BB962C8B-B14F-4D97-AF65-F5344CB8AC3E}">
        <p14:creationId xmlns:p14="http://schemas.microsoft.com/office/powerpoint/2010/main" val="178867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34" presetClass="emph" presetSubtype="0" fill="hold" grpId="0" nodeType="withEffect">
                                  <p:stCondLst>
                                    <p:cond delay="0"/>
                                  </p:stCondLst>
                                  <p:iterate type="lt">
                                    <p:tmPct val="5846"/>
                                  </p:iterate>
                                  <p:childTnLst>
                                    <p:animMotion origin="layout" path="M 0 7.40741E-7 L 0 -0.07222 " pathEditMode="relative" rAng="0" ptsTypes="AA">
                                      <p:cBhvr>
                                        <p:cTn id="10" dur="250" accel="50000" decel="50000" autoRev="1" fill="hold">
                                          <p:stCondLst>
                                            <p:cond delay="0"/>
                                          </p:stCondLst>
                                        </p:cTn>
                                        <p:tgtEl>
                                          <p:spTgt spid="11"/>
                                        </p:tgtEl>
                                        <p:attrNameLst>
                                          <p:attrName>ppt_x</p:attrName>
                                          <p:attrName>ppt_y</p:attrName>
                                        </p:attrNameLst>
                                      </p:cBhvr>
                                      <p:rCtr x="0" y="-3611"/>
                                    </p:animMotion>
                                    <p:animRot by="1500000">
                                      <p:cBhvr>
                                        <p:cTn id="11" dur="125" fill="hold">
                                          <p:stCondLst>
                                            <p:cond delay="0"/>
                                          </p:stCondLst>
                                        </p:cTn>
                                        <p:tgtEl>
                                          <p:spTgt spid="11"/>
                                        </p:tgtEl>
                                        <p:attrNameLst>
                                          <p:attrName>r</p:attrName>
                                        </p:attrNameLst>
                                      </p:cBhvr>
                                    </p:animRot>
                                    <p:animRot by="-1500000">
                                      <p:cBhvr>
                                        <p:cTn id="12" dur="125" fill="hold">
                                          <p:stCondLst>
                                            <p:cond delay="125"/>
                                          </p:stCondLst>
                                        </p:cTn>
                                        <p:tgtEl>
                                          <p:spTgt spid="11"/>
                                        </p:tgtEl>
                                        <p:attrNameLst>
                                          <p:attrName>r</p:attrName>
                                        </p:attrNameLst>
                                      </p:cBhvr>
                                    </p:animRot>
                                    <p:animRot by="-1500000">
                                      <p:cBhvr>
                                        <p:cTn id="13" dur="125" fill="hold">
                                          <p:stCondLst>
                                            <p:cond delay="250"/>
                                          </p:stCondLst>
                                        </p:cTn>
                                        <p:tgtEl>
                                          <p:spTgt spid="11"/>
                                        </p:tgtEl>
                                        <p:attrNameLst>
                                          <p:attrName>r</p:attrName>
                                        </p:attrNameLst>
                                      </p:cBhvr>
                                    </p:animRot>
                                    <p:animRot by="1500000">
                                      <p:cBhvr>
                                        <p:cTn id="14" dur="125" fill="hold">
                                          <p:stCondLst>
                                            <p:cond delay="375"/>
                                          </p:stCondLst>
                                        </p:cTn>
                                        <p:tgtEl>
                                          <p:spTgt spid="11"/>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434</Words>
  <Application>Microsoft Office PowerPoint</Application>
  <PresentationFormat>Widescreen</PresentationFormat>
  <Paragraphs>33</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Cambria</vt:lpstr>
      <vt:lpstr>Tahoma</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16</cp:revision>
  <dcterms:created xsi:type="dcterms:W3CDTF">2023-02-04T12:14:44Z</dcterms:created>
  <dcterms:modified xsi:type="dcterms:W3CDTF">2026-03-31T12:40:57Z</dcterms:modified>
</cp:coreProperties>
</file>