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2" r:id="rId2"/>
    <p:sldMasterId id="2147483774" r:id="rId3"/>
    <p:sldMasterId id="2147483801" r:id="rId4"/>
    <p:sldMasterId id="2147483814" r:id="rId5"/>
    <p:sldMasterId id="2147483826" r:id="rId6"/>
  </p:sldMasterIdLst>
  <p:notesMasterIdLst>
    <p:notesMasterId r:id="rId31"/>
  </p:notesMasterIdLst>
  <p:sldIdLst>
    <p:sldId id="277" r:id="rId7"/>
    <p:sldId id="282" r:id="rId8"/>
    <p:sldId id="283" r:id="rId9"/>
    <p:sldId id="943" r:id="rId10"/>
    <p:sldId id="258" r:id="rId11"/>
    <p:sldId id="997" r:id="rId12"/>
    <p:sldId id="947" r:id="rId13"/>
    <p:sldId id="949" r:id="rId14"/>
    <p:sldId id="991" r:id="rId15"/>
    <p:sldId id="948" r:id="rId16"/>
    <p:sldId id="270" r:id="rId17"/>
    <p:sldId id="999" r:id="rId18"/>
    <p:sldId id="995" r:id="rId19"/>
    <p:sldId id="992" r:id="rId20"/>
    <p:sldId id="996" r:id="rId21"/>
    <p:sldId id="998" r:id="rId22"/>
    <p:sldId id="304" r:id="rId23"/>
    <p:sldId id="993" r:id="rId24"/>
    <p:sldId id="994" r:id="rId25"/>
    <p:sldId id="284" r:id="rId26"/>
    <p:sldId id="285" r:id="rId27"/>
    <p:sldId id="286" r:id="rId28"/>
    <p:sldId id="287" r:id="rId29"/>
    <p:sldId id="2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88218-85F0-42EE-BD6D-1C74C6FF7220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77AD0-C209-47E7-A16C-4B7AFE1AA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65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312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140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73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2A15-EB97-7D9C-2246-05E66027F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753FE-731B-7D8B-E94D-5C0BB946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596BF-1DA4-B078-FA8A-38ABF8348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05FFE-2604-21EF-FDAE-DAB78E14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BC690-E4C6-4460-291F-64E4032A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3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90EA-FE50-FFB5-55FA-E60C52E6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A2390-28CC-1B8C-09D4-83B06C144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1DF02-9823-EE4A-C249-530D29B41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947C0-E53E-1EA0-C97F-F550F55C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D026C-3AD8-40F5-65F0-4312679B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34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0A09C-D608-9A8F-54C8-4412D3B5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952DA-3BD0-FECE-0E54-C1D6512C7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691DF-B85A-3AB0-DF4B-5C2DE4F3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58C97-0215-2FE5-1A10-31CCC956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92DE9-A2AD-3E13-8ACC-6BD1EF51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0CB5-8583-C53B-D59E-0698F0E2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312D-C8D9-F8C5-6E30-1E6E30B09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97B3D-0D1D-EDCC-8895-19AA7865D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E8117-1A2B-CFAF-43BB-93CF7879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719FB-7936-8A7A-292E-822169CA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26357-1156-5FED-7D39-F0BDD9BE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5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A7DE-CF9F-0D63-E597-E62FA185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B8390-BABE-6137-DBEA-49CBFF08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F2E45-753D-2D46-4C78-5683BF559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F853FE-95CA-C1A3-9568-1CBAD17F2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23823-E214-D830-3E6F-F4CD2CB08C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E2E104-8898-1A7D-FE46-3C41BEEB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9B5D40-4CEE-9AAC-C4BC-50BC75DB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565BD-E68C-42A5-A339-E545E2EB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35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FD18-E710-08E5-42D6-8A1FE480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756F3-F8B4-B14B-1E8F-47B16F622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D7530-9F0A-D251-1278-AC547091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9B6F3-00A8-41A6-808D-B3EB7832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33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CF351-E778-E854-EB00-94F383C2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B9FFE3-E6C1-D350-4434-107C0B0B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AA84B-CC63-40AE-9F79-9DB0E67D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A0AE-13E0-FE88-A8EF-A4DCCDC2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0632E-916B-6D5D-521B-D542C666E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66AAA-EA15-A197-3D70-73CEC4980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9ACFB-2111-177E-97D5-200BCB4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C2335-F5C3-E77D-BB6F-02FA186E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9D275-49D1-B36E-00E4-816A801F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76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A8F7D-BB7D-7068-4817-EF6363F0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80C758-29AF-E6BE-B95C-DD9A279173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44342-D8D1-6597-E1BA-81FB7CAE6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8A7E7-48EC-F0A5-6D24-6BAA4941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529AA-17EF-B2B1-7B10-BDDD0EEF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5DB26-5C77-C73A-8FA7-9E1B6EDA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75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6F27-EC85-0F9F-CEA1-E6D6D01F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E1FEA-AA4B-C354-3366-429C352A4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4A5F7-3D4D-21C1-1F5A-D3AB9EE0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FE43F-E9C1-C253-663B-3C28A0C3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06018-EBE1-0651-7DF6-2DEDB0C1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97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88E7DC-10FC-1039-D167-B4E6C1381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03025-22B5-EACF-7FB7-B29CD5E56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E0794-3D90-0DFC-A2FE-0278EB994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A39E8-17E5-DFFA-57D6-DDFA26A9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C22B1-4620-694D-902B-215A53785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39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450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4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38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2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049A-0843-968A-D399-BD2563FD3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7AC13-CB72-7E40-C5A8-1B101F83A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2672-8A68-B2D9-ED3D-76CE6ECB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9CA98-5ACA-E4F1-0A47-6C7A9E3A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EFA14-D33F-D0BA-AF67-2A891126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49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341-B352-D641-A2D6-861515CE5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BB2C7-DD1D-1AAE-E37C-9A7B04402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E5460-9F31-D6C4-E559-8BBE9B1B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1D085-FD0C-092E-3BC5-A0E9B8C14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D5A08-A679-2A7E-5346-84F755CFC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675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80E8-1BA2-5EEA-0E12-5666894B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A9EAD-F340-630A-01BF-F1ADBC506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69EAC-370C-996F-2F2D-B127C38A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128D4-F643-C92D-C7AD-264A028FD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D33B3-0B06-4B55-347F-EE5D9E46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1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420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EECF-C15D-C957-C428-C0FA6A7C7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CE1D9-A3EA-15D6-F4D6-8E67CBAFB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53582-9F3E-7E97-1BB8-7C87B3949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927E1-1EEA-E634-C8AE-DEE5C8DC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938BB-3109-5FAE-7075-51A992C3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6793A-CECB-2625-A602-5142460F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8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5334-72D5-8CA4-50C8-C9DDDB0E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0D7E1-FE12-551C-6309-594DD7127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95B53-1281-0246-72B3-48E2B448F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F99D0-BEBF-2501-59DA-912A26D2B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0471C0-412E-7802-98E8-7ADA7AD496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E3DA56-A146-0B53-93A5-C9F01793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11569-B652-2796-28CB-B45CDEAA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95B31-2989-4964-443F-A7BA020A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30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AFCD-E251-B6E4-3C03-D410B0EC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E052C-23F4-DDEA-2617-E99C6D60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6798E-4B2D-3B9E-6BC8-9DBC2EC2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14E47-3229-AC6B-6293-B87193F7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46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425A82-1802-D4FD-CDBD-68628D09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D6154-8E64-5E99-8F8F-F8ABAACD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29627-EC93-D1AB-15B6-EB394EC7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1D2B-A8EB-C5FD-ECC6-62E7E35A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A4B18-6A06-1CC6-DE15-BA7ED1F74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33B6E-1CD6-E555-9236-2B3EA1F6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3F910-514D-5491-A81D-60C1A5E9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6089F-80E9-A74F-D824-EA929BA5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4A963-5A59-0121-4AEE-9272359F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71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F636-5C57-1D9C-D697-5748DD90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3AABC5-B874-99CF-8C8B-A19BBD043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A4F18-8B00-0FFC-7091-63FC17E65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80F81-9D0F-9A7B-B82C-002B0671C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1BFF3-DBFE-CC44-CB84-4BA3267D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0A15E-59A1-45E9-66B7-85B2FA1C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94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D8A4-BF44-E7F0-4B29-56C3997E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A2325-2433-3EB8-36EE-EC1851C9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20AE4-E076-C5B6-8BEA-2BEA70734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67C11-0018-1099-0945-33FA20DA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EF552-FC36-893B-A99D-FE8B18E0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18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D523D-E0E0-F40D-FAD3-09C3FE173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3BC8B-5BD4-F346-E06C-533DE37F2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E563E-6544-B719-0E55-3455D889E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4882F-03E5-AAED-613C-97370359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2F497-5951-B3C2-2170-A16A54C8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00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702538-BD5A-0ED8-A3D6-90DBEFE0C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27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619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1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345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356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210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7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40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9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047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91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670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358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06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753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FC42-162A-8BC2-9EB8-F8F6B20BE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48C11-1EE8-E4AF-04DE-E08D4BF73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849D5-5BC8-50AF-029E-F6C0F619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1EB43-E9FF-34A2-B9EF-26C966779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41735-D19E-412E-1F9D-0EC7CB4E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19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C85E-6016-12C9-E065-2F66B82D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FBA02-3840-9A01-7F9C-2EED85877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B6382-E349-C800-7D6B-7C98C757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296CB-FF7A-DD2C-6509-73F90C78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E006-9939-8668-26C0-A9356C95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815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CBD5-0628-C21A-CF18-812F1867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E8105-9EEF-DCE1-13BB-A7C7C715F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DA38F-47C5-B6DB-06B8-B981C7CB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184F7-2C45-E454-FFFF-268C9EEF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31019-A624-119D-C05C-62245E70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12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6D3-8741-28AE-1AF0-8AAB1941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AF5F7-ABEC-9421-1AC8-6452FA89F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4658A-81D4-3AC7-D7D3-DA90691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BDB7A-B956-DB20-AFB4-6E7EBEDD1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871EC-D885-2389-EE8E-9DBA97B0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EB35D-FECA-CB69-F76E-F01DC872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352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F94D-F9CC-1380-13E9-A69487211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5F976-9D4E-D43E-5D32-85A4735B2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52B54-0222-2237-C728-54F30DFF6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E10CC-B911-28C4-105B-E3933E5D8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5B6EC-35A2-B0A1-450B-CB103A43F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32B8B-C11D-A35E-3A5F-C01E3742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2ECFD-F447-A54E-83C1-6EDF24BB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121D2-A883-1017-D636-8DC2083E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717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CF2C-E691-7E1C-DB67-8CA4C65B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5294F-0F0C-9706-7FED-D7016DC4E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3F9FB2-1332-EE84-3096-23E5CA96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15773-DC21-47E3-2097-E1C373A6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135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994487-ABC0-8895-8812-EC5C66378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783F3B-E44E-AD6A-1F0E-D393DDE59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7DC45-96D0-BF88-2F47-425E635A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190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6971-AAED-6836-0FBE-6515726D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6401C-117C-8AD3-ACFA-C9E4FE26E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0A85A-3FEA-66D2-AB24-0EE03BBF4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52AE0-55CB-0CB0-90A9-1A050D8E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AEE38-5FB7-78A1-9008-2627D29A2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12256-3C86-AAA1-D07A-51D11FE0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075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CC44B-D53A-8DB8-C70A-D61CAC3F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EE2A89-57A0-67F0-82A6-2DD6FBF11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352B5-6DA1-91C3-5189-2ACAFB16E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099DD-CB1C-DBCB-4C20-EB656777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EFCFC-2149-9245-2FB2-6C356A38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86D11-BB29-EB9B-1532-61F8B42C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158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7A49-67FE-58A0-BC79-79E62A22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60DFF-0363-A6CD-0442-1345B5653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E4542-9E2F-E4B8-395F-BEC2A32F6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8C105-72BE-20A9-B644-77BB17FA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EA48-4E9A-79E5-C444-E5199BF1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5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5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E42031-5BDF-ADD0-FEBF-0BE8601E2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537EC-EF32-5926-D601-73A3759D8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357D-9571-107F-072D-0855AA38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773E7-8B3E-F0D3-3A4B-82E75EFA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2C7E3-87F8-24D7-53EE-76BFCC02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4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640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8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F4895C-42AB-EB84-FD75-E0BBCB4CF17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87928"/>
            <a:ext cx="1630382" cy="1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5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A06A84-B8BA-6CE3-3268-156690A2B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8E27A-E54C-BCAA-C604-3FB50BE62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F53BE-1737-F1A7-80F4-30A90CC37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72963-1E16-4417-B179-43FEE79075C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D41E7-6355-EAAD-BD09-66CC3A768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91B47-41AA-CD25-BE3E-88FEE479B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9AEF1-BF0B-44A0-B0C1-E9435BE7EF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CEEA6D-5BA9-D5C4-6506-7FB59D83B9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87928"/>
            <a:ext cx="1630382" cy="1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3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7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FF9319-1855-C2A7-7F53-B9EFA4FE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5D271-FF44-3DFF-BB88-38A60E9A4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2CC6A-1536-A100-B5BC-E078DC26D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15065E-2B1F-40BA-BA82-0B422D807A7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2CF0B-5B34-7EBB-47D1-1AD1A4584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1C458-7222-DB4B-B5C3-B762268B6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A0B6D4-F5B9-43A6-AAFF-16F10BA2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5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11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FF2CC2-1EA7-3A60-E80E-D0F4092C4E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41457-C205-67EF-7EA4-CA1F3CF0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62802-4E01-30E1-5CD2-EF3383F4D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721AA-89DF-2F04-0DFB-42DDAB1C80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81562-5BB4-435D-AD40-BD252DD89DCB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19E75-4935-0737-F046-F4BBB1A7C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BFCAA-0E24-7E39-F421-46E776BFE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610E0E-EF41-4999-80BC-D70B621C6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slide" Target="slide23.xml"/><Relationship Id="rId2" Type="http://schemas.openxmlformats.org/officeDocument/2006/relationships/audio" Target="../media/audio3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slide" Target="slide22.xml"/><Relationship Id="rId4" Type="http://schemas.openxmlformats.org/officeDocument/2006/relationships/image" Target="../media/image59.png"/><Relationship Id="rId9" Type="http://schemas.openxmlformats.org/officeDocument/2006/relationships/image" Target="../media/image60.png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6.wav"/><Relationship Id="rId7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7.pn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6.wav"/><Relationship Id="rId7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7.pn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6.wav"/><Relationship Id="rId7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7.pn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6.wav"/><Relationship Id="rId7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7.pn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BDD31-C02D-845C-EF09-8AE5EB036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/>
          <a:stretch/>
        </p:blipFill>
        <p:spPr>
          <a:xfrm>
            <a:off x="18288" y="1673"/>
            <a:ext cx="12192000" cy="685465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513AA61-3167-BC4F-F62E-DD85639A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154" y="1299109"/>
            <a:ext cx="6774473" cy="4259780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77C57460-CF40-AAAF-DD6B-A0388244E0E0}"/>
              </a:ext>
            </a:extLst>
          </p:cNvPr>
          <p:cNvSpPr/>
          <p:nvPr/>
        </p:nvSpPr>
        <p:spPr>
          <a:xfrm>
            <a:off x="6660465" y="1142999"/>
            <a:ext cx="5531535" cy="5675396"/>
          </a:xfrm>
          <a:custGeom>
            <a:avLst/>
            <a:gdLst/>
            <a:ahLst/>
            <a:cxnLst/>
            <a:rect l="l" t="t" r="r" b="b"/>
            <a:pathLst>
              <a:path w="4050792" h="5486400">
                <a:moveTo>
                  <a:pt x="0" y="0"/>
                </a:moveTo>
                <a:lnTo>
                  <a:pt x="4050792" y="0"/>
                </a:lnTo>
                <a:lnTo>
                  <a:pt x="4050792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834F7-62E4-99E4-BED1-9A6F83309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220" y="2270673"/>
            <a:ext cx="498696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48">
            <a:extLst>
              <a:ext uri="{FF2B5EF4-FFF2-40B4-BE49-F238E27FC236}">
                <a16:creationId xmlns:a16="http://schemas.microsoft.com/office/drawing/2014/main" id="{FAD9DB97-9C42-FB76-CBE4-9A5FCF619694}"/>
              </a:ext>
            </a:extLst>
          </p:cNvPr>
          <p:cNvSpPr/>
          <p:nvPr/>
        </p:nvSpPr>
        <p:spPr>
          <a:xfrm>
            <a:off x="2211444" y="2103934"/>
            <a:ext cx="7250853" cy="286811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ộp Văn bản 49">
            <a:extLst>
              <a:ext uri="{FF2B5EF4-FFF2-40B4-BE49-F238E27FC236}">
                <a16:creationId xmlns:a16="http://schemas.microsoft.com/office/drawing/2014/main" id="{CB4FD436-CC89-3331-2D27-69B99E114F37}"/>
              </a:ext>
            </a:extLst>
          </p:cNvPr>
          <p:cNvSpPr txBox="1"/>
          <p:nvPr/>
        </p:nvSpPr>
        <p:spPr>
          <a:xfrm>
            <a:off x="2208475" y="2608692"/>
            <a:ext cx="7303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6000" b="1" i="0" u="none" strike="noStrike" kern="1200" normalizeH="0" noProof="0" dirty="0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6000" b="1" i="0" u="none" strike="noStrike" kern="1200" normalizeH="0" noProof="0" dirty="0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000" b="1" i="0" u="none" strike="noStrike" kern="1200" normalizeH="0" noProof="0" dirty="0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6000" b="1" i="0" u="none" strike="noStrike" kern="1200" normalizeH="0" noProof="0" dirty="0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kumimoji="0" lang="en-US" sz="6000" b="1" i="0" u="none" strike="noStrike" kern="1200" normalizeH="0" noProof="0" dirty="0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1" i="0" u="none" strike="noStrike" kern="1200" normalizeH="0" noProof="0" dirty="0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0"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6000" b="1" i="0" u="none" strike="noStrike" kern="1200" normalizeH="0" baseline="0" noProof="0" dirty="0">
              <a:ln w="0"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687FA7B0-4A6F-AE10-0892-C80AF9539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03" y="0"/>
            <a:ext cx="4575827" cy="2755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C2325-3B2A-B49D-D55A-6C702E309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7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0EBD7A-8ECD-96CA-CD22-3BC0F5CF4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63" y="1190595"/>
            <a:ext cx="11875269" cy="5551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3C65C-D45F-4F41-A205-6638FF424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60" y="1219200"/>
            <a:ext cx="11875269" cy="5702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3F3223-D5E4-0463-2DA9-8D067F6C097F}"/>
              </a:ext>
            </a:extLst>
          </p:cNvPr>
          <p:cNvSpPr txBox="1"/>
          <p:nvPr/>
        </p:nvSpPr>
        <p:spPr>
          <a:xfrm>
            <a:off x="800100" y="2152650"/>
            <a:ext cx="11191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Anh: - Sao em không uống thuốc đúng giờ thế? 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Em: - Thuốc đó đắng lắm!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Anh: - Hãy tưởng tượng thuốc rất ngọt.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uống dễ dàng.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Em: - Hay là anh cứ tưởng tượng em đã uống thuốc rồi, được không ạ?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C92F95-3C60-856B-D466-2A4B39981B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809570" y="496210"/>
            <a:ext cx="580539" cy="584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26504-37C6-0B15-92C1-46FEF590D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71320" y="2134510"/>
            <a:ext cx="580539" cy="584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F5FA45-2B97-FD37-B147-DAC02DA83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5047070" y="2610760"/>
            <a:ext cx="580539" cy="5845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8AD468-243B-175A-1743-9BAA39DA4C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371171" y="3125110"/>
            <a:ext cx="528842" cy="532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CBE50D-6A26-DA7A-DCA2-D567AD5C8F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1143071" y="3144160"/>
            <a:ext cx="528842" cy="5324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A06D8D-B02B-7F8E-EF27-55CD00F536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189571" y="4134760"/>
            <a:ext cx="528842" cy="5324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CFEEFA-CE21-7053-00B6-D8CFC0A37EB3}"/>
              </a:ext>
            </a:extLst>
          </p:cNvPr>
          <p:cNvSpPr txBox="1"/>
          <p:nvPr/>
        </p:nvSpPr>
        <p:spPr>
          <a:xfrm>
            <a:off x="1270584" y="397035"/>
            <a:ext cx="88067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4500" b="1" dirty="0" err="1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500" b="1" dirty="0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500" b="1" dirty="0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500" b="1" dirty="0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500" b="1" dirty="0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500" b="1" dirty="0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500" b="1" dirty="0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7A17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endParaRPr lang="en-US" sz="4500" b="1" dirty="0">
              <a:solidFill>
                <a:srgbClr val="7A17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9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ười_anh_mỉm_202603311933">
            <a:hlinkClick r:id="" action="ppaction://media"/>
            <a:extLst>
              <a:ext uri="{FF2B5EF4-FFF2-40B4-BE49-F238E27FC236}">
                <a16:creationId xmlns:a16="http://schemas.microsoft.com/office/drawing/2014/main" id="{F5DF946E-7E23-B069-9813-B46104C3DA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4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C2325-3B2A-B49D-D55A-6C702E309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7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3C65C-D45F-4F41-A205-6638FF424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0" y="561976"/>
            <a:ext cx="11875269" cy="6359258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BDC628CE-6EA3-5481-684E-34F941E4A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37" y="3156822"/>
            <a:ext cx="2090112" cy="3342416"/>
          </a:xfrm>
          <a:prstGeom prst="rect">
            <a:avLst/>
          </a:prstGeom>
        </p:spPr>
      </p:pic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D55068CD-6CF6-DA31-34F4-FFCF92F00782}"/>
              </a:ext>
            </a:extLst>
          </p:cNvPr>
          <p:cNvSpPr/>
          <p:nvPr/>
        </p:nvSpPr>
        <p:spPr>
          <a:xfrm>
            <a:off x="876300" y="1571625"/>
            <a:ext cx="5076825" cy="14846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latin typeface="Calibri" panose="020F0502020204030204" pitchFamily="34" charset="0"/>
                <a:cs typeface="Calibri" panose="020F0502020204030204" pitchFamily="34" charset="0"/>
              </a:rPr>
              <a:t>Khi đọc câu truyện trên em thấy thế nào?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E1C009AD-32E6-D5EC-D4C4-CCE8748EC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646" y="3271122"/>
            <a:ext cx="2256357" cy="3262728"/>
          </a:xfrm>
          <a:prstGeom prst="rect">
            <a:avLst/>
          </a:prstGeom>
        </p:spPr>
      </p:pic>
      <p:sp>
        <p:nvSpPr>
          <p:cNvPr id="8" name="Hình chữ nhật: Góc Tròn 2">
            <a:extLst>
              <a:ext uri="{FF2B5EF4-FFF2-40B4-BE49-F238E27FC236}">
                <a16:creationId xmlns:a16="http://schemas.microsoft.com/office/drawing/2014/main" id="{99F3FEC8-BAB1-5D5A-A0D3-B50848D2E9AD}"/>
              </a:ext>
            </a:extLst>
          </p:cNvPr>
          <p:cNvSpPr/>
          <p:nvPr/>
        </p:nvSpPr>
        <p:spPr>
          <a:xfrm>
            <a:off x="6515100" y="1192236"/>
            <a:ext cx="4905375" cy="19688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Khi đọc câu truyện em thấy buồn cười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v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ì người em nói với người anh là tưởng tượng là em đã uống thuốc.</a:t>
            </a:r>
          </a:p>
        </p:txBody>
      </p:sp>
    </p:spTree>
    <p:extLst>
      <p:ext uri="{BB962C8B-B14F-4D97-AF65-F5344CB8AC3E}">
        <p14:creationId xmlns:p14="http://schemas.microsoft.com/office/powerpoint/2010/main" val="18631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C2325-3B2A-B49D-D55A-6C702E309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7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0EBD7A-8ECD-96CA-CD22-3BC0F5CF4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3" y="1190595"/>
            <a:ext cx="11875269" cy="5551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3C65C-D45F-4F41-A205-6638FF424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0" y="1438274"/>
            <a:ext cx="11875269" cy="54829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CFEEFA-CE21-7053-00B6-D8CFC0A37EB3}"/>
              </a:ext>
            </a:extLst>
          </p:cNvPr>
          <p:cNvSpPr txBox="1"/>
          <p:nvPr/>
        </p:nvSpPr>
        <p:spPr>
          <a:xfrm>
            <a:off x="899108" y="0"/>
            <a:ext cx="10264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17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1530A-3EB0-6126-4D5D-4A0310EC2E11}"/>
              </a:ext>
            </a:extLst>
          </p:cNvPr>
          <p:cNvSpPr txBox="1"/>
          <p:nvPr/>
        </p:nvSpPr>
        <p:spPr>
          <a:xfrm>
            <a:off x="752475" y="2447925"/>
            <a:ext cx="10982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Anh: - Sao em không uống thuốc đúng giờ thế? 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Em: - Thuốc đó đắng lắm!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Anh: - Hãy tưởng tượng thuốc rất ngọt.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uống dễ dàng.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Em: - Hay là anh cứ tưởng tượng em đã uống thuốc rồi, được không ạ?</a:t>
            </a:r>
          </a:p>
        </p:txBody>
      </p:sp>
    </p:spTree>
    <p:extLst>
      <p:ext uri="{BB962C8B-B14F-4D97-AF65-F5344CB8AC3E}">
        <p14:creationId xmlns:p14="http://schemas.microsoft.com/office/powerpoint/2010/main" val="14679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C2325-3B2A-B49D-D55A-6C702E309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7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3C65C-D45F-4F41-A205-6638FF424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0" y="561976"/>
            <a:ext cx="11875269" cy="63592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FE75E3-907C-D4FC-090A-BC7B8632D6F5}"/>
              </a:ext>
            </a:extLst>
          </p:cNvPr>
          <p:cNvGrpSpPr/>
          <p:nvPr/>
        </p:nvGrpSpPr>
        <p:grpSpPr>
          <a:xfrm>
            <a:off x="2483471" y="0"/>
            <a:ext cx="6822454" cy="2432052"/>
            <a:chOff x="213226" y="3458498"/>
            <a:chExt cx="8048511" cy="31538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921C2D-DFB8-7AEF-A599-19E5EE8995D0}"/>
                </a:ext>
              </a:extLst>
            </p:cNvPr>
            <p:cNvSpPr/>
            <p:nvPr/>
          </p:nvSpPr>
          <p:spPr>
            <a:xfrm>
              <a:off x="4253623" y="4609433"/>
              <a:ext cx="4008114" cy="1374737"/>
            </a:xfrm>
            <a:prstGeom prst="roundRect">
              <a:avLst/>
            </a:prstGeom>
            <a:solidFill>
              <a:srgbClr val="FFF7B9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HOÀN THÀNH</a:t>
              </a:r>
            </a:p>
            <a:p>
              <a:pPr algn="ctr"/>
              <a:r>
                <a:rPr lang="en-US" sz="32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PHIẾU HỌC TẬP</a:t>
              </a:r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F918D868-9918-C77C-E984-73D6854895AD}"/>
                </a:ext>
              </a:extLst>
            </p:cNvPr>
            <p:cNvSpPr/>
            <p:nvPr/>
          </p:nvSpPr>
          <p:spPr>
            <a:xfrm flipH="1">
              <a:off x="213226" y="3458498"/>
              <a:ext cx="3942470" cy="3153880"/>
            </a:xfrm>
            <a:custGeom>
              <a:avLst/>
              <a:gdLst/>
              <a:ahLst/>
              <a:cxnLst/>
              <a:rect l="l" t="t" r="r" b="b"/>
              <a:pathLst>
                <a:path w="3035610" h="2403191">
                  <a:moveTo>
                    <a:pt x="0" y="0"/>
                  </a:moveTo>
                  <a:lnTo>
                    <a:pt x="3035611" y="0"/>
                  </a:lnTo>
                  <a:lnTo>
                    <a:pt x="3035611" y="2403191"/>
                  </a:lnTo>
                  <a:lnTo>
                    <a:pt x="0" y="2403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37B17A47-604C-A426-E1C9-D245933BD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814069"/>
              </p:ext>
            </p:extLst>
          </p:nvPr>
        </p:nvGraphicFramePr>
        <p:xfrm>
          <a:off x="1904999" y="2781300"/>
          <a:ext cx="8620125" cy="37152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5810">
                  <a:extLst>
                    <a:ext uri="{9D8B030D-6E8A-4147-A177-3AD203B41FA5}">
                      <a16:colId xmlns:a16="http://schemas.microsoft.com/office/drawing/2014/main" val="458246229"/>
                    </a:ext>
                  </a:extLst>
                </a:gridCol>
                <a:gridCol w="6714315">
                  <a:extLst>
                    <a:ext uri="{9D8B030D-6E8A-4147-A177-3AD203B41FA5}">
                      <a16:colId xmlns:a16="http://schemas.microsoft.com/office/drawing/2014/main" val="2585174741"/>
                    </a:ext>
                  </a:extLst>
                </a:gridCol>
              </a:tblGrid>
              <a:tr h="753164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kể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018464"/>
                  </a:ext>
                </a:extLst>
              </a:tr>
              <a:tr h="1020178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283135"/>
                  </a:ext>
                </a:extLst>
              </a:tr>
              <a:tr h="753164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cảm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15743"/>
                  </a:ext>
                </a:extLst>
              </a:tr>
              <a:tr h="753164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khiến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353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4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C2325-3B2A-B49D-D55A-6C702E309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7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3C65C-D45F-4F41-A205-6638FF424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0" y="285750"/>
            <a:ext cx="11875269" cy="663548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FE7DC9C-9D64-1812-8917-848179BB2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753365"/>
              </p:ext>
            </p:extLst>
          </p:nvPr>
        </p:nvGraphicFramePr>
        <p:xfrm>
          <a:off x="885825" y="946360"/>
          <a:ext cx="10877550" cy="54194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04901">
                  <a:extLst>
                    <a:ext uri="{9D8B030D-6E8A-4147-A177-3AD203B41FA5}">
                      <a16:colId xmlns:a16="http://schemas.microsoft.com/office/drawing/2014/main" val="458246229"/>
                    </a:ext>
                  </a:extLst>
                </a:gridCol>
                <a:gridCol w="8472649">
                  <a:extLst>
                    <a:ext uri="{9D8B030D-6E8A-4147-A177-3AD203B41FA5}">
                      <a16:colId xmlns:a16="http://schemas.microsoft.com/office/drawing/2014/main" val="2585174741"/>
                    </a:ext>
                  </a:extLst>
                </a:gridCol>
              </a:tblGrid>
              <a:tr h="1244547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kể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018464"/>
                  </a:ext>
                </a:extLst>
              </a:tr>
              <a:tr h="1685768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283135"/>
                  </a:ext>
                </a:extLst>
              </a:tr>
              <a:tr h="1244547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cảm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15743"/>
                  </a:ext>
                </a:extLst>
              </a:tr>
              <a:tr h="1244547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khiến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35309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D0A96B5-01AA-E6F8-0E96-8AA597B6D6BC}"/>
              </a:ext>
            </a:extLst>
          </p:cNvPr>
          <p:cNvSpPr txBox="1"/>
          <p:nvPr/>
        </p:nvSpPr>
        <p:spPr>
          <a:xfrm>
            <a:off x="3619500" y="1219200"/>
            <a:ext cx="737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5149A-90A3-2D65-B9B1-B4170A049AE2}"/>
              </a:ext>
            </a:extLst>
          </p:cNvPr>
          <p:cNvSpPr txBox="1"/>
          <p:nvPr/>
        </p:nvSpPr>
        <p:spPr>
          <a:xfrm>
            <a:off x="3400425" y="2247900"/>
            <a:ext cx="737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98769-A542-E6C9-DEC8-76AB5E6B4897}"/>
              </a:ext>
            </a:extLst>
          </p:cNvPr>
          <p:cNvSpPr txBox="1"/>
          <p:nvPr/>
        </p:nvSpPr>
        <p:spPr>
          <a:xfrm>
            <a:off x="3381375" y="2819400"/>
            <a:ext cx="8210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Hay là anh cứ tưởng tượng em đã uống thuốc rồi, được không ạ?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A53373-42AD-6962-7557-4C94695EFDE7}"/>
              </a:ext>
            </a:extLst>
          </p:cNvPr>
          <p:cNvSpPr txBox="1"/>
          <p:nvPr/>
        </p:nvSpPr>
        <p:spPr>
          <a:xfrm>
            <a:off x="3476625" y="4238625"/>
            <a:ext cx="821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Thuốc đó đắng lắm!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86693-A4D9-AC93-1674-F4343276BE1E}"/>
              </a:ext>
            </a:extLst>
          </p:cNvPr>
          <p:cNvSpPr txBox="1"/>
          <p:nvPr/>
        </p:nvSpPr>
        <p:spPr>
          <a:xfrm>
            <a:off x="3476625" y="5314950"/>
            <a:ext cx="821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Hãy tưởng tượng thuốc rất ngọt.</a:t>
            </a:r>
          </a:p>
        </p:txBody>
      </p:sp>
    </p:spTree>
    <p:extLst>
      <p:ext uri="{BB962C8B-B14F-4D97-AF65-F5344CB8AC3E}">
        <p14:creationId xmlns:p14="http://schemas.microsoft.com/office/powerpoint/2010/main" val="31662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4737D-266C-4A11-B504-5C4260B05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D8546-4693-0077-59D9-E53BF467A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46" y="2173895"/>
            <a:ext cx="964470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/>
        </p:blipFill>
        <p:spPr>
          <a:xfrm flipH="1">
            <a:off x="-177422" y="2647666"/>
            <a:ext cx="2632007" cy="4251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975" r="30186" b="51841"/>
          <a:stretch/>
        </p:blipFill>
        <p:spPr>
          <a:xfrm>
            <a:off x="9739954" y="1673842"/>
            <a:ext cx="2388358" cy="4935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332" y="4615359"/>
            <a:ext cx="12351567" cy="23532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84A92D-BF60-4A04-AB61-D3ACA2B6D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99" y="277080"/>
            <a:ext cx="10162913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49756" y="365295"/>
              <a:ext cx="1338606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kê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than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330935" y="220890"/>
              <a:ext cx="13622081" cy="1600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”.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altLang="en-US" sz="3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khiến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kể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!”.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329" y="2885905"/>
              <a:ext cx="353780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nghị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xúc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877637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290897"/>
              <a:ext cx="12630072" cy="2054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“Em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2”.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kiểu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altLang="en-US" sz="413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BDD31-C02D-845C-EF09-8AE5EB036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/>
          <a:stretch/>
        </p:blipFill>
        <p:spPr>
          <a:xfrm>
            <a:off x="18288" y="1673"/>
            <a:ext cx="12192000" cy="6854653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77C57460-CF40-AAAF-DD6B-A0388244E0E0}"/>
              </a:ext>
            </a:extLst>
          </p:cNvPr>
          <p:cNvSpPr/>
          <p:nvPr/>
        </p:nvSpPr>
        <p:spPr>
          <a:xfrm>
            <a:off x="6660465" y="1142999"/>
            <a:ext cx="5531535" cy="5675396"/>
          </a:xfrm>
          <a:custGeom>
            <a:avLst/>
            <a:gdLst/>
            <a:ahLst/>
            <a:cxnLst/>
            <a:rect l="l" t="t" r="r" b="b"/>
            <a:pathLst>
              <a:path w="4050792" h="5486400">
                <a:moveTo>
                  <a:pt x="0" y="0"/>
                </a:moveTo>
                <a:lnTo>
                  <a:pt x="4050792" y="0"/>
                </a:lnTo>
                <a:lnTo>
                  <a:pt x="4050792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C9B16E01-64F7-0B32-7F6C-94B738435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" y="212814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/>
        </p:blipFill>
        <p:spPr>
          <a:xfrm flipH="1">
            <a:off x="-177424" y="3004458"/>
            <a:ext cx="2411136" cy="3894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975" r="30186" b="51841"/>
          <a:stretch/>
        </p:blipFill>
        <p:spPr>
          <a:xfrm>
            <a:off x="10102036" y="2390503"/>
            <a:ext cx="2203698" cy="4554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18023"/>
          <a:stretch/>
        </p:blipFill>
        <p:spPr>
          <a:xfrm>
            <a:off x="-159567" y="4928868"/>
            <a:ext cx="12351567" cy="1929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2824" y="1071793"/>
            <a:ext cx="8242663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đoạn nhạc bắt đầu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 sẽ bắt đầu chuyền hoa, nhạc dừng ở đâu thì trong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giây, </a:t>
            </a:r>
            <a:r>
              <a:rPr lang="en-US" sz="40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ể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  <a:p>
            <a:pPr marR="0" lvl="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ang5KhongTroLai-TheWallNutszz-4453704">
            <a:hlinkClick r:id="" action="ppaction://media"/>
            <a:extLst>
              <a:ext uri="{FF2B5EF4-FFF2-40B4-BE49-F238E27FC236}">
                <a16:creationId xmlns:a16="http://schemas.microsoft.com/office/drawing/2014/main" id="{EDB6A895-E057-B083-3891-3D4F76476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9475" y="4772025"/>
            <a:ext cx="679450" cy="67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B096EF-CE2F-DFA7-FB50-50969E1436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187" y="-112452"/>
            <a:ext cx="2676376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0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55"/>
          <p:cNvGrpSpPr>
            <a:grpSpLocks noChangeAspect="1"/>
          </p:cNvGrpSpPr>
          <p:nvPr/>
        </p:nvGrpSpPr>
        <p:grpSpPr bwMode="auto">
          <a:xfrm>
            <a:off x="0" y="2359734"/>
            <a:ext cx="12188825" cy="3548063"/>
            <a:chOff x="0" y="1456"/>
            <a:chExt cx="7678" cy="2235"/>
          </a:xfrm>
          <a:solidFill>
            <a:schemeClr val="accent3"/>
          </a:solidFill>
        </p:grpSpPr>
        <p:sp>
          <p:nvSpPr>
            <p:cNvPr id="68" name="Oval 56"/>
            <p:cNvSpPr>
              <a:spLocks noChangeArrowheads="1"/>
            </p:cNvSpPr>
            <p:nvPr/>
          </p:nvSpPr>
          <p:spPr bwMode="auto">
            <a:xfrm>
              <a:off x="2987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9" name="Oval 57"/>
            <p:cNvSpPr>
              <a:spLocks noChangeArrowheads="1"/>
            </p:cNvSpPr>
            <p:nvPr/>
          </p:nvSpPr>
          <p:spPr bwMode="auto">
            <a:xfrm>
              <a:off x="4484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0" name="Oval 58"/>
            <p:cNvSpPr>
              <a:spLocks noChangeArrowheads="1"/>
            </p:cNvSpPr>
            <p:nvPr/>
          </p:nvSpPr>
          <p:spPr bwMode="auto">
            <a:xfrm>
              <a:off x="1634" y="1494"/>
              <a:ext cx="1104" cy="14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0" y="1456"/>
              <a:ext cx="7678" cy="2235"/>
            </a:xfrm>
            <a:custGeom>
              <a:avLst/>
              <a:gdLst>
                <a:gd name="T0" fmla="*/ 3187 w 3200"/>
                <a:gd name="T1" fmla="*/ 0 h 930"/>
                <a:gd name="T2" fmla="*/ 2957 w 3200"/>
                <a:gd name="T3" fmla="*/ 304 h 930"/>
                <a:gd name="T4" fmla="*/ 3151 w 3200"/>
                <a:gd name="T5" fmla="*/ 604 h 930"/>
                <a:gd name="T6" fmla="*/ 3151 w 3200"/>
                <a:gd name="T7" fmla="*/ 636 h 930"/>
                <a:gd name="T8" fmla="*/ 2945 w 3200"/>
                <a:gd name="T9" fmla="*/ 636 h 930"/>
                <a:gd name="T10" fmla="*/ 2865 w 3200"/>
                <a:gd name="T11" fmla="*/ 716 h 930"/>
                <a:gd name="T12" fmla="*/ 2865 w 3200"/>
                <a:gd name="T13" fmla="*/ 784 h 930"/>
                <a:gd name="T14" fmla="*/ 2945 w 3200"/>
                <a:gd name="T15" fmla="*/ 864 h 930"/>
                <a:gd name="T16" fmla="*/ 2674 w 3200"/>
                <a:gd name="T17" fmla="*/ 868 h 930"/>
                <a:gd name="T18" fmla="*/ 2674 w 3200"/>
                <a:gd name="T19" fmla="*/ 581 h 930"/>
                <a:gd name="T20" fmla="*/ 2873 w 3200"/>
                <a:gd name="T21" fmla="*/ 354 h 930"/>
                <a:gd name="T22" fmla="*/ 2643 w 3200"/>
                <a:gd name="T23" fmla="*/ 124 h 930"/>
                <a:gd name="T24" fmla="*/ 2413 w 3200"/>
                <a:gd name="T25" fmla="*/ 354 h 930"/>
                <a:gd name="T26" fmla="*/ 2611 w 3200"/>
                <a:gd name="T27" fmla="*/ 581 h 930"/>
                <a:gd name="T28" fmla="*/ 2611 w 3200"/>
                <a:gd name="T29" fmla="*/ 868 h 930"/>
                <a:gd name="T30" fmla="*/ 2505 w 3200"/>
                <a:gd name="T31" fmla="*/ 868 h 930"/>
                <a:gd name="T32" fmla="*/ 2585 w 3200"/>
                <a:gd name="T33" fmla="*/ 788 h 930"/>
                <a:gd name="T34" fmla="*/ 2585 w 3200"/>
                <a:gd name="T35" fmla="*/ 704 h 930"/>
                <a:gd name="T36" fmla="*/ 2505 w 3200"/>
                <a:gd name="T37" fmla="*/ 624 h 930"/>
                <a:gd name="T38" fmla="*/ 911 w 3200"/>
                <a:gd name="T39" fmla="*/ 624 h 930"/>
                <a:gd name="T40" fmla="*/ 605 w 3200"/>
                <a:gd name="T41" fmla="*/ 624 h 930"/>
                <a:gd name="T42" fmla="*/ 525 w 3200"/>
                <a:gd name="T43" fmla="*/ 704 h 930"/>
                <a:gd name="T44" fmla="*/ 525 w 3200"/>
                <a:gd name="T45" fmla="*/ 788 h 930"/>
                <a:gd name="T46" fmla="*/ 605 w 3200"/>
                <a:gd name="T47" fmla="*/ 868 h 930"/>
                <a:gd name="T48" fmla="*/ 361 w 3200"/>
                <a:gd name="T49" fmla="*/ 868 h 930"/>
                <a:gd name="T50" fmla="*/ 361 w 3200"/>
                <a:gd name="T51" fmla="*/ 570 h 930"/>
                <a:gd name="T52" fmla="*/ 561 w 3200"/>
                <a:gd name="T53" fmla="*/ 342 h 930"/>
                <a:gd name="T54" fmla="*/ 331 w 3200"/>
                <a:gd name="T55" fmla="*/ 112 h 930"/>
                <a:gd name="T56" fmla="*/ 101 w 3200"/>
                <a:gd name="T57" fmla="*/ 342 h 930"/>
                <a:gd name="T58" fmla="*/ 313 w 3200"/>
                <a:gd name="T59" fmla="*/ 571 h 930"/>
                <a:gd name="T60" fmla="*/ 313 w 3200"/>
                <a:gd name="T61" fmla="*/ 868 h 930"/>
                <a:gd name="T62" fmla="*/ 223 w 3200"/>
                <a:gd name="T63" fmla="*/ 868 h 930"/>
                <a:gd name="T64" fmla="*/ 269 w 3200"/>
                <a:gd name="T65" fmla="*/ 796 h 930"/>
                <a:gd name="T66" fmla="*/ 269 w 3200"/>
                <a:gd name="T67" fmla="*/ 728 h 930"/>
                <a:gd name="T68" fmla="*/ 189 w 3200"/>
                <a:gd name="T69" fmla="*/ 648 h 930"/>
                <a:gd name="T70" fmla="*/ 0 w 3200"/>
                <a:gd name="T71" fmla="*/ 648 h 930"/>
                <a:gd name="T72" fmla="*/ 0 w 3200"/>
                <a:gd name="T73" fmla="*/ 930 h 930"/>
                <a:gd name="T74" fmla="*/ 3200 w 3200"/>
                <a:gd name="T75" fmla="*/ 930 h 930"/>
                <a:gd name="T76" fmla="*/ 3200 w 3200"/>
                <a:gd name="T77" fmla="*/ 0 h 930"/>
                <a:gd name="T78" fmla="*/ 3187 w 3200"/>
                <a:gd name="T79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00" h="930">
                  <a:moveTo>
                    <a:pt x="3187" y="0"/>
                  </a:moveTo>
                  <a:cubicBezTo>
                    <a:pt x="3060" y="0"/>
                    <a:pt x="2957" y="136"/>
                    <a:pt x="2957" y="304"/>
                  </a:cubicBezTo>
                  <a:cubicBezTo>
                    <a:pt x="2957" y="455"/>
                    <a:pt x="3041" y="581"/>
                    <a:pt x="3151" y="604"/>
                  </a:cubicBezTo>
                  <a:cubicBezTo>
                    <a:pt x="3151" y="636"/>
                    <a:pt x="3151" y="636"/>
                    <a:pt x="3151" y="636"/>
                  </a:cubicBezTo>
                  <a:cubicBezTo>
                    <a:pt x="2945" y="636"/>
                    <a:pt x="2945" y="636"/>
                    <a:pt x="2945" y="636"/>
                  </a:cubicBezTo>
                  <a:cubicBezTo>
                    <a:pt x="2901" y="636"/>
                    <a:pt x="2865" y="671"/>
                    <a:pt x="2865" y="716"/>
                  </a:cubicBezTo>
                  <a:cubicBezTo>
                    <a:pt x="2865" y="784"/>
                    <a:pt x="2865" y="784"/>
                    <a:pt x="2865" y="784"/>
                  </a:cubicBezTo>
                  <a:cubicBezTo>
                    <a:pt x="2865" y="828"/>
                    <a:pt x="2901" y="864"/>
                    <a:pt x="2945" y="864"/>
                  </a:cubicBezTo>
                  <a:cubicBezTo>
                    <a:pt x="2674" y="868"/>
                    <a:pt x="2674" y="868"/>
                    <a:pt x="2674" y="868"/>
                  </a:cubicBezTo>
                  <a:cubicBezTo>
                    <a:pt x="2674" y="581"/>
                    <a:pt x="2674" y="581"/>
                    <a:pt x="2674" y="581"/>
                  </a:cubicBezTo>
                  <a:cubicBezTo>
                    <a:pt x="2786" y="566"/>
                    <a:pt x="2873" y="470"/>
                    <a:pt x="2873" y="354"/>
                  </a:cubicBezTo>
                  <a:cubicBezTo>
                    <a:pt x="2873" y="226"/>
                    <a:pt x="2770" y="124"/>
                    <a:pt x="2643" y="124"/>
                  </a:cubicBezTo>
                  <a:cubicBezTo>
                    <a:pt x="2516" y="124"/>
                    <a:pt x="2413" y="226"/>
                    <a:pt x="2413" y="354"/>
                  </a:cubicBezTo>
                  <a:cubicBezTo>
                    <a:pt x="2413" y="470"/>
                    <a:pt x="2499" y="566"/>
                    <a:pt x="2611" y="581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505" y="868"/>
                    <a:pt x="2505" y="868"/>
                    <a:pt x="2505" y="868"/>
                  </a:cubicBezTo>
                  <a:cubicBezTo>
                    <a:pt x="2549" y="868"/>
                    <a:pt x="2585" y="832"/>
                    <a:pt x="2585" y="788"/>
                  </a:cubicBezTo>
                  <a:cubicBezTo>
                    <a:pt x="2585" y="704"/>
                    <a:pt x="2585" y="704"/>
                    <a:pt x="2585" y="704"/>
                  </a:cubicBezTo>
                  <a:cubicBezTo>
                    <a:pt x="2585" y="659"/>
                    <a:pt x="2549" y="624"/>
                    <a:pt x="2505" y="624"/>
                  </a:cubicBezTo>
                  <a:cubicBezTo>
                    <a:pt x="911" y="624"/>
                    <a:pt x="911" y="624"/>
                    <a:pt x="911" y="624"/>
                  </a:cubicBezTo>
                  <a:cubicBezTo>
                    <a:pt x="605" y="624"/>
                    <a:pt x="605" y="624"/>
                    <a:pt x="605" y="624"/>
                  </a:cubicBezTo>
                  <a:cubicBezTo>
                    <a:pt x="561" y="624"/>
                    <a:pt x="525" y="659"/>
                    <a:pt x="525" y="704"/>
                  </a:cubicBezTo>
                  <a:cubicBezTo>
                    <a:pt x="525" y="788"/>
                    <a:pt x="525" y="788"/>
                    <a:pt x="525" y="788"/>
                  </a:cubicBezTo>
                  <a:cubicBezTo>
                    <a:pt x="525" y="832"/>
                    <a:pt x="561" y="868"/>
                    <a:pt x="605" y="868"/>
                  </a:cubicBezTo>
                  <a:cubicBezTo>
                    <a:pt x="361" y="868"/>
                    <a:pt x="361" y="868"/>
                    <a:pt x="361" y="868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474" y="555"/>
                    <a:pt x="561" y="458"/>
                    <a:pt x="561" y="342"/>
                  </a:cubicBezTo>
                  <a:cubicBezTo>
                    <a:pt x="561" y="214"/>
                    <a:pt x="458" y="112"/>
                    <a:pt x="331" y="112"/>
                  </a:cubicBezTo>
                  <a:cubicBezTo>
                    <a:pt x="204" y="112"/>
                    <a:pt x="101" y="214"/>
                    <a:pt x="101" y="342"/>
                  </a:cubicBezTo>
                  <a:cubicBezTo>
                    <a:pt x="101" y="462"/>
                    <a:pt x="194" y="562"/>
                    <a:pt x="313" y="571"/>
                  </a:cubicBezTo>
                  <a:cubicBezTo>
                    <a:pt x="313" y="868"/>
                    <a:pt x="313" y="868"/>
                    <a:pt x="313" y="868"/>
                  </a:cubicBezTo>
                  <a:cubicBezTo>
                    <a:pt x="223" y="868"/>
                    <a:pt x="223" y="868"/>
                    <a:pt x="223" y="868"/>
                  </a:cubicBezTo>
                  <a:cubicBezTo>
                    <a:pt x="250" y="855"/>
                    <a:pt x="269" y="827"/>
                    <a:pt x="269" y="796"/>
                  </a:cubicBezTo>
                  <a:cubicBezTo>
                    <a:pt x="269" y="728"/>
                    <a:pt x="269" y="728"/>
                    <a:pt x="269" y="728"/>
                  </a:cubicBezTo>
                  <a:cubicBezTo>
                    <a:pt x="269" y="683"/>
                    <a:pt x="233" y="648"/>
                    <a:pt x="189" y="648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930"/>
                    <a:pt x="0" y="930"/>
                    <a:pt x="0" y="930"/>
                  </a:cubicBezTo>
                  <a:cubicBezTo>
                    <a:pt x="3200" y="930"/>
                    <a:pt x="3200" y="930"/>
                    <a:pt x="3200" y="930"/>
                  </a:cubicBezTo>
                  <a:cubicBezTo>
                    <a:pt x="3200" y="0"/>
                    <a:pt x="3200" y="0"/>
                    <a:pt x="3200" y="0"/>
                  </a:cubicBezTo>
                  <a:cubicBezTo>
                    <a:pt x="3196" y="0"/>
                    <a:pt x="3191" y="0"/>
                    <a:pt x="3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96" y="3423412"/>
            <a:ext cx="6952501" cy="2396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88640"/>
            <a:ext cx="1527724" cy="958690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635" y="1578623"/>
            <a:ext cx="918124" cy="576149"/>
          </a:xfrm>
          <a:prstGeom prst="rect">
            <a:avLst/>
          </a:pr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234" y="203197"/>
            <a:ext cx="918124" cy="576149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411077" y="779346"/>
            <a:ext cx="9217024" cy="50801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1610019" y="980211"/>
            <a:ext cx="8819796" cy="46179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7"/>
          <p:cNvSpPr txBox="1"/>
          <p:nvPr/>
        </p:nvSpPr>
        <p:spPr>
          <a:xfrm>
            <a:off x="2505710" y="1228090"/>
            <a:ext cx="6949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950" y="4035910"/>
            <a:ext cx="6952501" cy="239625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71" y="4964901"/>
            <a:ext cx="5911427" cy="1860129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655185" y="2001520"/>
            <a:ext cx="2127057" cy="58477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07839E-DBB7-7885-7526-DA48EE42E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319" y="2801811"/>
            <a:ext cx="6212362" cy="1444877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634C8612-0680-7547-BF37-E0E2050FFC5B}"/>
              </a:ext>
            </a:extLst>
          </p:cNvPr>
          <p:cNvSpPr txBox="1"/>
          <p:nvPr/>
        </p:nvSpPr>
        <p:spPr>
          <a:xfrm>
            <a:off x="2515235" y="4247515"/>
            <a:ext cx="6949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(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bldLvl="0" animBg="1"/>
      <p:bldP spid="21" grpId="0"/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BDD31-C02D-845C-EF09-8AE5EB036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/>
          <a:stretch/>
        </p:blipFill>
        <p:spPr>
          <a:xfrm>
            <a:off x="18288" y="1673"/>
            <a:ext cx="12192000" cy="685465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513AA61-3167-BC4F-F62E-DD85639A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154" y="1299109"/>
            <a:ext cx="6774473" cy="4259780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77C57460-CF40-AAAF-DD6B-A0388244E0E0}"/>
              </a:ext>
            </a:extLst>
          </p:cNvPr>
          <p:cNvSpPr/>
          <p:nvPr/>
        </p:nvSpPr>
        <p:spPr>
          <a:xfrm>
            <a:off x="6660465" y="1142999"/>
            <a:ext cx="5531535" cy="5675396"/>
          </a:xfrm>
          <a:custGeom>
            <a:avLst/>
            <a:gdLst/>
            <a:ahLst/>
            <a:cxnLst/>
            <a:rect l="l" t="t" r="r" b="b"/>
            <a:pathLst>
              <a:path w="4050792" h="5486400">
                <a:moveTo>
                  <a:pt x="0" y="0"/>
                </a:moveTo>
                <a:lnTo>
                  <a:pt x="4050792" y="0"/>
                </a:lnTo>
                <a:lnTo>
                  <a:pt x="4050792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E7F25-A7B3-BD2E-DED5-E9F8336C9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320" y="2487086"/>
            <a:ext cx="4986960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4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83C6E217-B9BB-8C44-9C25-A492DBFA6A97}"/>
              </a:ext>
            </a:extLst>
          </p:cNvPr>
          <p:cNvGrpSpPr/>
          <p:nvPr/>
        </p:nvGrpSpPr>
        <p:grpSpPr>
          <a:xfrm>
            <a:off x="5202755" y="894735"/>
            <a:ext cx="6376217" cy="5485055"/>
            <a:chOff x="0" y="-47625"/>
            <a:chExt cx="2518999" cy="2256717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FCB5AB9-196C-29DC-36E2-CB129992B0D1}"/>
                </a:ext>
              </a:extLst>
            </p:cNvPr>
            <p:cNvSpPr/>
            <p:nvPr/>
          </p:nvSpPr>
          <p:spPr>
            <a:xfrm>
              <a:off x="117532" y="184361"/>
              <a:ext cx="2401467" cy="2024731"/>
            </a:xfrm>
            <a:custGeom>
              <a:avLst/>
              <a:gdLst/>
              <a:ahLst/>
              <a:cxnLst/>
              <a:rect l="l" t="t" r="r" b="b"/>
              <a:pathLst>
                <a:path w="1481163" h="1642556">
                  <a:moveTo>
                    <a:pt x="70208" y="0"/>
                  </a:moveTo>
                  <a:lnTo>
                    <a:pt x="1410955" y="0"/>
                  </a:lnTo>
                  <a:cubicBezTo>
                    <a:pt x="1429575" y="0"/>
                    <a:pt x="1447433" y="7397"/>
                    <a:pt x="1460600" y="20564"/>
                  </a:cubicBezTo>
                  <a:cubicBezTo>
                    <a:pt x="1473766" y="33730"/>
                    <a:pt x="1481163" y="51588"/>
                    <a:pt x="1481163" y="70208"/>
                  </a:cubicBezTo>
                  <a:lnTo>
                    <a:pt x="1481163" y="1572347"/>
                  </a:lnTo>
                  <a:cubicBezTo>
                    <a:pt x="1481163" y="1590968"/>
                    <a:pt x="1473766" y="1608825"/>
                    <a:pt x="1460600" y="1621992"/>
                  </a:cubicBezTo>
                  <a:cubicBezTo>
                    <a:pt x="1447433" y="1635159"/>
                    <a:pt x="1429575" y="1642556"/>
                    <a:pt x="1410955" y="1642556"/>
                  </a:cubicBezTo>
                  <a:lnTo>
                    <a:pt x="70208" y="1642556"/>
                  </a:lnTo>
                  <a:cubicBezTo>
                    <a:pt x="31433" y="1642556"/>
                    <a:pt x="0" y="1611122"/>
                    <a:pt x="0" y="1572347"/>
                  </a:cubicBezTo>
                  <a:lnTo>
                    <a:pt x="0" y="70208"/>
                  </a:lnTo>
                  <a:cubicBezTo>
                    <a:pt x="0" y="51588"/>
                    <a:pt x="7397" y="33730"/>
                    <a:pt x="20564" y="20564"/>
                  </a:cubicBezTo>
                  <a:cubicBezTo>
                    <a:pt x="33730" y="7397"/>
                    <a:pt x="51588" y="0"/>
                    <a:pt x="70208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B6BEE517-DB2A-3510-D041-3F34C9232E1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852055" y="5498261"/>
            <a:ext cx="12588361" cy="2655000"/>
          </a:xfrm>
          <a:custGeom>
            <a:avLst/>
            <a:gdLst/>
            <a:ahLst/>
            <a:cxnLst/>
            <a:rect l="l" t="t" r="r" b="b"/>
            <a:pathLst>
              <a:path w="18882542" h="3982500">
                <a:moveTo>
                  <a:pt x="0" y="0"/>
                </a:moveTo>
                <a:lnTo>
                  <a:pt x="18882542" y="0"/>
                </a:lnTo>
                <a:lnTo>
                  <a:pt x="18882542" y="3982500"/>
                </a:lnTo>
                <a:lnTo>
                  <a:pt x="0" y="398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59604" y="4161018"/>
            <a:ext cx="3888557" cy="2743200"/>
          </a:xfrm>
          <a:custGeom>
            <a:avLst/>
            <a:gdLst/>
            <a:ahLst/>
            <a:cxnLst/>
            <a:rect l="l" t="t" r="r" b="b"/>
            <a:pathLst>
              <a:path w="5832835" h="4114800">
                <a:moveTo>
                  <a:pt x="0" y="0"/>
                </a:moveTo>
                <a:lnTo>
                  <a:pt x="5832835" y="0"/>
                </a:lnTo>
                <a:lnTo>
                  <a:pt x="5832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716675" y="1168610"/>
            <a:ext cx="1085335" cy="1101355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1401" y="2045380"/>
            <a:ext cx="1085335" cy="1101355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379257" y="4843457"/>
            <a:ext cx="1126943" cy="862623"/>
          </a:xfrm>
          <a:custGeom>
            <a:avLst/>
            <a:gdLst/>
            <a:ahLst/>
            <a:cxnLst/>
            <a:rect l="l" t="t" r="r" b="b"/>
            <a:pathLst>
              <a:path w="1690414" h="1293935">
                <a:moveTo>
                  <a:pt x="0" y="0"/>
                </a:moveTo>
                <a:lnTo>
                  <a:pt x="1690414" y="0"/>
                </a:lnTo>
                <a:lnTo>
                  <a:pt x="1690414" y="1293935"/>
                </a:lnTo>
                <a:lnTo>
                  <a:pt x="0" y="1293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343815" y="-262803"/>
            <a:ext cx="4876800" cy="1982091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41469" y="-18196"/>
            <a:ext cx="4876800" cy="1982091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76A8F47-5F82-05BE-46D6-E383D1BB6A9E}"/>
              </a:ext>
            </a:extLst>
          </p:cNvPr>
          <p:cNvSpPr/>
          <p:nvPr/>
        </p:nvSpPr>
        <p:spPr>
          <a:xfrm>
            <a:off x="2662253" y="2822909"/>
            <a:ext cx="2827901" cy="3845768"/>
          </a:xfrm>
          <a:custGeom>
            <a:avLst/>
            <a:gdLst/>
            <a:ahLst/>
            <a:cxnLst/>
            <a:rect l="l" t="t" r="r" b="b"/>
            <a:pathLst>
              <a:path w="1850786" h="2814883">
                <a:moveTo>
                  <a:pt x="0" y="0"/>
                </a:moveTo>
                <a:lnTo>
                  <a:pt x="1850786" y="0"/>
                </a:lnTo>
                <a:lnTo>
                  <a:pt x="1850786" y="2814883"/>
                </a:lnTo>
                <a:lnTo>
                  <a:pt x="0" y="28148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29784-C1F5-72DC-A051-6C8A2BB33061}"/>
              </a:ext>
            </a:extLst>
          </p:cNvPr>
          <p:cNvSpPr txBox="1"/>
          <p:nvPr/>
        </p:nvSpPr>
        <p:spPr>
          <a:xfrm>
            <a:off x="5928852" y="2566219"/>
            <a:ext cx="52307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6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6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E60E1-F1FC-86CD-F0AA-D51B74F26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49" y="2760891"/>
            <a:ext cx="3967200" cy="342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E3A93E-24CF-D58A-928E-DB9586686914}"/>
              </a:ext>
            </a:extLst>
          </p:cNvPr>
          <p:cNvGrpSpPr/>
          <p:nvPr/>
        </p:nvGrpSpPr>
        <p:grpSpPr>
          <a:xfrm>
            <a:off x="3971925" y="152400"/>
            <a:ext cx="8096251" cy="3752850"/>
            <a:chOff x="2" y="0"/>
            <a:chExt cx="4446113" cy="1332000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8095F5-B0E9-9EFE-34D7-064EEE851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4" t="6535" r="6296" b="67098"/>
            <a:stretch/>
          </p:blipFill>
          <p:spPr>
            <a:xfrm>
              <a:off x="2" y="0"/>
              <a:ext cx="4446113" cy="1332000"/>
            </a:xfrm>
            <a:prstGeom prst="rect">
              <a:avLst/>
            </a:prstGeom>
            <a:effectLst>
              <a:innerShdw blurRad="114300">
                <a:schemeClr val="bg1">
                  <a:lumMod val="65000"/>
                </a:schemeClr>
              </a:inn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1D69AA-84B0-79FD-3ABC-5D399250C5D3}"/>
                </a:ext>
              </a:extLst>
            </p:cNvPr>
            <p:cNvSpPr txBox="1"/>
            <p:nvPr/>
          </p:nvSpPr>
          <p:spPr>
            <a:xfrm>
              <a:off x="282461" y="414731"/>
              <a:ext cx="4032886" cy="748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u="sng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nl-NL" sz="3600" b="1" u="sng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ách chơi: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nl-NL" sz="36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Bạn thứ nhất nêu từ chỉ sự vật, bạn thứ hai nêu từ chỉ đặc điểm hoặc hoạt động phù hợp.</a:t>
              </a:r>
              <a:endParaRPr lang="en-US" sz="36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C9A82F-D8B0-CEC4-3ADB-F5D108C2B070}"/>
              </a:ext>
            </a:extLst>
          </p:cNvPr>
          <p:cNvGrpSpPr/>
          <p:nvPr/>
        </p:nvGrpSpPr>
        <p:grpSpPr>
          <a:xfrm>
            <a:off x="596649" y="-364035"/>
            <a:ext cx="11166726" cy="1726110"/>
            <a:chOff x="-103575" y="184979"/>
            <a:chExt cx="11166726" cy="1726110"/>
          </a:xfrm>
        </p:grpSpPr>
        <p:sp>
          <p:nvSpPr>
            <p:cNvPr id="3" name="Rectangle: Rounded Corners 30">
              <a:extLst>
                <a:ext uri="{FF2B5EF4-FFF2-40B4-BE49-F238E27FC236}">
                  <a16:creationId xmlns:a16="http://schemas.microsoft.com/office/drawing/2014/main" id="{599A1ECB-41D9-FBFE-9A73-242585C6ECF7}"/>
                </a:ext>
              </a:extLst>
            </p:cNvPr>
            <p:cNvSpPr/>
            <p:nvPr/>
          </p:nvSpPr>
          <p:spPr>
            <a:xfrm>
              <a:off x="432383" y="1097352"/>
              <a:ext cx="10630768" cy="813737"/>
            </a:xfrm>
            <a:custGeom>
              <a:avLst/>
              <a:gdLst>
                <a:gd name="connsiteX0" fmla="*/ 0 w 10630768"/>
                <a:gd name="connsiteY0" fmla="*/ 183863 h 813737"/>
                <a:gd name="connsiteX1" fmla="*/ 993940 w 10630768"/>
                <a:gd name="connsiteY1" fmla="*/ 0 h 813737"/>
                <a:gd name="connsiteX2" fmla="*/ 2142209 w 10630768"/>
                <a:gd name="connsiteY2" fmla="*/ 0 h 813737"/>
                <a:gd name="connsiteX3" fmla="*/ 3204049 w 10630768"/>
                <a:gd name="connsiteY3" fmla="*/ 0 h 813737"/>
                <a:gd name="connsiteX4" fmla="*/ 4179462 w 10630768"/>
                <a:gd name="connsiteY4" fmla="*/ 0 h 813737"/>
                <a:gd name="connsiteX5" fmla="*/ 5241302 w 10630768"/>
                <a:gd name="connsiteY5" fmla="*/ 0 h 813737"/>
                <a:gd name="connsiteX6" fmla="*/ 6476000 w 10630768"/>
                <a:gd name="connsiteY6" fmla="*/ 0 h 813737"/>
                <a:gd name="connsiteX7" fmla="*/ 7451411 w 10630768"/>
                <a:gd name="connsiteY7" fmla="*/ 0 h 813737"/>
                <a:gd name="connsiteX8" fmla="*/ 8426822 w 10630768"/>
                <a:gd name="connsiteY8" fmla="*/ 0 h 813737"/>
                <a:gd name="connsiteX9" fmla="*/ 9636827 w 10630768"/>
                <a:gd name="connsiteY9" fmla="*/ 0 h 813737"/>
                <a:gd name="connsiteX10" fmla="*/ 10630768 w 10630768"/>
                <a:gd name="connsiteY10" fmla="*/ 183863 h 813737"/>
                <a:gd name="connsiteX11" fmla="*/ 10630768 w 10630768"/>
                <a:gd name="connsiteY11" fmla="*/ 393488 h 813737"/>
                <a:gd name="connsiteX12" fmla="*/ 10630768 w 10630768"/>
                <a:gd name="connsiteY12" fmla="*/ 629873 h 813737"/>
                <a:gd name="connsiteX13" fmla="*/ 9636827 w 10630768"/>
                <a:gd name="connsiteY13" fmla="*/ 813737 h 813737"/>
                <a:gd name="connsiteX14" fmla="*/ 8661416 w 10630768"/>
                <a:gd name="connsiteY14" fmla="*/ 813737 h 813737"/>
                <a:gd name="connsiteX15" fmla="*/ 8192231 w 10630768"/>
                <a:gd name="connsiteY15" fmla="*/ 813737 h 813737"/>
                <a:gd name="connsiteX16" fmla="*/ 7723045 w 10630768"/>
                <a:gd name="connsiteY16" fmla="*/ 813737 h 813737"/>
                <a:gd name="connsiteX17" fmla="*/ 7253860 w 10630768"/>
                <a:gd name="connsiteY17" fmla="*/ 813737 h 813737"/>
                <a:gd name="connsiteX18" fmla="*/ 6648858 w 10630768"/>
                <a:gd name="connsiteY18" fmla="*/ 813737 h 813737"/>
                <a:gd name="connsiteX19" fmla="*/ 6019162 w 10630768"/>
                <a:gd name="connsiteY19" fmla="*/ 813737 h 813737"/>
                <a:gd name="connsiteX20" fmla="*/ 5578127 w 10630768"/>
                <a:gd name="connsiteY20" fmla="*/ 813737 h 813737"/>
                <a:gd name="connsiteX21" fmla="*/ 5108942 w 10630768"/>
                <a:gd name="connsiteY21" fmla="*/ 813737 h 813737"/>
                <a:gd name="connsiteX22" fmla="*/ 4611605 w 10630768"/>
                <a:gd name="connsiteY22" fmla="*/ 813737 h 813737"/>
                <a:gd name="connsiteX23" fmla="*/ 3549765 w 10630768"/>
                <a:gd name="connsiteY23" fmla="*/ 813737 h 813737"/>
                <a:gd name="connsiteX24" fmla="*/ 2142209 w 10630768"/>
                <a:gd name="connsiteY24" fmla="*/ 813737 h 813737"/>
                <a:gd name="connsiteX25" fmla="*/ 993940 w 10630768"/>
                <a:gd name="connsiteY25" fmla="*/ 813737 h 813737"/>
                <a:gd name="connsiteX26" fmla="*/ 0 w 10630768"/>
                <a:gd name="connsiteY26" fmla="*/ 629873 h 813737"/>
                <a:gd name="connsiteX27" fmla="*/ 0 w 10630768"/>
                <a:gd name="connsiteY27" fmla="*/ 411328 h 813737"/>
                <a:gd name="connsiteX28" fmla="*/ 0 w 10630768"/>
                <a:gd name="connsiteY28" fmla="*/ 183863 h 813737"/>
                <a:gd name="connsiteX0" fmla="*/ 0 w 10630768"/>
                <a:gd name="connsiteY0" fmla="*/ 183863 h 813737"/>
                <a:gd name="connsiteX1" fmla="*/ 993940 w 10630768"/>
                <a:gd name="connsiteY1" fmla="*/ 0 h 813737"/>
                <a:gd name="connsiteX2" fmla="*/ 2055780 w 10630768"/>
                <a:gd name="connsiteY2" fmla="*/ 0 h 813737"/>
                <a:gd name="connsiteX3" fmla="*/ 3204049 w 10630768"/>
                <a:gd name="connsiteY3" fmla="*/ 0 h 813737"/>
                <a:gd name="connsiteX4" fmla="*/ 4179462 w 10630768"/>
                <a:gd name="connsiteY4" fmla="*/ 0 h 813737"/>
                <a:gd name="connsiteX5" fmla="*/ 5500589 w 10630768"/>
                <a:gd name="connsiteY5" fmla="*/ 0 h 813737"/>
                <a:gd name="connsiteX6" fmla="*/ 6476000 w 10630768"/>
                <a:gd name="connsiteY6" fmla="*/ 0 h 813737"/>
                <a:gd name="connsiteX7" fmla="*/ 7710698 w 10630768"/>
                <a:gd name="connsiteY7" fmla="*/ 0 h 813737"/>
                <a:gd name="connsiteX8" fmla="*/ 9636827 w 10630768"/>
                <a:gd name="connsiteY8" fmla="*/ 0 h 813737"/>
                <a:gd name="connsiteX9" fmla="*/ 10630768 w 10630768"/>
                <a:gd name="connsiteY9" fmla="*/ 183863 h 813737"/>
                <a:gd name="connsiteX10" fmla="*/ 10630768 w 10630768"/>
                <a:gd name="connsiteY10" fmla="*/ 406868 h 813737"/>
                <a:gd name="connsiteX11" fmla="*/ 10630768 w 10630768"/>
                <a:gd name="connsiteY11" fmla="*/ 629873 h 813737"/>
                <a:gd name="connsiteX12" fmla="*/ 9636827 w 10630768"/>
                <a:gd name="connsiteY12" fmla="*/ 813737 h 813737"/>
                <a:gd name="connsiteX13" fmla="*/ 8315700 w 10630768"/>
                <a:gd name="connsiteY13" fmla="*/ 813737 h 813737"/>
                <a:gd name="connsiteX14" fmla="*/ 7730083 w 10630768"/>
                <a:gd name="connsiteY14" fmla="*/ 813737 h 813737"/>
                <a:gd name="connsiteX15" fmla="*/ 7167431 w 10630768"/>
                <a:gd name="connsiteY15" fmla="*/ 813737 h 813737"/>
                <a:gd name="connsiteX16" fmla="*/ 6019162 w 10630768"/>
                <a:gd name="connsiteY16" fmla="*/ 813737 h 813737"/>
                <a:gd name="connsiteX17" fmla="*/ 4957320 w 10630768"/>
                <a:gd name="connsiteY17" fmla="*/ 813737 h 813737"/>
                <a:gd name="connsiteX18" fmla="*/ 3809051 w 10630768"/>
                <a:gd name="connsiteY18" fmla="*/ 813737 h 813737"/>
                <a:gd name="connsiteX19" fmla="*/ 2487925 w 10630768"/>
                <a:gd name="connsiteY19" fmla="*/ 813737 h 813737"/>
                <a:gd name="connsiteX20" fmla="*/ 1989930 w 10630768"/>
                <a:gd name="connsiteY20" fmla="*/ 813737 h 813737"/>
                <a:gd name="connsiteX21" fmla="*/ 1491935 w 10630768"/>
                <a:gd name="connsiteY21" fmla="*/ 813737 h 813737"/>
                <a:gd name="connsiteX22" fmla="*/ 993940 w 10630768"/>
                <a:gd name="connsiteY22" fmla="*/ 813737 h 813737"/>
                <a:gd name="connsiteX23" fmla="*/ 0 w 10630768"/>
                <a:gd name="connsiteY23" fmla="*/ 629873 h 813737"/>
                <a:gd name="connsiteX24" fmla="*/ 0 w 10630768"/>
                <a:gd name="connsiteY24" fmla="*/ 397948 h 813737"/>
                <a:gd name="connsiteX25" fmla="*/ 0 w 10630768"/>
                <a:gd name="connsiteY25" fmla="*/ 183863 h 813737"/>
                <a:gd name="connsiteX0" fmla="*/ 0 w 10630768"/>
                <a:gd name="connsiteY0" fmla="*/ 183863 h 813737"/>
                <a:gd name="connsiteX1" fmla="*/ 993940 w 10630768"/>
                <a:gd name="connsiteY1" fmla="*/ 0 h 813737"/>
                <a:gd name="connsiteX2" fmla="*/ 2142209 w 10630768"/>
                <a:gd name="connsiteY2" fmla="*/ 0 h 813737"/>
                <a:gd name="connsiteX3" fmla="*/ 2694366 w 10630768"/>
                <a:gd name="connsiteY3" fmla="*/ 0 h 813737"/>
                <a:gd name="connsiteX4" fmla="*/ 3204049 w 10630768"/>
                <a:gd name="connsiteY4" fmla="*/ 0 h 813737"/>
                <a:gd name="connsiteX5" fmla="*/ 4179462 w 10630768"/>
                <a:gd name="connsiteY5" fmla="*/ 0 h 813737"/>
                <a:gd name="connsiteX6" fmla="*/ 5241302 w 10630768"/>
                <a:gd name="connsiteY6" fmla="*/ 0 h 813737"/>
                <a:gd name="connsiteX7" fmla="*/ 6476000 w 10630768"/>
                <a:gd name="connsiteY7" fmla="*/ 0 h 813737"/>
                <a:gd name="connsiteX8" fmla="*/ 6944197 w 10630768"/>
                <a:gd name="connsiteY8" fmla="*/ 0 h 813737"/>
                <a:gd name="connsiteX9" fmla="*/ 7451411 w 10630768"/>
                <a:gd name="connsiteY9" fmla="*/ 0 h 813737"/>
                <a:gd name="connsiteX10" fmla="*/ 8426822 w 10630768"/>
                <a:gd name="connsiteY10" fmla="*/ 0 h 813737"/>
                <a:gd name="connsiteX11" fmla="*/ 9636827 w 10630768"/>
                <a:gd name="connsiteY11" fmla="*/ 0 h 813737"/>
                <a:gd name="connsiteX12" fmla="*/ 10630768 w 10630768"/>
                <a:gd name="connsiteY12" fmla="*/ 183863 h 813737"/>
                <a:gd name="connsiteX13" fmla="*/ 10630768 w 10630768"/>
                <a:gd name="connsiteY13" fmla="*/ 393488 h 813737"/>
                <a:gd name="connsiteX14" fmla="*/ 10630768 w 10630768"/>
                <a:gd name="connsiteY14" fmla="*/ 629873 h 813737"/>
                <a:gd name="connsiteX15" fmla="*/ 9636827 w 10630768"/>
                <a:gd name="connsiteY15" fmla="*/ 813737 h 813737"/>
                <a:gd name="connsiteX16" fmla="*/ 8661416 w 10630768"/>
                <a:gd name="connsiteY16" fmla="*/ 813737 h 813737"/>
                <a:gd name="connsiteX17" fmla="*/ 8206306 w 10630768"/>
                <a:gd name="connsiteY17" fmla="*/ 813737 h 813737"/>
                <a:gd name="connsiteX18" fmla="*/ 7779348 w 10630768"/>
                <a:gd name="connsiteY18" fmla="*/ 813737 h 813737"/>
                <a:gd name="connsiteX19" fmla="*/ 7253860 w 10630768"/>
                <a:gd name="connsiteY19" fmla="*/ 813737 h 813737"/>
                <a:gd name="connsiteX20" fmla="*/ 6624164 w 10630768"/>
                <a:gd name="connsiteY20" fmla="*/ 813737 h 813737"/>
                <a:gd name="connsiteX21" fmla="*/ 6019162 w 10630768"/>
                <a:gd name="connsiteY21" fmla="*/ 813737 h 813737"/>
                <a:gd name="connsiteX22" fmla="*/ 5521825 w 10630768"/>
                <a:gd name="connsiteY22" fmla="*/ 813737 h 813737"/>
                <a:gd name="connsiteX23" fmla="*/ 5080791 w 10630768"/>
                <a:gd name="connsiteY23" fmla="*/ 813737 h 813737"/>
                <a:gd name="connsiteX24" fmla="*/ 4611605 w 10630768"/>
                <a:gd name="connsiteY24" fmla="*/ 813737 h 813737"/>
                <a:gd name="connsiteX25" fmla="*/ 3549765 w 10630768"/>
                <a:gd name="connsiteY25" fmla="*/ 813737 h 813737"/>
                <a:gd name="connsiteX26" fmla="*/ 2142209 w 10630768"/>
                <a:gd name="connsiteY26" fmla="*/ 813737 h 813737"/>
                <a:gd name="connsiteX27" fmla="*/ 993940 w 10630768"/>
                <a:gd name="connsiteY27" fmla="*/ 813737 h 813737"/>
                <a:gd name="connsiteX28" fmla="*/ 0 w 10630768"/>
                <a:gd name="connsiteY28" fmla="*/ 629873 h 813737"/>
                <a:gd name="connsiteX29" fmla="*/ 0 w 10630768"/>
                <a:gd name="connsiteY29" fmla="*/ 411328 h 813737"/>
                <a:gd name="connsiteX30" fmla="*/ 0 w 10630768"/>
                <a:gd name="connsiteY30" fmla="*/ 183863 h 81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630768" h="813737" fill="none" extrusionOk="0">
                  <a:moveTo>
                    <a:pt x="0" y="183863"/>
                  </a:moveTo>
                  <a:cubicBezTo>
                    <a:pt x="-55090" y="104959"/>
                    <a:pt x="447969" y="-20177"/>
                    <a:pt x="993940" y="0"/>
                  </a:cubicBezTo>
                  <a:cubicBezTo>
                    <a:pt x="1381376" y="-26274"/>
                    <a:pt x="1572469" y="-76424"/>
                    <a:pt x="2142209" y="0"/>
                  </a:cubicBezTo>
                  <a:cubicBezTo>
                    <a:pt x="2676785" y="-19129"/>
                    <a:pt x="2714306" y="-822"/>
                    <a:pt x="3204049" y="0"/>
                  </a:cubicBezTo>
                  <a:cubicBezTo>
                    <a:pt x="3707963" y="-31914"/>
                    <a:pt x="3769413" y="-2051"/>
                    <a:pt x="4179462" y="0"/>
                  </a:cubicBezTo>
                  <a:cubicBezTo>
                    <a:pt x="4455127" y="-4617"/>
                    <a:pt x="4874982" y="-58"/>
                    <a:pt x="5241302" y="0"/>
                  </a:cubicBezTo>
                  <a:cubicBezTo>
                    <a:pt x="5625252" y="51750"/>
                    <a:pt x="5917761" y="22242"/>
                    <a:pt x="6476000" y="0"/>
                  </a:cubicBezTo>
                  <a:cubicBezTo>
                    <a:pt x="6945928" y="-62290"/>
                    <a:pt x="7214025" y="-12932"/>
                    <a:pt x="7451411" y="0"/>
                  </a:cubicBezTo>
                  <a:cubicBezTo>
                    <a:pt x="7778229" y="-34628"/>
                    <a:pt x="8128727" y="-8325"/>
                    <a:pt x="8426822" y="0"/>
                  </a:cubicBezTo>
                  <a:cubicBezTo>
                    <a:pt x="8678524" y="-102870"/>
                    <a:pt x="9133828" y="-62115"/>
                    <a:pt x="9636827" y="0"/>
                  </a:cubicBezTo>
                  <a:cubicBezTo>
                    <a:pt x="10310536" y="-3115"/>
                    <a:pt x="10620488" y="98335"/>
                    <a:pt x="10630768" y="183863"/>
                  </a:cubicBezTo>
                  <a:cubicBezTo>
                    <a:pt x="10603357" y="286143"/>
                    <a:pt x="10615539" y="296181"/>
                    <a:pt x="10630768" y="393488"/>
                  </a:cubicBezTo>
                  <a:cubicBezTo>
                    <a:pt x="10621339" y="489505"/>
                    <a:pt x="10584404" y="539909"/>
                    <a:pt x="10630768" y="629873"/>
                  </a:cubicBezTo>
                  <a:cubicBezTo>
                    <a:pt x="10624345" y="694335"/>
                    <a:pt x="10155252" y="651521"/>
                    <a:pt x="9636827" y="813737"/>
                  </a:cubicBezTo>
                  <a:cubicBezTo>
                    <a:pt x="9403270" y="805909"/>
                    <a:pt x="9046409" y="870111"/>
                    <a:pt x="8661416" y="813737"/>
                  </a:cubicBezTo>
                  <a:cubicBezTo>
                    <a:pt x="8492873" y="775570"/>
                    <a:pt x="8322906" y="791711"/>
                    <a:pt x="8192231" y="813737"/>
                  </a:cubicBezTo>
                  <a:cubicBezTo>
                    <a:pt x="8038518" y="815036"/>
                    <a:pt x="7841170" y="798195"/>
                    <a:pt x="7723045" y="813737"/>
                  </a:cubicBezTo>
                  <a:cubicBezTo>
                    <a:pt x="7612141" y="836069"/>
                    <a:pt x="7406026" y="814193"/>
                    <a:pt x="7253860" y="813737"/>
                  </a:cubicBezTo>
                  <a:cubicBezTo>
                    <a:pt x="7049127" y="846930"/>
                    <a:pt x="6923181" y="798514"/>
                    <a:pt x="6648858" y="813737"/>
                  </a:cubicBezTo>
                  <a:cubicBezTo>
                    <a:pt x="6403349" y="810628"/>
                    <a:pt x="6284292" y="807681"/>
                    <a:pt x="6019162" y="813737"/>
                  </a:cubicBezTo>
                  <a:cubicBezTo>
                    <a:pt x="5844299" y="832682"/>
                    <a:pt x="5750185" y="806806"/>
                    <a:pt x="5578127" y="813737"/>
                  </a:cubicBezTo>
                  <a:cubicBezTo>
                    <a:pt x="5389313" y="837207"/>
                    <a:pt x="5210855" y="813648"/>
                    <a:pt x="5108942" y="813737"/>
                  </a:cubicBezTo>
                  <a:cubicBezTo>
                    <a:pt x="4973375" y="829459"/>
                    <a:pt x="4747855" y="798312"/>
                    <a:pt x="4611605" y="813737"/>
                  </a:cubicBezTo>
                  <a:cubicBezTo>
                    <a:pt x="4311547" y="865780"/>
                    <a:pt x="3920419" y="872118"/>
                    <a:pt x="3549765" y="813737"/>
                  </a:cubicBezTo>
                  <a:cubicBezTo>
                    <a:pt x="3133777" y="717804"/>
                    <a:pt x="2624288" y="862910"/>
                    <a:pt x="2142209" y="813737"/>
                  </a:cubicBezTo>
                  <a:cubicBezTo>
                    <a:pt x="1650517" y="807833"/>
                    <a:pt x="1516573" y="816110"/>
                    <a:pt x="993940" y="813737"/>
                  </a:cubicBezTo>
                  <a:cubicBezTo>
                    <a:pt x="406462" y="786620"/>
                    <a:pt x="57007" y="735927"/>
                    <a:pt x="0" y="629873"/>
                  </a:cubicBezTo>
                  <a:cubicBezTo>
                    <a:pt x="40740" y="562759"/>
                    <a:pt x="28593" y="469152"/>
                    <a:pt x="0" y="411328"/>
                  </a:cubicBezTo>
                  <a:cubicBezTo>
                    <a:pt x="-8568" y="349123"/>
                    <a:pt x="-25447" y="262093"/>
                    <a:pt x="0" y="183863"/>
                  </a:cubicBezTo>
                  <a:close/>
                </a:path>
                <a:path w="10630768" h="813737" stroke="0" extrusionOk="0">
                  <a:moveTo>
                    <a:pt x="0" y="183863"/>
                  </a:moveTo>
                  <a:cubicBezTo>
                    <a:pt x="-47730" y="-11352"/>
                    <a:pt x="555604" y="51614"/>
                    <a:pt x="993940" y="0"/>
                  </a:cubicBezTo>
                  <a:cubicBezTo>
                    <a:pt x="1415336" y="-14200"/>
                    <a:pt x="1801558" y="10836"/>
                    <a:pt x="2055780" y="0"/>
                  </a:cubicBezTo>
                  <a:cubicBezTo>
                    <a:pt x="2333524" y="-13442"/>
                    <a:pt x="2970230" y="-33775"/>
                    <a:pt x="3204049" y="0"/>
                  </a:cubicBezTo>
                  <a:cubicBezTo>
                    <a:pt x="3462200" y="-129859"/>
                    <a:pt x="3782462" y="-44445"/>
                    <a:pt x="4179462" y="0"/>
                  </a:cubicBezTo>
                  <a:cubicBezTo>
                    <a:pt x="4571259" y="-121863"/>
                    <a:pt x="5006987" y="29056"/>
                    <a:pt x="5500589" y="0"/>
                  </a:cubicBezTo>
                  <a:cubicBezTo>
                    <a:pt x="5978328" y="-2990"/>
                    <a:pt x="6135208" y="-6504"/>
                    <a:pt x="6476000" y="0"/>
                  </a:cubicBezTo>
                  <a:cubicBezTo>
                    <a:pt x="6771005" y="31091"/>
                    <a:pt x="7301599" y="-39879"/>
                    <a:pt x="7710698" y="0"/>
                  </a:cubicBezTo>
                  <a:cubicBezTo>
                    <a:pt x="7917904" y="-105"/>
                    <a:pt x="9152456" y="-67856"/>
                    <a:pt x="9636827" y="0"/>
                  </a:cubicBezTo>
                  <a:cubicBezTo>
                    <a:pt x="10125829" y="7383"/>
                    <a:pt x="10609371" y="88523"/>
                    <a:pt x="10630768" y="183863"/>
                  </a:cubicBezTo>
                  <a:cubicBezTo>
                    <a:pt x="10586283" y="241185"/>
                    <a:pt x="10630345" y="352453"/>
                    <a:pt x="10630768" y="406868"/>
                  </a:cubicBezTo>
                  <a:cubicBezTo>
                    <a:pt x="10662804" y="474361"/>
                    <a:pt x="10593044" y="578020"/>
                    <a:pt x="10630768" y="629873"/>
                  </a:cubicBezTo>
                  <a:cubicBezTo>
                    <a:pt x="10615703" y="795828"/>
                    <a:pt x="10177557" y="831485"/>
                    <a:pt x="9636827" y="813737"/>
                  </a:cubicBezTo>
                  <a:cubicBezTo>
                    <a:pt x="9241040" y="826527"/>
                    <a:pt x="8971678" y="774398"/>
                    <a:pt x="8315700" y="813737"/>
                  </a:cubicBezTo>
                  <a:cubicBezTo>
                    <a:pt x="8169875" y="801988"/>
                    <a:pt x="7951394" y="830157"/>
                    <a:pt x="7730083" y="813737"/>
                  </a:cubicBezTo>
                  <a:cubicBezTo>
                    <a:pt x="7508772" y="797317"/>
                    <a:pt x="7280789" y="807065"/>
                    <a:pt x="7167431" y="813737"/>
                  </a:cubicBezTo>
                  <a:cubicBezTo>
                    <a:pt x="6845925" y="828874"/>
                    <a:pt x="6309583" y="861724"/>
                    <a:pt x="6019162" y="813737"/>
                  </a:cubicBezTo>
                  <a:cubicBezTo>
                    <a:pt x="5681247" y="825386"/>
                    <a:pt x="5430031" y="903709"/>
                    <a:pt x="4957320" y="813737"/>
                  </a:cubicBezTo>
                  <a:cubicBezTo>
                    <a:pt x="4511216" y="866733"/>
                    <a:pt x="4041277" y="834301"/>
                    <a:pt x="3809051" y="813737"/>
                  </a:cubicBezTo>
                  <a:cubicBezTo>
                    <a:pt x="3486246" y="863063"/>
                    <a:pt x="2804971" y="812323"/>
                    <a:pt x="2487925" y="813737"/>
                  </a:cubicBezTo>
                  <a:cubicBezTo>
                    <a:pt x="2326128" y="807710"/>
                    <a:pt x="2179499" y="834593"/>
                    <a:pt x="1989930" y="813737"/>
                  </a:cubicBezTo>
                  <a:cubicBezTo>
                    <a:pt x="1815583" y="834590"/>
                    <a:pt x="1594611" y="812462"/>
                    <a:pt x="1491935" y="813737"/>
                  </a:cubicBezTo>
                  <a:cubicBezTo>
                    <a:pt x="1417815" y="822530"/>
                    <a:pt x="1219138" y="859119"/>
                    <a:pt x="993940" y="813737"/>
                  </a:cubicBezTo>
                  <a:cubicBezTo>
                    <a:pt x="499669" y="825802"/>
                    <a:pt x="75163" y="722292"/>
                    <a:pt x="0" y="629873"/>
                  </a:cubicBezTo>
                  <a:cubicBezTo>
                    <a:pt x="-8099" y="567649"/>
                    <a:pt x="14134" y="501764"/>
                    <a:pt x="0" y="397948"/>
                  </a:cubicBezTo>
                  <a:cubicBezTo>
                    <a:pt x="-51127" y="288832"/>
                    <a:pt x="36179" y="281490"/>
                    <a:pt x="0" y="183863"/>
                  </a:cubicBezTo>
                  <a:close/>
                </a:path>
                <a:path w="10630768" h="813737" fill="none" stroke="0" extrusionOk="0">
                  <a:moveTo>
                    <a:pt x="0" y="183863"/>
                  </a:moveTo>
                  <a:cubicBezTo>
                    <a:pt x="14466" y="128486"/>
                    <a:pt x="583774" y="-762"/>
                    <a:pt x="993940" y="0"/>
                  </a:cubicBezTo>
                  <a:cubicBezTo>
                    <a:pt x="1317974" y="-15169"/>
                    <a:pt x="1532145" y="-36174"/>
                    <a:pt x="2142209" y="0"/>
                  </a:cubicBezTo>
                  <a:cubicBezTo>
                    <a:pt x="2414058" y="-3326"/>
                    <a:pt x="2572494" y="-513"/>
                    <a:pt x="2694366" y="0"/>
                  </a:cubicBezTo>
                  <a:cubicBezTo>
                    <a:pt x="2816238" y="513"/>
                    <a:pt x="3051339" y="11353"/>
                    <a:pt x="3204049" y="0"/>
                  </a:cubicBezTo>
                  <a:cubicBezTo>
                    <a:pt x="3673524" y="-13587"/>
                    <a:pt x="3787122" y="-7266"/>
                    <a:pt x="4179462" y="0"/>
                  </a:cubicBezTo>
                  <a:cubicBezTo>
                    <a:pt x="4545475" y="6231"/>
                    <a:pt x="4828795" y="18627"/>
                    <a:pt x="5241302" y="0"/>
                  </a:cubicBezTo>
                  <a:cubicBezTo>
                    <a:pt x="5659708" y="21986"/>
                    <a:pt x="5908397" y="7745"/>
                    <a:pt x="6476000" y="0"/>
                  </a:cubicBezTo>
                  <a:cubicBezTo>
                    <a:pt x="6706308" y="9442"/>
                    <a:pt x="6747574" y="-4431"/>
                    <a:pt x="6944197" y="0"/>
                  </a:cubicBezTo>
                  <a:cubicBezTo>
                    <a:pt x="7140820" y="4431"/>
                    <a:pt x="7232066" y="13504"/>
                    <a:pt x="7451411" y="0"/>
                  </a:cubicBezTo>
                  <a:cubicBezTo>
                    <a:pt x="7786855" y="78816"/>
                    <a:pt x="8058790" y="104929"/>
                    <a:pt x="8426822" y="0"/>
                  </a:cubicBezTo>
                  <a:cubicBezTo>
                    <a:pt x="8717991" y="37870"/>
                    <a:pt x="9163500" y="24820"/>
                    <a:pt x="9636827" y="0"/>
                  </a:cubicBezTo>
                  <a:cubicBezTo>
                    <a:pt x="10299921" y="12038"/>
                    <a:pt x="10596169" y="103255"/>
                    <a:pt x="10630768" y="183863"/>
                  </a:cubicBezTo>
                  <a:cubicBezTo>
                    <a:pt x="10606855" y="290241"/>
                    <a:pt x="10620892" y="299875"/>
                    <a:pt x="10630768" y="393488"/>
                  </a:cubicBezTo>
                  <a:cubicBezTo>
                    <a:pt x="10652829" y="488085"/>
                    <a:pt x="10602325" y="539888"/>
                    <a:pt x="10630768" y="629873"/>
                  </a:cubicBezTo>
                  <a:cubicBezTo>
                    <a:pt x="10656111" y="712589"/>
                    <a:pt x="10270008" y="914332"/>
                    <a:pt x="9636827" y="813737"/>
                  </a:cubicBezTo>
                  <a:cubicBezTo>
                    <a:pt x="9369172" y="811237"/>
                    <a:pt x="9152666" y="784968"/>
                    <a:pt x="8661416" y="813737"/>
                  </a:cubicBezTo>
                  <a:cubicBezTo>
                    <a:pt x="8481286" y="796096"/>
                    <a:pt x="8355200" y="842206"/>
                    <a:pt x="8206306" y="813737"/>
                  </a:cubicBezTo>
                  <a:cubicBezTo>
                    <a:pt x="8043241" y="797219"/>
                    <a:pt x="7988989" y="828617"/>
                    <a:pt x="7779348" y="813737"/>
                  </a:cubicBezTo>
                  <a:cubicBezTo>
                    <a:pt x="7606870" y="775269"/>
                    <a:pt x="7480648" y="811132"/>
                    <a:pt x="7253860" y="813737"/>
                  </a:cubicBezTo>
                  <a:cubicBezTo>
                    <a:pt x="7053845" y="846708"/>
                    <a:pt x="6915074" y="801810"/>
                    <a:pt x="6624164" y="813737"/>
                  </a:cubicBezTo>
                  <a:cubicBezTo>
                    <a:pt x="6328113" y="836761"/>
                    <a:pt x="6210700" y="786199"/>
                    <a:pt x="6019162" y="813737"/>
                  </a:cubicBezTo>
                  <a:cubicBezTo>
                    <a:pt x="5878528" y="813243"/>
                    <a:pt x="5746307" y="807370"/>
                    <a:pt x="5521825" y="813737"/>
                  </a:cubicBezTo>
                  <a:cubicBezTo>
                    <a:pt x="5341498" y="777892"/>
                    <a:pt x="5204053" y="814272"/>
                    <a:pt x="5080791" y="813737"/>
                  </a:cubicBezTo>
                  <a:cubicBezTo>
                    <a:pt x="4974520" y="793430"/>
                    <a:pt x="4763068" y="796226"/>
                    <a:pt x="4611605" y="813737"/>
                  </a:cubicBezTo>
                  <a:cubicBezTo>
                    <a:pt x="4344009" y="817149"/>
                    <a:pt x="3978495" y="864107"/>
                    <a:pt x="3549765" y="813737"/>
                  </a:cubicBezTo>
                  <a:cubicBezTo>
                    <a:pt x="3033059" y="797155"/>
                    <a:pt x="2646452" y="742494"/>
                    <a:pt x="2142209" y="813737"/>
                  </a:cubicBezTo>
                  <a:cubicBezTo>
                    <a:pt x="1643299" y="814673"/>
                    <a:pt x="1473078" y="810618"/>
                    <a:pt x="993940" y="813737"/>
                  </a:cubicBezTo>
                  <a:cubicBezTo>
                    <a:pt x="377499" y="795130"/>
                    <a:pt x="31277" y="731248"/>
                    <a:pt x="0" y="629873"/>
                  </a:cubicBezTo>
                  <a:cubicBezTo>
                    <a:pt x="36123" y="571553"/>
                    <a:pt x="8388" y="469841"/>
                    <a:pt x="0" y="411328"/>
                  </a:cubicBezTo>
                  <a:cubicBezTo>
                    <a:pt x="-11456" y="339041"/>
                    <a:pt x="-23829" y="252815"/>
                    <a:pt x="0" y="183863"/>
                  </a:cubicBezTo>
                  <a:close/>
                </a:path>
                <a:path w="10630768" h="813737" fill="none" stroke="0" extrusionOk="0">
                  <a:moveTo>
                    <a:pt x="0" y="183863"/>
                  </a:moveTo>
                  <a:cubicBezTo>
                    <a:pt x="-13472" y="160083"/>
                    <a:pt x="442590" y="55264"/>
                    <a:pt x="993940" y="0"/>
                  </a:cubicBezTo>
                  <a:cubicBezTo>
                    <a:pt x="1432334" y="3915"/>
                    <a:pt x="1529555" y="-55684"/>
                    <a:pt x="2142209" y="0"/>
                  </a:cubicBezTo>
                  <a:cubicBezTo>
                    <a:pt x="2673139" y="-8587"/>
                    <a:pt x="2717160" y="3230"/>
                    <a:pt x="3204049" y="0"/>
                  </a:cubicBezTo>
                  <a:cubicBezTo>
                    <a:pt x="3688528" y="-28738"/>
                    <a:pt x="3812003" y="-14882"/>
                    <a:pt x="4179462" y="0"/>
                  </a:cubicBezTo>
                  <a:cubicBezTo>
                    <a:pt x="4476341" y="3775"/>
                    <a:pt x="4806777" y="34053"/>
                    <a:pt x="5241302" y="0"/>
                  </a:cubicBezTo>
                  <a:cubicBezTo>
                    <a:pt x="5657151" y="4374"/>
                    <a:pt x="5984941" y="109572"/>
                    <a:pt x="6476000" y="0"/>
                  </a:cubicBezTo>
                  <a:cubicBezTo>
                    <a:pt x="6919258" y="-22541"/>
                    <a:pt x="7222943" y="6055"/>
                    <a:pt x="7451411" y="0"/>
                  </a:cubicBezTo>
                  <a:cubicBezTo>
                    <a:pt x="7780343" y="49813"/>
                    <a:pt x="8117957" y="7944"/>
                    <a:pt x="8426822" y="0"/>
                  </a:cubicBezTo>
                  <a:cubicBezTo>
                    <a:pt x="8667895" y="-8923"/>
                    <a:pt x="9056937" y="14771"/>
                    <a:pt x="9636827" y="0"/>
                  </a:cubicBezTo>
                  <a:cubicBezTo>
                    <a:pt x="10299206" y="-13107"/>
                    <a:pt x="10619404" y="103657"/>
                    <a:pt x="10630768" y="183863"/>
                  </a:cubicBezTo>
                  <a:cubicBezTo>
                    <a:pt x="10610262" y="286860"/>
                    <a:pt x="10615388" y="298074"/>
                    <a:pt x="10630768" y="393488"/>
                  </a:cubicBezTo>
                  <a:cubicBezTo>
                    <a:pt x="10640442" y="491130"/>
                    <a:pt x="10592560" y="541007"/>
                    <a:pt x="10630768" y="629873"/>
                  </a:cubicBezTo>
                  <a:cubicBezTo>
                    <a:pt x="10647272" y="695079"/>
                    <a:pt x="10150417" y="759166"/>
                    <a:pt x="9636827" y="813737"/>
                  </a:cubicBezTo>
                  <a:cubicBezTo>
                    <a:pt x="9378512" y="803188"/>
                    <a:pt x="9100433" y="842352"/>
                    <a:pt x="8661416" y="813737"/>
                  </a:cubicBezTo>
                  <a:cubicBezTo>
                    <a:pt x="8503733" y="827267"/>
                    <a:pt x="8327035" y="786603"/>
                    <a:pt x="8192231" y="813737"/>
                  </a:cubicBezTo>
                  <a:cubicBezTo>
                    <a:pt x="8043067" y="843635"/>
                    <a:pt x="7871319" y="799792"/>
                    <a:pt x="7723045" y="813737"/>
                  </a:cubicBezTo>
                  <a:cubicBezTo>
                    <a:pt x="7576072" y="816920"/>
                    <a:pt x="7431032" y="852451"/>
                    <a:pt x="7253860" y="813737"/>
                  </a:cubicBezTo>
                  <a:cubicBezTo>
                    <a:pt x="7064185" y="849726"/>
                    <a:pt x="6890721" y="850276"/>
                    <a:pt x="6648858" y="813737"/>
                  </a:cubicBezTo>
                  <a:cubicBezTo>
                    <a:pt x="6386696" y="802265"/>
                    <a:pt x="6299640" y="823288"/>
                    <a:pt x="6019162" y="813737"/>
                  </a:cubicBezTo>
                  <a:cubicBezTo>
                    <a:pt x="5885310" y="815319"/>
                    <a:pt x="5772788" y="800555"/>
                    <a:pt x="5578127" y="813737"/>
                  </a:cubicBezTo>
                  <a:cubicBezTo>
                    <a:pt x="5396494" y="809496"/>
                    <a:pt x="5217893" y="850878"/>
                    <a:pt x="5108942" y="813737"/>
                  </a:cubicBezTo>
                  <a:cubicBezTo>
                    <a:pt x="4959167" y="788603"/>
                    <a:pt x="4768582" y="774807"/>
                    <a:pt x="4611605" y="813737"/>
                  </a:cubicBezTo>
                  <a:cubicBezTo>
                    <a:pt x="4223168" y="904735"/>
                    <a:pt x="3919497" y="859190"/>
                    <a:pt x="3549765" y="813737"/>
                  </a:cubicBezTo>
                  <a:cubicBezTo>
                    <a:pt x="3141664" y="672147"/>
                    <a:pt x="2599057" y="922212"/>
                    <a:pt x="2142209" y="813737"/>
                  </a:cubicBezTo>
                  <a:cubicBezTo>
                    <a:pt x="1632067" y="829664"/>
                    <a:pt x="1528143" y="782146"/>
                    <a:pt x="993940" y="813737"/>
                  </a:cubicBezTo>
                  <a:cubicBezTo>
                    <a:pt x="380697" y="810112"/>
                    <a:pt x="42231" y="739280"/>
                    <a:pt x="0" y="629873"/>
                  </a:cubicBezTo>
                  <a:cubicBezTo>
                    <a:pt x="27697" y="568255"/>
                    <a:pt x="23500" y="470067"/>
                    <a:pt x="0" y="411328"/>
                  </a:cubicBezTo>
                  <a:cubicBezTo>
                    <a:pt x="4401" y="349216"/>
                    <a:pt x="-44689" y="267928"/>
                    <a:pt x="0" y="183863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custGeom>
                      <a:avLst/>
                      <a:gdLst>
                        <a:gd name="connsiteX0" fmla="*/ 0 w 10630768"/>
                        <a:gd name="connsiteY0" fmla="*/ 183863 h 813737"/>
                        <a:gd name="connsiteX1" fmla="*/ 993940 w 10630768"/>
                        <a:gd name="connsiteY1" fmla="*/ 0 h 813737"/>
                        <a:gd name="connsiteX2" fmla="*/ 2142209 w 10630768"/>
                        <a:gd name="connsiteY2" fmla="*/ 0 h 813737"/>
                        <a:gd name="connsiteX3" fmla="*/ 3204049 w 10630768"/>
                        <a:gd name="connsiteY3" fmla="*/ 0 h 813737"/>
                        <a:gd name="connsiteX4" fmla="*/ 4179462 w 10630768"/>
                        <a:gd name="connsiteY4" fmla="*/ 0 h 813737"/>
                        <a:gd name="connsiteX5" fmla="*/ 5241302 w 10630768"/>
                        <a:gd name="connsiteY5" fmla="*/ 0 h 813737"/>
                        <a:gd name="connsiteX6" fmla="*/ 6476000 w 10630768"/>
                        <a:gd name="connsiteY6" fmla="*/ 0 h 813737"/>
                        <a:gd name="connsiteX7" fmla="*/ 7451411 w 10630768"/>
                        <a:gd name="connsiteY7" fmla="*/ 0 h 813737"/>
                        <a:gd name="connsiteX8" fmla="*/ 8426822 w 10630768"/>
                        <a:gd name="connsiteY8" fmla="*/ 0 h 813737"/>
                        <a:gd name="connsiteX9" fmla="*/ 9636827 w 10630768"/>
                        <a:gd name="connsiteY9" fmla="*/ 0 h 813737"/>
                        <a:gd name="connsiteX10" fmla="*/ 10630768 w 10630768"/>
                        <a:gd name="connsiteY10" fmla="*/ 183863 h 813737"/>
                        <a:gd name="connsiteX11" fmla="*/ 10630768 w 10630768"/>
                        <a:gd name="connsiteY11" fmla="*/ 393488 h 813737"/>
                        <a:gd name="connsiteX12" fmla="*/ 10630768 w 10630768"/>
                        <a:gd name="connsiteY12" fmla="*/ 629873 h 813737"/>
                        <a:gd name="connsiteX13" fmla="*/ 9636827 w 10630768"/>
                        <a:gd name="connsiteY13" fmla="*/ 813737 h 813737"/>
                        <a:gd name="connsiteX14" fmla="*/ 8661416 w 10630768"/>
                        <a:gd name="connsiteY14" fmla="*/ 813737 h 813737"/>
                        <a:gd name="connsiteX15" fmla="*/ 8192231 w 10630768"/>
                        <a:gd name="connsiteY15" fmla="*/ 813737 h 813737"/>
                        <a:gd name="connsiteX16" fmla="*/ 7723045 w 10630768"/>
                        <a:gd name="connsiteY16" fmla="*/ 813737 h 813737"/>
                        <a:gd name="connsiteX17" fmla="*/ 7253860 w 10630768"/>
                        <a:gd name="connsiteY17" fmla="*/ 813737 h 813737"/>
                        <a:gd name="connsiteX18" fmla="*/ 6648858 w 10630768"/>
                        <a:gd name="connsiteY18" fmla="*/ 813737 h 813737"/>
                        <a:gd name="connsiteX19" fmla="*/ 6019162 w 10630768"/>
                        <a:gd name="connsiteY19" fmla="*/ 813737 h 813737"/>
                        <a:gd name="connsiteX20" fmla="*/ 5578127 w 10630768"/>
                        <a:gd name="connsiteY20" fmla="*/ 813737 h 813737"/>
                        <a:gd name="connsiteX21" fmla="*/ 5108942 w 10630768"/>
                        <a:gd name="connsiteY21" fmla="*/ 813737 h 813737"/>
                        <a:gd name="connsiteX22" fmla="*/ 4611605 w 10630768"/>
                        <a:gd name="connsiteY22" fmla="*/ 813737 h 813737"/>
                        <a:gd name="connsiteX23" fmla="*/ 3549765 w 10630768"/>
                        <a:gd name="connsiteY23" fmla="*/ 813737 h 813737"/>
                        <a:gd name="connsiteX24" fmla="*/ 2142209 w 10630768"/>
                        <a:gd name="connsiteY24" fmla="*/ 813737 h 813737"/>
                        <a:gd name="connsiteX25" fmla="*/ 993940 w 10630768"/>
                        <a:gd name="connsiteY25" fmla="*/ 813737 h 813737"/>
                        <a:gd name="connsiteX26" fmla="*/ 0 w 10630768"/>
                        <a:gd name="connsiteY26" fmla="*/ 629873 h 813737"/>
                        <a:gd name="connsiteX27" fmla="*/ 0 w 10630768"/>
                        <a:gd name="connsiteY27" fmla="*/ 411328 h 813737"/>
                        <a:gd name="connsiteX28" fmla="*/ 0 w 10630768"/>
                        <a:gd name="connsiteY28" fmla="*/ 183863 h 813737"/>
                        <a:gd name="connsiteX0" fmla="*/ 0 w 10630768"/>
                        <a:gd name="connsiteY0" fmla="*/ 183863 h 813737"/>
                        <a:gd name="connsiteX1" fmla="*/ 993940 w 10630768"/>
                        <a:gd name="connsiteY1" fmla="*/ 0 h 813737"/>
                        <a:gd name="connsiteX2" fmla="*/ 2055780 w 10630768"/>
                        <a:gd name="connsiteY2" fmla="*/ 0 h 813737"/>
                        <a:gd name="connsiteX3" fmla="*/ 3204049 w 10630768"/>
                        <a:gd name="connsiteY3" fmla="*/ 0 h 813737"/>
                        <a:gd name="connsiteX4" fmla="*/ 4179462 w 10630768"/>
                        <a:gd name="connsiteY4" fmla="*/ 0 h 813737"/>
                        <a:gd name="connsiteX5" fmla="*/ 5500589 w 10630768"/>
                        <a:gd name="connsiteY5" fmla="*/ 0 h 813737"/>
                        <a:gd name="connsiteX6" fmla="*/ 6476000 w 10630768"/>
                        <a:gd name="connsiteY6" fmla="*/ 0 h 813737"/>
                        <a:gd name="connsiteX7" fmla="*/ 7710698 w 10630768"/>
                        <a:gd name="connsiteY7" fmla="*/ 0 h 813737"/>
                        <a:gd name="connsiteX8" fmla="*/ 9636827 w 10630768"/>
                        <a:gd name="connsiteY8" fmla="*/ 0 h 813737"/>
                        <a:gd name="connsiteX9" fmla="*/ 10630768 w 10630768"/>
                        <a:gd name="connsiteY9" fmla="*/ 183863 h 813737"/>
                        <a:gd name="connsiteX10" fmla="*/ 10630768 w 10630768"/>
                        <a:gd name="connsiteY10" fmla="*/ 406868 h 813737"/>
                        <a:gd name="connsiteX11" fmla="*/ 10630768 w 10630768"/>
                        <a:gd name="connsiteY11" fmla="*/ 629873 h 813737"/>
                        <a:gd name="connsiteX12" fmla="*/ 9636827 w 10630768"/>
                        <a:gd name="connsiteY12" fmla="*/ 813737 h 813737"/>
                        <a:gd name="connsiteX13" fmla="*/ 8315700 w 10630768"/>
                        <a:gd name="connsiteY13" fmla="*/ 813737 h 813737"/>
                        <a:gd name="connsiteX14" fmla="*/ 7167431 w 10630768"/>
                        <a:gd name="connsiteY14" fmla="*/ 813737 h 813737"/>
                        <a:gd name="connsiteX15" fmla="*/ 6019162 w 10630768"/>
                        <a:gd name="connsiteY15" fmla="*/ 813737 h 813737"/>
                        <a:gd name="connsiteX16" fmla="*/ 4957320 w 10630768"/>
                        <a:gd name="connsiteY16" fmla="*/ 813737 h 813737"/>
                        <a:gd name="connsiteX17" fmla="*/ 3809051 w 10630768"/>
                        <a:gd name="connsiteY17" fmla="*/ 813737 h 813737"/>
                        <a:gd name="connsiteX18" fmla="*/ 2487925 w 10630768"/>
                        <a:gd name="connsiteY18" fmla="*/ 813737 h 813737"/>
                        <a:gd name="connsiteX19" fmla="*/ 1989930 w 10630768"/>
                        <a:gd name="connsiteY19" fmla="*/ 813737 h 813737"/>
                        <a:gd name="connsiteX20" fmla="*/ 1491935 w 10630768"/>
                        <a:gd name="connsiteY20" fmla="*/ 813737 h 813737"/>
                        <a:gd name="connsiteX21" fmla="*/ 993940 w 10630768"/>
                        <a:gd name="connsiteY21" fmla="*/ 813737 h 813737"/>
                        <a:gd name="connsiteX22" fmla="*/ 0 w 10630768"/>
                        <a:gd name="connsiteY22" fmla="*/ 629873 h 813737"/>
                        <a:gd name="connsiteX23" fmla="*/ 0 w 10630768"/>
                        <a:gd name="connsiteY23" fmla="*/ 397948 h 813737"/>
                        <a:gd name="connsiteX24" fmla="*/ 0 w 10630768"/>
                        <a:gd name="connsiteY24" fmla="*/ 183863 h 813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0630768" h="813737" fill="none" extrusionOk="0">
                          <a:moveTo>
                            <a:pt x="0" y="183863"/>
                          </a:moveTo>
                          <a:cubicBezTo>
                            <a:pt x="34392" y="109847"/>
                            <a:pt x="424180" y="-22615"/>
                            <a:pt x="993940" y="0"/>
                          </a:cubicBezTo>
                          <a:cubicBezTo>
                            <a:pt x="1400750" y="-2175"/>
                            <a:pt x="1568618" y="-49883"/>
                            <a:pt x="2142209" y="0"/>
                          </a:cubicBezTo>
                          <a:cubicBezTo>
                            <a:pt x="2675440" y="-9446"/>
                            <a:pt x="2714274" y="6220"/>
                            <a:pt x="3204049" y="0"/>
                          </a:cubicBezTo>
                          <a:cubicBezTo>
                            <a:pt x="3694073" y="-27441"/>
                            <a:pt x="3791327" y="-5197"/>
                            <a:pt x="4179462" y="0"/>
                          </a:cubicBezTo>
                          <a:cubicBezTo>
                            <a:pt x="4509704" y="12819"/>
                            <a:pt x="4851955" y="-2780"/>
                            <a:pt x="5241302" y="0"/>
                          </a:cubicBezTo>
                          <a:cubicBezTo>
                            <a:pt x="5618064" y="-5453"/>
                            <a:pt x="5955131" y="38740"/>
                            <a:pt x="6476000" y="0"/>
                          </a:cubicBezTo>
                          <a:cubicBezTo>
                            <a:pt x="6960459" y="-17916"/>
                            <a:pt x="7205034" y="-15492"/>
                            <a:pt x="7451411" y="0"/>
                          </a:cubicBezTo>
                          <a:cubicBezTo>
                            <a:pt x="7743992" y="21321"/>
                            <a:pt x="8129606" y="895"/>
                            <a:pt x="8426822" y="0"/>
                          </a:cubicBezTo>
                          <a:cubicBezTo>
                            <a:pt x="8724633" y="-54244"/>
                            <a:pt x="9098460" y="-38449"/>
                            <a:pt x="9636827" y="0"/>
                          </a:cubicBezTo>
                          <a:cubicBezTo>
                            <a:pt x="10294880" y="-9996"/>
                            <a:pt x="10616886" y="100480"/>
                            <a:pt x="10630768" y="183863"/>
                          </a:cubicBezTo>
                          <a:cubicBezTo>
                            <a:pt x="10606720" y="284468"/>
                            <a:pt x="10619938" y="297445"/>
                            <a:pt x="10630768" y="393488"/>
                          </a:cubicBezTo>
                          <a:cubicBezTo>
                            <a:pt x="10634358" y="490062"/>
                            <a:pt x="10588569" y="542403"/>
                            <a:pt x="10630768" y="629873"/>
                          </a:cubicBezTo>
                          <a:cubicBezTo>
                            <a:pt x="10636265" y="702295"/>
                            <a:pt x="10103749" y="744363"/>
                            <a:pt x="9636827" y="813737"/>
                          </a:cubicBezTo>
                          <a:cubicBezTo>
                            <a:pt x="9406413" y="796694"/>
                            <a:pt x="9090046" y="848936"/>
                            <a:pt x="8661416" y="813737"/>
                          </a:cubicBezTo>
                          <a:cubicBezTo>
                            <a:pt x="8485594" y="801540"/>
                            <a:pt x="8328487" y="790838"/>
                            <a:pt x="8192231" y="813737"/>
                          </a:cubicBezTo>
                          <a:cubicBezTo>
                            <a:pt x="8055975" y="836636"/>
                            <a:pt x="7842316" y="801641"/>
                            <a:pt x="7723045" y="813737"/>
                          </a:cubicBezTo>
                          <a:cubicBezTo>
                            <a:pt x="7603774" y="825833"/>
                            <a:pt x="7418823" y="831256"/>
                            <a:pt x="7253860" y="813737"/>
                          </a:cubicBezTo>
                          <a:cubicBezTo>
                            <a:pt x="7042765" y="822219"/>
                            <a:pt x="6898490" y="819309"/>
                            <a:pt x="6648858" y="813737"/>
                          </a:cubicBezTo>
                          <a:cubicBezTo>
                            <a:pt x="6399226" y="808165"/>
                            <a:pt x="6290777" y="821329"/>
                            <a:pt x="6019162" y="813737"/>
                          </a:cubicBezTo>
                          <a:cubicBezTo>
                            <a:pt x="5864034" y="826665"/>
                            <a:pt x="5767483" y="809484"/>
                            <a:pt x="5578127" y="813737"/>
                          </a:cubicBezTo>
                          <a:cubicBezTo>
                            <a:pt x="5388772" y="817990"/>
                            <a:pt x="5227548" y="824591"/>
                            <a:pt x="5108942" y="813737"/>
                          </a:cubicBezTo>
                          <a:cubicBezTo>
                            <a:pt x="4990336" y="802883"/>
                            <a:pt x="4756033" y="794302"/>
                            <a:pt x="4611605" y="813737"/>
                          </a:cubicBezTo>
                          <a:cubicBezTo>
                            <a:pt x="4276883" y="889282"/>
                            <a:pt x="3934457" y="854448"/>
                            <a:pt x="3549765" y="813737"/>
                          </a:cubicBezTo>
                          <a:cubicBezTo>
                            <a:pt x="3138371" y="778651"/>
                            <a:pt x="2574477" y="889971"/>
                            <a:pt x="2142209" y="813737"/>
                          </a:cubicBezTo>
                          <a:cubicBezTo>
                            <a:pt x="1644652" y="814014"/>
                            <a:pt x="1522397" y="797468"/>
                            <a:pt x="993940" y="813737"/>
                          </a:cubicBezTo>
                          <a:cubicBezTo>
                            <a:pt x="379209" y="793743"/>
                            <a:pt x="38445" y="738958"/>
                            <a:pt x="0" y="629873"/>
                          </a:cubicBezTo>
                          <a:cubicBezTo>
                            <a:pt x="30497" y="569048"/>
                            <a:pt x="19363" y="466658"/>
                            <a:pt x="0" y="411328"/>
                          </a:cubicBezTo>
                          <a:cubicBezTo>
                            <a:pt x="-1669" y="349414"/>
                            <a:pt x="-34228" y="253209"/>
                            <a:pt x="0" y="183863"/>
                          </a:cubicBezTo>
                          <a:close/>
                        </a:path>
                        <a:path w="10630768" h="813737" stroke="0" extrusionOk="0">
                          <a:moveTo>
                            <a:pt x="0" y="183863"/>
                          </a:moveTo>
                          <a:cubicBezTo>
                            <a:pt x="-73506" y="93567"/>
                            <a:pt x="468260" y="22277"/>
                            <a:pt x="993940" y="0"/>
                          </a:cubicBezTo>
                          <a:cubicBezTo>
                            <a:pt x="1400867" y="-47732"/>
                            <a:pt x="1803585" y="-1071"/>
                            <a:pt x="2055780" y="0"/>
                          </a:cubicBezTo>
                          <a:cubicBezTo>
                            <a:pt x="2326788" y="20595"/>
                            <a:pt x="2931100" y="17744"/>
                            <a:pt x="3204049" y="0"/>
                          </a:cubicBezTo>
                          <a:cubicBezTo>
                            <a:pt x="3489039" y="-77206"/>
                            <a:pt x="3793964" y="-41638"/>
                            <a:pt x="4179462" y="0"/>
                          </a:cubicBezTo>
                          <a:cubicBezTo>
                            <a:pt x="4571577" y="-59161"/>
                            <a:pt x="4959331" y="-24282"/>
                            <a:pt x="5500589" y="0"/>
                          </a:cubicBezTo>
                          <a:cubicBezTo>
                            <a:pt x="5991871" y="-27119"/>
                            <a:pt x="6153806" y="-1322"/>
                            <a:pt x="6476000" y="0"/>
                          </a:cubicBezTo>
                          <a:cubicBezTo>
                            <a:pt x="6793152" y="21123"/>
                            <a:pt x="7299704" y="-26130"/>
                            <a:pt x="7710698" y="0"/>
                          </a:cubicBezTo>
                          <a:cubicBezTo>
                            <a:pt x="8000135" y="37771"/>
                            <a:pt x="9181014" y="-72695"/>
                            <a:pt x="9636827" y="0"/>
                          </a:cubicBezTo>
                          <a:cubicBezTo>
                            <a:pt x="10120854" y="1769"/>
                            <a:pt x="10594780" y="96443"/>
                            <a:pt x="10630768" y="183863"/>
                          </a:cubicBezTo>
                          <a:cubicBezTo>
                            <a:pt x="10580563" y="241021"/>
                            <a:pt x="10615846" y="348917"/>
                            <a:pt x="10630768" y="406868"/>
                          </a:cubicBezTo>
                          <a:cubicBezTo>
                            <a:pt x="10667355" y="458418"/>
                            <a:pt x="10595557" y="570055"/>
                            <a:pt x="10630768" y="629873"/>
                          </a:cubicBezTo>
                          <a:cubicBezTo>
                            <a:pt x="10609544" y="784333"/>
                            <a:pt x="10119949" y="850420"/>
                            <a:pt x="9636827" y="813737"/>
                          </a:cubicBezTo>
                          <a:cubicBezTo>
                            <a:pt x="9185640" y="835397"/>
                            <a:pt x="8953113" y="793497"/>
                            <a:pt x="8315700" y="813737"/>
                          </a:cubicBezTo>
                          <a:cubicBezTo>
                            <a:pt x="7736967" y="818230"/>
                            <a:pt x="7499354" y="805729"/>
                            <a:pt x="7167431" y="813737"/>
                          </a:cubicBezTo>
                          <a:cubicBezTo>
                            <a:pt x="6864040" y="796716"/>
                            <a:pt x="6338414" y="844753"/>
                            <a:pt x="6019162" y="813737"/>
                          </a:cubicBezTo>
                          <a:cubicBezTo>
                            <a:pt x="5667351" y="810433"/>
                            <a:pt x="5435565" y="893114"/>
                            <a:pt x="4957320" y="813737"/>
                          </a:cubicBezTo>
                          <a:cubicBezTo>
                            <a:pt x="4471135" y="866500"/>
                            <a:pt x="4082808" y="842945"/>
                            <a:pt x="3809051" y="813737"/>
                          </a:cubicBezTo>
                          <a:cubicBezTo>
                            <a:pt x="3543166" y="858735"/>
                            <a:pt x="2755361" y="841266"/>
                            <a:pt x="2487925" y="813737"/>
                          </a:cubicBezTo>
                          <a:cubicBezTo>
                            <a:pt x="2334381" y="801132"/>
                            <a:pt x="2161573" y="808773"/>
                            <a:pt x="1989930" y="813737"/>
                          </a:cubicBezTo>
                          <a:cubicBezTo>
                            <a:pt x="1818287" y="818701"/>
                            <a:pt x="1597318" y="806082"/>
                            <a:pt x="1491935" y="813737"/>
                          </a:cubicBezTo>
                          <a:cubicBezTo>
                            <a:pt x="1386552" y="821392"/>
                            <a:pt x="1211079" y="838551"/>
                            <a:pt x="993940" y="813737"/>
                          </a:cubicBezTo>
                          <a:cubicBezTo>
                            <a:pt x="497076" y="818200"/>
                            <a:pt x="80576" y="751411"/>
                            <a:pt x="0" y="629873"/>
                          </a:cubicBezTo>
                          <a:cubicBezTo>
                            <a:pt x="-928" y="566958"/>
                            <a:pt x="28603" y="495922"/>
                            <a:pt x="0" y="397948"/>
                          </a:cubicBezTo>
                          <a:cubicBezTo>
                            <a:pt x="-46747" y="287765"/>
                            <a:pt x="39483" y="285251"/>
                            <a:pt x="0" y="183863"/>
                          </a:cubicBezTo>
                          <a:close/>
                        </a:path>
                        <a:path w="10630768" h="813737" fill="none" stroke="0" extrusionOk="0">
                          <a:moveTo>
                            <a:pt x="0" y="183863"/>
                          </a:moveTo>
                          <a:cubicBezTo>
                            <a:pt x="56926" y="73719"/>
                            <a:pt x="536933" y="19967"/>
                            <a:pt x="993940" y="0"/>
                          </a:cubicBezTo>
                          <a:cubicBezTo>
                            <a:pt x="1361034" y="-4607"/>
                            <a:pt x="1574005" y="-3644"/>
                            <a:pt x="2142209" y="0"/>
                          </a:cubicBezTo>
                          <a:cubicBezTo>
                            <a:pt x="2671733" y="-751"/>
                            <a:pt x="2716679" y="4693"/>
                            <a:pt x="3204049" y="0"/>
                          </a:cubicBezTo>
                          <a:cubicBezTo>
                            <a:pt x="3691296" y="-7977"/>
                            <a:pt x="3790044" y="-5160"/>
                            <a:pt x="4179462" y="0"/>
                          </a:cubicBezTo>
                          <a:cubicBezTo>
                            <a:pt x="4556658" y="-55"/>
                            <a:pt x="4847571" y="38817"/>
                            <a:pt x="5241302" y="0"/>
                          </a:cubicBezTo>
                          <a:cubicBezTo>
                            <a:pt x="5649190" y="5160"/>
                            <a:pt x="5953795" y="8164"/>
                            <a:pt x="6476000" y="0"/>
                          </a:cubicBezTo>
                          <a:cubicBezTo>
                            <a:pt x="6964458" y="-3865"/>
                            <a:pt x="7219425" y="6718"/>
                            <a:pt x="7451411" y="0"/>
                          </a:cubicBezTo>
                          <a:cubicBezTo>
                            <a:pt x="7746924" y="47999"/>
                            <a:pt x="8063082" y="46207"/>
                            <a:pt x="8426822" y="0"/>
                          </a:cubicBezTo>
                          <a:cubicBezTo>
                            <a:pt x="8718864" y="-868"/>
                            <a:pt x="9106407" y="53038"/>
                            <a:pt x="9636827" y="0"/>
                          </a:cubicBezTo>
                          <a:cubicBezTo>
                            <a:pt x="10285314" y="-3820"/>
                            <a:pt x="10603419" y="100580"/>
                            <a:pt x="10630768" y="183863"/>
                          </a:cubicBezTo>
                          <a:cubicBezTo>
                            <a:pt x="10607510" y="289074"/>
                            <a:pt x="10621434" y="296042"/>
                            <a:pt x="10630768" y="393488"/>
                          </a:cubicBezTo>
                          <a:cubicBezTo>
                            <a:pt x="10649719" y="493197"/>
                            <a:pt x="10603546" y="541066"/>
                            <a:pt x="10630768" y="629873"/>
                          </a:cubicBezTo>
                          <a:cubicBezTo>
                            <a:pt x="10676200" y="690277"/>
                            <a:pt x="10246538" y="818536"/>
                            <a:pt x="9636827" y="813737"/>
                          </a:cubicBezTo>
                          <a:cubicBezTo>
                            <a:pt x="9373588" y="826088"/>
                            <a:pt x="9129253" y="793781"/>
                            <a:pt x="8661416" y="813737"/>
                          </a:cubicBezTo>
                          <a:cubicBezTo>
                            <a:pt x="8475056" y="791943"/>
                            <a:pt x="8360101" y="834593"/>
                            <a:pt x="8206306" y="813737"/>
                          </a:cubicBezTo>
                          <a:cubicBezTo>
                            <a:pt x="8052511" y="792882"/>
                            <a:pt x="7974175" y="834559"/>
                            <a:pt x="7779348" y="813737"/>
                          </a:cubicBezTo>
                          <a:cubicBezTo>
                            <a:pt x="7584521" y="792915"/>
                            <a:pt x="7475136" y="832457"/>
                            <a:pt x="7253860" y="813737"/>
                          </a:cubicBezTo>
                          <a:cubicBezTo>
                            <a:pt x="7071808" y="825875"/>
                            <a:pt x="6925890" y="808548"/>
                            <a:pt x="6624164" y="813737"/>
                          </a:cubicBezTo>
                          <a:cubicBezTo>
                            <a:pt x="6322438" y="818926"/>
                            <a:pt x="6197964" y="797613"/>
                            <a:pt x="6019162" y="813737"/>
                          </a:cubicBezTo>
                          <a:cubicBezTo>
                            <a:pt x="5874583" y="814726"/>
                            <a:pt x="5715325" y="825071"/>
                            <a:pt x="5521825" y="813737"/>
                          </a:cubicBezTo>
                          <a:cubicBezTo>
                            <a:pt x="5328325" y="802403"/>
                            <a:pt x="5211255" y="828799"/>
                            <a:pt x="5080791" y="813737"/>
                          </a:cubicBezTo>
                          <a:cubicBezTo>
                            <a:pt x="4950327" y="798675"/>
                            <a:pt x="4778149" y="810341"/>
                            <a:pt x="4611605" y="813737"/>
                          </a:cubicBezTo>
                          <a:cubicBezTo>
                            <a:pt x="4347500" y="779014"/>
                            <a:pt x="3976269" y="828953"/>
                            <a:pt x="3549765" y="813737"/>
                          </a:cubicBezTo>
                          <a:cubicBezTo>
                            <a:pt x="3010099" y="833667"/>
                            <a:pt x="2641028" y="754796"/>
                            <a:pt x="2142209" y="813737"/>
                          </a:cubicBezTo>
                          <a:cubicBezTo>
                            <a:pt x="1661758" y="841117"/>
                            <a:pt x="1477923" y="832575"/>
                            <a:pt x="993940" y="813737"/>
                          </a:cubicBezTo>
                          <a:cubicBezTo>
                            <a:pt x="374859" y="791908"/>
                            <a:pt x="41626" y="752997"/>
                            <a:pt x="0" y="629873"/>
                          </a:cubicBezTo>
                          <a:cubicBezTo>
                            <a:pt x="31678" y="572446"/>
                            <a:pt x="4565" y="466707"/>
                            <a:pt x="0" y="411328"/>
                          </a:cubicBezTo>
                          <a:cubicBezTo>
                            <a:pt x="-7934" y="356040"/>
                            <a:pt x="-29201" y="251520"/>
                            <a:pt x="0" y="18386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A cartoon of a child sitting on a pile of books&#10;&#10;Description automatically generated">
              <a:extLst>
                <a:ext uri="{FF2B5EF4-FFF2-40B4-BE49-F238E27FC236}">
                  <a16:creationId xmlns:a16="http://schemas.microsoft.com/office/drawing/2014/main" id="{1398E9B5-1AB1-54C0-7DF4-0A271B47B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3575" y="184979"/>
              <a:ext cx="1241074" cy="1188720"/>
            </a:xfrm>
            <a:prstGeom prst="rect">
              <a:avLst/>
            </a:prstGeom>
          </p:spPr>
        </p:pic>
        <p:sp>
          <p:nvSpPr>
            <p:cNvPr id="5" name="Hộp Văn bản 107">
              <a:extLst>
                <a:ext uri="{FF2B5EF4-FFF2-40B4-BE49-F238E27FC236}">
                  <a16:creationId xmlns:a16="http://schemas.microsoft.com/office/drawing/2014/main" id="{7528377D-2484-4969-65CD-9EB284281483}"/>
                </a:ext>
              </a:extLst>
            </p:cNvPr>
            <p:cNvSpPr txBox="1"/>
            <p:nvPr/>
          </p:nvSpPr>
          <p:spPr>
            <a:xfrm>
              <a:off x="550819" y="1229757"/>
              <a:ext cx="10417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0E140913-54DF-7ABF-3291-529661D87758}"/>
              </a:ext>
            </a:extLst>
          </p:cNvPr>
          <p:cNvSpPr/>
          <p:nvPr/>
        </p:nvSpPr>
        <p:spPr>
          <a:xfrm>
            <a:off x="1869044" y="3333750"/>
            <a:ext cx="3703081" cy="3333750"/>
          </a:xfrm>
          <a:custGeom>
            <a:avLst/>
            <a:gdLst/>
            <a:ahLst/>
            <a:cxnLst/>
            <a:rect l="l" t="t" r="r" b="b"/>
            <a:pathLst>
              <a:path w="3035610" h="2403191">
                <a:moveTo>
                  <a:pt x="0" y="0"/>
                </a:moveTo>
                <a:lnTo>
                  <a:pt x="3035611" y="0"/>
                </a:lnTo>
                <a:lnTo>
                  <a:pt x="3035611" y="2403191"/>
                </a:lnTo>
                <a:lnTo>
                  <a:pt x="0" y="240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9C60E4F-0010-F08E-FCF4-C2BB58821583}"/>
              </a:ext>
            </a:extLst>
          </p:cNvPr>
          <p:cNvSpPr/>
          <p:nvPr/>
        </p:nvSpPr>
        <p:spPr>
          <a:xfrm>
            <a:off x="254334" y="2071172"/>
            <a:ext cx="2117391" cy="1321961"/>
          </a:xfrm>
          <a:prstGeom prst="wedgeRoundRectCallout">
            <a:avLst>
              <a:gd name="adj1" fmla="val 38078"/>
              <a:gd name="adj2" fmla="val 81697"/>
              <a:gd name="adj3" fmla="val 16667"/>
            </a:avLst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02565" algn="ctr">
              <a:lnSpc>
                <a:spcPct val="115000"/>
              </a:lnSpc>
              <a:spcAft>
                <a:spcPts val="800"/>
              </a:spcAft>
              <a:tabLst>
                <a:tab pos="2286000" algn="l"/>
              </a:tabLst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D442027-99E0-FE7E-6FF0-7128DD0A1CCA}"/>
              </a:ext>
            </a:extLst>
          </p:cNvPr>
          <p:cNvSpPr/>
          <p:nvPr/>
        </p:nvSpPr>
        <p:spPr>
          <a:xfrm>
            <a:off x="3889953" y="1975921"/>
            <a:ext cx="2539422" cy="1321961"/>
          </a:xfrm>
          <a:prstGeom prst="wedgeRoundRectCallout">
            <a:avLst>
              <a:gd name="adj1" fmla="val -27347"/>
              <a:gd name="adj2" fmla="val 71029"/>
              <a:gd name="adj3" fmla="val 16667"/>
            </a:avLst>
          </a:prstGeom>
          <a:solidFill>
            <a:srgbClr val="FFFFCC"/>
          </a:solidFill>
          <a:ln w="38100">
            <a:solidFill>
              <a:srgbClr val="F200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02565" algn="ctr">
              <a:lnSpc>
                <a:spcPct val="115000"/>
              </a:lnSpc>
              <a:spcAft>
                <a:spcPts val="800"/>
              </a:spcAft>
              <a:tabLst>
                <a:tab pos="2286000" algn="l"/>
              </a:tabLst>
            </a:pP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Gập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ghềnh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F55109-8D6A-930D-34EC-DDE8EAC80CDF}"/>
              </a:ext>
            </a:extLst>
          </p:cNvPr>
          <p:cNvSpPr/>
          <p:nvPr/>
        </p:nvSpPr>
        <p:spPr>
          <a:xfrm>
            <a:off x="6762750" y="2200275"/>
            <a:ext cx="5105400" cy="3705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515EB7-E34A-7BE6-BDC3-51495417A08A}"/>
              </a:ext>
            </a:extLst>
          </p:cNvPr>
          <p:cNvSpPr txBox="1"/>
          <p:nvPr/>
        </p:nvSpPr>
        <p:spPr>
          <a:xfrm>
            <a:off x="7058025" y="2438400"/>
            <a:ext cx="5276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con suối – róc rách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rừng cây – rậm rạp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ngọn núi – cheo leo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mặt hồ - êm ả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đồng lúa – vàng óng,...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C9A82F-D8B0-CEC4-3ADB-F5D108C2B070}"/>
              </a:ext>
            </a:extLst>
          </p:cNvPr>
          <p:cNvGrpSpPr/>
          <p:nvPr/>
        </p:nvGrpSpPr>
        <p:grpSpPr>
          <a:xfrm>
            <a:off x="682374" y="-373560"/>
            <a:ext cx="11166726" cy="1998885"/>
            <a:chOff x="-103575" y="184979"/>
            <a:chExt cx="11166726" cy="1998885"/>
          </a:xfrm>
        </p:grpSpPr>
        <p:sp>
          <p:nvSpPr>
            <p:cNvPr id="3" name="Rectangle: Rounded Corners 30">
              <a:extLst>
                <a:ext uri="{FF2B5EF4-FFF2-40B4-BE49-F238E27FC236}">
                  <a16:creationId xmlns:a16="http://schemas.microsoft.com/office/drawing/2014/main" id="{599A1ECB-41D9-FBFE-9A73-242585C6ECF7}"/>
                </a:ext>
              </a:extLst>
            </p:cNvPr>
            <p:cNvSpPr/>
            <p:nvPr/>
          </p:nvSpPr>
          <p:spPr>
            <a:xfrm>
              <a:off x="432383" y="1097352"/>
              <a:ext cx="10630768" cy="1080437"/>
            </a:xfrm>
            <a:custGeom>
              <a:avLst/>
              <a:gdLst>
                <a:gd name="connsiteX0" fmla="*/ 0 w 10630768"/>
                <a:gd name="connsiteY0" fmla="*/ 244124 h 1080437"/>
                <a:gd name="connsiteX1" fmla="*/ 993940 w 10630768"/>
                <a:gd name="connsiteY1" fmla="*/ 0 h 1080437"/>
                <a:gd name="connsiteX2" fmla="*/ 2142209 w 10630768"/>
                <a:gd name="connsiteY2" fmla="*/ 0 h 1080437"/>
                <a:gd name="connsiteX3" fmla="*/ 3204049 w 10630768"/>
                <a:gd name="connsiteY3" fmla="*/ 0 h 1080437"/>
                <a:gd name="connsiteX4" fmla="*/ 4179462 w 10630768"/>
                <a:gd name="connsiteY4" fmla="*/ 0 h 1080437"/>
                <a:gd name="connsiteX5" fmla="*/ 5241302 w 10630768"/>
                <a:gd name="connsiteY5" fmla="*/ 0 h 1080437"/>
                <a:gd name="connsiteX6" fmla="*/ 6476000 w 10630768"/>
                <a:gd name="connsiteY6" fmla="*/ 0 h 1080437"/>
                <a:gd name="connsiteX7" fmla="*/ 7451411 w 10630768"/>
                <a:gd name="connsiteY7" fmla="*/ 0 h 1080437"/>
                <a:gd name="connsiteX8" fmla="*/ 8426822 w 10630768"/>
                <a:gd name="connsiteY8" fmla="*/ 0 h 1080437"/>
                <a:gd name="connsiteX9" fmla="*/ 9636827 w 10630768"/>
                <a:gd name="connsiteY9" fmla="*/ 0 h 1080437"/>
                <a:gd name="connsiteX10" fmla="*/ 10630768 w 10630768"/>
                <a:gd name="connsiteY10" fmla="*/ 244124 h 1080437"/>
                <a:gd name="connsiteX11" fmla="*/ 10630768 w 10630768"/>
                <a:gd name="connsiteY11" fmla="*/ 522452 h 1080437"/>
                <a:gd name="connsiteX12" fmla="*/ 10630768 w 10630768"/>
                <a:gd name="connsiteY12" fmla="*/ 836312 h 1080437"/>
                <a:gd name="connsiteX13" fmla="*/ 9636827 w 10630768"/>
                <a:gd name="connsiteY13" fmla="*/ 1080437 h 1080437"/>
                <a:gd name="connsiteX14" fmla="*/ 8661416 w 10630768"/>
                <a:gd name="connsiteY14" fmla="*/ 1080437 h 1080437"/>
                <a:gd name="connsiteX15" fmla="*/ 7253860 w 10630768"/>
                <a:gd name="connsiteY15" fmla="*/ 1080437 h 1080437"/>
                <a:gd name="connsiteX16" fmla="*/ 6636511 w 10630768"/>
                <a:gd name="connsiteY16" fmla="*/ 1080437 h 1080437"/>
                <a:gd name="connsiteX17" fmla="*/ 6019162 w 10630768"/>
                <a:gd name="connsiteY17" fmla="*/ 1080437 h 1080437"/>
                <a:gd name="connsiteX18" fmla="*/ 4611605 w 10630768"/>
                <a:gd name="connsiteY18" fmla="*/ 1080437 h 1080437"/>
                <a:gd name="connsiteX19" fmla="*/ 3549765 w 10630768"/>
                <a:gd name="connsiteY19" fmla="*/ 1080437 h 1080437"/>
                <a:gd name="connsiteX20" fmla="*/ 2142209 w 10630768"/>
                <a:gd name="connsiteY20" fmla="*/ 1080437 h 1080437"/>
                <a:gd name="connsiteX21" fmla="*/ 993940 w 10630768"/>
                <a:gd name="connsiteY21" fmla="*/ 1080437 h 1080437"/>
                <a:gd name="connsiteX22" fmla="*/ 0 w 10630768"/>
                <a:gd name="connsiteY22" fmla="*/ 836312 h 1080437"/>
                <a:gd name="connsiteX23" fmla="*/ 0 w 10630768"/>
                <a:gd name="connsiteY23" fmla="*/ 546140 h 1080437"/>
                <a:gd name="connsiteX24" fmla="*/ 0 w 10630768"/>
                <a:gd name="connsiteY24" fmla="*/ 244124 h 1080437"/>
                <a:gd name="connsiteX0" fmla="*/ 0 w 10630768"/>
                <a:gd name="connsiteY0" fmla="*/ 244124 h 1080437"/>
                <a:gd name="connsiteX1" fmla="*/ 993940 w 10630768"/>
                <a:gd name="connsiteY1" fmla="*/ 0 h 1080437"/>
                <a:gd name="connsiteX2" fmla="*/ 2055780 w 10630768"/>
                <a:gd name="connsiteY2" fmla="*/ 0 h 1080437"/>
                <a:gd name="connsiteX3" fmla="*/ 3204049 w 10630768"/>
                <a:gd name="connsiteY3" fmla="*/ 0 h 1080437"/>
                <a:gd name="connsiteX4" fmla="*/ 4179462 w 10630768"/>
                <a:gd name="connsiteY4" fmla="*/ 0 h 1080437"/>
                <a:gd name="connsiteX5" fmla="*/ 5500589 w 10630768"/>
                <a:gd name="connsiteY5" fmla="*/ 0 h 1080437"/>
                <a:gd name="connsiteX6" fmla="*/ 6476000 w 10630768"/>
                <a:gd name="connsiteY6" fmla="*/ 0 h 1080437"/>
                <a:gd name="connsiteX7" fmla="*/ 7710698 w 10630768"/>
                <a:gd name="connsiteY7" fmla="*/ 0 h 1080437"/>
                <a:gd name="connsiteX8" fmla="*/ 9636827 w 10630768"/>
                <a:gd name="connsiteY8" fmla="*/ 0 h 1080437"/>
                <a:gd name="connsiteX9" fmla="*/ 10630768 w 10630768"/>
                <a:gd name="connsiteY9" fmla="*/ 244124 h 1080437"/>
                <a:gd name="connsiteX10" fmla="*/ 10630768 w 10630768"/>
                <a:gd name="connsiteY10" fmla="*/ 540218 h 1080437"/>
                <a:gd name="connsiteX11" fmla="*/ 10630768 w 10630768"/>
                <a:gd name="connsiteY11" fmla="*/ 836312 h 1080437"/>
                <a:gd name="connsiteX12" fmla="*/ 9636827 w 10630768"/>
                <a:gd name="connsiteY12" fmla="*/ 1080437 h 1080437"/>
                <a:gd name="connsiteX13" fmla="*/ 8315700 w 10630768"/>
                <a:gd name="connsiteY13" fmla="*/ 1080437 h 1080437"/>
                <a:gd name="connsiteX14" fmla="*/ 7167431 w 10630768"/>
                <a:gd name="connsiteY14" fmla="*/ 1080437 h 1080437"/>
                <a:gd name="connsiteX15" fmla="*/ 6019162 w 10630768"/>
                <a:gd name="connsiteY15" fmla="*/ 1080437 h 1080437"/>
                <a:gd name="connsiteX16" fmla="*/ 4957320 w 10630768"/>
                <a:gd name="connsiteY16" fmla="*/ 1080437 h 1080437"/>
                <a:gd name="connsiteX17" fmla="*/ 3809051 w 10630768"/>
                <a:gd name="connsiteY17" fmla="*/ 1080437 h 1080437"/>
                <a:gd name="connsiteX18" fmla="*/ 2487925 w 10630768"/>
                <a:gd name="connsiteY18" fmla="*/ 1080437 h 1080437"/>
                <a:gd name="connsiteX19" fmla="*/ 993940 w 10630768"/>
                <a:gd name="connsiteY19" fmla="*/ 1080437 h 1080437"/>
                <a:gd name="connsiteX20" fmla="*/ 0 w 10630768"/>
                <a:gd name="connsiteY20" fmla="*/ 836312 h 1080437"/>
                <a:gd name="connsiteX21" fmla="*/ 0 w 10630768"/>
                <a:gd name="connsiteY21" fmla="*/ 528374 h 1080437"/>
                <a:gd name="connsiteX22" fmla="*/ 0 w 10630768"/>
                <a:gd name="connsiteY22" fmla="*/ 244124 h 1080437"/>
                <a:gd name="connsiteX0" fmla="*/ 0 w 10630768"/>
                <a:gd name="connsiteY0" fmla="*/ 244124 h 1080437"/>
                <a:gd name="connsiteX1" fmla="*/ 993940 w 10630768"/>
                <a:gd name="connsiteY1" fmla="*/ 0 h 1080437"/>
                <a:gd name="connsiteX2" fmla="*/ 2142209 w 10630768"/>
                <a:gd name="connsiteY2" fmla="*/ 0 h 1080437"/>
                <a:gd name="connsiteX3" fmla="*/ 3204049 w 10630768"/>
                <a:gd name="connsiteY3" fmla="*/ 0 h 1080437"/>
                <a:gd name="connsiteX4" fmla="*/ 4179462 w 10630768"/>
                <a:gd name="connsiteY4" fmla="*/ 0 h 1080437"/>
                <a:gd name="connsiteX5" fmla="*/ 5241302 w 10630768"/>
                <a:gd name="connsiteY5" fmla="*/ 0 h 1080437"/>
                <a:gd name="connsiteX6" fmla="*/ 6476000 w 10630768"/>
                <a:gd name="connsiteY6" fmla="*/ 0 h 1080437"/>
                <a:gd name="connsiteX7" fmla="*/ 6953951 w 10630768"/>
                <a:gd name="connsiteY7" fmla="*/ 0 h 1080437"/>
                <a:gd name="connsiteX8" fmla="*/ 7451411 w 10630768"/>
                <a:gd name="connsiteY8" fmla="*/ 0 h 1080437"/>
                <a:gd name="connsiteX9" fmla="*/ 8426822 w 10630768"/>
                <a:gd name="connsiteY9" fmla="*/ 0 h 1080437"/>
                <a:gd name="connsiteX10" fmla="*/ 9636827 w 10630768"/>
                <a:gd name="connsiteY10" fmla="*/ 0 h 1080437"/>
                <a:gd name="connsiteX11" fmla="*/ 10630768 w 10630768"/>
                <a:gd name="connsiteY11" fmla="*/ 244124 h 1080437"/>
                <a:gd name="connsiteX12" fmla="*/ 10630768 w 10630768"/>
                <a:gd name="connsiteY12" fmla="*/ 522452 h 1080437"/>
                <a:gd name="connsiteX13" fmla="*/ 10630768 w 10630768"/>
                <a:gd name="connsiteY13" fmla="*/ 836312 h 1080437"/>
                <a:gd name="connsiteX14" fmla="*/ 9636827 w 10630768"/>
                <a:gd name="connsiteY14" fmla="*/ 1080437 h 1080437"/>
                <a:gd name="connsiteX15" fmla="*/ 8661416 w 10630768"/>
                <a:gd name="connsiteY15" fmla="*/ 1080437 h 1080437"/>
                <a:gd name="connsiteX16" fmla="*/ 7253860 w 10630768"/>
                <a:gd name="connsiteY16" fmla="*/ 1080437 h 1080437"/>
                <a:gd name="connsiteX17" fmla="*/ 6624164 w 10630768"/>
                <a:gd name="connsiteY17" fmla="*/ 1080437 h 1080437"/>
                <a:gd name="connsiteX18" fmla="*/ 6019162 w 10630768"/>
                <a:gd name="connsiteY18" fmla="*/ 1080437 h 1080437"/>
                <a:gd name="connsiteX19" fmla="*/ 4611605 w 10630768"/>
                <a:gd name="connsiteY19" fmla="*/ 1080437 h 1080437"/>
                <a:gd name="connsiteX20" fmla="*/ 3549765 w 10630768"/>
                <a:gd name="connsiteY20" fmla="*/ 1080437 h 1080437"/>
                <a:gd name="connsiteX21" fmla="*/ 2142209 w 10630768"/>
                <a:gd name="connsiteY21" fmla="*/ 1080437 h 1080437"/>
                <a:gd name="connsiteX22" fmla="*/ 993940 w 10630768"/>
                <a:gd name="connsiteY22" fmla="*/ 1080437 h 1080437"/>
                <a:gd name="connsiteX23" fmla="*/ 0 w 10630768"/>
                <a:gd name="connsiteY23" fmla="*/ 836312 h 1080437"/>
                <a:gd name="connsiteX24" fmla="*/ 0 w 10630768"/>
                <a:gd name="connsiteY24" fmla="*/ 546140 h 1080437"/>
                <a:gd name="connsiteX25" fmla="*/ 0 w 10630768"/>
                <a:gd name="connsiteY25" fmla="*/ 244124 h 108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30768" h="1080437" fill="none" extrusionOk="0">
                  <a:moveTo>
                    <a:pt x="0" y="244124"/>
                  </a:moveTo>
                  <a:cubicBezTo>
                    <a:pt x="43882" y="112247"/>
                    <a:pt x="561538" y="-111358"/>
                    <a:pt x="993940" y="0"/>
                  </a:cubicBezTo>
                  <a:cubicBezTo>
                    <a:pt x="1350652" y="74514"/>
                    <a:pt x="1686390" y="8759"/>
                    <a:pt x="2142209" y="0"/>
                  </a:cubicBezTo>
                  <a:cubicBezTo>
                    <a:pt x="2661117" y="-6019"/>
                    <a:pt x="2726039" y="19582"/>
                    <a:pt x="3204049" y="0"/>
                  </a:cubicBezTo>
                  <a:cubicBezTo>
                    <a:pt x="3708929" y="-10246"/>
                    <a:pt x="3778122" y="7904"/>
                    <a:pt x="4179462" y="0"/>
                  </a:cubicBezTo>
                  <a:cubicBezTo>
                    <a:pt x="4530932" y="3039"/>
                    <a:pt x="4967161" y="18896"/>
                    <a:pt x="5241302" y="0"/>
                  </a:cubicBezTo>
                  <a:cubicBezTo>
                    <a:pt x="5528501" y="-95906"/>
                    <a:pt x="5958482" y="-57361"/>
                    <a:pt x="6476000" y="0"/>
                  </a:cubicBezTo>
                  <a:cubicBezTo>
                    <a:pt x="7011821" y="-71887"/>
                    <a:pt x="7208037" y="-87688"/>
                    <a:pt x="7451411" y="0"/>
                  </a:cubicBezTo>
                  <a:cubicBezTo>
                    <a:pt x="7770171" y="-14319"/>
                    <a:pt x="8012414" y="27972"/>
                    <a:pt x="8426822" y="0"/>
                  </a:cubicBezTo>
                  <a:cubicBezTo>
                    <a:pt x="8564225" y="-64482"/>
                    <a:pt x="9193504" y="15975"/>
                    <a:pt x="9636827" y="0"/>
                  </a:cubicBezTo>
                  <a:cubicBezTo>
                    <a:pt x="10285501" y="36630"/>
                    <a:pt x="10552435" y="102006"/>
                    <a:pt x="10630768" y="244124"/>
                  </a:cubicBezTo>
                  <a:cubicBezTo>
                    <a:pt x="10600282" y="370362"/>
                    <a:pt x="10630185" y="394704"/>
                    <a:pt x="10630768" y="522452"/>
                  </a:cubicBezTo>
                  <a:cubicBezTo>
                    <a:pt x="10644210" y="642469"/>
                    <a:pt x="10596382" y="698465"/>
                    <a:pt x="10630768" y="836312"/>
                  </a:cubicBezTo>
                  <a:cubicBezTo>
                    <a:pt x="10542209" y="830351"/>
                    <a:pt x="10268442" y="1006279"/>
                    <a:pt x="9636827" y="1080437"/>
                  </a:cubicBezTo>
                  <a:cubicBezTo>
                    <a:pt x="9485552" y="1131847"/>
                    <a:pt x="9215150" y="1009202"/>
                    <a:pt x="8661416" y="1080437"/>
                  </a:cubicBezTo>
                  <a:cubicBezTo>
                    <a:pt x="8096873" y="1146166"/>
                    <a:pt x="7547250" y="1034606"/>
                    <a:pt x="7253860" y="1080437"/>
                  </a:cubicBezTo>
                  <a:cubicBezTo>
                    <a:pt x="7101013" y="1059392"/>
                    <a:pt x="6824967" y="1057867"/>
                    <a:pt x="6636511" y="1080437"/>
                  </a:cubicBezTo>
                  <a:cubicBezTo>
                    <a:pt x="6408676" y="1077025"/>
                    <a:pt x="6202505" y="1039078"/>
                    <a:pt x="6019162" y="1080437"/>
                  </a:cubicBezTo>
                  <a:cubicBezTo>
                    <a:pt x="5564054" y="1132831"/>
                    <a:pt x="4860349" y="1088837"/>
                    <a:pt x="4611605" y="1080437"/>
                  </a:cubicBezTo>
                  <a:cubicBezTo>
                    <a:pt x="4361402" y="941633"/>
                    <a:pt x="3921008" y="1103727"/>
                    <a:pt x="3549765" y="1080437"/>
                  </a:cubicBezTo>
                  <a:cubicBezTo>
                    <a:pt x="3059708" y="1021525"/>
                    <a:pt x="2614091" y="997153"/>
                    <a:pt x="2142209" y="1080437"/>
                  </a:cubicBezTo>
                  <a:cubicBezTo>
                    <a:pt x="1663510" y="1110273"/>
                    <a:pt x="1468665" y="1046457"/>
                    <a:pt x="993940" y="1080437"/>
                  </a:cubicBezTo>
                  <a:cubicBezTo>
                    <a:pt x="384072" y="1116788"/>
                    <a:pt x="77990" y="942813"/>
                    <a:pt x="0" y="836312"/>
                  </a:cubicBezTo>
                  <a:cubicBezTo>
                    <a:pt x="40447" y="770489"/>
                    <a:pt x="-1814" y="597087"/>
                    <a:pt x="0" y="546140"/>
                  </a:cubicBezTo>
                  <a:cubicBezTo>
                    <a:pt x="-36645" y="478780"/>
                    <a:pt x="-70061" y="329623"/>
                    <a:pt x="0" y="244124"/>
                  </a:cubicBezTo>
                  <a:close/>
                </a:path>
                <a:path w="10630768" h="1080437" stroke="0" extrusionOk="0">
                  <a:moveTo>
                    <a:pt x="0" y="244124"/>
                  </a:moveTo>
                  <a:cubicBezTo>
                    <a:pt x="-56135" y="287982"/>
                    <a:pt x="300052" y="-92932"/>
                    <a:pt x="993940" y="0"/>
                  </a:cubicBezTo>
                  <a:cubicBezTo>
                    <a:pt x="1330282" y="96182"/>
                    <a:pt x="1757466" y="9817"/>
                    <a:pt x="2055780" y="0"/>
                  </a:cubicBezTo>
                  <a:cubicBezTo>
                    <a:pt x="2411864" y="-55361"/>
                    <a:pt x="2882782" y="73352"/>
                    <a:pt x="3204049" y="0"/>
                  </a:cubicBezTo>
                  <a:cubicBezTo>
                    <a:pt x="3468322" y="-102991"/>
                    <a:pt x="3842065" y="-39601"/>
                    <a:pt x="4179462" y="0"/>
                  </a:cubicBezTo>
                  <a:cubicBezTo>
                    <a:pt x="4701306" y="-112493"/>
                    <a:pt x="4980755" y="74642"/>
                    <a:pt x="5500589" y="0"/>
                  </a:cubicBezTo>
                  <a:cubicBezTo>
                    <a:pt x="6041010" y="3321"/>
                    <a:pt x="6207408" y="-16659"/>
                    <a:pt x="6476000" y="0"/>
                  </a:cubicBezTo>
                  <a:cubicBezTo>
                    <a:pt x="6916460" y="-63028"/>
                    <a:pt x="7422158" y="4292"/>
                    <a:pt x="7710698" y="0"/>
                  </a:cubicBezTo>
                  <a:cubicBezTo>
                    <a:pt x="7938778" y="7600"/>
                    <a:pt x="9251566" y="99519"/>
                    <a:pt x="9636827" y="0"/>
                  </a:cubicBezTo>
                  <a:cubicBezTo>
                    <a:pt x="10150534" y="-22682"/>
                    <a:pt x="10633844" y="134037"/>
                    <a:pt x="10630768" y="244124"/>
                  </a:cubicBezTo>
                  <a:cubicBezTo>
                    <a:pt x="10586272" y="334752"/>
                    <a:pt x="10599126" y="498163"/>
                    <a:pt x="10630768" y="540218"/>
                  </a:cubicBezTo>
                  <a:cubicBezTo>
                    <a:pt x="10666468" y="565407"/>
                    <a:pt x="10597448" y="726472"/>
                    <a:pt x="10630768" y="836312"/>
                  </a:cubicBezTo>
                  <a:cubicBezTo>
                    <a:pt x="10562285" y="824289"/>
                    <a:pt x="9966877" y="1034033"/>
                    <a:pt x="9636827" y="1080437"/>
                  </a:cubicBezTo>
                  <a:cubicBezTo>
                    <a:pt x="9175591" y="1024973"/>
                    <a:pt x="8963874" y="1124215"/>
                    <a:pt x="8315700" y="1080437"/>
                  </a:cubicBezTo>
                  <a:cubicBezTo>
                    <a:pt x="7693249" y="1131336"/>
                    <a:pt x="7446646" y="1075623"/>
                    <a:pt x="7167431" y="1080437"/>
                  </a:cubicBezTo>
                  <a:cubicBezTo>
                    <a:pt x="6775495" y="1106658"/>
                    <a:pt x="6299689" y="1049648"/>
                    <a:pt x="6019162" y="1080437"/>
                  </a:cubicBezTo>
                  <a:cubicBezTo>
                    <a:pt x="5669880" y="1044550"/>
                    <a:pt x="5301153" y="1107276"/>
                    <a:pt x="4957320" y="1080437"/>
                  </a:cubicBezTo>
                  <a:cubicBezTo>
                    <a:pt x="4567088" y="1142822"/>
                    <a:pt x="4193282" y="1049827"/>
                    <a:pt x="3809051" y="1080437"/>
                  </a:cubicBezTo>
                  <a:cubicBezTo>
                    <a:pt x="3535166" y="1073646"/>
                    <a:pt x="2823730" y="1090132"/>
                    <a:pt x="2487925" y="1080437"/>
                  </a:cubicBezTo>
                  <a:cubicBezTo>
                    <a:pt x="2160349" y="1239555"/>
                    <a:pt x="1455176" y="1209281"/>
                    <a:pt x="993940" y="1080437"/>
                  </a:cubicBezTo>
                  <a:cubicBezTo>
                    <a:pt x="518104" y="1151197"/>
                    <a:pt x="95736" y="989698"/>
                    <a:pt x="0" y="836312"/>
                  </a:cubicBezTo>
                  <a:cubicBezTo>
                    <a:pt x="22235" y="743944"/>
                    <a:pt x="39974" y="657569"/>
                    <a:pt x="0" y="528374"/>
                  </a:cubicBezTo>
                  <a:cubicBezTo>
                    <a:pt x="-5932" y="371040"/>
                    <a:pt x="61101" y="378753"/>
                    <a:pt x="0" y="244124"/>
                  </a:cubicBezTo>
                  <a:close/>
                </a:path>
                <a:path w="10630768" h="1080437" fill="none" stroke="0" extrusionOk="0">
                  <a:moveTo>
                    <a:pt x="0" y="244124"/>
                  </a:moveTo>
                  <a:cubicBezTo>
                    <a:pt x="35546" y="101535"/>
                    <a:pt x="566999" y="125255"/>
                    <a:pt x="993940" y="0"/>
                  </a:cubicBezTo>
                  <a:cubicBezTo>
                    <a:pt x="1355610" y="10541"/>
                    <a:pt x="1551013" y="9016"/>
                    <a:pt x="2142209" y="0"/>
                  </a:cubicBezTo>
                  <a:cubicBezTo>
                    <a:pt x="2676095" y="5090"/>
                    <a:pt x="2712969" y="14212"/>
                    <a:pt x="3204049" y="0"/>
                  </a:cubicBezTo>
                  <a:cubicBezTo>
                    <a:pt x="3707712" y="-11242"/>
                    <a:pt x="3768880" y="-13628"/>
                    <a:pt x="4179462" y="0"/>
                  </a:cubicBezTo>
                  <a:cubicBezTo>
                    <a:pt x="4448074" y="-10090"/>
                    <a:pt x="4874440" y="26277"/>
                    <a:pt x="5241302" y="0"/>
                  </a:cubicBezTo>
                  <a:cubicBezTo>
                    <a:pt x="5576752" y="23548"/>
                    <a:pt x="5986718" y="68594"/>
                    <a:pt x="6476000" y="0"/>
                  </a:cubicBezTo>
                  <a:cubicBezTo>
                    <a:pt x="6586004" y="15825"/>
                    <a:pt x="6750126" y="419"/>
                    <a:pt x="6953951" y="0"/>
                  </a:cubicBezTo>
                  <a:cubicBezTo>
                    <a:pt x="7157776" y="-419"/>
                    <a:pt x="7310855" y="22096"/>
                    <a:pt x="7451411" y="0"/>
                  </a:cubicBezTo>
                  <a:cubicBezTo>
                    <a:pt x="7736985" y="53171"/>
                    <a:pt x="8084233" y="23669"/>
                    <a:pt x="8426822" y="0"/>
                  </a:cubicBezTo>
                  <a:cubicBezTo>
                    <a:pt x="8577493" y="53897"/>
                    <a:pt x="9073038" y="74270"/>
                    <a:pt x="9636827" y="0"/>
                  </a:cubicBezTo>
                  <a:cubicBezTo>
                    <a:pt x="10290655" y="-9339"/>
                    <a:pt x="10606065" y="134811"/>
                    <a:pt x="10630768" y="244124"/>
                  </a:cubicBezTo>
                  <a:cubicBezTo>
                    <a:pt x="10605350" y="384568"/>
                    <a:pt x="10621881" y="392235"/>
                    <a:pt x="10630768" y="522452"/>
                  </a:cubicBezTo>
                  <a:cubicBezTo>
                    <a:pt x="10641917" y="652014"/>
                    <a:pt x="10604071" y="706617"/>
                    <a:pt x="10630768" y="836312"/>
                  </a:cubicBezTo>
                  <a:cubicBezTo>
                    <a:pt x="10664459" y="872880"/>
                    <a:pt x="10244573" y="1091964"/>
                    <a:pt x="9636827" y="1080437"/>
                  </a:cubicBezTo>
                  <a:cubicBezTo>
                    <a:pt x="9363549" y="1099148"/>
                    <a:pt x="9159585" y="1011280"/>
                    <a:pt x="8661416" y="1080437"/>
                  </a:cubicBezTo>
                  <a:cubicBezTo>
                    <a:pt x="8235350" y="1130802"/>
                    <a:pt x="7650712" y="1013268"/>
                    <a:pt x="7253860" y="1080437"/>
                  </a:cubicBezTo>
                  <a:cubicBezTo>
                    <a:pt x="7055568" y="1055409"/>
                    <a:pt x="6767857" y="1068409"/>
                    <a:pt x="6624164" y="1080437"/>
                  </a:cubicBezTo>
                  <a:cubicBezTo>
                    <a:pt x="6485729" y="1104628"/>
                    <a:pt x="6265700" y="1051793"/>
                    <a:pt x="6019162" y="1080437"/>
                  </a:cubicBezTo>
                  <a:cubicBezTo>
                    <a:pt x="5606760" y="1111914"/>
                    <a:pt x="4883736" y="1113987"/>
                    <a:pt x="4611605" y="1080437"/>
                  </a:cubicBezTo>
                  <a:cubicBezTo>
                    <a:pt x="4264418" y="1058467"/>
                    <a:pt x="4003934" y="1147077"/>
                    <a:pt x="3549765" y="1080437"/>
                  </a:cubicBezTo>
                  <a:cubicBezTo>
                    <a:pt x="3199508" y="1064852"/>
                    <a:pt x="2689505" y="1071709"/>
                    <a:pt x="2142209" y="1080437"/>
                  </a:cubicBezTo>
                  <a:cubicBezTo>
                    <a:pt x="1664786" y="1089473"/>
                    <a:pt x="1501138" y="1081242"/>
                    <a:pt x="993940" y="1080437"/>
                  </a:cubicBezTo>
                  <a:cubicBezTo>
                    <a:pt x="372448" y="1073378"/>
                    <a:pt x="45596" y="950663"/>
                    <a:pt x="0" y="836312"/>
                  </a:cubicBezTo>
                  <a:cubicBezTo>
                    <a:pt x="5394" y="770449"/>
                    <a:pt x="-9838" y="645500"/>
                    <a:pt x="0" y="546140"/>
                  </a:cubicBezTo>
                  <a:cubicBezTo>
                    <a:pt x="-3414" y="444985"/>
                    <a:pt x="-39068" y="335689"/>
                    <a:pt x="0" y="244124"/>
                  </a:cubicBezTo>
                  <a:close/>
                </a:path>
                <a:path w="10630768" h="1080437" fill="none" stroke="0" extrusionOk="0">
                  <a:moveTo>
                    <a:pt x="0" y="244124"/>
                  </a:moveTo>
                  <a:cubicBezTo>
                    <a:pt x="4659" y="151881"/>
                    <a:pt x="573897" y="30935"/>
                    <a:pt x="993940" y="0"/>
                  </a:cubicBezTo>
                  <a:cubicBezTo>
                    <a:pt x="1402496" y="43417"/>
                    <a:pt x="1614002" y="1247"/>
                    <a:pt x="2142209" y="0"/>
                  </a:cubicBezTo>
                  <a:cubicBezTo>
                    <a:pt x="2669856" y="-2019"/>
                    <a:pt x="2725373" y="8228"/>
                    <a:pt x="3204049" y="0"/>
                  </a:cubicBezTo>
                  <a:cubicBezTo>
                    <a:pt x="3699161" y="-10546"/>
                    <a:pt x="3785803" y="2583"/>
                    <a:pt x="4179462" y="0"/>
                  </a:cubicBezTo>
                  <a:cubicBezTo>
                    <a:pt x="4484596" y="-12380"/>
                    <a:pt x="4885774" y="58769"/>
                    <a:pt x="5241302" y="0"/>
                  </a:cubicBezTo>
                  <a:cubicBezTo>
                    <a:pt x="5659378" y="-9599"/>
                    <a:pt x="5985046" y="70985"/>
                    <a:pt x="6476000" y="0"/>
                  </a:cubicBezTo>
                  <a:cubicBezTo>
                    <a:pt x="6974033" y="-27713"/>
                    <a:pt x="7232674" y="-29666"/>
                    <a:pt x="7451411" y="0"/>
                  </a:cubicBezTo>
                  <a:cubicBezTo>
                    <a:pt x="7733343" y="27089"/>
                    <a:pt x="8039294" y="34389"/>
                    <a:pt x="8426822" y="0"/>
                  </a:cubicBezTo>
                  <a:cubicBezTo>
                    <a:pt x="8601636" y="22737"/>
                    <a:pt x="9123580" y="54823"/>
                    <a:pt x="9636827" y="0"/>
                  </a:cubicBezTo>
                  <a:cubicBezTo>
                    <a:pt x="10288583" y="11950"/>
                    <a:pt x="10578559" y="116838"/>
                    <a:pt x="10630768" y="244124"/>
                  </a:cubicBezTo>
                  <a:cubicBezTo>
                    <a:pt x="10605459" y="378928"/>
                    <a:pt x="10622227" y="393922"/>
                    <a:pt x="10630768" y="522452"/>
                  </a:cubicBezTo>
                  <a:cubicBezTo>
                    <a:pt x="10647362" y="648879"/>
                    <a:pt x="10611452" y="713732"/>
                    <a:pt x="10630768" y="836312"/>
                  </a:cubicBezTo>
                  <a:cubicBezTo>
                    <a:pt x="10607787" y="837155"/>
                    <a:pt x="10251259" y="1055971"/>
                    <a:pt x="9636827" y="1080437"/>
                  </a:cubicBezTo>
                  <a:cubicBezTo>
                    <a:pt x="9396888" y="1128073"/>
                    <a:pt x="9199120" y="1016947"/>
                    <a:pt x="8661416" y="1080437"/>
                  </a:cubicBezTo>
                  <a:cubicBezTo>
                    <a:pt x="8151912" y="1163630"/>
                    <a:pt x="7613623" y="1017641"/>
                    <a:pt x="7253860" y="1080437"/>
                  </a:cubicBezTo>
                  <a:cubicBezTo>
                    <a:pt x="7083970" y="1072782"/>
                    <a:pt x="6863649" y="1058439"/>
                    <a:pt x="6636511" y="1080437"/>
                  </a:cubicBezTo>
                  <a:cubicBezTo>
                    <a:pt x="6412724" y="1090369"/>
                    <a:pt x="6210908" y="1077678"/>
                    <a:pt x="6019162" y="1080437"/>
                  </a:cubicBezTo>
                  <a:cubicBezTo>
                    <a:pt x="5588208" y="1138894"/>
                    <a:pt x="4868154" y="1127994"/>
                    <a:pt x="4611605" y="1080437"/>
                  </a:cubicBezTo>
                  <a:cubicBezTo>
                    <a:pt x="4282598" y="991754"/>
                    <a:pt x="4037951" y="1115125"/>
                    <a:pt x="3549765" y="1080437"/>
                  </a:cubicBezTo>
                  <a:cubicBezTo>
                    <a:pt x="3129259" y="1008047"/>
                    <a:pt x="2669873" y="919642"/>
                    <a:pt x="2142209" y="1080437"/>
                  </a:cubicBezTo>
                  <a:cubicBezTo>
                    <a:pt x="1663650" y="1091855"/>
                    <a:pt x="1473193" y="1072466"/>
                    <a:pt x="993940" y="1080437"/>
                  </a:cubicBezTo>
                  <a:cubicBezTo>
                    <a:pt x="374255" y="1094973"/>
                    <a:pt x="74119" y="933257"/>
                    <a:pt x="0" y="836312"/>
                  </a:cubicBezTo>
                  <a:cubicBezTo>
                    <a:pt x="21647" y="771771"/>
                    <a:pt x="127" y="607975"/>
                    <a:pt x="0" y="546140"/>
                  </a:cubicBezTo>
                  <a:cubicBezTo>
                    <a:pt x="-26233" y="462627"/>
                    <a:pt x="-42415" y="351041"/>
                    <a:pt x="0" y="244124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custGeom>
                      <a:avLst/>
                      <a:gdLst>
                        <a:gd name="connsiteX0" fmla="*/ 0 w 10630768"/>
                        <a:gd name="connsiteY0" fmla="*/ 244124 h 1080437"/>
                        <a:gd name="connsiteX1" fmla="*/ 993940 w 10630768"/>
                        <a:gd name="connsiteY1" fmla="*/ 0 h 1080437"/>
                        <a:gd name="connsiteX2" fmla="*/ 2142209 w 10630768"/>
                        <a:gd name="connsiteY2" fmla="*/ 0 h 1080437"/>
                        <a:gd name="connsiteX3" fmla="*/ 3204049 w 10630768"/>
                        <a:gd name="connsiteY3" fmla="*/ 0 h 1080437"/>
                        <a:gd name="connsiteX4" fmla="*/ 4179462 w 10630768"/>
                        <a:gd name="connsiteY4" fmla="*/ 0 h 1080437"/>
                        <a:gd name="connsiteX5" fmla="*/ 5241302 w 10630768"/>
                        <a:gd name="connsiteY5" fmla="*/ 0 h 1080437"/>
                        <a:gd name="connsiteX6" fmla="*/ 6476000 w 10630768"/>
                        <a:gd name="connsiteY6" fmla="*/ 0 h 1080437"/>
                        <a:gd name="connsiteX7" fmla="*/ 7451411 w 10630768"/>
                        <a:gd name="connsiteY7" fmla="*/ 0 h 1080437"/>
                        <a:gd name="connsiteX8" fmla="*/ 8426822 w 10630768"/>
                        <a:gd name="connsiteY8" fmla="*/ 0 h 1080437"/>
                        <a:gd name="connsiteX9" fmla="*/ 9636827 w 10630768"/>
                        <a:gd name="connsiteY9" fmla="*/ 0 h 1080437"/>
                        <a:gd name="connsiteX10" fmla="*/ 10630768 w 10630768"/>
                        <a:gd name="connsiteY10" fmla="*/ 244124 h 1080437"/>
                        <a:gd name="connsiteX11" fmla="*/ 10630768 w 10630768"/>
                        <a:gd name="connsiteY11" fmla="*/ 522452 h 1080437"/>
                        <a:gd name="connsiteX12" fmla="*/ 10630768 w 10630768"/>
                        <a:gd name="connsiteY12" fmla="*/ 836312 h 1080437"/>
                        <a:gd name="connsiteX13" fmla="*/ 9636827 w 10630768"/>
                        <a:gd name="connsiteY13" fmla="*/ 1080437 h 1080437"/>
                        <a:gd name="connsiteX14" fmla="*/ 8661416 w 10630768"/>
                        <a:gd name="connsiteY14" fmla="*/ 1080437 h 1080437"/>
                        <a:gd name="connsiteX15" fmla="*/ 7253860 w 10630768"/>
                        <a:gd name="connsiteY15" fmla="*/ 1080437 h 1080437"/>
                        <a:gd name="connsiteX16" fmla="*/ 6636511 w 10630768"/>
                        <a:gd name="connsiteY16" fmla="*/ 1080437 h 1080437"/>
                        <a:gd name="connsiteX17" fmla="*/ 6019162 w 10630768"/>
                        <a:gd name="connsiteY17" fmla="*/ 1080437 h 1080437"/>
                        <a:gd name="connsiteX18" fmla="*/ 4611605 w 10630768"/>
                        <a:gd name="connsiteY18" fmla="*/ 1080437 h 1080437"/>
                        <a:gd name="connsiteX19" fmla="*/ 3549765 w 10630768"/>
                        <a:gd name="connsiteY19" fmla="*/ 1080437 h 1080437"/>
                        <a:gd name="connsiteX20" fmla="*/ 2142209 w 10630768"/>
                        <a:gd name="connsiteY20" fmla="*/ 1080437 h 1080437"/>
                        <a:gd name="connsiteX21" fmla="*/ 993940 w 10630768"/>
                        <a:gd name="connsiteY21" fmla="*/ 1080437 h 1080437"/>
                        <a:gd name="connsiteX22" fmla="*/ 0 w 10630768"/>
                        <a:gd name="connsiteY22" fmla="*/ 836312 h 1080437"/>
                        <a:gd name="connsiteX23" fmla="*/ 0 w 10630768"/>
                        <a:gd name="connsiteY23" fmla="*/ 546140 h 1080437"/>
                        <a:gd name="connsiteX24" fmla="*/ 0 w 10630768"/>
                        <a:gd name="connsiteY24" fmla="*/ 244124 h 1080437"/>
                        <a:gd name="connsiteX0" fmla="*/ 0 w 10630768"/>
                        <a:gd name="connsiteY0" fmla="*/ 244124 h 1080437"/>
                        <a:gd name="connsiteX1" fmla="*/ 993940 w 10630768"/>
                        <a:gd name="connsiteY1" fmla="*/ 0 h 1080437"/>
                        <a:gd name="connsiteX2" fmla="*/ 2055780 w 10630768"/>
                        <a:gd name="connsiteY2" fmla="*/ 0 h 1080437"/>
                        <a:gd name="connsiteX3" fmla="*/ 3204049 w 10630768"/>
                        <a:gd name="connsiteY3" fmla="*/ 0 h 1080437"/>
                        <a:gd name="connsiteX4" fmla="*/ 4179462 w 10630768"/>
                        <a:gd name="connsiteY4" fmla="*/ 0 h 1080437"/>
                        <a:gd name="connsiteX5" fmla="*/ 5500589 w 10630768"/>
                        <a:gd name="connsiteY5" fmla="*/ 0 h 1080437"/>
                        <a:gd name="connsiteX6" fmla="*/ 6476000 w 10630768"/>
                        <a:gd name="connsiteY6" fmla="*/ 0 h 1080437"/>
                        <a:gd name="connsiteX7" fmla="*/ 7710698 w 10630768"/>
                        <a:gd name="connsiteY7" fmla="*/ 0 h 1080437"/>
                        <a:gd name="connsiteX8" fmla="*/ 9636827 w 10630768"/>
                        <a:gd name="connsiteY8" fmla="*/ 0 h 1080437"/>
                        <a:gd name="connsiteX9" fmla="*/ 10630768 w 10630768"/>
                        <a:gd name="connsiteY9" fmla="*/ 244124 h 1080437"/>
                        <a:gd name="connsiteX10" fmla="*/ 10630768 w 10630768"/>
                        <a:gd name="connsiteY10" fmla="*/ 540218 h 1080437"/>
                        <a:gd name="connsiteX11" fmla="*/ 10630768 w 10630768"/>
                        <a:gd name="connsiteY11" fmla="*/ 836312 h 1080437"/>
                        <a:gd name="connsiteX12" fmla="*/ 9636827 w 10630768"/>
                        <a:gd name="connsiteY12" fmla="*/ 1080437 h 1080437"/>
                        <a:gd name="connsiteX13" fmla="*/ 8315700 w 10630768"/>
                        <a:gd name="connsiteY13" fmla="*/ 1080437 h 1080437"/>
                        <a:gd name="connsiteX14" fmla="*/ 7167431 w 10630768"/>
                        <a:gd name="connsiteY14" fmla="*/ 1080437 h 1080437"/>
                        <a:gd name="connsiteX15" fmla="*/ 6019162 w 10630768"/>
                        <a:gd name="connsiteY15" fmla="*/ 1080437 h 1080437"/>
                        <a:gd name="connsiteX16" fmla="*/ 4957320 w 10630768"/>
                        <a:gd name="connsiteY16" fmla="*/ 1080437 h 1080437"/>
                        <a:gd name="connsiteX17" fmla="*/ 3809051 w 10630768"/>
                        <a:gd name="connsiteY17" fmla="*/ 1080437 h 1080437"/>
                        <a:gd name="connsiteX18" fmla="*/ 2487925 w 10630768"/>
                        <a:gd name="connsiteY18" fmla="*/ 1080437 h 1080437"/>
                        <a:gd name="connsiteX19" fmla="*/ 993940 w 10630768"/>
                        <a:gd name="connsiteY19" fmla="*/ 1080437 h 1080437"/>
                        <a:gd name="connsiteX20" fmla="*/ 0 w 10630768"/>
                        <a:gd name="connsiteY20" fmla="*/ 836312 h 1080437"/>
                        <a:gd name="connsiteX21" fmla="*/ 0 w 10630768"/>
                        <a:gd name="connsiteY21" fmla="*/ 528374 h 1080437"/>
                        <a:gd name="connsiteX22" fmla="*/ 0 w 10630768"/>
                        <a:gd name="connsiteY22" fmla="*/ 244124 h 1080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0630768" h="1080437" fill="none" extrusionOk="0">
                          <a:moveTo>
                            <a:pt x="0" y="244124"/>
                          </a:moveTo>
                          <a:cubicBezTo>
                            <a:pt x="51787" y="102417"/>
                            <a:pt x="548487" y="-76554"/>
                            <a:pt x="993940" y="0"/>
                          </a:cubicBezTo>
                          <a:cubicBezTo>
                            <a:pt x="1346850" y="32687"/>
                            <a:pt x="1635444" y="4431"/>
                            <a:pt x="2142209" y="0"/>
                          </a:cubicBezTo>
                          <a:cubicBezTo>
                            <a:pt x="2672178" y="-2886"/>
                            <a:pt x="2719565" y="14247"/>
                            <a:pt x="3204049" y="0"/>
                          </a:cubicBezTo>
                          <a:cubicBezTo>
                            <a:pt x="3701484" y="-10003"/>
                            <a:pt x="3779957" y="5322"/>
                            <a:pt x="4179462" y="0"/>
                          </a:cubicBezTo>
                          <a:cubicBezTo>
                            <a:pt x="4544138" y="3760"/>
                            <a:pt x="4938306" y="15939"/>
                            <a:pt x="5241302" y="0"/>
                          </a:cubicBezTo>
                          <a:cubicBezTo>
                            <a:pt x="5582308" y="-28976"/>
                            <a:pt x="5951444" y="-8857"/>
                            <a:pt x="6476000" y="0"/>
                          </a:cubicBezTo>
                          <a:cubicBezTo>
                            <a:pt x="7005201" y="-24214"/>
                            <a:pt x="7207907" y="-59465"/>
                            <a:pt x="7451411" y="0"/>
                          </a:cubicBezTo>
                          <a:cubicBezTo>
                            <a:pt x="7706623" y="6146"/>
                            <a:pt x="8061558" y="20917"/>
                            <a:pt x="8426822" y="0"/>
                          </a:cubicBezTo>
                          <a:cubicBezTo>
                            <a:pt x="8668944" y="-31027"/>
                            <a:pt x="9157234" y="11688"/>
                            <a:pt x="9636827" y="0"/>
                          </a:cubicBezTo>
                          <a:cubicBezTo>
                            <a:pt x="10282912" y="16028"/>
                            <a:pt x="10574536" y="111763"/>
                            <a:pt x="10630768" y="244124"/>
                          </a:cubicBezTo>
                          <a:cubicBezTo>
                            <a:pt x="10602414" y="376872"/>
                            <a:pt x="10625736" y="393437"/>
                            <a:pt x="10630768" y="522452"/>
                          </a:cubicBezTo>
                          <a:cubicBezTo>
                            <a:pt x="10640974" y="647757"/>
                            <a:pt x="10598278" y="718340"/>
                            <a:pt x="10630768" y="836312"/>
                          </a:cubicBezTo>
                          <a:cubicBezTo>
                            <a:pt x="10571327" y="861058"/>
                            <a:pt x="10212537" y="1043688"/>
                            <a:pt x="9636827" y="1080437"/>
                          </a:cubicBezTo>
                          <a:cubicBezTo>
                            <a:pt x="9449241" y="1115888"/>
                            <a:pt x="9152308" y="1046619"/>
                            <a:pt x="8661416" y="1080437"/>
                          </a:cubicBezTo>
                          <a:cubicBezTo>
                            <a:pt x="8128493" y="1130416"/>
                            <a:pt x="7627334" y="1057626"/>
                            <a:pt x="7253860" y="1080437"/>
                          </a:cubicBezTo>
                          <a:cubicBezTo>
                            <a:pt x="7108105" y="1059695"/>
                            <a:pt x="6829552" y="1060613"/>
                            <a:pt x="6636511" y="1080437"/>
                          </a:cubicBezTo>
                          <a:cubicBezTo>
                            <a:pt x="6443470" y="1100261"/>
                            <a:pt x="6195719" y="1051310"/>
                            <a:pt x="6019162" y="1080437"/>
                          </a:cubicBezTo>
                          <a:cubicBezTo>
                            <a:pt x="5569973" y="1115478"/>
                            <a:pt x="4880422" y="1079096"/>
                            <a:pt x="4611605" y="1080437"/>
                          </a:cubicBezTo>
                          <a:cubicBezTo>
                            <a:pt x="4339806" y="1018691"/>
                            <a:pt x="3959288" y="1097737"/>
                            <a:pt x="3549765" y="1080437"/>
                          </a:cubicBezTo>
                          <a:cubicBezTo>
                            <a:pt x="3073044" y="1038025"/>
                            <a:pt x="2617585" y="1007660"/>
                            <a:pt x="2142209" y="1080437"/>
                          </a:cubicBezTo>
                          <a:cubicBezTo>
                            <a:pt x="1655649" y="1100656"/>
                            <a:pt x="1478117" y="1059060"/>
                            <a:pt x="993940" y="1080437"/>
                          </a:cubicBezTo>
                          <a:cubicBezTo>
                            <a:pt x="379017" y="1097155"/>
                            <a:pt x="56100" y="961249"/>
                            <a:pt x="0" y="836312"/>
                          </a:cubicBezTo>
                          <a:cubicBezTo>
                            <a:pt x="35785" y="767704"/>
                            <a:pt x="2937" y="607084"/>
                            <a:pt x="0" y="546140"/>
                          </a:cubicBezTo>
                          <a:cubicBezTo>
                            <a:pt x="-26638" y="475729"/>
                            <a:pt x="-57229" y="331610"/>
                            <a:pt x="0" y="244124"/>
                          </a:cubicBezTo>
                          <a:close/>
                        </a:path>
                        <a:path w="10630768" h="1080437" stroke="0" extrusionOk="0">
                          <a:moveTo>
                            <a:pt x="0" y="244124"/>
                          </a:moveTo>
                          <a:cubicBezTo>
                            <a:pt x="-57492" y="239762"/>
                            <a:pt x="406613" y="-23074"/>
                            <a:pt x="993940" y="0"/>
                          </a:cubicBezTo>
                          <a:cubicBezTo>
                            <a:pt x="1353822" y="59296"/>
                            <a:pt x="1781411" y="-1923"/>
                            <a:pt x="2055780" y="0"/>
                          </a:cubicBezTo>
                          <a:cubicBezTo>
                            <a:pt x="2367608" y="-25356"/>
                            <a:pt x="2918838" y="27967"/>
                            <a:pt x="3204049" y="0"/>
                          </a:cubicBezTo>
                          <a:cubicBezTo>
                            <a:pt x="3470615" y="-72623"/>
                            <a:pt x="3780071" y="-5921"/>
                            <a:pt x="4179462" y="0"/>
                          </a:cubicBezTo>
                          <a:cubicBezTo>
                            <a:pt x="4644149" y="-52262"/>
                            <a:pt x="4985964" y="57968"/>
                            <a:pt x="5500589" y="0"/>
                          </a:cubicBezTo>
                          <a:cubicBezTo>
                            <a:pt x="6005573" y="12583"/>
                            <a:pt x="6179329" y="-12074"/>
                            <a:pt x="6476000" y="0"/>
                          </a:cubicBezTo>
                          <a:cubicBezTo>
                            <a:pt x="6862681" y="-30008"/>
                            <a:pt x="7377984" y="-7646"/>
                            <a:pt x="7710698" y="0"/>
                          </a:cubicBezTo>
                          <a:cubicBezTo>
                            <a:pt x="8032696" y="11566"/>
                            <a:pt x="9214274" y="61790"/>
                            <a:pt x="9636827" y="0"/>
                          </a:cubicBezTo>
                          <a:cubicBezTo>
                            <a:pt x="10146518" y="-6334"/>
                            <a:pt x="10615060" y="127728"/>
                            <a:pt x="10630768" y="244124"/>
                          </a:cubicBezTo>
                          <a:cubicBezTo>
                            <a:pt x="10582507" y="326025"/>
                            <a:pt x="10601111" y="486499"/>
                            <a:pt x="10630768" y="540218"/>
                          </a:cubicBezTo>
                          <a:cubicBezTo>
                            <a:pt x="10662411" y="585908"/>
                            <a:pt x="10585281" y="742492"/>
                            <a:pt x="10630768" y="836312"/>
                          </a:cubicBezTo>
                          <a:cubicBezTo>
                            <a:pt x="10595380" y="889214"/>
                            <a:pt x="10063064" y="1057504"/>
                            <a:pt x="9636827" y="1080437"/>
                          </a:cubicBezTo>
                          <a:cubicBezTo>
                            <a:pt x="9175783" y="1062878"/>
                            <a:pt x="8940338" y="1097873"/>
                            <a:pt x="8315700" y="1080437"/>
                          </a:cubicBezTo>
                          <a:cubicBezTo>
                            <a:pt x="7711958" y="1098001"/>
                            <a:pt x="7467575" y="1081455"/>
                            <a:pt x="7167431" y="1080437"/>
                          </a:cubicBezTo>
                          <a:cubicBezTo>
                            <a:pt x="6802278" y="1094604"/>
                            <a:pt x="6296523" y="1072616"/>
                            <a:pt x="6019162" y="1080437"/>
                          </a:cubicBezTo>
                          <a:cubicBezTo>
                            <a:pt x="5681842" y="1050060"/>
                            <a:pt x="5360422" y="1097233"/>
                            <a:pt x="4957320" y="1080437"/>
                          </a:cubicBezTo>
                          <a:cubicBezTo>
                            <a:pt x="4513624" y="1082490"/>
                            <a:pt x="4168345" y="1063362"/>
                            <a:pt x="3809051" y="1080437"/>
                          </a:cubicBezTo>
                          <a:cubicBezTo>
                            <a:pt x="3527389" y="1073423"/>
                            <a:pt x="2787400" y="1081273"/>
                            <a:pt x="2487925" y="1080437"/>
                          </a:cubicBezTo>
                          <a:cubicBezTo>
                            <a:pt x="2191087" y="1131870"/>
                            <a:pt x="1459272" y="1196296"/>
                            <a:pt x="993940" y="1080437"/>
                          </a:cubicBezTo>
                          <a:cubicBezTo>
                            <a:pt x="500314" y="1117993"/>
                            <a:pt x="82653" y="993998"/>
                            <a:pt x="0" y="836312"/>
                          </a:cubicBezTo>
                          <a:cubicBezTo>
                            <a:pt x="9780" y="745938"/>
                            <a:pt x="35116" y="662567"/>
                            <a:pt x="0" y="528374"/>
                          </a:cubicBezTo>
                          <a:cubicBezTo>
                            <a:pt x="-19499" y="381345"/>
                            <a:pt x="58866" y="377233"/>
                            <a:pt x="0" y="244124"/>
                          </a:cubicBezTo>
                          <a:close/>
                        </a:path>
                        <a:path w="10630768" h="1080437" fill="none" stroke="0" extrusionOk="0">
                          <a:moveTo>
                            <a:pt x="0" y="244124"/>
                          </a:moveTo>
                          <a:cubicBezTo>
                            <a:pt x="49101" y="101839"/>
                            <a:pt x="554839" y="90164"/>
                            <a:pt x="993940" y="0"/>
                          </a:cubicBezTo>
                          <a:cubicBezTo>
                            <a:pt x="1365188" y="-6462"/>
                            <a:pt x="1572058" y="-3372"/>
                            <a:pt x="2142209" y="0"/>
                          </a:cubicBezTo>
                          <a:cubicBezTo>
                            <a:pt x="2670554" y="-873"/>
                            <a:pt x="2716686" y="7095"/>
                            <a:pt x="3204049" y="0"/>
                          </a:cubicBezTo>
                          <a:cubicBezTo>
                            <a:pt x="3687126" y="-11361"/>
                            <a:pt x="3794132" y="-8372"/>
                            <a:pt x="4179462" y="0"/>
                          </a:cubicBezTo>
                          <a:cubicBezTo>
                            <a:pt x="4500226" y="-14055"/>
                            <a:pt x="4845251" y="43307"/>
                            <a:pt x="5241302" y="0"/>
                          </a:cubicBezTo>
                          <a:cubicBezTo>
                            <a:pt x="5614138" y="-6251"/>
                            <a:pt x="5967809" y="41357"/>
                            <a:pt x="6476000" y="0"/>
                          </a:cubicBezTo>
                          <a:cubicBezTo>
                            <a:pt x="6965964" y="-3590"/>
                            <a:pt x="7215948" y="105"/>
                            <a:pt x="7451411" y="0"/>
                          </a:cubicBezTo>
                          <a:cubicBezTo>
                            <a:pt x="7732082" y="38796"/>
                            <a:pt x="8086349" y="35054"/>
                            <a:pt x="8426822" y="0"/>
                          </a:cubicBezTo>
                          <a:cubicBezTo>
                            <a:pt x="8656131" y="46315"/>
                            <a:pt x="9100347" y="63244"/>
                            <a:pt x="9636827" y="0"/>
                          </a:cubicBezTo>
                          <a:cubicBezTo>
                            <a:pt x="10293790" y="-10103"/>
                            <a:pt x="10613820" y="143639"/>
                            <a:pt x="10630768" y="244124"/>
                          </a:cubicBezTo>
                          <a:cubicBezTo>
                            <a:pt x="10606924" y="382537"/>
                            <a:pt x="10619617" y="393237"/>
                            <a:pt x="10630768" y="522452"/>
                          </a:cubicBezTo>
                          <a:cubicBezTo>
                            <a:pt x="10653365" y="654822"/>
                            <a:pt x="10614875" y="715013"/>
                            <a:pt x="10630768" y="836312"/>
                          </a:cubicBezTo>
                          <a:cubicBezTo>
                            <a:pt x="10736932" y="882852"/>
                            <a:pt x="10269523" y="1087819"/>
                            <a:pt x="9636827" y="1080437"/>
                          </a:cubicBezTo>
                          <a:cubicBezTo>
                            <a:pt x="9369176" y="1096416"/>
                            <a:pt x="9143152" y="1050536"/>
                            <a:pt x="8661416" y="1080437"/>
                          </a:cubicBezTo>
                          <a:cubicBezTo>
                            <a:pt x="8256596" y="1137508"/>
                            <a:pt x="7695447" y="1045504"/>
                            <a:pt x="7253860" y="1080437"/>
                          </a:cubicBezTo>
                          <a:cubicBezTo>
                            <a:pt x="7065405" y="1049880"/>
                            <a:pt x="6775012" y="1076103"/>
                            <a:pt x="6624164" y="1080437"/>
                          </a:cubicBezTo>
                          <a:cubicBezTo>
                            <a:pt x="6473316" y="1084771"/>
                            <a:pt x="6300174" y="1052111"/>
                            <a:pt x="6019162" y="1080437"/>
                          </a:cubicBezTo>
                          <a:cubicBezTo>
                            <a:pt x="5586851" y="1089159"/>
                            <a:pt x="4895035" y="1104564"/>
                            <a:pt x="4611605" y="1080437"/>
                          </a:cubicBezTo>
                          <a:cubicBezTo>
                            <a:pt x="4269822" y="1070285"/>
                            <a:pt x="4009940" y="1093215"/>
                            <a:pt x="3549765" y="1080437"/>
                          </a:cubicBezTo>
                          <a:cubicBezTo>
                            <a:pt x="3161952" y="1035868"/>
                            <a:pt x="2696414" y="977177"/>
                            <a:pt x="2142209" y="1080437"/>
                          </a:cubicBezTo>
                          <a:cubicBezTo>
                            <a:pt x="1665329" y="1065365"/>
                            <a:pt x="1491153" y="1086177"/>
                            <a:pt x="993940" y="1080437"/>
                          </a:cubicBezTo>
                          <a:cubicBezTo>
                            <a:pt x="361110" y="1061069"/>
                            <a:pt x="58593" y="945868"/>
                            <a:pt x="0" y="836312"/>
                          </a:cubicBezTo>
                          <a:cubicBezTo>
                            <a:pt x="10151" y="761971"/>
                            <a:pt x="-7234" y="627084"/>
                            <a:pt x="0" y="546140"/>
                          </a:cubicBezTo>
                          <a:cubicBezTo>
                            <a:pt x="-9378" y="454789"/>
                            <a:pt x="-36059" y="338593"/>
                            <a:pt x="0" y="24412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5F5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A cartoon of a child sitting on a pile of books&#10;&#10;Description automatically generated">
              <a:extLst>
                <a:ext uri="{FF2B5EF4-FFF2-40B4-BE49-F238E27FC236}">
                  <a16:creationId xmlns:a16="http://schemas.microsoft.com/office/drawing/2014/main" id="{1398E9B5-1AB1-54C0-7DF4-0A271B47B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3575" y="184979"/>
              <a:ext cx="1241074" cy="1188720"/>
            </a:xfrm>
            <a:prstGeom prst="rect">
              <a:avLst/>
            </a:prstGeom>
          </p:spPr>
        </p:pic>
        <p:sp>
          <p:nvSpPr>
            <p:cNvPr id="5" name="Hộp Văn bản 107">
              <a:extLst>
                <a:ext uri="{FF2B5EF4-FFF2-40B4-BE49-F238E27FC236}">
                  <a16:creationId xmlns:a16="http://schemas.microsoft.com/office/drawing/2014/main" id="{7528377D-2484-4969-65CD-9EB284281483}"/>
                </a:ext>
              </a:extLst>
            </p:cNvPr>
            <p:cNvSpPr txBox="1"/>
            <p:nvPr/>
          </p:nvSpPr>
          <p:spPr>
            <a:xfrm>
              <a:off x="550819" y="1229757"/>
              <a:ext cx="104170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0E140913-54DF-7ABF-3291-529661D87758}"/>
              </a:ext>
            </a:extLst>
          </p:cNvPr>
          <p:cNvSpPr/>
          <p:nvPr/>
        </p:nvSpPr>
        <p:spPr>
          <a:xfrm>
            <a:off x="1802369" y="2743200"/>
            <a:ext cx="4331731" cy="3933825"/>
          </a:xfrm>
          <a:custGeom>
            <a:avLst/>
            <a:gdLst/>
            <a:ahLst/>
            <a:cxnLst/>
            <a:rect l="l" t="t" r="r" b="b"/>
            <a:pathLst>
              <a:path w="3035610" h="2403191">
                <a:moveTo>
                  <a:pt x="0" y="0"/>
                </a:moveTo>
                <a:lnTo>
                  <a:pt x="3035611" y="0"/>
                </a:lnTo>
                <a:lnTo>
                  <a:pt x="3035611" y="2403191"/>
                </a:lnTo>
                <a:lnTo>
                  <a:pt x="0" y="240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9C60E4F-0010-F08E-FCF4-C2BB58821583}"/>
              </a:ext>
            </a:extLst>
          </p:cNvPr>
          <p:cNvSpPr/>
          <p:nvPr/>
        </p:nvSpPr>
        <p:spPr>
          <a:xfrm>
            <a:off x="682959" y="2080697"/>
            <a:ext cx="1964991" cy="1321961"/>
          </a:xfrm>
          <a:prstGeom prst="wedgeRoundRectCallout">
            <a:avLst>
              <a:gd name="adj1" fmla="val 38078"/>
              <a:gd name="adj2" fmla="val 81697"/>
              <a:gd name="adj3" fmla="val 16667"/>
            </a:avLst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202565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28600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sĩ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D442027-99E0-FE7E-6FF0-7128DD0A1CCA}"/>
              </a:ext>
            </a:extLst>
          </p:cNvPr>
          <p:cNvSpPr/>
          <p:nvPr/>
        </p:nvSpPr>
        <p:spPr>
          <a:xfrm>
            <a:off x="4623378" y="1876425"/>
            <a:ext cx="2625147" cy="1097607"/>
          </a:xfrm>
          <a:prstGeom prst="wedgeRoundRectCallout">
            <a:avLst>
              <a:gd name="adj1" fmla="val -27347"/>
              <a:gd name="adj2" fmla="val 71029"/>
              <a:gd name="adj3" fmla="val 16667"/>
            </a:avLst>
          </a:prstGeom>
          <a:solidFill>
            <a:srgbClr val="FFFFCC"/>
          </a:solidFill>
          <a:ln w="38100">
            <a:solidFill>
              <a:srgbClr val="F200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202565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28600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F2A5E4-45CC-0DBB-6C37-50DC89236EAC}"/>
              </a:ext>
            </a:extLst>
          </p:cNvPr>
          <p:cNvSpPr/>
          <p:nvPr/>
        </p:nvSpPr>
        <p:spPr>
          <a:xfrm>
            <a:off x="6858000" y="2943225"/>
            <a:ext cx="5105400" cy="3705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3E6B18-A35B-4C9A-4ED6-ED08C2E76251}"/>
              </a:ext>
            </a:extLst>
          </p:cNvPr>
          <p:cNvSpPr txBox="1"/>
          <p:nvPr/>
        </p:nvSpPr>
        <p:spPr>
          <a:xfrm>
            <a:off x="7153275" y="3181350"/>
            <a:ext cx="47720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 giáo – dạy học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họa sĩ – vẽ tranh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học sinh – nghe giảng (viết bài)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chú hề - biểu diễn,...</a:t>
            </a:r>
          </a:p>
        </p:txBody>
      </p:sp>
    </p:spTree>
    <p:extLst>
      <p:ext uri="{BB962C8B-B14F-4D97-AF65-F5344CB8AC3E}">
        <p14:creationId xmlns:p14="http://schemas.microsoft.com/office/powerpoint/2010/main" val="92817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547</Words>
  <Application>Microsoft Office PowerPoint</Application>
  <PresentationFormat>Widescreen</PresentationFormat>
  <Paragraphs>78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方正静蕾简体</vt:lpstr>
      <vt:lpstr>Aptos</vt:lpstr>
      <vt:lpstr>Aptos Display</vt:lpstr>
      <vt:lpstr>Arial</vt:lpstr>
      <vt:lpstr>Calibri</vt:lpstr>
      <vt:lpstr>Calibri Light</vt:lpstr>
      <vt:lpstr>Cambria</vt:lpstr>
      <vt:lpstr>Times New Roman</vt:lpstr>
      <vt:lpstr>Office 主题​​</vt:lpstr>
      <vt:lpstr>Office Theme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52</cp:revision>
  <dcterms:created xsi:type="dcterms:W3CDTF">2023-02-04T10:25:32Z</dcterms:created>
  <dcterms:modified xsi:type="dcterms:W3CDTF">2026-03-31T12:34:05Z</dcterms:modified>
</cp:coreProperties>
</file>