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86" r:id="rId4"/>
    <p:sldId id="287" r:id="rId5"/>
    <p:sldId id="288" r:id="rId6"/>
    <p:sldId id="289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21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6.jpeg"/><Relationship Id="rId10" Type="http://schemas.openxmlformats.org/officeDocument/2006/relationships/image" Target="../media/image15.png"/><Relationship Id="rId19" Type="http://schemas.openxmlformats.org/officeDocument/2006/relationships/image" Target="../media/image23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6951" y="5048485"/>
            <a:ext cx="1468752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54: PHÉP CỘNG TRONG PHẠM VI 10 000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51139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0066" y="1716512"/>
            <a:ext cx="5902905" cy="677108"/>
            <a:chOff x="1470819" y="1921758"/>
            <a:chExt cx="3820318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004219" y="1921758"/>
              <a:ext cx="32869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1793" y="2667000"/>
            <a:ext cx="91281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ctr"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Mẫu: 5 000 + 3 000 = ?</a:t>
            </a:r>
          </a:p>
          <a:p>
            <a:pPr marL="63500" algn="ctr">
              <a:spcAft>
                <a:spcPts val="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Nhẩm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5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8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algn="ctr"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5 000 + 3 000 = 8 000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3572" y="5318838"/>
            <a:ext cx="66987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6 000 + 2 000 = </a:t>
            </a:r>
          </a:p>
          <a:p>
            <a:pPr marL="806450" lvl="0" indent="-742950">
              <a:buAutoNum type="alphaLcParenR" startAt="2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3 000 + 4 000 = 7 000</a:t>
            </a:r>
          </a:p>
          <a:p>
            <a:pPr marL="806450" lvl="0" indent="-742950">
              <a:buAutoNum type="alphaLcParenR" startAt="2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5 000 + 4 000 = 9 000</a:t>
            </a:r>
          </a:p>
          <a:p>
            <a:pPr marL="806450" lvl="0" indent="-742950">
              <a:buAutoNum type="alphaLcParenR" startAt="2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1 000 + 9 000 = 10 000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76319" y="5404991"/>
            <a:ext cx="1752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0066" y="1716512"/>
            <a:ext cx="5902905" cy="677108"/>
            <a:chOff x="1470819" y="1921758"/>
            <a:chExt cx="3820318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004219" y="1921758"/>
              <a:ext cx="32869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nhẩm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mẫu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):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1793" y="2667000"/>
            <a:ext cx="103473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Mẫu: 4 200 + 600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?</a:t>
            </a:r>
          </a:p>
          <a:p>
            <a:pPr marL="6350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trăm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trăm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trăm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3500"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+ 6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tram</a:t>
            </a:r>
          </a:p>
          <a:p>
            <a:pPr marL="63500"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4 200 + 600 = 4 800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75090" y="6019800"/>
            <a:ext cx="66987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a)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 +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 =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3 9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</a:t>
            </a:r>
          </a:p>
          <a:p>
            <a:pPr marL="806450" marR="0" lvl="0" indent="-74295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5 000 +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 =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5 5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</a:t>
            </a:r>
          </a:p>
          <a:p>
            <a:pPr marL="806450" marR="0" lvl="0" indent="-74295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8 6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 + 200 = 8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</a:t>
            </a:r>
          </a:p>
          <a:p>
            <a:pPr marL="806450" marR="0" lvl="0" indent="-74295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 + 800 = 6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9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5328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60163" y="84974"/>
            <a:ext cx="5492209" cy="992290"/>
            <a:chOff x="4539228" y="172432"/>
            <a:chExt cx="5399539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5399539" cy="992290"/>
              <a:chOff x="4539228" y="172432"/>
              <a:chExt cx="5399539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561347" y="1044790"/>
            <a:ext cx="1051559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BÀI 54: PHÉP CỘNG TRONG PHẠM VI 10 000 (TIẾT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65919" y="1948946"/>
            <a:ext cx="15549978" cy="1200329"/>
            <a:chOff x="1470819" y="1921758"/>
            <a:chExt cx="9604496" cy="1200329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rPr>
                <a:t>Dế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tính có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nhât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Dế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hang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  </a:t>
              </a: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67" y="3657600"/>
            <a:ext cx="11220450" cy="263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/>
          <p:cNvSpPr/>
          <p:nvPr/>
        </p:nvSpPr>
        <p:spPr>
          <a:xfrm>
            <a:off x="6995319" y="3443281"/>
            <a:ext cx="4152898" cy="143351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AF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5 800 + 2 500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895730" y="6728934"/>
            <a:ext cx="10675812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A. 5 800 + 2 000 = 7 800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031340" y="7470330"/>
            <a:ext cx="10675812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5 800 + 2 500 = 8 300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49943" y="6793185"/>
            <a:ext cx="4914248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5 800 + 2 200 = 8 000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5185567" y="3633781"/>
            <a:ext cx="1466850" cy="72772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6" name="Straight Connector 45"/>
          <p:cNvCxnSpPr/>
          <p:nvPr/>
        </p:nvCxnSpPr>
        <p:spPr>
          <a:xfrm flipV="1">
            <a:off x="5125242" y="3657601"/>
            <a:ext cx="1466850" cy="70390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7" name="Straight Connector 46"/>
          <p:cNvCxnSpPr/>
          <p:nvPr/>
        </p:nvCxnSpPr>
        <p:spPr>
          <a:xfrm>
            <a:off x="11373642" y="3633781"/>
            <a:ext cx="1466850" cy="72772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8" name="Straight Connector 47"/>
          <p:cNvCxnSpPr/>
          <p:nvPr/>
        </p:nvCxnSpPr>
        <p:spPr>
          <a:xfrm flipV="1">
            <a:off x="11373642" y="3657601"/>
            <a:ext cx="1466850" cy="70390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381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580" y="1721177"/>
            <a:ext cx="15885880" cy="1846659"/>
            <a:chOff x="1470819" y="1921758"/>
            <a:chExt cx="9604496" cy="1846659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trận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bóng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đá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khán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giả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4625 ng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ơ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438 ng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ời.Hỏi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ng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2E6CE3-5ED1-4A83-9939-D1B0D1083191}"/>
              </a:ext>
            </a:extLst>
          </p:cNvPr>
          <p:cNvSpPr txBox="1"/>
          <p:nvPr/>
        </p:nvSpPr>
        <p:spPr>
          <a:xfrm>
            <a:off x="1204119" y="4724400"/>
            <a:ext cx="6356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4625 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n:438 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F9A48F-33C8-4ECE-ACA5-DEE1E32CEFBD}"/>
              </a:ext>
            </a:extLst>
          </p:cNvPr>
          <p:cNvSpPr txBox="1"/>
          <p:nvPr/>
        </p:nvSpPr>
        <p:spPr>
          <a:xfrm>
            <a:off x="8123553" y="4257009"/>
            <a:ext cx="7239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4625 + 438 = 5063 (ng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4625 + 5063 = 9688( 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9688( 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21734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Có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Có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dành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endParaRPr lang="en-US" sz="2000" dirty="0"/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đường</a:t>
            </a:r>
            <a:r>
              <a:rPr lang="en-US" sz="2000" dirty="0"/>
              <a:t> có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Có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dành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đạp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486</Words>
  <Application>Microsoft Office PowerPoint</Application>
  <PresentationFormat>Custom</PresentationFormat>
  <Paragraphs>90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印品黑体</vt:lpstr>
      <vt:lpstr>Office Theme</vt:lpstr>
      <vt:lpstr>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150</cp:revision>
  <dcterms:created xsi:type="dcterms:W3CDTF">2022-07-10T01:37:20Z</dcterms:created>
  <dcterms:modified xsi:type="dcterms:W3CDTF">2023-02-22T01:39:45Z</dcterms:modified>
</cp:coreProperties>
</file>