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8" r:id="rId4"/>
    <p:sldId id="282" r:id="rId5"/>
    <p:sldId id="272" r:id="rId6"/>
    <p:sldId id="284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2/24/2023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6951" y="5048485"/>
            <a:ext cx="1468752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086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PHẠM VI 10 000(TIẾT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233319" y="2057400"/>
            <a:ext cx="4103071" cy="1952485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Lăk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1 634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19816791" flipH="1">
            <a:off x="1814456" y="2957869"/>
            <a:ext cx="4065010" cy="1629491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Phan-xi-pang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3 143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1686596">
            <a:off x="10413131" y="2688335"/>
            <a:ext cx="3940915" cy="1835958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499837" y="7920643"/>
            <a:ext cx="3802242" cy="8237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17475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1 634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79" y="4215643"/>
            <a:ext cx="4045439" cy="355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8" y="4235859"/>
            <a:ext cx="2702889" cy="35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292802" y="116378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720267" y="115289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005496" y="115193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97802" y="1139696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292802" y="1965079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744490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043914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61791" y="198685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68403" y="1673497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7232" y="296232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Oval 13"/>
          <p:cNvSpPr/>
          <p:nvPr/>
        </p:nvSpPr>
        <p:spPr>
          <a:xfrm>
            <a:off x="3167741" y="1673496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495556" y="1238543"/>
            <a:ext cx="12781082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04112" y="2911019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425150" y="1955388"/>
            <a:ext cx="10477930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7741" y="2579318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440848" y="2980598"/>
            <a:ext cx="12835790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Oval 19"/>
          <p:cNvSpPr/>
          <p:nvPr/>
        </p:nvSpPr>
        <p:spPr>
          <a:xfrm>
            <a:off x="3167741" y="359498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485523" y="3978619"/>
            <a:ext cx="11638631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2" name="Oval 21"/>
          <p:cNvSpPr/>
          <p:nvPr/>
        </p:nvSpPr>
        <p:spPr>
          <a:xfrm>
            <a:off x="3167741" y="453526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928556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586007" y="2899358"/>
            <a:ext cx="75111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52718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166519" y="5486400"/>
            <a:ext cx="576607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1 634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1 509</a:t>
            </a:r>
          </a:p>
        </p:txBody>
      </p:sp>
    </p:spTree>
    <p:extLst>
      <p:ext uri="{BB962C8B-B14F-4D97-AF65-F5344CB8AC3E}">
        <p14:creationId xmlns:p14="http://schemas.microsoft.com/office/powerpoint/2010/main" val="1494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7237" y="1485434"/>
            <a:ext cx="2362200" cy="677108"/>
            <a:chOff x="1470819" y="1921758"/>
            <a:chExt cx="15287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95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Tính: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55: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PHẠM VI 10 000 (TIẾT 1)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643322" y="19715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125490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93819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656867" y="196745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643322" y="27727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070787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94434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713039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18923" y="24812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697752" y="37700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84922" y="19969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712387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036034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354639" y="197512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84922" y="27981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712387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036034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354639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660523" y="25066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339352" y="37954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926522" y="199182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353987" y="198093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677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996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353987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677634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996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30212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980952" y="379036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669290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963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282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338430" y="2002908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980042" y="282051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282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01484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 flipV="1">
            <a:off x="9845040" y="3790365"/>
            <a:ext cx="1116028" cy="508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648216" y="3554678"/>
            <a:ext cx="751112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30955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060232" y="3554678"/>
            <a:ext cx="55350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533718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529997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96131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61876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1595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8122011" y="3539438"/>
            <a:ext cx="332895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58529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24274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87041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33766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99900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656454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28089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177237" y="4673560"/>
            <a:ext cx="5122739" cy="677108"/>
            <a:chOff x="1470819" y="1921758"/>
            <a:chExt cx="3315400" cy="677108"/>
          </a:xfrm>
        </p:grpSpPr>
        <p:grpSp>
          <p:nvGrpSpPr>
            <p:cNvPr id="233" name="Group 232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2004219" y="1921758"/>
              <a:ext cx="2782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223218" y="62332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650683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974330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92935" y="62115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223218" y="70650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650683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974330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92935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598819" y="67734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3277648" y="80623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840178" y="62586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267643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591290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909895" y="62369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840178" y="70904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267643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591290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909895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215779" y="67988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6" name="Straight Connector 255"/>
          <p:cNvCxnSpPr/>
          <p:nvPr/>
        </p:nvCxnSpPr>
        <p:spPr>
          <a:xfrm>
            <a:off x="6894608" y="80877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563818" y="625361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991283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314930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633535" y="623184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991283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314930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633535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939419" y="679381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10618248" y="808264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22811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88945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3546903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85523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51657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717402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74073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56125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122259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88004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044675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070787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4 291 – 3 864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139673" y="5158896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8 380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6 425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9879271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635 – 807</a:t>
            </a: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6" grpId="0"/>
      <p:bldP spid="267" grpId="0"/>
      <p:bldP spid="268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798674" y="2998431"/>
            <a:ext cx="2118260" cy="1015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Tóm tắt: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146956" y="4084728"/>
            <a:ext cx="2555416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Nin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-28482" y="4848531"/>
            <a:ext cx="2934132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86864" y="4631778"/>
            <a:ext cx="2455997" cy="123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 flipV="1">
            <a:off x="2905650" y="4473496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V="1">
            <a:off x="5342861" y="4489607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Right Brace 10"/>
          <p:cNvSpPr/>
          <p:nvPr/>
        </p:nvSpPr>
        <p:spPr>
          <a:xfrm rot="16200000">
            <a:off x="3938794" y="3090802"/>
            <a:ext cx="370921" cy="2437211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980199" y="3379781"/>
            <a:ext cx="2421704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3430" y="5448903"/>
            <a:ext cx="1685925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 flipV="1">
            <a:off x="2857804" y="529293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572789" y="5329840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 flipV="1">
            <a:off x="4549355" y="451271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ight Brace 17"/>
          <p:cNvSpPr/>
          <p:nvPr/>
        </p:nvSpPr>
        <p:spPr>
          <a:xfrm rot="16200000" flipH="1">
            <a:off x="4775807" y="4488346"/>
            <a:ext cx="315374" cy="737080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2926834" y="5613740"/>
            <a:ext cx="2080445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1 149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94558" y="4847626"/>
            <a:ext cx="390339" cy="1719255"/>
          </a:xfrm>
          <a:prstGeom prst="rightBrace">
            <a:avLst/>
          </a:prstGeom>
          <a:noFill/>
          <a:ln w="25400" cap="flat" cmpd="sng" algn="ctr">
            <a:solidFill>
              <a:srgbClr val="F1747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4442880" y="4531920"/>
            <a:ext cx="1559113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?...k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PHẠM VI 10 000 (TIẾT 1)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478" y="1448018"/>
            <a:ext cx="15885883" cy="1261884"/>
            <a:chOff x="1470819" y="1921758"/>
            <a:chExt cx="9604496" cy="1261884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Sông Nin là song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6 650 km.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1 149 km.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Nin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ki-lô-mét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EE92C59-6D24-0941-A530-46FFC1F2FEB8}"/>
              </a:ext>
            </a:extLst>
          </p:cNvPr>
          <p:cNvSpPr txBox="1"/>
          <p:nvPr/>
        </p:nvSpPr>
        <p:spPr>
          <a:xfrm>
            <a:off x="6674418" y="2823969"/>
            <a:ext cx="9602220" cy="37856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Nin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6 650 -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1 159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40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525</Words>
  <Application>Microsoft Office PowerPoint</Application>
  <PresentationFormat>Custom</PresentationFormat>
  <Paragraphs>176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印品黑体</vt:lpstr>
      <vt:lpstr>Office Theme</vt:lpstr>
      <vt:lpstr>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152</cp:revision>
  <dcterms:created xsi:type="dcterms:W3CDTF">2022-07-10T01:37:20Z</dcterms:created>
  <dcterms:modified xsi:type="dcterms:W3CDTF">2023-02-24T03:04:11Z</dcterms:modified>
</cp:coreProperties>
</file>