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</a:t>
            </a:r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nl-NL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5 831 		5 381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8 905 		8 955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ba bạn, Bạn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1820</TotalTime>
  <Words>698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Administrator</cp:lastModifiedBy>
  <cp:revision>71</cp:revision>
  <dcterms:created xsi:type="dcterms:W3CDTF">2021-07-11T03:43:43Z</dcterms:created>
  <dcterms:modified xsi:type="dcterms:W3CDTF">2024-01-16T01:40:10Z</dcterms:modified>
</cp:coreProperties>
</file>