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9" r:id="rId4"/>
    <p:sldId id="260" r:id="rId5"/>
    <p:sldId id="261" r:id="rId6"/>
    <p:sldId id="267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11473"/>
            <a:ext cx="7026385" cy="1505905"/>
            <a:chOff x="4617134" y="111473"/>
            <a:chExt cx="7026385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617134" y="1041400"/>
              <a:ext cx="70263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58: LUYỆN TẬP CHUNG (T2)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2" name="Rectangle 27">
            <a:extLst/>
          </p:cNvPr>
          <p:cNvSpPr>
            <a:spLocks noChangeArrowheads="1"/>
          </p:cNvSpPr>
          <p:nvPr/>
        </p:nvSpPr>
        <p:spPr bwMode="auto">
          <a:xfrm>
            <a:off x="1884938" y="2743200"/>
            <a:ext cx="1318758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9 362 : 9                 1 214 x 6                  2 790 : 3                  912 x 7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47519" y="434340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6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2"/>
                  <a:stretch>
                    <a:fillRect t="-6061" r="-12977" b="-13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7 284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140942" y="4513294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912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6 384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70819" y="4513294"/>
            <a:ext cx="2624925" cy="3147541"/>
            <a:chOff x="12100719" y="4638247"/>
            <a:chExt cx="2624925" cy="3147541"/>
          </a:xfrm>
        </p:grpSpPr>
        <p:grpSp>
          <p:nvGrpSpPr>
            <p:cNvPr id="80" name="Group 79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9 362</a:t>
                  </a: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1040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0 3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36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02</a:t>
                  </a:r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778591" y="4343400"/>
            <a:ext cx="2624925" cy="2509167"/>
            <a:chOff x="4861719" y="4388806"/>
            <a:chExt cx="2624925" cy="2509167"/>
          </a:xfrm>
        </p:grpSpPr>
        <p:grpSp>
          <p:nvGrpSpPr>
            <p:cNvPr id="93" name="Group 92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2 790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930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8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21706" y="11653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51719" y="2759403"/>
            <a:ext cx="14597209" cy="4524315"/>
            <a:chOff x="2720255" y="3070928"/>
            <a:chExt cx="14597209" cy="4524315"/>
          </a:xfrm>
        </p:grpSpPr>
        <p:sp>
          <p:nvSpPr>
            <p:cNvPr id="18" name="TextBox 17"/>
            <p:cNvSpPr txBox="1"/>
            <p:nvPr/>
          </p:nvSpPr>
          <p:spPr>
            <a:xfrm>
              <a:off x="2720255" y="3070928"/>
              <a:ext cx="982129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450 cm.</a:t>
              </a:r>
            </a:p>
            <a:p>
              <a:pPr algn="just"/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 algn="just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xăng-ti-mét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50264" y="3269855"/>
              <a:ext cx="4267200" cy="347771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8054255" y="5863413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01724" y="6373781"/>
              <a:ext cx="1522047" cy="74758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19763" y="8032754"/>
            <a:ext cx="1519403" cy="790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385719" y="5540127"/>
            <a:ext cx="770114" cy="694896"/>
            <a:chOff x="3700937" y="7994817"/>
            <a:chExt cx="770114" cy="694896"/>
          </a:xfrm>
        </p:grpSpPr>
        <p:sp>
          <p:nvSpPr>
            <p:cNvPr id="14" name="Rounded Rectangle 13"/>
            <p:cNvSpPr/>
            <p:nvPr/>
          </p:nvSpPr>
          <p:spPr>
            <a:xfrm>
              <a:off x="3700937" y="8018338"/>
              <a:ext cx="770114" cy="671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57394" y="7994817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97785" y="6112881"/>
            <a:ext cx="13384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3982701" cy="3020556"/>
            <a:chOff x="1470819" y="1943100"/>
            <a:chExt cx="13982701" cy="30205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3350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99" y="4114800"/>
            <a:ext cx="7790720" cy="373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43586" y="4419600"/>
            <a:ext cx="5391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53" y="2818944"/>
            <a:ext cx="11811000" cy="533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35081" y="6019800"/>
            <a:ext cx="685800" cy="609600"/>
            <a:chOff x="13624719" y="6934200"/>
            <a:chExt cx="685800" cy="609600"/>
          </a:xfrm>
        </p:grpSpPr>
        <p:sp>
          <p:nvSpPr>
            <p:cNvPr id="13" name="Oval 12"/>
            <p:cNvSpPr/>
            <p:nvPr/>
          </p:nvSpPr>
          <p:spPr>
            <a:xfrm>
              <a:off x="13624719" y="6934200"/>
              <a:ext cx="685800" cy="609600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77119" y="700816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1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321</Words>
  <Application>Microsoft Office PowerPoint</Application>
  <PresentationFormat>Custom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123</cp:revision>
  <dcterms:created xsi:type="dcterms:W3CDTF">2022-07-10T01:37:20Z</dcterms:created>
  <dcterms:modified xsi:type="dcterms:W3CDTF">2023-03-09T02:58:44Z</dcterms:modified>
</cp:coreProperties>
</file>