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46" y="6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5901" y="4343402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3" y="691953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03761" y="687562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08432" y="2050153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51495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5391" y="3415179"/>
              <a:ext cx="677390" cy="65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80922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29610" y="3077589"/>
              <a:ext cx="634573" cy="710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96478" y="5009480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85739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26592" y="136066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22373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2801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694380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75381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40620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43607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2180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5437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5438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9401" y="1603981"/>
            <a:ext cx="7285479" cy="712232"/>
            <a:chOff x="1470819" y="1943100"/>
            <a:chExt cx="7285479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63777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2FE65E6-E301-8B56-BFCD-E8C60745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70" y="2743200"/>
            <a:ext cx="14816895" cy="240732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00FCEE0-1353-AA93-9B72-E8BB58438ABB}"/>
              </a:ext>
            </a:extLst>
          </p:cNvPr>
          <p:cNvSpPr txBox="1"/>
          <p:nvPr/>
        </p:nvSpPr>
        <p:spPr>
          <a:xfrm>
            <a:off x="9194801" y="3870661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9CF688D-84CF-7153-AE31-432D6083C379}"/>
              </a:ext>
            </a:extLst>
          </p:cNvPr>
          <p:cNvSpPr txBox="1"/>
          <p:nvPr/>
        </p:nvSpPr>
        <p:spPr>
          <a:xfrm>
            <a:off x="11400859" y="3867625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B9FAA33-4C67-6303-1475-26FBC8546EC8}"/>
              </a:ext>
            </a:extLst>
          </p:cNvPr>
          <p:cNvSpPr txBox="1"/>
          <p:nvPr/>
        </p:nvSpPr>
        <p:spPr>
          <a:xfrm>
            <a:off x="13120314" y="3864114"/>
            <a:ext cx="22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01" y="1493119"/>
            <a:ext cx="16471263" cy="1327785"/>
            <a:chOff x="1470819" y="1943100"/>
            <a:chExt cx="16471263" cy="132778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23563" cy="132343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CF1021-1956-33B2-2E21-988294BE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061" y="2930873"/>
            <a:ext cx="14505879" cy="53340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4D298D2-9555-0CBF-E571-B53FF49C356D}"/>
              </a:ext>
            </a:extLst>
          </p:cNvPr>
          <p:cNvCxnSpPr/>
          <p:nvPr/>
        </p:nvCxnSpPr>
        <p:spPr>
          <a:xfrm flipV="1">
            <a:off x="5003801" y="5562600"/>
            <a:ext cx="3383937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B8CA4FBB-6960-B7E8-6127-2915BCD70FCC}"/>
              </a:ext>
            </a:extLst>
          </p:cNvPr>
          <p:cNvCxnSpPr>
            <a:cxnSpLocks/>
          </p:cNvCxnSpPr>
          <p:nvPr/>
        </p:nvCxnSpPr>
        <p:spPr>
          <a:xfrm flipH="1" flipV="1">
            <a:off x="3784600" y="5597874"/>
            <a:ext cx="4278146" cy="7252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AA3DB1C8-E885-5C77-9150-824EC1FBE96C}"/>
              </a:ext>
            </a:extLst>
          </p:cNvPr>
          <p:cNvCxnSpPr>
            <a:cxnSpLocks/>
          </p:cNvCxnSpPr>
          <p:nvPr/>
        </p:nvCxnSpPr>
        <p:spPr>
          <a:xfrm flipH="1" flipV="1">
            <a:off x="12471401" y="5562600"/>
            <a:ext cx="281117" cy="85791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-5715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7838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2884" y="7169641"/>
            <a:ext cx="148851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74 381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2A2AB60-99A0-8934-857C-180BFD68D5FB}"/>
              </a:ext>
            </a:extLst>
          </p:cNvPr>
          <p:cNvGrpSpPr/>
          <p:nvPr/>
        </p:nvGrpSpPr>
        <p:grpSpPr>
          <a:xfrm>
            <a:off x="171438" y="1426808"/>
            <a:ext cx="533400" cy="646331"/>
            <a:chOff x="1737519" y="1943100"/>
            <a:chExt cx="533400" cy="6463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A0081CF-8CDA-D36C-9DCE-6D2F1C6EE4BE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6A5EABC-B0AC-9421-2D43-19A2DE379B3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9664BA-848F-71B8-FCF7-FB70D2EF9E06}"/>
              </a:ext>
            </a:extLst>
          </p:cNvPr>
          <p:cNvSpPr txBox="1"/>
          <p:nvPr/>
        </p:nvSpPr>
        <p:spPr>
          <a:xfrm>
            <a:off x="438138" y="5747424"/>
            <a:ext cx="15614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bài hát có 74 381 lượt nghe. Nam và Việt làm tròn số đến hàng nghìn, ai đã làm tròn đúng?</a:t>
            </a:r>
          </a:p>
        </p:txBody>
      </p:sp>
      <p:pic>
        <p:nvPicPr>
          <p:cNvPr id="2050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xmlns="" id="{4B2F38DE-912C-D046-1E1A-B2B74BDC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11" y="1426807"/>
            <a:ext cx="9658172" cy="4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1801" y="1527700"/>
            <a:ext cx="13701291" cy="722531"/>
            <a:chOff x="1470819" y="1943100"/>
            <a:chExt cx="13701291" cy="72253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43516" y="2019300"/>
              <a:ext cx="13128594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20 080, 52 080, 92 000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  <p:pic>
        <p:nvPicPr>
          <p:cNvPr id="3074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xmlns="" id="{7A3187DB-16F7-D832-BCC0-2BFAB1E0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2250230"/>
            <a:ext cx="17221200" cy="68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204308C2-A377-457D-4666-D22EEC5D0F50}"/>
              </a:ext>
            </a:extLst>
          </p:cNvPr>
          <p:cNvSpPr txBox="1">
            <a:spLocks noChangeArrowheads="1"/>
          </p:cNvSpPr>
          <p:nvPr/>
        </p:nvSpPr>
        <p:spPr bwMode="auto">
          <a:xfrm rot="20063941">
            <a:off x="4476108" y="7371472"/>
            <a:ext cx="1765107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92 000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29EF0162-6AAD-9735-1BF1-FE2EDF58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76" y="8413750"/>
            <a:ext cx="5478463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44B386EB-E007-CE04-E088-55906D55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91" y="7302917"/>
            <a:ext cx="1851946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52 080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xmlns="" id="{D9DD4DC5-DBB8-ABF2-9534-2F6E5FDCC91E}"/>
              </a:ext>
            </a:extLst>
          </p:cNvPr>
          <p:cNvSpPr txBox="1">
            <a:spLocks noChangeArrowheads="1"/>
          </p:cNvSpPr>
          <p:nvPr/>
        </p:nvSpPr>
        <p:spPr bwMode="auto">
          <a:xfrm rot="759793">
            <a:off x="9624539" y="6974750"/>
            <a:ext cx="1785358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20 080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218989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55800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263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151</cp:revision>
  <dcterms:created xsi:type="dcterms:W3CDTF">2022-07-10T01:37:20Z</dcterms:created>
  <dcterms:modified xsi:type="dcterms:W3CDTF">2024-03-19T01:41:37Z</dcterms:modified>
</cp:coreProperties>
</file>