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2" r:id="rId5"/>
    <p:sldId id="269" r:id="rId6"/>
    <p:sldId id="270" r:id="rId7"/>
    <p:sldId id="267" r:id="rId8"/>
    <p:sldId id="271" r:id="rId9"/>
    <p:sldId id="268" r:id="rId10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72" y="60"/>
      </p:cViewPr>
      <p:guideLst>
        <p:guide orient="horz" pos="2880"/>
        <p:guide pos="51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85901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 VI 100 000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353" y="691953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03761" y="6875621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08432" y="2050153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51495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5391" y="3415179"/>
              <a:ext cx="677390" cy="658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80922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29610" y="3077589"/>
              <a:ext cx="634573" cy="710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96478" y="5009480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85739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26592" y="136066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22373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12801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694380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75381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40620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43607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42180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55437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55438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D6307A3-FD35-B09C-43DC-67C5DF5CDB81}"/>
              </a:ext>
            </a:extLst>
          </p:cNvPr>
          <p:cNvGrpSpPr/>
          <p:nvPr/>
        </p:nvGrpSpPr>
        <p:grpSpPr>
          <a:xfrm>
            <a:off x="1014042" y="2246948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36DC1F1-43A1-44F1-531D-858CE75B0D85}"/>
              </a:ext>
            </a:extLst>
          </p:cNvPr>
          <p:cNvSpPr txBox="1"/>
          <p:nvPr/>
        </p:nvSpPr>
        <p:spPr>
          <a:xfrm>
            <a:off x="2198838" y="3103947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xmlns="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443" y="7315201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822" y="576105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1646" y="576105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xmlns="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5822" y="7315201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9C77E2E-AFC7-AFC2-B3CD-918E91B1DA80}"/>
              </a:ext>
            </a:extLst>
          </p:cNvPr>
          <p:cNvSpPr txBox="1"/>
          <p:nvPr/>
        </p:nvSpPr>
        <p:spPr>
          <a:xfrm>
            <a:off x="1430014" y="2933559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952" y="57256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20 000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5957" y="58138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D6307A3-FD35-B09C-43DC-67C5DF5CDB81}"/>
              </a:ext>
            </a:extLst>
          </p:cNvPr>
          <p:cNvGrpSpPr/>
          <p:nvPr/>
        </p:nvGrpSpPr>
        <p:grpSpPr>
          <a:xfrm>
            <a:off x="1014042" y="2013091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73C386D-D3C2-6D26-BF10-898831DC7D4A}"/>
              </a:ext>
            </a:extLst>
          </p:cNvPr>
          <p:cNvSpPr txBox="1"/>
          <p:nvPr/>
        </p:nvSpPr>
        <p:spPr>
          <a:xfrm>
            <a:off x="2074591" y="3227277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xmlns="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046" y="6040717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5974" y="6051934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xmlns="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01" y="7436613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E209C67-F0CF-08D1-87BA-363779C2DB96}"/>
              </a:ext>
            </a:extLst>
          </p:cNvPr>
          <p:cNvSpPr txBox="1"/>
          <p:nvPr/>
        </p:nvSpPr>
        <p:spPr>
          <a:xfrm>
            <a:off x="1299782" y="3067972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87288" y="6073153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652000" y="6093475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05846" y="7489371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48C020A-0C5F-CB34-7C8F-3FBB8135FAC6}"/>
              </a:ext>
            </a:extLst>
          </p:cNvPr>
          <p:cNvGrpSpPr/>
          <p:nvPr/>
        </p:nvGrpSpPr>
        <p:grpSpPr>
          <a:xfrm>
            <a:off x="584200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xmlns="" id="{7463BB79-DDFC-8C19-C956-0168DF83B151}"/>
              </a:ext>
            </a:extLst>
          </p:cNvPr>
          <p:cNvSpPr txBox="1"/>
          <p:nvPr/>
        </p:nvSpPr>
        <p:spPr>
          <a:xfrm>
            <a:off x="1231901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2B775EF-CD83-CBF0-B4E3-D3D65DF9ABFF}"/>
              </a:ext>
            </a:extLst>
          </p:cNvPr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1389BB0-2CB5-E7A3-AAC6-C227E51277E8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91E66F0-1F65-D35D-AF1D-0A52FE1A2788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5C5F7379-EDF7-6D07-C5CC-ED64511F2FD4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9B46639-6442-DE78-545C-C316D5AABAF6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A8FE7E39-710A-0A1A-BD8A-4BB95B255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xmlns="" id="{FE9750D6-B530-986D-6D43-5534FBE355E4}"/>
              </a:ext>
            </a:extLst>
          </p:cNvPr>
          <p:cNvSpPr txBox="1"/>
          <p:nvPr/>
        </p:nvSpPr>
        <p:spPr>
          <a:xfrm>
            <a:off x="1966605" y="383931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xmlns="" id="{A215F71B-C045-9478-02FA-55669673166F}"/>
              </a:ext>
            </a:extLst>
          </p:cNvPr>
          <p:cNvSpPr txBox="1"/>
          <p:nvPr/>
        </p:nvSpPr>
        <p:spPr>
          <a:xfrm>
            <a:off x="1966605" y="4572001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xmlns="" id="{84F09195-03CD-0530-04E7-20F7B28C9BDE}"/>
              </a:ext>
            </a:extLst>
          </p:cNvPr>
          <p:cNvSpPr txBox="1"/>
          <p:nvPr/>
        </p:nvSpPr>
        <p:spPr>
          <a:xfrm>
            <a:off x="1585605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xmlns="" id="{FC57930A-920B-923E-BB09-94E20946056F}"/>
              </a:ext>
            </a:extLst>
          </p:cNvPr>
          <p:cNvSpPr/>
          <p:nvPr/>
        </p:nvSpPr>
        <p:spPr>
          <a:xfrm>
            <a:off x="1751839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B83F80CB-9D70-88E0-980C-2F08D1AC1481}"/>
              </a:ext>
            </a:extLst>
          </p:cNvPr>
          <p:cNvSpPr txBox="1"/>
          <p:nvPr/>
        </p:nvSpPr>
        <p:spPr>
          <a:xfrm>
            <a:off x="1971187" y="53741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xmlns="" id="{1891711F-6E1B-F6FA-91DD-BEAA718746D7}"/>
              </a:ext>
            </a:extLst>
          </p:cNvPr>
          <p:cNvSpPr txBox="1"/>
          <p:nvPr/>
        </p:nvSpPr>
        <p:spPr>
          <a:xfrm>
            <a:off x="7575628" y="3839311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xmlns="" id="{76E3073C-ABE7-F4C1-0239-1F2C5EB17B7E}"/>
              </a:ext>
            </a:extLst>
          </p:cNvPr>
          <p:cNvSpPr txBox="1"/>
          <p:nvPr/>
        </p:nvSpPr>
        <p:spPr>
          <a:xfrm>
            <a:off x="7575628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xmlns="" id="{F78EAE52-1A0D-568E-B46B-380120C0BAAC}"/>
              </a:ext>
            </a:extLst>
          </p:cNvPr>
          <p:cNvSpPr txBox="1"/>
          <p:nvPr/>
        </p:nvSpPr>
        <p:spPr>
          <a:xfrm>
            <a:off x="7194628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xmlns="" id="{46FA044F-3A86-FC7C-B1C1-016DFAD317E1}"/>
              </a:ext>
            </a:extLst>
          </p:cNvPr>
          <p:cNvSpPr/>
          <p:nvPr/>
        </p:nvSpPr>
        <p:spPr>
          <a:xfrm>
            <a:off x="7360862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xmlns="" id="{7182EA4A-2E66-FD44-887B-167819B68E69}"/>
              </a:ext>
            </a:extLst>
          </p:cNvPr>
          <p:cNvSpPr txBox="1"/>
          <p:nvPr/>
        </p:nvSpPr>
        <p:spPr>
          <a:xfrm>
            <a:off x="7580210" y="5374195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xmlns="" id="{191DD43E-B0FF-FB6C-D25A-1052E0778F64}"/>
              </a:ext>
            </a:extLst>
          </p:cNvPr>
          <p:cNvSpPr txBox="1"/>
          <p:nvPr/>
        </p:nvSpPr>
        <p:spPr>
          <a:xfrm>
            <a:off x="12166601" y="386524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xmlns="" id="{5604563A-8F51-B3F9-5C9C-8A6A2CE25930}"/>
              </a:ext>
            </a:extLst>
          </p:cNvPr>
          <p:cNvSpPr txBox="1"/>
          <p:nvPr/>
        </p:nvSpPr>
        <p:spPr>
          <a:xfrm>
            <a:off x="12166601" y="459793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xmlns="" id="{E89C9236-4725-C841-73A1-2D1E7FBC5164}"/>
              </a:ext>
            </a:extLst>
          </p:cNvPr>
          <p:cNvSpPr txBox="1"/>
          <p:nvPr/>
        </p:nvSpPr>
        <p:spPr>
          <a:xfrm>
            <a:off x="11785601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xmlns="" id="{8D8B096B-8239-6C71-CDB9-FE1F3ECB27D0}"/>
              </a:ext>
            </a:extLst>
          </p:cNvPr>
          <p:cNvSpPr/>
          <p:nvPr/>
        </p:nvSpPr>
        <p:spPr>
          <a:xfrm>
            <a:off x="11951835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xmlns="" id="{85CDDCA5-6A47-83C9-AC73-0A025B26EE67}"/>
              </a:ext>
            </a:extLst>
          </p:cNvPr>
          <p:cNvSpPr txBox="1"/>
          <p:nvPr/>
        </p:nvSpPr>
        <p:spPr>
          <a:xfrm>
            <a:off x="12171183" y="5400130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CCDB305-F810-0C33-C270-4F243CA70EFA}"/>
              </a:ext>
            </a:extLst>
          </p:cNvPr>
          <p:cNvGrpSpPr/>
          <p:nvPr/>
        </p:nvGrpSpPr>
        <p:grpSpPr>
          <a:xfrm>
            <a:off x="107277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177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69524" y="2590801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5AFE80-BEA2-DB1A-B48A-6E127235AA7A}"/>
              </a:ext>
            </a:extLst>
          </p:cNvPr>
          <p:cNvSpPr/>
          <p:nvPr/>
        </p:nvSpPr>
        <p:spPr>
          <a:xfrm>
            <a:off x="195000" y="3928201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xmlns="" id="{EB182459-9F7B-5A90-CAEA-653055BE33F9}"/>
              </a:ext>
            </a:extLst>
          </p:cNvPr>
          <p:cNvSpPr txBox="1"/>
          <p:nvPr/>
        </p:nvSpPr>
        <p:spPr>
          <a:xfrm>
            <a:off x="6427583" y="3702043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xmlns="" id="{92D19AF3-54D3-13A9-1A6B-BEF8B93B4C74}"/>
              </a:ext>
            </a:extLst>
          </p:cNvPr>
          <p:cNvSpPr txBox="1"/>
          <p:nvPr/>
        </p:nvSpPr>
        <p:spPr>
          <a:xfrm>
            <a:off x="6427583" y="5501963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77B7F17-F9B1-BC2D-5F78-42C2E41EACF3}"/>
              </a:ext>
            </a:extLst>
          </p:cNvPr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7F5870E-598F-BFA0-6A56-87C5ACE83F63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B0C1A08-ED8D-A17C-7407-F166435F969C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D5E4321-0FE9-6AA0-C376-6CD9D2C035C2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70896D0-A19A-F55D-2B63-4465727574A1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EA8B4D8F-E984-A209-786B-B23BB6162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xmlns="" id="{57DC66D6-9209-B814-3E9A-E2B39664FFAF}"/>
              </a:ext>
            </a:extLst>
          </p:cNvPr>
          <p:cNvSpPr txBox="1"/>
          <p:nvPr/>
        </p:nvSpPr>
        <p:spPr>
          <a:xfrm>
            <a:off x="10770987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xmlns="" id="{1AE1729A-DC12-BB69-59E8-60981A68BA84}"/>
              </a:ext>
            </a:extLst>
          </p:cNvPr>
          <p:cNvSpPr txBox="1"/>
          <p:nvPr/>
        </p:nvSpPr>
        <p:spPr>
          <a:xfrm>
            <a:off x="10807367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50734" y="1555964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xmlns="" id="{AA2B2FB7-2666-FE35-4FF9-0FB83DEE7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8D0FED3-2669-06B4-706E-30CAFDC11154}"/>
              </a:ext>
            </a:extLst>
          </p:cNvPr>
          <p:cNvSpPr txBox="1"/>
          <p:nvPr/>
        </p:nvSpPr>
        <p:spPr>
          <a:xfrm>
            <a:off x="1361924" y="3417484"/>
            <a:ext cx="14051627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C33EAA3-FE2E-3B04-A486-D279944E94ED}"/>
              </a:ext>
            </a:extLst>
          </p:cNvPr>
          <p:cNvSpPr txBox="1"/>
          <p:nvPr/>
        </p:nvSpPr>
        <p:spPr>
          <a:xfrm>
            <a:off x="605994" y="5777346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8001" y="3543350"/>
            <a:ext cx="10500631" cy="472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A7D8CE3-D226-E1DE-A029-F0808014E113}"/>
              </a:ext>
            </a:extLst>
          </p:cNvPr>
          <p:cNvGrpSpPr/>
          <p:nvPr/>
        </p:nvGrpSpPr>
        <p:grpSpPr>
          <a:xfrm>
            <a:off x="5226592" y="1"/>
            <a:ext cx="5492209" cy="930735"/>
            <a:chOff x="4539228" y="172432"/>
            <a:chExt cx="5399539" cy="93073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7351F25-B1BD-9AF9-A9A0-31C2E4B102B7}"/>
                </a:ext>
              </a:extLst>
            </p:cNvPr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916A97EC-7E0C-9656-C70D-A7EFF5960AEF}"/>
                  </a:ext>
                </a:extLst>
              </p:cNvPr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6ABBE569-82EF-2EB5-B309-F609A40E4F70}"/>
                  </a:ext>
                </a:extLst>
              </p:cNvPr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CA1EB96-D5E4-B088-DC51-298495265D49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D3CE9D4-030C-F9F3-1F7A-4924FD85D447}"/>
              </a:ext>
            </a:extLst>
          </p:cNvPr>
          <p:cNvGrpSpPr/>
          <p:nvPr/>
        </p:nvGrpSpPr>
        <p:grpSpPr>
          <a:xfrm>
            <a:off x="495369" y="1605216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B144E81A-5400-F4DF-B163-F8B52804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979986"/>
            <a:ext cx="861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63: PHÉP CỘNG TRONG PHẠM VI 100 000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1514" y="2453198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1E284C1-904A-4BDC-32A8-4C0EC7A17D95}"/>
              </a:ext>
            </a:extLst>
          </p:cNvPr>
          <p:cNvSpPr/>
          <p:nvPr/>
        </p:nvSpPr>
        <p:spPr>
          <a:xfrm>
            <a:off x="7747018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4E596CA-1972-0127-3C26-1D84BBB0BBEF}"/>
              </a:ext>
            </a:extLst>
          </p:cNvPr>
          <p:cNvSpPr/>
          <p:nvPr/>
        </p:nvSpPr>
        <p:spPr>
          <a:xfrm>
            <a:off x="7041650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6B242AA-761C-FCE3-1837-EE9D91802D86}"/>
              </a:ext>
            </a:extLst>
          </p:cNvPr>
          <p:cNvSpPr/>
          <p:nvPr/>
        </p:nvSpPr>
        <p:spPr>
          <a:xfrm>
            <a:off x="9215579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74E3A309-A860-8DD7-6E15-DC23D4468717}"/>
              </a:ext>
            </a:extLst>
          </p:cNvPr>
          <p:cNvSpPr/>
          <p:nvPr/>
        </p:nvSpPr>
        <p:spPr>
          <a:xfrm>
            <a:off x="8553306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7B3F100-29D0-35A0-1CD8-636343B3AB90}"/>
              </a:ext>
            </a:extLst>
          </p:cNvPr>
          <p:cNvSpPr/>
          <p:nvPr/>
        </p:nvSpPr>
        <p:spPr>
          <a:xfrm>
            <a:off x="6374927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218989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55800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519</Words>
  <Application>Microsoft Office PowerPoint</Application>
  <PresentationFormat>Custom</PresentationFormat>
  <Paragraphs>120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165</cp:revision>
  <dcterms:created xsi:type="dcterms:W3CDTF">2022-07-10T01:37:20Z</dcterms:created>
  <dcterms:modified xsi:type="dcterms:W3CDTF">2024-03-25T09:47:50Z</dcterms:modified>
</cp:coreProperties>
</file>