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9" r:id="rId6"/>
    <p:sldId id="266" r:id="rId7"/>
    <p:sldId id="267" r:id="rId8"/>
    <p:sldId id="268" r:id="rId9"/>
  </p:sldIdLst>
  <p:sldSz cx="16256000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6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80401" y="488951"/>
            <a:ext cx="650804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2" y="488951"/>
            <a:ext cx="19261666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2" y="2844801"/>
            <a:ext cx="12883444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02179" y="2844801"/>
            <a:ext cx="1288626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8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4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5901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69931" y="20574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53" y="691953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0151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03761" y="687562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2097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08432" y="2050153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51495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5391" y="3415179"/>
              <a:ext cx="677390" cy="658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80922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29610" y="3077589"/>
              <a:ext cx="634573" cy="710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296478" y="5009480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85739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26592" y="136066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22373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12801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694380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75381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40620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43607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2180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55437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55438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22700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837CBAF-0B07-EFB5-94DF-329E33C0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872" y="1610995"/>
            <a:ext cx="10744224" cy="48206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7E90EBD-DD3F-C29B-64F4-24244EEF63DC}"/>
              </a:ext>
            </a:extLst>
          </p:cNvPr>
          <p:cNvSpPr/>
          <p:nvPr/>
        </p:nvSpPr>
        <p:spPr>
          <a:xfrm>
            <a:off x="5510503" y="5659267"/>
            <a:ext cx="4234554" cy="712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xmlns="" id="{276E1BE4-0AC0-96C0-21D6-726FBF48C302}"/>
              </a:ext>
            </a:extLst>
          </p:cNvPr>
          <p:cNvSpPr/>
          <p:nvPr/>
        </p:nvSpPr>
        <p:spPr>
          <a:xfrm>
            <a:off x="5145697" y="4287397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xmlns="" id="{7D63CBCA-E2A4-F280-CA91-C65A22EF9810}"/>
              </a:ext>
            </a:extLst>
          </p:cNvPr>
          <p:cNvSpPr txBox="1"/>
          <p:nvPr/>
        </p:nvSpPr>
        <p:spPr>
          <a:xfrm>
            <a:off x="5226592" y="4385907"/>
            <a:ext cx="113432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xmlns="" id="{0AB8DDB9-B76B-775D-BC93-52FBBEA4BE14}"/>
              </a:ext>
            </a:extLst>
          </p:cNvPr>
          <p:cNvSpPr txBox="1"/>
          <p:nvPr/>
        </p:nvSpPr>
        <p:spPr>
          <a:xfrm>
            <a:off x="5201112" y="5180394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7;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xmlns="" id="{3C64B229-F202-01C2-57A4-33300EDFDF46}"/>
              </a:ext>
            </a:extLst>
          </p:cNvPr>
          <p:cNvSpPr txBox="1"/>
          <p:nvPr/>
        </p:nvSpPr>
        <p:spPr>
          <a:xfrm>
            <a:off x="5188245" y="5853075"/>
            <a:ext cx="1132696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xmlns="" id="{A03B9004-A5F5-C058-567A-229CE32EC512}"/>
              </a:ext>
            </a:extLst>
          </p:cNvPr>
          <p:cNvSpPr txBox="1"/>
          <p:nvPr/>
        </p:nvSpPr>
        <p:spPr>
          <a:xfrm>
            <a:off x="5188246" y="649823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xmlns="" id="{AB84685F-550B-0CAC-6B6B-8D431D4DCB9A}"/>
              </a:ext>
            </a:extLst>
          </p:cNvPr>
          <p:cNvSpPr txBox="1"/>
          <p:nvPr/>
        </p:nvSpPr>
        <p:spPr>
          <a:xfrm>
            <a:off x="2240023" y="468562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23 285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xmlns="" id="{7DFEEFD2-41F1-7BCB-4DE8-871F4D08209E}"/>
              </a:ext>
            </a:extLst>
          </p:cNvPr>
          <p:cNvSpPr txBox="1"/>
          <p:nvPr/>
        </p:nvSpPr>
        <p:spPr>
          <a:xfrm>
            <a:off x="2240023" y="5523827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12 967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xmlns="" id="{79081CE7-3DE5-F8D8-9F79-C436625774AE}"/>
              </a:ext>
            </a:extLst>
          </p:cNvPr>
          <p:cNvSpPr txBox="1"/>
          <p:nvPr/>
        </p:nvSpPr>
        <p:spPr>
          <a:xfrm>
            <a:off x="1859023" y="5066626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xmlns="" id="{812A262A-00DE-B8DC-FB30-04FD640F102F}"/>
              </a:ext>
            </a:extLst>
          </p:cNvPr>
          <p:cNvSpPr/>
          <p:nvPr/>
        </p:nvSpPr>
        <p:spPr>
          <a:xfrm>
            <a:off x="2025257" y="621119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xmlns="" id="{0EA37075-7AF0-67FB-F699-541EE32C714C}"/>
              </a:ext>
            </a:extLst>
          </p:cNvPr>
          <p:cNvSpPr txBox="1"/>
          <p:nvPr/>
        </p:nvSpPr>
        <p:spPr>
          <a:xfrm>
            <a:off x="3449028" y="6313883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xmlns="" id="{3EC626F3-19AC-2CC0-4DCF-03B42BB890D0}"/>
              </a:ext>
            </a:extLst>
          </p:cNvPr>
          <p:cNvSpPr txBox="1"/>
          <p:nvPr/>
        </p:nvSpPr>
        <p:spPr>
          <a:xfrm>
            <a:off x="3144228" y="6300548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xmlns="" id="{C155F21F-F6AC-6276-4897-3B5910242384}"/>
              </a:ext>
            </a:extLst>
          </p:cNvPr>
          <p:cNvSpPr txBox="1"/>
          <p:nvPr/>
        </p:nvSpPr>
        <p:spPr>
          <a:xfrm>
            <a:off x="2875759" y="6309513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xmlns="" id="{8CC1B992-91A5-32BB-4997-F57D54FB0DDD}"/>
              </a:ext>
            </a:extLst>
          </p:cNvPr>
          <p:cNvSpPr txBox="1"/>
          <p:nvPr/>
        </p:nvSpPr>
        <p:spPr>
          <a:xfrm>
            <a:off x="2504833" y="6306899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xmlns="" id="{EB916012-4A77-7B64-5A9F-518A345DE547}"/>
              </a:ext>
            </a:extLst>
          </p:cNvPr>
          <p:cNvSpPr txBox="1"/>
          <p:nvPr/>
        </p:nvSpPr>
        <p:spPr>
          <a:xfrm>
            <a:off x="5188245" y="714339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xmlns="" id="{59DBA664-8D2A-B70C-4E9B-344573CC4622}"/>
              </a:ext>
            </a:extLst>
          </p:cNvPr>
          <p:cNvSpPr txBox="1"/>
          <p:nvPr/>
        </p:nvSpPr>
        <p:spPr>
          <a:xfrm>
            <a:off x="2219850" y="6306899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F7DB72A-8EFB-B282-1CFA-18BF3575BB82}"/>
              </a:ext>
            </a:extLst>
          </p:cNvPr>
          <p:cNvSpPr/>
          <p:nvPr/>
        </p:nvSpPr>
        <p:spPr>
          <a:xfrm>
            <a:off x="5118892" y="7883402"/>
            <a:ext cx="5477156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23 285 – 12 967 = 10 318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73E-6 3.05556E-6 L -4.08173E-6 -0.132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30165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xmlns="" id="{E4962C80-65D5-EA60-4416-D93FDEAE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xmlns="" id="{9C6E52A4-BE87-9DBC-B77C-EB6FFF73EE24}"/>
              </a:ext>
            </a:extLst>
          </p:cNvPr>
          <p:cNvSpPr txBox="1"/>
          <p:nvPr/>
        </p:nvSpPr>
        <p:spPr>
          <a:xfrm>
            <a:off x="3185806" y="235785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84 758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xmlns="" id="{0C335540-EFE4-B6EF-1055-CF2625E57FD7}"/>
              </a:ext>
            </a:extLst>
          </p:cNvPr>
          <p:cNvSpPr txBox="1"/>
          <p:nvPr/>
        </p:nvSpPr>
        <p:spPr>
          <a:xfrm>
            <a:off x="3185806" y="3090545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43 265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xmlns="" id="{0557C416-83B0-3ACF-EFE0-ABA815249C35}"/>
              </a:ext>
            </a:extLst>
          </p:cNvPr>
          <p:cNvSpPr txBox="1"/>
          <p:nvPr/>
        </p:nvSpPr>
        <p:spPr>
          <a:xfrm>
            <a:off x="2804806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xmlns="" id="{528AA956-B489-B264-1C02-23E5AC692D21}"/>
              </a:ext>
            </a:extLst>
          </p:cNvPr>
          <p:cNvSpPr/>
          <p:nvPr/>
        </p:nvSpPr>
        <p:spPr>
          <a:xfrm>
            <a:off x="2971040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xmlns="" id="{58D5AEB7-61F7-8706-BD33-700EE3420143}"/>
              </a:ext>
            </a:extLst>
          </p:cNvPr>
          <p:cNvSpPr txBox="1"/>
          <p:nvPr/>
        </p:nvSpPr>
        <p:spPr>
          <a:xfrm>
            <a:off x="3185805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41 493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xmlns="" id="{31CCD018-89CC-C7CC-24D1-46CC367FC361}"/>
              </a:ext>
            </a:extLst>
          </p:cNvPr>
          <p:cNvSpPr txBox="1"/>
          <p:nvPr/>
        </p:nvSpPr>
        <p:spPr>
          <a:xfrm>
            <a:off x="6863565" y="238547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79 363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xmlns="" id="{27B591D7-F79E-BF09-9490-F6429CCA945F}"/>
              </a:ext>
            </a:extLst>
          </p:cNvPr>
          <p:cNvSpPr txBox="1"/>
          <p:nvPr/>
        </p:nvSpPr>
        <p:spPr>
          <a:xfrm>
            <a:off x="6863565" y="3118167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5 819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xmlns="" id="{3A9E15CF-67CA-F7F8-7E4C-3184C76043CF}"/>
              </a:ext>
            </a:extLst>
          </p:cNvPr>
          <p:cNvSpPr txBox="1"/>
          <p:nvPr/>
        </p:nvSpPr>
        <p:spPr>
          <a:xfrm>
            <a:off x="6482565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xmlns="" id="{752D0995-60B4-9142-8C87-D30016056B22}"/>
              </a:ext>
            </a:extLst>
          </p:cNvPr>
          <p:cNvSpPr/>
          <p:nvPr/>
        </p:nvSpPr>
        <p:spPr>
          <a:xfrm>
            <a:off x="6648799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xmlns="" id="{01AB8219-F3CD-60F4-5ACB-22C6ABC88A01}"/>
              </a:ext>
            </a:extLst>
          </p:cNvPr>
          <p:cNvSpPr txBox="1"/>
          <p:nvPr/>
        </p:nvSpPr>
        <p:spPr>
          <a:xfrm>
            <a:off x="11558600" y="238547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34 635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xmlns="" id="{127BF023-2A89-3BA1-C4FA-D49A85EC604A}"/>
              </a:ext>
            </a:extLst>
          </p:cNvPr>
          <p:cNvSpPr txBox="1"/>
          <p:nvPr/>
        </p:nvSpPr>
        <p:spPr>
          <a:xfrm>
            <a:off x="11558600" y="3118167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927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xmlns="" id="{59DB3B57-7194-9E03-FD2B-04E49BA83A9D}"/>
              </a:ext>
            </a:extLst>
          </p:cNvPr>
          <p:cNvSpPr txBox="1"/>
          <p:nvPr/>
        </p:nvSpPr>
        <p:spPr>
          <a:xfrm>
            <a:off x="11177600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xmlns="" id="{C6740F8A-E28E-9F9B-DF2F-F346D83BF0F3}"/>
              </a:ext>
            </a:extLst>
          </p:cNvPr>
          <p:cNvSpPr/>
          <p:nvPr/>
        </p:nvSpPr>
        <p:spPr>
          <a:xfrm>
            <a:off x="11343834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xmlns="" id="{0693CA8C-61D0-17C1-9E68-B90FD013EF47}"/>
              </a:ext>
            </a:extLst>
          </p:cNvPr>
          <p:cNvSpPr txBox="1"/>
          <p:nvPr/>
        </p:nvSpPr>
        <p:spPr>
          <a:xfrm>
            <a:off x="6858556" y="3843856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73 544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xmlns="" id="{79B1C884-C564-27B1-D597-6CC0D918C69B}"/>
              </a:ext>
            </a:extLst>
          </p:cNvPr>
          <p:cNvSpPr txBox="1"/>
          <p:nvPr/>
        </p:nvSpPr>
        <p:spPr>
          <a:xfrm>
            <a:off x="11563182" y="3751172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33 708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4CC3F933-AC43-0CC3-6F51-F1B798D0B0DE}"/>
              </a:ext>
            </a:extLst>
          </p:cNvPr>
          <p:cNvGrpSpPr/>
          <p:nvPr/>
        </p:nvGrpSpPr>
        <p:grpSpPr>
          <a:xfrm>
            <a:off x="1130164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xmlns="" id="{FE6DA31C-5E75-F05F-A698-B8DE63BD6FDC}"/>
              </a:ext>
            </a:extLst>
          </p:cNvPr>
          <p:cNvSpPr txBox="1"/>
          <p:nvPr/>
        </p:nvSpPr>
        <p:spPr>
          <a:xfrm>
            <a:off x="1742508" y="5486400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97 358 – 89 263			56 492 – 56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75 046 – 32 638			16 519 – 8 245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8C020A-0C5F-CB34-7C8F-3FBB8135FAC6}"/>
              </a:ext>
            </a:extLst>
          </p:cNvPr>
          <p:cNvGrpSpPr/>
          <p:nvPr/>
        </p:nvGrpSpPr>
        <p:grpSpPr>
          <a:xfrm>
            <a:off x="584200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xmlns="" id="{7463BB79-DDFC-8C19-C956-0168DF83B151}"/>
              </a:ext>
            </a:extLst>
          </p:cNvPr>
          <p:cNvSpPr txBox="1"/>
          <p:nvPr/>
        </p:nvSpPr>
        <p:spPr>
          <a:xfrm>
            <a:off x="1196544" y="2498479"/>
            <a:ext cx="14081693" cy="3477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97 358 – 89 263			56 492 – 56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75 046 – 32 638			16 519 – 8 245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2B775EF-CD83-CBF0-B4E3-D3D65DF9ABFF}"/>
              </a:ext>
            </a:extLst>
          </p:cNvPr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xmlns="" id="{59C52E7A-9F2B-D092-5B6B-79CD7345C292}"/>
              </a:ext>
            </a:extLst>
          </p:cNvPr>
          <p:cNvSpPr txBox="1"/>
          <p:nvPr/>
        </p:nvSpPr>
        <p:spPr>
          <a:xfrm>
            <a:off x="3494809" y="329157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97 358</a:t>
            </a: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xmlns="" id="{E2DF2318-FE30-BF40-03B0-8A2F473EE547}"/>
              </a:ext>
            </a:extLst>
          </p:cNvPr>
          <p:cNvSpPr txBox="1"/>
          <p:nvPr/>
        </p:nvSpPr>
        <p:spPr>
          <a:xfrm>
            <a:off x="3494809" y="4024265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89 263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xmlns="" id="{516A1B07-EE86-AE8E-337F-DA20B39C7EB3}"/>
              </a:ext>
            </a:extLst>
          </p:cNvPr>
          <p:cNvSpPr txBox="1"/>
          <p:nvPr/>
        </p:nvSpPr>
        <p:spPr>
          <a:xfrm>
            <a:off x="3113809" y="367257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xmlns="" id="{26B9F959-5E96-1292-C9D2-2A8585F5FCB7}"/>
              </a:ext>
            </a:extLst>
          </p:cNvPr>
          <p:cNvSpPr/>
          <p:nvPr/>
        </p:nvSpPr>
        <p:spPr>
          <a:xfrm>
            <a:off x="3280043" y="471162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xmlns="" id="{FC7C7D87-6B86-02B2-C298-1DC579766777}"/>
              </a:ext>
            </a:extLst>
          </p:cNvPr>
          <p:cNvSpPr txBox="1"/>
          <p:nvPr/>
        </p:nvSpPr>
        <p:spPr>
          <a:xfrm>
            <a:off x="3494808" y="468489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8 095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xmlns="" id="{16F08BBE-4BAF-61CA-7C84-A6DF72314F05}"/>
              </a:ext>
            </a:extLst>
          </p:cNvPr>
          <p:cNvSpPr txBox="1"/>
          <p:nvPr/>
        </p:nvSpPr>
        <p:spPr>
          <a:xfrm>
            <a:off x="10621565" y="318165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56 492</a:t>
            </a: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xmlns="" id="{3C821B39-C7CC-4C2A-9E09-09C60619BB1C}"/>
              </a:ext>
            </a:extLst>
          </p:cNvPr>
          <p:cNvSpPr txBox="1"/>
          <p:nvPr/>
        </p:nvSpPr>
        <p:spPr>
          <a:xfrm>
            <a:off x="10621565" y="3914349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56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xmlns="" id="{4592A1B4-6812-6275-6B14-E761CECF71D0}"/>
              </a:ext>
            </a:extLst>
          </p:cNvPr>
          <p:cNvSpPr txBox="1"/>
          <p:nvPr/>
        </p:nvSpPr>
        <p:spPr>
          <a:xfrm>
            <a:off x="10240565" y="356265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xmlns="" id="{C3BECFAE-6049-E22C-830C-7F1D207A0F5F}"/>
              </a:ext>
            </a:extLst>
          </p:cNvPr>
          <p:cNvSpPr/>
          <p:nvPr/>
        </p:nvSpPr>
        <p:spPr>
          <a:xfrm>
            <a:off x="10406799" y="460171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xmlns="" id="{89EEDCB0-1453-D1F9-A360-0C9DDBDBAA27}"/>
              </a:ext>
            </a:extLst>
          </p:cNvPr>
          <p:cNvSpPr txBox="1"/>
          <p:nvPr/>
        </p:nvSpPr>
        <p:spPr>
          <a:xfrm>
            <a:off x="10616556" y="4640038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56 436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xmlns="" id="{DB3F84CD-A402-EC9D-EEC8-DC78A4F8E750}"/>
              </a:ext>
            </a:extLst>
          </p:cNvPr>
          <p:cNvSpPr txBox="1"/>
          <p:nvPr/>
        </p:nvSpPr>
        <p:spPr>
          <a:xfrm>
            <a:off x="3691683" y="612678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75 046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xmlns="" id="{01EF000B-9B6F-A220-3AD2-B7CBD14DBF39}"/>
              </a:ext>
            </a:extLst>
          </p:cNvPr>
          <p:cNvSpPr txBox="1"/>
          <p:nvPr/>
        </p:nvSpPr>
        <p:spPr>
          <a:xfrm>
            <a:off x="3691683" y="6859477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32 638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xmlns="" id="{CC853B90-FD97-5FEF-659A-67AD93E21E90}"/>
              </a:ext>
            </a:extLst>
          </p:cNvPr>
          <p:cNvSpPr txBox="1"/>
          <p:nvPr/>
        </p:nvSpPr>
        <p:spPr>
          <a:xfrm>
            <a:off x="3310683" y="650778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xmlns="" id="{7CA9C050-3FDB-9C4D-E327-98932AE7C1FF}"/>
              </a:ext>
            </a:extLst>
          </p:cNvPr>
          <p:cNvSpPr/>
          <p:nvPr/>
        </p:nvSpPr>
        <p:spPr>
          <a:xfrm>
            <a:off x="3476917" y="754684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" name="Text Box 35">
            <a:extLst>
              <a:ext uri="{FF2B5EF4-FFF2-40B4-BE49-F238E27FC236}">
                <a16:creationId xmlns:a16="http://schemas.microsoft.com/office/drawing/2014/main" xmlns="" id="{FC3D90C9-2F3B-AFAF-B867-F691C102EB64}"/>
              </a:ext>
            </a:extLst>
          </p:cNvPr>
          <p:cNvSpPr txBox="1"/>
          <p:nvPr/>
        </p:nvSpPr>
        <p:spPr>
          <a:xfrm>
            <a:off x="3691682" y="7520104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42 408</a:t>
            </a: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xmlns="" id="{B7ED0FE3-6148-3BD9-D7BE-B4107303806E}"/>
              </a:ext>
            </a:extLst>
          </p:cNvPr>
          <p:cNvSpPr txBox="1"/>
          <p:nvPr/>
        </p:nvSpPr>
        <p:spPr>
          <a:xfrm>
            <a:off x="10818439" y="601687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16 519</a:t>
            </a: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xmlns="" id="{4EC11B18-AFA0-E3D3-E8F4-9FAF963EC63B}"/>
              </a:ext>
            </a:extLst>
          </p:cNvPr>
          <p:cNvSpPr txBox="1"/>
          <p:nvPr/>
        </p:nvSpPr>
        <p:spPr>
          <a:xfrm>
            <a:off x="10818439" y="674956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8 245</a:t>
            </a:r>
          </a:p>
        </p:txBody>
      </p:sp>
      <p:sp>
        <p:nvSpPr>
          <p:cNvPr id="53" name="Text Box 32">
            <a:extLst>
              <a:ext uri="{FF2B5EF4-FFF2-40B4-BE49-F238E27FC236}">
                <a16:creationId xmlns:a16="http://schemas.microsoft.com/office/drawing/2014/main" xmlns="" id="{01EE6055-E275-0CBD-DE44-724DFB1AEC70}"/>
              </a:ext>
            </a:extLst>
          </p:cNvPr>
          <p:cNvSpPr txBox="1"/>
          <p:nvPr/>
        </p:nvSpPr>
        <p:spPr>
          <a:xfrm>
            <a:off x="10437439" y="639787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4" name="Line 33">
            <a:extLst>
              <a:ext uri="{FF2B5EF4-FFF2-40B4-BE49-F238E27FC236}">
                <a16:creationId xmlns:a16="http://schemas.microsoft.com/office/drawing/2014/main" xmlns="" id="{C8758472-B4BA-D12A-7A4D-CBC33DEB8A9B}"/>
              </a:ext>
            </a:extLst>
          </p:cNvPr>
          <p:cNvSpPr/>
          <p:nvPr/>
        </p:nvSpPr>
        <p:spPr>
          <a:xfrm>
            <a:off x="10603673" y="743692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xmlns="" id="{11E3E5FA-3BE4-EA88-74E6-A10D1C08B66F}"/>
              </a:ext>
            </a:extLst>
          </p:cNvPr>
          <p:cNvSpPr txBox="1"/>
          <p:nvPr/>
        </p:nvSpPr>
        <p:spPr>
          <a:xfrm>
            <a:off x="10813430" y="7475250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8 274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60500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5209" y="3124201"/>
            <a:ext cx="929100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13 000 – 6 000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13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13 000 – 6 000 = 7 000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77A5802C-F675-6A0D-A6E6-0E042A54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7E7EA2-F3D9-33D0-35DF-B12B7B48640F}"/>
              </a:ext>
            </a:extLst>
          </p:cNvPr>
          <p:cNvSpPr/>
          <p:nvPr/>
        </p:nvSpPr>
        <p:spPr>
          <a:xfrm>
            <a:off x="576604" y="5472295"/>
            <a:ext cx="9299973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600" y="3059719"/>
            <a:ext cx="3886200" cy="277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15 000 – 7000 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12 000 –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17 000 – 8 000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0600" y="322679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0600" y="406511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7 000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8273" y="4941554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9 000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2CBCC6B-1B17-BABC-2BE6-B7DDF9FC8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9088641" y="4285361"/>
            <a:ext cx="3429068" cy="6701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D484773-F3A0-27BA-7EC6-4262D6CB3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5435294" y="4283071"/>
            <a:ext cx="3749045" cy="6283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26592" y="-8811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6285" y="1255845"/>
            <a:ext cx="16200034" cy="1758672"/>
            <a:chOff x="1470819" y="1943100"/>
            <a:chExt cx="16200034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52334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ba tháng đầu năm, một nhà máy sản xuất đồ chơi đã sản xuất được </a:t>
              </a:r>
              <a:endPara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24 500 xe ô tô. Tháng 1 nhà máy bán đi 10 600 xe ô tô, tháng 2 nhà máy bán đi</a:t>
              </a:r>
              <a:endPara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9 500 xe ô tô. Hỏi nhà máy còn lại bao nhiêu xe ô tô đồ chơi?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73947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5796D0-9EBD-0F96-739B-0026A52E1D4D}"/>
              </a:ext>
            </a:extLst>
          </p:cNvPr>
          <p:cNvSpPr txBox="1"/>
          <p:nvPr/>
        </p:nvSpPr>
        <p:spPr>
          <a:xfrm>
            <a:off x="1102187" y="2913335"/>
            <a:ext cx="14051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02BA6B-F561-B3D9-4848-86B27489F349}"/>
              </a:ext>
            </a:extLst>
          </p:cNvPr>
          <p:cNvSpPr txBox="1"/>
          <p:nvPr/>
        </p:nvSpPr>
        <p:spPr>
          <a:xfrm>
            <a:off x="1102187" y="581365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24 500 – 10 600 = 13 900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13 900 – 9 500 = 4 400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4 400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F6300B-0B9B-FE01-3EED-C8165FCAD31D}"/>
              </a:ext>
            </a:extLst>
          </p:cNvPr>
          <p:cNvSpPr txBox="1"/>
          <p:nvPr/>
        </p:nvSpPr>
        <p:spPr>
          <a:xfrm>
            <a:off x="321220" y="3862149"/>
            <a:ext cx="5234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2EAF419-466D-0641-B13D-7447EC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5393494" y="3714445"/>
            <a:ext cx="10650612" cy="62833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FF10AD2-9DB1-77FE-0DC8-14D1C7034499}"/>
              </a:ext>
            </a:extLst>
          </p:cNvPr>
          <p:cNvGrpSpPr/>
          <p:nvPr/>
        </p:nvGrpSpPr>
        <p:grpSpPr>
          <a:xfrm>
            <a:off x="5555358" y="4177084"/>
            <a:ext cx="10186959" cy="310307"/>
            <a:chOff x="2956719" y="5780114"/>
            <a:chExt cx="7620000" cy="46828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1F6BEA-A465-9001-EF3A-4ECD47644FAF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39FB8C0-7BD3-3894-F166-64EEEBD877CF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F875E07-A062-DC1B-A10D-E666D8CAB31D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B406509-C46D-A1FD-A7AE-47EF277A1B9B}"/>
              </a:ext>
            </a:extLst>
          </p:cNvPr>
          <p:cNvSpPr txBox="1"/>
          <p:nvPr/>
        </p:nvSpPr>
        <p:spPr>
          <a:xfrm>
            <a:off x="9094277" y="3270245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24 500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5AE5742-A1B2-F4DA-5647-7B53128A5752}"/>
              </a:ext>
            </a:extLst>
          </p:cNvPr>
          <p:cNvSpPr txBox="1"/>
          <p:nvPr/>
        </p:nvSpPr>
        <p:spPr>
          <a:xfrm>
            <a:off x="5755256" y="4723300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10 600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D84750C-E10E-DE41-22B3-EABF252D2543}"/>
              </a:ext>
            </a:extLst>
          </p:cNvPr>
          <p:cNvSpPr txBox="1"/>
          <p:nvPr/>
        </p:nvSpPr>
        <p:spPr>
          <a:xfrm>
            <a:off x="9408605" y="4767449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C1C4B1F-5C7E-812E-EB5F-143CA89DC964}"/>
              </a:ext>
            </a:extLst>
          </p:cNvPr>
          <p:cNvCxnSpPr>
            <a:cxnSpLocks/>
          </p:cNvCxnSpPr>
          <p:nvPr/>
        </p:nvCxnSpPr>
        <p:spPr>
          <a:xfrm>
            <a:off x="9184339" y="4177084"/>
            <a:ext cx="0" cy="381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FD05E73-7CD1-77CA-FCD5-6D744AF51C8B}"/>
              </a:ext>
            </a:extLst>
          </p:cNvPr>
          <p:cNvCxnSpPr>
            <a:cxnSpLocks/>
          </p:cNvCxnSpPr>
          <p:nvPr/>
        </p:nvCxnSpPr>
        <p:spPr>
          <a:xfrm>
            <a:off x="12478549" y="4147109"/>
            <a:ext cx="0" cy="4460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C4EB0BEB-AF6C-4B9C-BDCE-3E99B1226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12397500" y="4327289"/>
            <a:ext cx="3344817" cy="67019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05ED56C-1AD8-D124-9408-D43B7994D116}"/>
              </a:ext>
            </a:extLst>
          </p:cNvPr>
          <p:cNvSpPr txBox="1"/>
          <p:nvPr/>
        </p:nvSpPr>
        <p:spPr>
          <a:xfrm>
            <a:off x="12661660" y="4663999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218989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55800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527</Words>
  <Application>Microsoft Office PowerPoint</Application>
  <PresentationFormat>Custom</PresentationFormat>
  <Paragraphs>125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157</cp:revision>
  <dcterms:created xsi:type="dcterms:W3CDTF">2022-07-10T01:37:20Z</dcterms:created>
  <dcterms:modified xsi:type="dcterms:W3CDTF">2024-03-26T01:33:35Z</dcterms:modified>
</cp:coreProperties>
</file>