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0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0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220915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8" y="4197330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727" y="419132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943" y="420840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21" y="4801510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45892" y="5541622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7400504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741793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075" y="737807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663" y="7985279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3576" y="5371235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97 582 – 81 645		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00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470255" y="2893364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506635" y="4805363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" y="3087397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9659866" y="6727435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77" y="3037050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528</Words>
  <Application>Microsoft Office PowerPoint</Application>
  <PresentationFormat>Custom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-</cp:lastModifiedBy>
  <cp:revision>153</cp:revision>
  <dcterms:created xsi:type="dcterms:W3CDTF">2022-07-10T01:37:20Z</dcterms:created>
  <dcterms:modified xsi:type="dcterms:W3CDTF">2022-07-22T14:48:01Z</dcterms:modified>
</cp:coreProperties>
</file>