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72" r:id="rId4"/>
    <p:sldId id="269" r:id="rId5"/>
    <p:sldId id="270" r:id="rId6"/>
    <p:sldId id="271" r:id="rId7"/>
    <p:sldId id="268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FF"/>
    <a:srgbClr val="FFCDFF"/>
    <a:srgbClr val="F8A6EC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780" y="6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1591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65: LUYỆN TẬP CHUNG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9" r="15248"/>
          <a:stretch/>
        </p:blipFill>
        <p:spPr>
          <a:xfrm>
            <a:off x="10318751" y="2050152"/>
            <a:ext cx="5439568" cy="6334983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 rot="1733507">
            <a:off x="14061814" y="5625371"/>
            <a:ext cx="891128" cy="875584"/>
            <a:chOff x="14567223" y="3276600"/>
            <a:chExt cx="904816" cy="90481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67223" y="3276600"/>
              <a:ext cx="904816" cy="904816"/>
            </a:xfrm>
            <a:prstGeom prst="rect">
              <a:avLst/>
            </a:prstGeom>
          </p:spPr>
        </p:pic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 rot="19866493">
              <a:off x="14720339" y="3416504"/>
              <a:ext cx="677389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1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 rot="2106069">
            <a:off x="11191241" y="5445356"/>
            <a:ext cx="886710" cy="881584"/>
            <a:chOff x="13291780" y="2858073"/>
            <a:chExt cx="982407" cy="98240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91780" y="2858073"/>
              <a:ext cx="982407" cy="982407"/>
            </a:xfrm>
            <a:prstGeom prst="rect">
              <a:avLst/>
            </a:prstGeom>
          </p:spPr>
        </p:pic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 rot="19493931">
              <a:off x="13508769" y="3084219"/>
              <a:ext cx="634573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2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306797" y="5009479"/>
            <a:ext cx="898058" cy="740641"/>
            <a:chOff x="12772623" y="5565510"/>
            <a:chExt cx="911853" cy="76536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72623" y="5565510"/>
              <a:ext cx="911853" cy="765368"/>
            </a:xfrm>
            <a:prstGeom prst="rect">
              <a:avLst/>
            </a:prstGeom>
          </p:spPr>
        </p:pic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12928637" y="5605380"/>
              <a:ext cx="583015" cy="6588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3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5196057" y="1066800"/>
            <a:ext cx="55306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CHƠI: HÁI XOÀI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236910" y="136065"/>
            <a:ext cx="5492209" cy="930735"/>
            <a:chOff x="4539228" y="172432"/>
            <a:chExt cx="5399539" cy="93073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1932692" y="4654356"/>
            <a:ext cx="936334" cy="772208"/>
            <a:chOff x="12760526" y="5502002"/>
            <a:chExt cx="950717" cy="797989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60526" y="5502002"/>
              <a:ext cx="950717" cy="797989"/>
            </a:xfrm>
            <a:prstGeom prst="rect">
              <a:avLst/>
            </a:prstGeom>
          </p:spPr>
        </p:pic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12928634" y="5605374"/>
              <a:ext cx="583015" cy="6588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4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823119" y="3037582"/>
            <a:ext cx="402546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trước 590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  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………….</a:t>
            </a:r>
            <a:endParaRPr lang="en-US" sz="4000"/>
          </a:p>
        </p:txBody>
      </p:sp>
      <p:sp>
        <p:nvSpPr>
          <p:cNvPr id="23" name="Rectangle 22"/>
          <p:cNvSpPr/>
          <p:nvPr/>
        </p:nvSpPr>
        <p:spPr>
          <a:xfrm>
            <a:off x="5704699" y="5685472"/>
            <a:ext cx="357662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sau 899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………</a:t>
            </a:r>
            <a:endParaRPr lang="en-US" sz="4000"/>
          </a:p>
        </p:txBody>
      </p:sp>
      <p:sp>
        <p:nvSpPr>
          <p:cNvPr id="24" name="Rectangle 23"/>
          <p:cNvSpPr/>
          <p:nvPr/>
        </p:nvSpPr>
        <p:spPr>
          <a:xfrm>
            <a:off x="6085699" y="3037582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799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/>
          </a:p>
        </p:txBody>
      </p:sp>
      <p:sp>
        <p:nvSpPr>
          <p:cNvPr id="25" name="Rectangle 24"/>
          <p:cNvSpPr/>
          <p:nvPr/>
        </p:nvSpPr>
        <p:spPr>
          <a:xfrm>
            <a:off x="1150938" y="5796326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601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597</a:t>
            </a:r>
            <a:endParaRPr lang="en-US" sz="4000"/>
          </a:p>
        </p:txBody>
      </p:sp>
      <p:sp>
        <p:nvSpPr>
          <p:cNvPr id="26" name="Rectangle 25"/>
          <p:cNvSpPr/>
          <p:nvPr/>
        </p:nvSpPr>
        <p:spPr>
          <a:xfrm>
            <a:off x="6853925" y="642538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152499" y="3033236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65756" y="5810673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65756" y="376354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589</a:t>
            </a:r>
            <a:endParaRPr lang="en-US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833019" y="979986"/>
            <a:ext cx="8610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65: LUYỆN TẬP CHUNG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D6307A3-FD35-B09C-43DC-67C5DF5CDB81}"/>
              </a:ext>
            </a:extLst>
          </p:cNvPr>
          <p:cNvGrpSpPr/>
          <p:nvPr/>
        </p:nvGrpSpPr>
        <p:grpSpPr>
          <a:xfrm>
            <a:off x="1024361" y="1605215"/>
            <a:ext cx="5649390" cy="681454"/>
            <a:chOff x="1470819" y="1943100"/>
            <a:chExt cx="5649390" cy="681454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93706DA-41B6-1912-B0F0-9A8BA22C8E06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AE3F42F3-4075-18D5-0760-E9F421D60793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7EF3572-105D-7298-08E0-3EE9A56A9BFF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6007EE1-41B9-0966-ED74-C3A582628049}"/>
                </a:ext>
              </a:extLst>
            </p:cNvPr>
            <p:cNvSpPr txBox="1"/>
            <p:nvPr/>
          </p:nvSpPr>
          <p:spPr>
            <a:xfrm>
              <a:off x="2118519" y="1947446"/>
              <a:ext cx="5001690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sp>
        <p:nvSpPr>
          <p:cNvPr id="35" name="Text Box 14">
            <a:extLst>
              <a:ext uri="{FF2B5EF4-FFF2-40B4-BE49-F238E27FC236}">
                <a16:creationId xmlns:a16="http://schemas.microsoft.com/office/drawing/2014/main" id="{254DD3ED-5597-2ED0-2DA6-B2FEC5351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3186" y="2408411"/>
            <a:ext cx="15521892" cy="1129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30 000 + 6 000 – 20 000		          80 000 – (40 000 + 10 000)</a:t>
            </a:r>
          </a:p>
          <a:p>
            <a:pPr eaLnBrk="1" hangingPunct="1"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18 000 – 9 000 + 40 000		          70 000 – (60 000 – 30 000)</a:t>
            </a:r>
          </a:p>
        </p:txBody>
      </p:sp>
      <p:sp>
        <p:nvSpPr>
          <p:cNvPr id="36" name="Text Box 14">
            <a:extLst>
              <a:ext uri="{FF2B5EF4-FFF2-40B4-BE49-F238E27FC236}">
                <a16:creationId xmlns:a16="http://schemas.microsoft.com/office/drawing/2014/main" id="{99D12A0A-6F71-2A25-E115-9065E3842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4896" y="2408411"/>
            <a:ext cx="209235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16 000</a:t>
            </a:r>
          </a:p>
        </p:txBody>
      </p:sp>
      <p:sp>
        <p:nvSpPr>
          <p:cNvPr id="37" name="Text Box 14">
            <a:extLst>
              <a:ext uri="{FF2B5EF4-FFF2-40B4-BE49-F238E27FC236}">
                <a16:creationId xmlns:a16="http://schemas.microsoft.com/office/drawing/2014/main" id="{A8EF9BCE-1EFE-DD67-54B1-1EC5B35B1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76841" y="2364525"/>
            <a:ext cx="209235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30 000</a:t>
            </a:r>
          </a:p>
        </p:txBody>
      </p:sp>
      <p:sp>
        <p:nvSpPr>
          <p:cNvPr id="38" name="Text Box 14">
            <a:extLst>
              <a:ext uri="{FF2B5EF4-FFF2-40B4-BE49-F238E27FC236}">
                <a16:creationId xmlns:a16="http://schemas.microsoft.com/office/drawing/2014/main" id="{E3CB4A66-B882-20B5-4B67-D5C82D8E0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1816" y="2936077"/>
            <a:ext cx="187603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49 000</a:t>
            </a:r>
          </a:p>
        </p:txBody>
      </p:sp>
      <p:sp>
        <p:nvSpPr>
          <p:cNvPr id="32" name="Text Box 14">
            <a:extLst>
              <a:ext uri="{FF2B5EF4-FFF2-40B4-BE49-F238E27FC236}">
                <a16:creationId xmlns:a16="http://schemas.microsoft.com/office/drawing/2014/main" id="{81E9F941-CE48-1714-E4EE-4518731DB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76841" y="2905019"/>
            <a:ext cx="31997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40 000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C48D26F-5E06-25EF-6332-B9685CAE2F6B}"/>
              </a:ext>
            </a:extLst>
          </p:cNvPr>
          <p:cNvGrpSpPr/>
          <p:nvPr/>
        </p:nvGrpSpPr>
        <p:grpSpPr>
          <a:xfrm>
            <a:off x="1008324" y="3960838"/>
            <a:ext cx="2065076" cy="681454"/>
            <a:chOff x="1470819" y="1943100"/>
            <a:chExt cx="2065076" cy="681454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EF1EECB7-7D37-90CC-7F0D-1778F8180A7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AB7906C0-34E0-2BF6-3422-5330C244E395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1DFC070-DEA1-BF0D-ECDC-8BA2CCCCDE18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928FCFFE-5723-9C4E-ABF8-9C27E02A3561}"/>
                </a:ext>
              </a:extLst>
            </p:cNvPr>
            <p:cNvSpPr txBox="1"/>
            <p:nvPr/>
          </p:nvSpPr>
          <p:spPr>
            <a:xfrm>
              <a:off x="2118519" y="1947446"/>
              <a:ext cx="141737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Đ, S ?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A0CD114F-3819-184C-04C5-4025CE4B19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55927" y="4399637"/>
            <a:ext cx="11997468" cy="4808903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9166453-8783-C1D9-EF1A-3C46410D064A}"/>
              </a:ext>
            </a:extLst>
          </p:cNvPr>
          <p:cNvSpPr/>
          <p:nvPr/>
        </p:nvSpPr>
        <p:spPr>
          <a:xfrm>
            <a:off x="6221444" y="5943600"/>
            <a:ext cx="631126" cy="533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C5419548-5BC3-1D42-1DD3-B1AED3B5DDCB}"/>
              </a:ext>
            </a:extLst>
          </p:cNvPr>
          <p:cNvSpPr/>
          <p:nvPr/>
        </p:nvSpPr>
        <p:spPr>
          <a:xfrm>
            <a:off x="12489585" y="5943600"/>
            <a:ext cx="631126" cy="533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7E16821F-C050-1D03-6D7E-FBF56561A82E}"/>
              </a:ext>
            </a:extLst>
          </p:cNvPr>
          <p:cNvSpPr/>
          <p:nvPr/>
        </p:nvSpPr>
        <p:spPr>
          <a:xfrm>
            <a:off x="6224231" y="8164014"/>
            <a:ext cx="631126" cy="533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90BE5EC7-6627-9098-9BC9-4E04424E025B}"/>
              </a:ext>
            </a:extLst>
          </p:cNvPr>
          <p:cNvSpPr/>
          <p:nvPr/>
        </p:nvSpPr>
        <p:spPr>
          <a:xfrm>
            <a:off x="12492372" y="8164014"/>
            <a:ext cx="631126" cy="533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330959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2" grpId="0"/>
      <p:bldP spid="10" grpId="0" animBg="1"/>
      <p:bldP spid="52" grpId="0" animBg="1"/>
      <p:bldP spid="53" grpId="0" animBg="1"/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48C020A-0C5F-CB34-7C8F-3FBB8135FAC6}"/>
              </a:ext>
            </a:extLst>
          </p:cNvPr>
          <p:cNvGrpSpPr/>
          <p:nvPr/>
        </p:nvGrpSpPr>
        <p:grpSpPr>
          <a:xfrm>
            <a:off x="594519" y="1672003"/>
            <a:ext cx="4227526" cy="681454"/>
            <a:chOff x="1470819" y="1943100"/>
            <a:chExt cx="4227526" cy="68145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ACFAF4F-6FAA-B883-C106-5ED40E6895F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0B69C366-1E84-6310-D54B-2F86E22CE88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3B0470-73B1-872F-1434-F17E56AD5F4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2010D44-B98B-0A50-24F6-49F47389AA03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29">
            <a:extLst>
              <a:ext uri="{FF2B5EF4-FFF2-40B4-BE49-F238E27FC236}">
                <a16:creationId xmlns:a16="http://schemas.microsoft.com/office/drawing/2014/main" id="{7463BB79-DDFC-8C19-C956-0168DF83B151}"/>
              </a:ext>
            </a:extLst>
          </p:cNvPr>
          <p:cNvSpPr txBox="1"/>
          <p:nvPr/>
        </p:nvSpPr>
        <p:spPr>
          <a:xfrm>
            <a:off x="792592" y="2281603"/>
            <a:ext cx="15034419" cy="393954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8 563 + 7 284				42 758 + 9 235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ts val="6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</a:t>
            </a:r>
          </a:p>
          <a:p>
            <a:pPr marL="0" lvl="0" indent="0" eaLnBrk="1" hangingPunct="1">
              <a:spcBef>
                <a:spcPts val="6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32 679 – 946				83 826 – 76 253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2B775EF-CD83-CBF0-B4E3-D3D65DF9ABFF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61389BB0-2CB5-E7A3-AAC6-C227E51277E8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91E66F0-1F65-D35D-AF1D-0A52FE1A2788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5C5F7379-EDF7-6D07-C5CC-ED64511F2FD4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9B46639-6442-DE78-545C-C316D5AABAF6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 Box 14">
            <a:extLst>
              <a:ext uri="{FF2B5EF4-FFF2-40B4-BE49-F238E27FC236}">
                <a16:creationId xmlns:a16="http://schemas.microsoft.com/office/drawing/2014/main" id="{A8FE7E39-710A-0A1A-BD8A-4BB95B255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019" y="979986"/>
            <a:ext cx="8610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65: LUYỆN TẬP CHUNG</a:t>
            </a:r>
          </a:p>
        </p:txBody>
      </p:sp>
      <p:sp>
        <p:nvSpPr>
          <p:cNvPr id="16" name="Text Box 29">
            <a:extLst>
              <a:ext uri="{FF2B5EF4-FFF2-40B4-BE49-F238E27FC236}">
                <a16:creationId xmlns:a16="http://schemas.microsoft.com/office/drawing/2014/main" id="{FE9750D6-B530-986D-6D43-5534FBE355E4}"/>
              </a:ext>
            </a:extLst>
          </p:cNvPr>
          <p:cNvSpPr txBox="1"/>
          <p:nvPr/>
        </p:nvSpPr>
        <p:spPr>
          <a:xfrm>
            <a:off x="2893303" y="3132555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8 563</a:t>
            </a:r>
          </a:p>
        </p:txBody>
      </p:sp>
      <p:sp>
        <p:nvSpPr>
          <p:cNvPr id="17" name="Text Box 31">
            <a:extLst>
              <a:ext uri="{FF2B5EF4-FFF2-40B4-BE49-F238E27FC236}">
                <a16:creationId xmlns:a16="http://schemas.microsoft.com/office/drawing/2014/main" id="{A215F71B-C045-9478-02FA-55669673166F}"/>
              </a:ext>
            </a:extLst>
          </p:cNvPr>
          <p:cNvSpPr txBox="1"/>
          <p:nvPr/>
        </p:nvSpPr>
        <p:spPr>
          <a:xfrm>
            <a:off x="2893304" y="3865245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7 284</a:t>
            </a:r>
          </a:p>
        </p:txBody>
      </p:sp>
      <p:sp>
        <p:nvSpPr>
          <p:cNvPr id="18" name="Text Box 32">
            <a:extLst>
              <a:ext uri="{FF2B5EF4-FFF2-40B4-BE49-F238E27FC236}">
                <a16:creationId xmlns:a16="http://schemas.microsoft.com/office/drawing/2014/main" id="{84F09195-03CD-0530-04E7-20F7B28C9BDE}"/>
              </a:ext>
            </a:extLst>
          </p:cNvPr>
          <p:cNvSpPr txBox="1"/>
          <p:nvPr/>
        </p:nvSpPr>
        <p:spPr>
          <a:xfrm>
            <a:off x="2469971" y="3513330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+  </a:t>
            </a:r>
          </a:p>
        </p:txBody>
      </p:sp>
      <p:sp>
        <p:nvSpPr>
          <p:cNvPr id="19" name="Line 33">
            <a:extLst>
              <a:ext uri="{FF2B5EF4-FFF2-40B4-BE49-F238E27FC236}">
                <a16:creationId xmlns:a16="http://schemas.microsoft.com/office/drawing/2014/main" id="{FC57930A-920B-923E-BB09-94E20946056F}"/>
              </a:ext>
            </a:extLst>
          </p:cNvPr>
          <p:cNvSpPr/>
          <p:nvPr/>
        </p:nvSpPr>
        <p:spPr>
          <a:xfrm>
            <a:off x="2678538" y="4634715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" name="Text Box 35">
            <a:extLst>
              <a:ext uri="{FF2B5EF4-FFF2-40B4-BE49-F238E27FC236}">
                <a16:creationId xmlns:a16="http://schemas.microsoft.com/office/drawing/2014/main" id="{B83F80CB-9D70-88E0-980C-2F08D1AC1481}"/>
              </a:ext>
            </a:extLst>
          </p:cNvPr>
          <p:cNvSpPr txBox="1"/>
          <p:nvPr/>
        </p:nvSpPr>
        <p:spPr>
          <a:xfrm>
            <a:off x="2897885" y="4667439"/>
            <a:ext cx="1841437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15 847</a:t>
            </a:r>
          </a:p>
        </p:txBody>
      </p:sp>
      <p:sp>
        <p:nvSpPr>
          <p:cNvPr id="21" name="Text Box 29">
            <a:extLst>
              <a:ext uri="{FF2B5EF4-FFF2-40B4-BE49-F238E27FC236}">
                <a16:creationId xmlns:a16="http://schemas.microsoft.com/office/drawing/2014/main" id="{1891711F-6E1B-F6FA-91DD-BEAA718746D7}"/>
              </a:ext>
            </a:extLst>
          </p:cNvPr>
          <p:cNvSpPr txBox="1"/>
          <p:nvPr/>
        </p:nvSpPr>
        <p:spPr>
          <a:xfrm>
            <a:off x="10489442" y="3030721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42 758</a:t>
            </a:r>
          </a:p>
        </p:txBody>
      </p:sp>
      <p:sp>
        <p:nvSpPr>
          <p:cNvPr id="22" name="Text Box 31">
            <a:extLst>
              <a:ext uri="{FF2B5EF4-FFF2-40B4-BE49-F238E27FC236}">
                <a16:creationId xmlns:a16="http://schemas.microsoft.com/office/drawing/2014/main" id="{76E3073C-ABE7-F4C1-0239-1F2C5EB17B7E}"/>
              </a:ext>
            </a:extLst>
          </p:cNvPr>
          <p:cNvSpPr txBox="1"/>
          <p:nvPr/>
        </p:nvSpPr>
        <p:spPr>
          <a:xfrm>
            <a:off x="10489443" y="3763411"/>
            <a:ext cx="1751000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9 235</a:t>
            </a:r>
          </a:p>
        </p:txBody>
      </p:sp>
      <p:sp>
        <p:nvSpPr>
          <p:cNvPr id="23" name="Text Box 32">
            <a:extLst>
              <a:ext uri="{FF2B5EF4-FFF2-40B4-BE49-F238E27FC236}">
                <a16:creationId xmlns:a16="http://schemas.microsoft.com/office/drawing/2014/main" id="{F78EAE52-1A0D-568E-B46B-380120C0BAAC}"/>
              </a:ext>
            </a:extLst>
          </p:cNvPr>
          <p:cNvSpPr txBox="1"/>
          <p:nvPr/>
        </p:nvSpPr>
        <p:spPr>
          <a:xfrm>
            <a:off x="10108442" y="3411721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" name="Line 33">
            <a:extLst>
              <a:ext uri="{FF2B5EF4-FFF2-40B4-BE49-F238E27FC236}">
                <a16:creationId xmlns:a16="http://schemas.microsoft.com/office/drawing/2014/main" id="{46FA044F-3A86-FC7C-B1C1-016DFAD317E1}"/>
              </a:ext>
            </a:extLst>
          </p:cNvPr>
          <p:cNvSpPr/>
          <p:nvPr/>
        </p:nvSpPr>
        <p:spPr>
          <a:xfrm>
            <a:off x="10274677" y="453288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5" name="Text Box 35">
            <a:extLst>
              <a:ext uri="{FF2B5EF4-FFF2-40B4-BE49-F238E27FC236}">
                <a16:creationId xmlns:a16="http://schemas.microsoft.com/office/drawing/2014/main" id="{7182EA4A-2E66-FD44-887B-167819B68E69}"/>
              </a:ext>
            </a:extLst>
          </p:cNvPr>
          <p:cNvSpPr txBox="1"/>
          <p:nvPr/>
        </p:nvSpPr>
        <p:spPr>
          <a:xfrm>
            <a:off x="10494024" y="4565605"/>
            <a:ext cx="1841437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51 993</a:t>
            </a:r>
          </a:p>
        </p:txBody>
      </p:sp>
      <p:sp>
        <p:nvSpPr>
          <p:cNvPr id="26" name="Text Box 29">
            <a:extLst>
              <a:ext uri="{FF2B5EF4-FFF2-40B4-BE49-F238E27FC236}">
                <a16:creationId xmlns:a16="http://schemas.microsoft.com/office/drawing/2014/main" id="{191DD43E-B0FF-FB6C-D25A-1052E0778F64}"/>
              </a:ext>
            </a:extLst>
          </p:cNvPr>
          <p:cNvSpPr txBox="1"/>
          <p:nvPr/>
        </p:nvSpPr>
        <p:spPr>
          <a:xfrm>
            <a:off x="2912521" y="6247078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32 679</a:t>
            </a:r>
          </a:p>
        </p:txBody>
      </p:sp>
      <p:sp>
        <p:nvSpPr>
          <p:cNvPr id="27" name="Text Box 31">
            <a:extLst>
              <a:ext uri="{FF2B5EF4-FFF2-40B4-BE49-F238E27FC236}">
                <a16:creationId xmlns:a16="http://schemas.microsoft.com/office/drawing/2014/main" id="{5604563A-8F51-B3F9-5C9C-8A6A2CE25930}"/>
              </a:ext>
            </a:extLst>
          </p:cNvPr>
          <p:cNvSpPr txBox="1"/>
          <p:nvPr/>
        </p:nvSpPr>
        <p:spPr>
          <a:xfrm>
            <a:off x="2912522" y="6979768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946</a:t>
            </a:r>
          </a:p>
        </p:txBody>
      </p:sp>
      <p:sp>
        <p:nvSpPr>
          <p:cNvPr id="28" name="Text Box 32">
            <a:extLst>
              <a:ext uri="{FF2B5EF4-FFF2-40B4-BE49-F238E27FC236}">
                <a16:creationId xmlns:a16="http://schemas.microsoft.com/office/drawing/2014/main" id="{E89C9236-4725-C841-73A1-2D1E7FBC5164}"/>
              </a:ext>
            </a:extLst>
          </p:cNvPr>
          <p:cNvSpPr txBox="1"/>
          <p:nvPr/>
        </p:nvSpPr>
        <p:spPr>
          <a:xfrm>
            <a:off x="2531521" y="6628078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29" name="Line 33">
            <a:extLst>
              <a:ext uri="{FF2B5EF4-FFF2-40B4-BE49-F238E27FC236}">
                <a16:creationId xmlns:a16="http://schemas.microsoft.com/office/drawing/2014/main" id="{8D8B096B-8239-6C71-CDB9-FE1F3ECB27D0}"/>
              </a:ext>
            </a:extLst>
          </p:cNvPr>
          <p:cNvSpPr/>
          <p:nvPr/>
        </p:nvSpPr>
        <p:spPr>
          <a:xfrm>
            <a:off x="2697756" y="7749238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" name="Text Box 35">
            <a:extLst>
              <a:ext uri="{FF2B5EF4-FFF2-40B4-BE49-F238E27FC236}">
                <a16:creationId xmlns:a16="http://schemas.microsoft.com/office/drawing/2014/main" id="{85CDDCA5-6A47-83C9-AC73-0A025B26EE67}"/>
              </a:ext>
            </a:extLst>
          </p:cNvPr>
          <p:cNvSpPr txBox="1"/>
          <p:nvPr/>
        </p:nvSpPr>
        <p:spPr>
          <a:xfrm>
            <a:off x="2917103" y="7781962"/>
            <a:ext cx="1841437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31 733</a:t>
            </a:r>
          </a:p>
        </p:txBody>
      </p:sp>
      <p:sp>
        <p:nvSpPr>
          <p:cNvPr id="31" name="Text Box 29">
            <a:extLst>
              <a:ext uri="{FF2B5EF4-FFF2-40B4-BE49-F238E27FC236}">
                <a16:creationId xmlns:a16="http://schemas.microsoft.com/office/drawing/2014/main" id="{A67BA623-9950-C0E1-8716-28C200CADA08}"/>
              </a:ext>
            </a:extLst>
          </p:cNvPr>
          <p:cNvSpPr txBox="1"/>
          <p:nvPr/>
        </p:nvSpPr>
        <p:spPr>
          <a:xfrm>
            <a:off x="10542943" y="6247078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83 826</a:t>
            </a:r>
          </a:p>
        </p:txBody>
      </p:sp>
      <p:sp>
        <p:nvSpPr>
          <p:cNvPr id="32" name="Text Box 31">
            <a:extLst>
              <a:ext uri="{FF2B5EF4-FFF2-40B4-BE49-F238E27FC236}">
                <a16:creationId xmlns:a16="http://schemas.microsoft.com/office/drawing/2014/main" id="{0E179512-FACE-00A7-0AD3-23789DEFB5EE}"/>
              </a:ext>
            </a:extLst>
          </p:cNvPr>
          <p:cNvSpPr txBox="1"/>
          <p:nvPr/>
        </p:nvSpPr>
        <p:spPr>
          <a:xfrm>
            <a:off x="10542944" y="6979768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76 253</a:t>
            </a: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13DC0929-69EB-D144-E402-F21F4AE636B5}"/>
              </a:ext>
            </a:extLst>
          </p:cNvPr>
          <p:cNvSpPr txBox="1"/>
          <p:nvPr/>
        </p:nvSpPr>
        <p:spPr>
          <a:xfrm>
            <a:off x="10161943" y="6628078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34" name="Line 33">
            <a:extLst>
              <a:ext uri="{FF2B5EF4-FFF2-40B4-BE49-F238E27FC236}">
                <a16:creationId xmlns:a16="http://schemas.microsoft.com/office/drawing/2014/main" id="{2833A7BE-A379-C8CA-A768-D9F355D43D99}"/>
              </a:ext>
            </a:extLst>
          </p:cNvPr>
          <p:cNvSpPr/>
          <p:nvPr/>
        </p:nvSpPr>
        <p:spPr>
          <a:xfrm>
            <a:off x="10328178" y="7749238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" name="Text Box 35">
            <a:extLst>
              <a:ext uri="{FF2B5EF4-FFF2-40B4-BE49-F238E27FC236}">
                <a16:creationId xmlns:a16="http://schemas.microsoft.com/office/drawing/2014/main" id="{F2BF339D-2A61-9D35-0216-FA7A18260052}"/>
              </a:ext>
            </a:extLst>
          </p:cNvPr>
          <p:cNvSpPr txBox="1"/>
          <p:nvPr/>
        </p:nvSpPr>
        <p:spPr>
          <a:xfrm>
            <a:off x="10547525" y="7781962"/>
            <a:ext cx="1841437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7 374</a:t>
            </a:r>
          </a:p>
        </p:txBody>
      </p:sp>
    </p:spTree>
    <p:extLst>
      <p:ext uri="{BB962C8B-B14F-4D97-AF65-F5344CB8AC3E}">
        <p14:creationId xmlns:p14="http://schemas.microsoft.com/office/powerpoint/2010/main" val="345640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0" grpId="0"/>
      <p:bldP spid="21" grpId="0"/>
      <p:bldP spid="22" grpId="0"/>
      <p:bldP spid="23" grpId="0"/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CCDB305-F810-0C33-C270-4F243CA70EFA}"/>
              </a:ext>
            </a:extLst>
          </p:cNvPr>
          <p:cNvGrpSpPr/>
          <p:nvPr/>
        </p:nvGrpSpPr>
        <p:grpSpPr>
          <a:xfrm>
            <a:off x="558316" y="1731053"/>
            <a:ext cx="15160006" cy="1204675"/>
            <a:chOff x="1470819" y="1943100"/>
            <a:chExt cx="15160006" cy="120467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6A6B8161-B19E-22E9-A0B4-961F6E50D766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0940B1C5-CDB5-8EC5-E945-BC61E3C363F0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E71F4AF-D49B-B793-37CE-250EB32CC907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91652B6-E660-7C87-98FE-1254EC2B161B}"/>
                </a:ext>
              </a:extLst>
            </p:cNvPr>
            <p:cNvSpPr txBox="1"/>
            <p:nvPr/>
          </p:nvSpPr>
          <p:spPr>
            <a:xfrm>
              <a:off x="2118519" y="1947446"/>
              <a:ext cx="14512306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cửa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16 500 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xăng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cửa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nhập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thêm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về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9 000 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xăng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sau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khi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bán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đi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17 350 </a:t>
              </a:r>
              <a:r>
                <a:rPr lang="en-US" sz="3600" b="1" i="1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xăng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cửa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còn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lại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bao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lít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xăng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77B7F17-F9B1-BC2D-5F78-42C2E41EACF3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E7F5870E-598F-BFA0-6A56-87C5ACE83F63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B0C1A08-ED8D-A17C-7407-F166435F969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D5E4321-0FE9-6AA0-C376-6CD9D2C035C2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70896D0-A19A-F55D-2B63-4465727574A1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" name="Text Box 14">
            <a:extLst>
              <a:ext uri="{FF2B5EF4-FFF2-40B4-BE49-F238E27FC236}">
                <a16:creationId xmlns:a16="http://schemas.microsoft.com/office/drawing/2014/main" id="{EA8B4D8F-E984-A209-786B-B23BB6162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019" y="979986"/>
            <a:ext cx="8610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65: LUYỆN TẬP CHUNG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4FA736-5B08-3488-5BAD-DE81F3F665C5}"/>
              </a:ext>
            </a:extLst>
          </p:cNvPr>
          <p:cNvSpPr txBox="1"/>
          <p:nvPr/>
        </p:nvSpPr>
        <p:spPr>
          <a:xfrm>
            <a:off x="3655352" y="2979176"/>
            <a:ext cx="39124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300740F-2CC0-5607-85B2-C344B47C28A2}"/>
              </a:ext>
            </a:extLst>
          </p:cNvPr>
          <p:cNvSpPr txBox="1"/>
          <p:nvPr/>
        </p:nvSpPr>
        <p:spPr>
          <a:xfrm>
            <a:off x="1337041" y="3675240"/>
            <a:ext cx="112208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	: 16 500 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	: 9 000 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17 350 </a:t>
            </a:r>
            <a:r>
              <a:rPr lang="en-US" sz="3600" b="1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600" b="1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: …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6AFB46-3711-D9AC-FDB9-C4E50C8B392B}"/>
              </a:ext>
            </a:extLst>
          </p:cNvPr>
          <p:cNvSpPr txBox="1"/>
          <p:nvPr/>
        </p:nvSpPr>
        <p:spPr>
          <a:xfrm>
            <a:off x="5222481" y="5501495"/>
            <a:ext cx="39124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484F676-4C50-09A4-A188-3ED3A0B5624A}"/>
              </a:ext>
            </a:extLst>
          </p:cNvPr>
          <p:cNvSpPr txBox="1"/>
          <p:nvPr/>
        </p:nvSpPr>
        <p:spPr>
          <a:xfrm>
            <a:off x="365693" y="6208273"/>
            <a:ext cx="14404311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16 500 + 9 000 = 25 500 (</a:t>
            </a:r>
            <a:r>
              <a:rPr lang="en-US" sz="3600" b="1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17 350 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25 500 – 17 350 = 8 150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8 150 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38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47658E1B-5D39-87E9-1E9D-38EF213E63DD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D5E665F-39FB-AAAE-618E-F1ECBB17975F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90B17F1-A6DD-3D0A-9A7D-8EC56ED07C21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8D0758A-D4FA-3686-3624-8CFF3951969F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2F18829-F217-585C-551A-76819BF5A7A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B3BA2E6-D4FD-8CD5-208D-7491BBB92A30}"/>
              </a:ext>
            </a:extLst>
          </p:cNvPr>
          <p:cNvGrpSpPr/>
          <p:nvPr/>
        </p:nvGrpSpPr>
        <p:grpSpPr>
          <a:xfrm>
            <a:off x="0" y="1469223"/>
            <a:ext cx="5802604" cy="722531"/>
            <a:chOff x="1470819" y="1943100"/>
            <a:chExt cx="5848978" cy="72253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DB0B880E-9F42-45EA-4B46-6A057BFD40E6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AF12789E-57DE-92FD-3E84-15951A4F9244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CD9E199-27B1-C270-B062-328916BD2E4B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63ABF5D-E0DC-B8C8-7B7D-6CC6E0475D43}"/>
                </a:ext>
              </a:extLst>
            </p:cNvPr>
            <p:cNvSpPr txBox="1"/>
            <p:nvPr/>
          </p:nvSpPr>
          <p:spPr>
            <a:xfrm>
              <a:off x="2071309" y="2019300"/>
              <a:ext cx="5248488" cy="646331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biểu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Text Box 14">
            <a:extLst>
              <a:ext uri="{FF2B5EF4-FFF2-40B4-BE49-F238E27FC236}">
                <a16:creationId xmlns:a16="http://schemas.microsoft.com/office/drawing/2014/main" id="{E761F548-FAC8-7484-00F0-511CF08FA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018" y="856701"/>
            <a:ext cx="8610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65: LUYỆN TẬP CHUNG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AC9638-35BF-B5AF-8B4A-F455054B521A}"/>
              </a:ext>
            </a:extLst>
          </p:cNvPr>
          <p:cNvSpPr txBox="1"/>
          <p:nvPr/>
        </p:nvSpPr>
        <p:spPr>
          <a:xfrm>
            <a:off x="1531937" y="2679174"/>
            <a:ext cx="637778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buAutoNum type="alphaLcParenR"/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8 647 + 6 500 – 13 217</a:t>
            </a:r>
          </a:p>
          <a:p>
            <a:pPr marL="742950" indent="-742950">
              <a:buAutoNum type="alphaLcParenR"/>
            </a:pP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arenR"/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15 654 – (7 460 + 2 140)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78EF760-D205-3F22-7293-446DCACBF943}"/>
              </a:ext>
            </a:extLst>
          </p:cNvPr>
          <p:cNvSpPr txBox="1"/>
          <p:nvPr/>
        </p:nvSpPr>
        <p:spPr>
          <a:xfrm>
            <a:off x="7453549" y="2702570"/>
            <a:ext cx="637778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15 147 – 13 217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1 930</a:t>
            </a:r>
          </a:p>
          <a:p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15 654 – 9 600</a:t>
            </a:r>
          </a:p>
          <a:p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6 054</a:t>
            </a:r>
          </a:p>
        </p:txBody>
      </p:sp>
    </p:spTree>
    <p:extLst>
      <p:ext uri="{BB962C8B-B14F-4D97-AF65-F5344CB8AC3E}">
        <p14:creationId xmlns:p14="http://schemas.microsoft.com/office/powerpoint/2010/main" val="306016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465</Words>
  <Application>Microsoft Office PowerPoint</Application>
  <PresentationFormat>Custom</PresentationFormat>
  <Paragraphs>98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166</cp:revision>
  <dcterms:created xsi:type="dcterms:W3CDTF">2022-07-10T01:37:20Z</dcterms:created>
  <dcterms:modified xsi:type="dcterms:W3CDTF">2022-08-16T00:41:53Z</dcterms:modified>
</cp:coreProperties>
</file>