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6" r:id="rId6"/>
    <p:sldId id="270" r:id="rId7"/>
    <p:sldId id="269" r:id="rId8"/>
    <p:sldId id="268" r:id="rId9"/>
  </p:sldIdLst>
  <p:sldSz cx="16256000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6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80401" y="488951"/>
            <a:ext cx="6508045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2" y="488951"/>
            <a:ext cx="19261666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9"/>
            <a:ext cx="1381760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2" y="2844801"/>
            <a:ext cx="12883444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02179" y="2844801"/>
            <a:ext cx="1288626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364068"/>
            <a:ext cx="9087556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8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8475135"/>
            <a:ext cx="514773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4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00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6878" y="72390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85901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69931" y="20574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53" y="691953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39746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0151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03761" y="687562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2097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08432" y="2050153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51495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5391" y="3415179"/>
              <a:ext cx="677390" cy="658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80922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29610" y="3077589"/>
              <a:ext cx="634573" cy="710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296478" y="5009480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85739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26592" y="136066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22373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12801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694380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75381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40620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43607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42180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55437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55438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70401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B28FCBC-EDFF-C976-5926-3BA60484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313" y="2971800"/>
            <a:ext cx="4310433" cy="401519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621CF5E-1263-24EC-C325-941D25E00FA1}"/>
              </a:ext>
            </a:extLst>
          </p:cNvPr>
          <p:cNvSpPr/>
          <p:nvPr/>
        </p:nvSpPr>
        <p:spPr>
          <a:xfrm>
            <a:off x="6426928" y="7151186"/>
            <a:ext cx="2743200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BA2442E-CCD3-9995-9682-97E9F1F2F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294" t="4449" r="3395"/>
          <a:stretch/>
        </p:blipFill>
        <p:spPr>
          <a:xfrm>
            <a:off x="10340743" y="1463226"/>
            <a:ext cx="5888724" cy="65896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16E12CB-9856-28C4-470C-AC184E66C7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9" t="-17276" r="60328" b="17276"/>
          <a:stretch/>
        </p:blipFill>
        <p:spPr>
          <a:xfrm>
            <a:off x="1323251" y="1554639"/>
            <a:ext cx="3555006" cy="541058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DBAFB1F-8E70-E794-1758-A28D3C66E33C}"/>
              </a:ext>
            </a:extLst>
          </p:cNvPr>
          <p:cNvSpPr/>
          <p:nvPr/>
        </p:nvSpPr>
        <p:spPr>
          <a:xfrm>
            <a:off x="1771073" y="7072629"/>
            <a:ext cx="3039936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1D9B12D4-2455-EC5B-5D05-ED371BFF22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9793" t="15341" r="3406" b="17276"/>
          <a:stretch/>
        </p:blipFill>
        <p:spPr>
          <a:xfrm>
            <a:off x="6133772" y="3156478"/>
            <a:ext cx="3329512" cy="364584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4D85D01B-372B-F930-CBF7-6611D194CC2E}"/>
              </a:ext>
            </a:extLst>
          </p:cNvPr>
          <p:cNvSpPr/>
          <p:nvPr/>
        </p:nvSpPr>
        <p:spPr>
          <a:xfrm>
            <a:off x="6324926" y="7145015"/>
            <a:ext cx="3218348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70401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1401" y="1693902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26" name="Picture 2" descr="Toán lớp 3 trang 77, 78, 79, 80 Bài 66: Xem đồng hồ. Tháng - năm | Kết nối tri thức">
            <a:extLst>
              <a:ext uri="{FF2B5EF4-FFF2-40B4-BE49-F238E27FC236}">
                <a16:creationId xmlns:a16="http://schemas.microsoft.com/office/drawing/2014/main" xmlns="" id="{9233CE45-1706-271E-FF82-0DBCE3D6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87" y="1474112"/>
            <a:ext cx="13634332" cy="74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B3F0C1ED-8F46-A1B7-1D0C-07A98E45AC4C}"/>
              </a:ext>
            </a:extLst>
          </p:cNvPr>
          <p:cNvSpPr/>
          <p:nvPr/>
        </p:nvSpPr>
        <p:spPr>
          <a:xfrm>
            <a:off x="4617240" y="4506684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D2652640-126E-CA6D-C2E9-C77A0BAAE4AE}"/>
              </a:ext>
            </a:extLst>
          </p:cNvPr>
          <p:cNvSpPr/>
          <p:nvPr/>
        </p:nvSpPr>
        <p:spPr>
          <a:xfrm>
            <a:off x="5869213" y="4506684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54F01770-02B7-13FA-9F2C-2E64E34FF6E8}"/>
              </a:ext>
            </a:extLst>
          </p:cNvPr>
          <p:cNvSpPr/>
          <p:nvPr/>
        </p:nvSpPr>
        <p:spPr>
          <a:xfrm>
            <a:off x="11481704" y="4506684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A1415AF8-144B-36CE-DFF8-6A7C2BD83628}"/>
              </a:ext>
            </a:extLst>
          </p:cNvPr>
          <p:cNvSpPr/>
          <p:nvPr/>
        </p:nvSpPr>
        <p:spPr>
          <a:xfrm>
            <a:off x="12778810" y="4506684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98BC26D9-835E-B346-E422-CA7371AACC74}"/>
              </a:ext>
            </a:extLst>
          </p:cNvPr>
          <p:cNvSpPr/>
          <p:nvPr/>
        </p:nvSpPr>
        <p:spPr>
          <a:xfrm>
            <a:off x="4617240" y="8166416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2EA46E21-267D-CCA1-8B50-B5AB64F7C63A}"/>
              </a:ext>
            </a:extLst>
          </p:cNvPr>
          <p:cNvSpPr/>
          <p:nvPr/>
        </p:nvSpPr>
        <p:spPr>
          <a:xfrm>
            <a:off x="5869213" y="8166416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369A2B2E-AD7C-DE9B-8DC8-1100D9AD4636}"/>
              </a:ext>
            </a:extLst>
          </p:cNvPr>
          <p:cNvSpPr/>
          <p:nvPr/>
        </p:nvSpPr>
        <p:spPr>
          <a:xfrm>
            <a:off x="11524764" y="8166416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75839BB7-4503-D88D-8CA4-9BD0ADB8FDCA}"/>
              </a:ext>
            </a:extLst>
          </p:cNvPr>
          <p:cNvSpPr/>
          <p:nvPr/>
        </p:nvSpPr>
        <p:spPr>
          <a:xfrm>
            <a:off x="12744079" y="8166416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70401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60500" y="2048015"/>
            <a:ext cx="11988544" cy="736263"/>
            <a:chOff x="1470819" y="1853168"/>
            <a:chExt cx="11988544" cy="73626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53168"/>
              <a:ext cx="11388054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39FB16-71F6-7704-02E9-32FF7373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54" y="2860478"/>
            <a:ext cx="12453759" cy="614841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BA46E6A-40B4-B006-862F-329EF5D4B051}"/>
              </a:ext>
            </a:extLst>
          </p:cNvPr>
          <p:cNvCxnSpPr>
            <a:cxnSpLocks/>
          </p:cNvCxnSpPr>
          <p:nvPr/>
        </p:nvCxnSpPr>
        <p:spPr>
          <a:xfrm>
            <a:off x="3327400" y="5410200"/>
            <a:ext cx="2438400" cy="1905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F93A24F-9714-924B-DA46-0A448BE7248C}"/>
              </a:ext>
            </a:extLst>
          </p:cNvPr>
          <p:cNvCxnSpPr>
            <a:cxnSpLocks/>
          </p:cNvCxnSpPr>
          <p:nvPr/>
        </p:nvCxnSpPr>
        <p:spPr>
          <a:xfrm>
            <a:off x="6299200" y="5462488"/>
            <a:ext cx="5334000" cy="14673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6CB06089-F10C-0A03-7CCA-14C2E5109401}"/>
              </a:ext>
            </a:extLst>
          </p:cNvPr>
          <p:cNvCxnSpPr>
            <a:cxnSpLocks/>
          </p:cNvCxnSpPr>
          <p:nvPr/>
        </p:nvCxnSpPr>
        <p:spPr>
          <a:xfrm flipH="1">
            <a:off x="4318001" y="5462489"/>
            <a:ext cx="4711893" cy="14673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453280AC-45C7-2151-DC53-73DFD9C47736}"/>
              </a:ext>
            </a:extLst>
          </p:cNvPr>
          <p:cNvCxnSpPr>
            <a:cxnSpLocks/>
          </p:cNvCxnSpPr>
          <p:nvPr/>
        </p:nvCxnSpPr>
        <p:spPr>
          <a:xfrm flipH="1">
            <a:off x="9804401" y="5410200"/>
            <a:ext cx="2325787" cy="16857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70401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08134" y="1849027"/>
            <a:ext cx="10324933" cy="712067"/>
            <a:chOff x="1470819" y="1943100"/>
            <a:chExt cx="10324933" cy="71206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66807" y="1947281"/>
              <a:ext cx="9728945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5D0ADA4-EB78-7104-9226-EA79ABA4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0916" y="2561094"/>
            <a:ext cx="11925352" cy="61400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870B79F-3A97-AE91-927E-35CDFB638AA1}"/>
              </a:ext>
            </a:extLst>
          </p:cNvPr>
          <p:cNvSpPr/>
          <p:nvPr/>
        </p:nvSpPr>
        <p:spPr>
          <a:xfrm>
            <a:off x="3852646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CB0974C-CB05-7494-B160-C135A063CE0E}"/>
              </a:ext>
            </a:extLst>
          </p:cNvPr>
          <p:cNvSpPr/>
          <p:nvPr/>
        </p:nvSpPr>
        <p:spPr>
          <a:xfrm>
            <a:off x="12098554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70401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97273" y="1533889"/>
            <a:ext cx="1617356" cy="707886"/>
            <a:chOff x="1470819" y="1901280"/>
            <a:chExt cx="1617356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05214" y="1901280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A90555-E376-434F-02C5-755B686BC1FE}"/>
              </a:ext>
            </a:extLst>
          </p:cNvPr>
          <p:cNvSpPr/>
          <p:nvPr/>
        </p:nvSpPr>
        <p:spPr>
          <a:xfrm>
            <a:off x="1041400" y="2286000"/>
            <a:ext cx="1409700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30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65A5E4E-C75F-3428-9923-B35E0CF69127}"/>
              </a:ext>
            </a:extLst>
          </p:cNvPr>
          <p:cNvSpPr/>
          <p:nvPr/>
        </p:nvSpPr>
        <p:spPr>
          <a:xfrm>
            <a:off x="8511984" y="2286000"/>
            <a:ext cx="651613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B8BACA9-6573-C019-90DA-E11FA3E2339A}"/>
              </a:ext>
            </a:extLst>
          </p:cNvPr>
          <p:cNvSpPr/>
          <p:nvPr/>
        </p:nvSpPr>
        <p:spPr>
          <a:xfrm>
            <a:off x="1263941" y="4795937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466242B-4E27-1315-6065-215A3E7C33E0}"/>
              </a:ext>
            </a:extLst>
          </p:cNvPr>
          <p:cNvSpPr/>
          <p:nvPr/>
        </p:nvSpPr>
        <p:spPr>
          <a:xfrm>
            <a:off x="8928909" y="4807400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28EC2C-8A45-FA87-F1C8-C60D8FAF0827}"/>
              </a:ext>
            </a:extLst>
          </p:cNvPr>
          <p:cNvSpPr/>
          <p:nvPr/>
        </p:nvSpPr>
        <p:spPr>
          <a:xfrm>
            <a:off x="6303865" y="4994983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7CA52F99-0036-500E-3F08-3D4267F0C854}"/>
              </a:ext>
            </a:extLst>
          </p:cNvPr>
          <p:cNvSpPr/>
          <p:nvPr/>
        </p:nvSpPr>
        <p:spPr>
          <a:xfrm>
            <a:off x="12933021" y="5032605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B172A4C-4381-355E-7126-7F93063D7B32}"/>
              </a:ext>
            </a:extLst>
          </p:cNvPr>
          <p:cNvSpPr/>
          <p:nvPr/>
        </p:nvSpPr>
        <p:spPr>
          <a:xfrm>
            <a:off x="4548756" y="5932818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D3B57AB-16CB-8B18-105D-AD6E317E0075}"/>
              </a:ext>
            </a:extLst>
          </p:cNvPr>
          <p:cNvSpPr/>
          <p:nvPr/>
        </p:nvSpPr>
        <p:spPr>
          <a:xfrm>
            <a:off x="12508088" y="5953227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4165C809-38A9-655D-843B-DBEBE2A40180}"/>
              </a:ext>
            </a:extLst>
          </p:cNvPr>
          <p:cNvSpPr/>
          <p:nvPr/>
        </p:nvSpPr>
        <p:spPr>
          <a:xfrm>
            <a:off x="6288780" y="4976323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194C588-C2F1-6CC3-90BC-D44BDCBBA215}"/>
              </a:ext>
            </a:extLst>
          </p:cNvPr>
          <p:cNvSpPr/>
          <p:nvPr/>
        </p:nvSpPr>
        <p:spPr>
          <a:xfrm>
            <a:off x="12942985" y="5009911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DCF29A1-C0FD-5666-D5C1-CE53F20EED53}"/>
              </a:ext>
            </a:extLst>
          </p:cNvPr>
          <p:cNvSpPr/>
          <p:nvPr/>
        </p:nvSpPr>
        <p:spPr>
          <a:xfrm>
            <a:off x="4553105" y="5913089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754F9BD1-0D42-6256-9D00-23173F8CF430}"/>
              </a:ext>
            </a:extLst>
          </p:cNvPr>
          <p:cNvSpPr/>
          <p:nvPr/>
        </p:nvSpPr>
        <p:spPr>
          <a:xfrm>
            <a:off x="12536713" y="5957110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1" y="218989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55800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293</Words>
  <Application>Microsoft Office PowerPoint</Application>
  <PresentationFormat>Custom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159</cp:revision>
  <dcterms:created xsi:type="dcterms:W3CDTF">2022-07-10T01:37:20Z</dcterms:created>
  <dcterms:modified xsi:type="dcterms:W3CDTF">2024-04-01T02:58:10Z</dcterms:modified>
</cp:coreProperties>
</file>