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1" r:id="rId5"/>
    <p:sldId id="265" r:id="rId6"/>
    <p:sldId id="266" r:id="rId7"/>
    <p:sldId id="269" r:id="rId8"/>
    <p:sldId id="268" r:id="rId9"/>
  </p:sldIdLst>
  <p:sldSz cx="16256000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60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1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80401" y="488951"/>
            <a:ext cx="6508045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2" y="488951"/>
            <a:ext cx="19261666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67"/>
            <a:ext cx="13817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3875619"/>
            <a:ext cx="1381760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2" y="2844801"/>
            <a:ext cx="12883444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02179" y="2844801"/>
            <a:ext cx="1288626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046817"/>
            <a:ext cx="718537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2899833"/>
            <a:ext cx="718537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5" y="364068"/>
            <a:ext cx="9087556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913468"/>
            <a:ext cx="534811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2"/>
            <a:ext cx="14630400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135"/>
            <a:ext cx="3793066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4" y="8475135"/>
            <a:ext cx="514773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4" y="8475135"/>
            <a:ext cx="3793066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00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6878" y="723902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85901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 – NĂM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69931" y="2057401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53" y="691953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39746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10151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03761" y="687562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82097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08432" y="2050153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51495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5391" y="3415179"/>
              <a:ext cx="677390" cy="658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80922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29610" y="3077589"/>
              <a:ext cx="634573" cy="710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296478" y="5009480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85739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26592" y="136066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22373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12801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694380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75381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40620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43607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42180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55437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55438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70401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50E411F-A935-9C47-ACC7-BB5A25FC3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0981" y="1399805"/>
            <a:ext cx="8193366" cy="47244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048A0661-2242-90FF-11A1-E3BF7BC3F300}"/>
              </a:ext>
            </a:extLst>
          </p:cNvPr>
          <p:cNvSpPr/>
          <p:nvPr/>
        </p:nvSpPr>
        <p:spPr>
          <a:xfrm>
            <a:off x="-6350" y="6057161"/>
            <a:ext cx="5520531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9B7ED10C-4A63-80B0-61A9-B7EC77600101}"/>
              </a:ext>
            </a:extLst>
          </p:cNvPr>
          <p:cNvSpPr/>
          <p:nvPr/>
        </p:nvSpPr>
        <p:spPr>
          <a:xfrm>
            <a:off x="5321841" y="6057161"/>
            <a:ext cx="11334750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7EA8C717-341D-68FB-694F-6D33395AD78B}"/>
              </a:ext>
            </a:extLst>
          </p:cNvPr>
          <p:cNvSpPr/>
          <p:nvPr/>
        </p:nvSpPr>
        <p:spPr>
          <a:xfrm>
            <a:off x="-6350" y="6908228"/>
            <a:ext cx="16276638" cy="178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70401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048A0661-2242-90FF-11A1-E3BF7BC3F300}"/>
              </a:ext>
            </a:extLst>
          </p:cNvPr>
          <p:cNvSpPr/>
          <p:nvPr/>
        </p:nvSpPr>
        <p:spPr>
          <a:xfrm>
            <a:off x="2046773" y="1553285"/>
            <a:ext cx="6819900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EAE7041-F78F-1F03-2F8F-74B172CD8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8037" y="2404351"/>
            <a:ext cx="10439400" cy="68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70401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B28E31D-2A53-386B-8E11-95286F19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350" y="795543"/>
            <a:ext cx="3638550" cy="1499302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B39A8104-2EF9-5128-13B8-7941090072DF}"/>
              </a:ext>
            </a:extLst>
          </p:cNvPr>
          <p:cNvSpPr txBox="1"/>
          <p:nvPr/>
        </p:nvSpPr>
        <p:spPr>
          <a:xfrm>
            <a:off x="1011779" y="2332902"/>
            <a:ext cx="143552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82FBA1A8-44D1-732D-103F-5E8CB8312234}"/>
              </a:ext>
            </a:extLst>
          </p:cNvPr>
          <p:cNvSpPr txBox="1"/>
          <p:nvPr/>
        </p:nvSpPr>
        <p:spPr>
          <a:xfrm>
            <a:off x="1011779" y="3429001"/>
            <a:ext cx="14355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8D818152-A81E-6DFA-097B-3320FF056156}"/>
              </a:ext>
            </a:extLst>
          </p:cNvPr>
          <p:cNvSpPr txBox="1"/>
          <p:nvPr/>
        </p:nvSpPr>
        <p:spPr>
          <a:xfrm>
            <a:off x="1011779" y="5088033"/>
            <a:ext cx="14355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14CE7125-619A-EF24-AE51-A98D9C83DDEF}"/>
              </a:ext>
            </a:extLst>
          </p:cNvPr>
          <p:cNvSpPr txBox="1"/>
          <p:nvPr/>
        </p:nvSpPr>
        <p:spPr>
          <a:xfrm>
            <a:off x="1210127" y="6802984"/>
            <a:ext cx="1435522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70401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03400" y="2022969"/>
            <a:ext cx="10004026" cy="784086"/>
            <a:chOff x="1470819" y="1943100"/>
            <a:chExt cx="10004026" cy="7840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9403536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1D1776E-A7B4-EF53-3F03-1A766F2F1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17" y="392434"/>
            <a:ext cx="3897946" cy="16555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0B0683E-7D47-30AF-E6AC-2F3640586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5205" y="2858210"/>
            <a:ext cx="8063590" cy="30853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6224705-84C9-626B-71E0-E0337FE4EFB2}"/>
              </a:ext>
            </a:extLst>
          </p:cNvPr>
          <p:cNvSpPr txBox="1"/>
          <p:nvPr/>
        </p:nvSpPr>
        <p:spPr>
          <a:xfrm>
            <a:off x="736600" y="5994755"/>
            <a:ext cx="14859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Trường của Rô-bốt sẽ đi cắm trại vào Chủ nhật cuối cùng của tháng 3.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đó là ngày nào?</a:t>
            </a:r>
          </a:p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Ngày cuối cùng của tháng 3 là thứ mấy? Ngày đầu tiên của tháng 4 cùng năm là thứ mấy?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3EB8689-02AB-45B9-7A1B-C148381D1D8E}"/>
              </a:ext>
            </a:extLst>
          </p:cNvPr>
          <p:cNvSpPr txBox="1"/>
          <p:nvPr/>
        </p:nvSpPr>
        <p:spPr>
          <a:xfrm>
            <a:off x="5490552" y="6560038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1019068-3208-D798-F374-B5B7114587B6}"/>
              </a:ext>
            </a:extLst>
          </p:cNvPr>
          <p:cNvSpPr txBox="1"/>
          <p:nvPr/>
        </p:nvSpPr>
        <p:spPr>
          <a:xfrm>
            <a:off x="4229295" y="7659685"/>
            <a:ext cx="12037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70401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98600" y="1495083"/>
            <a:ext cx="5679608" cy="707886"/>
            <a:chOff x="1470819" y="1922251"/>
            <a:chExt cx="5679608" cy="7078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20497" y="1922251"/>
              <a:ext cx="5129930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12F6925-399D-373D-CE36-BDFB70EE7B20}"/>
              </a:ext>
            </a:extLst>
          </p:cNvPr>
          <p:cNvSpPr txBox="1"/>
          <p:nvPr/>
        </p:nvSpPr>
        <p:spPr>
          <a:xfrm>
            <a:off x="882037" y="2202969"/>
            <a:ext cx="15011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E25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E250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6049B3FB-41B9-8C45-E7ED-3A063A397BEB}"/>
              </a:ext>
            </a:extLst>
          </p:cNvPr>
          <p:cNvSpPr/>
          <p:nvPr/>
        </p:nvSpPr>
        <p:spPr>
          <a:xfrm>
            <a:off x="2260600" y="5144279"/>
            <a:ext cx="762000" cy="77385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1" y="218989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55800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449</Words>
  <Application>Microsoft Office PowerPoint</Application>
  <PresentationFormat>Custom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158</cp:revision>
  <dcterms:created xsi:type="dcterms:W3CDTF">2022-07-10T01:37:20Z</dcterms:created>
  <dcterms:modified xsi:type="dcterms:W3CDTF">2024-04-01T03:14:08Z</dcterms:modified>
</cp:coreProperties>
</file>