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8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B548BD-042D-7992-765F-20ECC2B2949D}"/>
              </a:ext>
            </a:extLst>
          </p:cNvPr>
          <p:cNvSpPr/>
          <p:nvPr/>
        </p:nvSpPr>
        <p:spPr>
          <a:xfrm>
            <a:off x="0" y="1852508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236910" y="-62346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84483" y="785261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24790D4F-768B-97A9-2CFC-CE125654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55" y="1153419"/>
            <a:ext cx="70263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D366A0-35AB-3CC9-5C7C-1F2BF07EA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r="50000" b="67484"/>
          <a:stretch/>
        </p:blipFill>
        <p:spPr>
          <a:xfrm>
            <a:off x="215659" y="1852509"/>
            <a:ext cx="3413764" cy="17565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4447D80-C282-8414-DFC4-181F750A7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-1415" b="67484"/>
          <a:stretch/>
        </p:blipFill>
        <p:spPr>
          <a:xfrm>
            <a:off x="3999334" y="1852509"/>
            <a:ext cx="3612620" cy="175659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BC17DB3-F8B8-92A8-81DF-1F2126CD5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34805" r="50000" b="32679"/>
          <a:stretch/>
        </p:blipFill>
        <p:spPr>
          <a:xfrm>
            <a:off x="215659" y="3730334"/>
            <a:ext cx="3413764" cy="175659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8FF5CAA-3AE9-4054-3EF2-8C726A7EE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32517" r="-1414" b="32679"/>
          <a:stretch/>
        </p:blipFill>
        <p:spPr>
          <a:xfrm>
            <a:off x="3980284" y="3667355"/>
            <a:ext cx="3616589" cy="188019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A4A7ED8-35EA-FD42-FD20-3D865538D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67673" r="50000" b="902"/>
          <a:stretch/>
        </p:blipFill>
        <p:spPr>
          <a:xfrm>
            <a:off x="215659" y="5587377"/>
            <a:ext cx="3413764" cy="16976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B8EE86-4ACF-4A15-FD49-143E1B475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67320" r="-1414" b="238"/>
          <a:stretch/>
        </p:blipFill>
        <p:spPr>
          <a:xfrm>
            <a:off x="4021391" y="5602446"/>
            <a:ext cx="3616589" cy="1752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22385CE-7646-D75B-9B56-30BAC1A00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61119" y="7422482"/>
            <a:ext cx="3616588" cy="17139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7006713-FF2A-5537-180B-4021D18C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3871119" y="7491813"/>
            <a:ext cx="3616588" cy="16764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8B78137-90BA-9939-9EF2-385FF54CFF75}"/>
              </a:ext>
            </a:extLst>
          </p:cNvPr>
          <p:cNvSpPr/>
          <p:nvPr/>
        </p:nvSpPr>
        <p:spPr>
          <a:xfrm>
            <a:off x="8314874" y="1841185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344177A-5605-092A-4CD8-6A521DC75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8555713" y="1852508"/>
            <a:ext cx="3616588" cy="17139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E9363FD-9093-F7E1-11CB-A943E31D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12577456" y="1871293"/>
            <a:ext cx="3616588" cy="1676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CE6F937-A206-27FB-0F92-E1537F945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1" r="33428" b="74596"/>
          <a:stretch/>
        </p:blipFill>
        <p:spPr>
          <a:xfrm>
            <a:off x="8555713" y="3667355"/>
            <a:ext cx="3616588" cy="171397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16C18AC-C66E-00D9-2602-4D8CE6A6A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25481" r="33146" b="49673"/>
          <a:stretch/>
        </p:blipFill>
        <p:spPr>
          <a:xfrm>
            <a:off x="12517971" y="3688137"/>
            <a:ext cx="3647137" cy="1676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0204BD1-A155-B2B9-D907-CD71F2384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03" t="1" r="388" b="74596"/>
          <a:stretch/>
        </p:blipFill>
        <p:spPr>
          <a:xfrm>
            <a:off x="8519850" y="5568327"/>
            <a:ext cx="3647137" cy="171397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237A366-12E9-40F2-CD5F-9E31E5D85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66" t="24924" r="208" b="49673"/>
          <a:stretch/>
        </p:blipFill>
        <p:spPr>
          <a:xfrm>
            <a:off x="12504142" y="5587377"/>
            <a:ext cx="3659740" cy="17139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F4E3234-B20A-53E6-B715-523FBD10A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51334" r="66674" b="23263"/>
          <a:stretch/>
        </p:blipFill>
        <p:spPr>
          <a:xfrm>
            <a:off x="8328828" y="7414557"/>
            <a:ext cx="4117908" cy="171397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A39D6CD-E1D0-AF1E-9EC6-7F091BC70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76043" r="66674" b="-1446"/>
          <a:stretch/>
        </p:blipFill>
        <p:spPr>
          <a:xfrm>
            <a:off x="12387539" y="7474627"/>
            <a:ext cx="4117908" cy="17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5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AC480-F7DB-90A3-0E7F-5CA1CFC7D153}"/>
              </a:ext>
            </a:extLst>
          </p:cNvPr>
          <p:cNvSpPr/>
          <p:nvPr/>
        </p:nvSpPr>
        <p:spPr>
          <a:xfrm>
            <a:off x="106759" y="24063"/>
            <a:ext cx="16063119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7F580-0694-5387-08EC-40FF35B00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" t="51334" r="67035" b="23263"/>
          <a:stretch/>
        </p:blipFill>
        <p:spPr>
          <a:xfrm>
            <a:off x="640159" y="124569"/>
            <a:ext cx="5632642" cy="2682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8AAA0-D925-5FBB-1DCC-3E3C1239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1" t="76043" r="66674" b="-1446"/>
          <a:stretch/>
        </p:blipFill>
        <p:spPr>
          <a:xfrm>
            <a:off x="8945959" y="252663"/>
            <a:ext cx="5771089" cy="2682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454501-FE8E-2E84-F6A5-021327DF172A}"/>
              </a:ext>
            </a:extLst>
          </p:cNvPr>
          <p:cNvSpPr/>
          <p:nvPr/>
        </p:nvSpPr>
        <p:spPr>
          <a:xfrm>
            <a:off x="106759" y="3256825"/>
            <a:ext cx="16063119" cy="5814985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689B0-3B9F-652B-32C3-FD57356E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52830" r="33520" b="23585"/>
          <a:stretch/>
        </p:blipFill>
        <p:spPr>
          <a:xfrm>
            <a:off x="527321" y="3538045"/>
            <a:ext cx="5745480" cy="247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FCABC-D88A-DC69-22E6-78CB47D77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76415" r="33520"/>
          <a:stretch/>
        </p:blipFill>
        <p:spPr>
          <a:xfrm>
            <a:off x="8979004" y="3501950"/>
            <a:ext cx="5745480" cy="247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8B2FE-E4E9-403E-40F7-F87D8FDE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52830" r="-236" b="23585"/>
          <a:stretch/>
        </p:blipFill>
        <p:spPr>
          <a:xfrm>
            <a:off x="556356" y="6397550"/>
            <a:ext cx="6200274" cy="274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05EFCD-A6ED-2659-FA72-298FA357A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76415" r="-235"/>
          <a:stretch/>
        </p:blipFill>
        <p:spPr>
          <a:xfrm>
            <a:off x="8979005" y="6325361"/>
            <a:ext cx="6200274" cy="27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30702" y="1566871"/>
            <a:ext cx="8106793" cy="681454"/>
            <a:chOff x="1470819" y="1943100"/>
            <a:chExt cx="810679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45909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60A0D1D9-DEEC-EE9D-D480-2B2A96F18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8FADD9-5219-F2E5-D337-B470AD60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5" y="2292776"/>
            <a:ext cx="15616414" cy="490578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F56895C-59D6-FCBE-8335-DD93AFB6AE05}"/>
              </a:ext>
            </a:extLst>
          </p:cNvPr>
          <p:cNvSpPr/>
          <p:nvPr/>
        </p:nvSpPr>
        <p:spPr>
          <a:xfrm>
            <a:off x="6004719" y="2292776"/>
            <a:ext cx="5106149" cy="3574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07D853-AAB4-C805-C5D6-898B6D4C3BFC}"/>
              </a:ext>
            </a:extLst>
          </p:cNvPr>
          <p:cNvSpPr txBox="1"/>
          <p:nvPr/>
        </p:nvSpPr>
        <p:spPr>
          <a:xfrm>
            <a:off x="4576865" y="7533678"/>
            <a:ext cx="842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0A201B-49A3-A13F-D47B-8027C3878AA3}"/>
              </a:ext>
            </a:extLst>
          </p:cNvPr>
          <p:cNvSpPr txBox="1"/>
          <p:nvPr/>
        </p:nvSpPr>
        <p:spPr>
          <a:xfrm>
            <a:off x="1478402" y="6889067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0BC7E3B-DE82-DDD7-95DA-45313F7AC40A}"/>
              </a:ext>
            </a:extLst>
          </p:cNvPr>
          <p:cNvSpPr txBox="1"/>
          <p:nvPr/>
        </p:nvSpPr>
        <p:spPr>
          <a:xfrm>
            <a:off x="7022755" y="5945577"/>
            <a:ext cx="3249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98CD27-2ED8-19B2-7973-84D6730C781A}"/>
              </a:ext>
            </a:extLst>
          </p:cNvPr>
          <p:cNvSpPr txBox="1"/>
          <p:nvPr/>
        </p:nvSpPr>
        <p:spPr>
          <a:xfrm>
            <a:off x="11531991" y="6563839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138" y="1686085"/>
            <a:ext cx="16506529" cy="1758672"/>
            <a:chOff x="1470819" y="1943100"/>
            <a:chExt cx="16506529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58829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đi chợ mua chanh hết 3 000 đồng và mua hành hết 2 000 đồng. Mẹ đưa cho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 bán hàng 10 000 đồng. Chọn những cách cô bán hàng có thể trả lại tiền thừa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mẹ.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4575F1BE-871B-607A-7C63-F58015780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D88A188-DB43-5FC3-D49A-74D849FF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1" y="3886201"/>
            <a:ext cx="1628945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DA71753-69F1-6C37-3CCB-EF9971D80E88}"/>
              </a:ext>
            </a:extLst>
          </p:cNvPr>
          <p:cNvSpPr/>
          <p:nvPr/>
        </p:nvSpPr>
        <p:spPr>
          <a:xfrm>
            <a:off x="1432719" y="6792975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874BA5-7DA8-C201-2093-6F1138A4BDE5}"/>
              </a:ext>
            </a:extLst>
          </p:cNvPr>
          <p:cNvSpPr/>
          <p:nvPr/>
        </p:nvSpPr>
        <p:spPr>
          <a:xfrm>
            <a:off x="7292501" y="6868606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FA063C1E-08C0-A884-0DBB-6CAC8E15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0" y="4053216"/>
            <a:ext cx="15481312" cy="36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72BFD66-C06B-364E-5F2F-EF72699B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94" y="1401478"/>
            <a:ext cx="6563288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3019" y="13716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419" y="1402520"/>
            <a:ext cx="9525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mua mỗi món hàng dưới đây, ta cần trả một tờ tiền có trong hình bên. Em hãy tìm giá tiền của mỗi món hàng, biết: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bóng đèn thấp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quyển sách cao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rô-bốt cao hơn giá tiền của cái lược.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A18B5B9B-1A64-EA2C-3FA3-18D8C35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14AF8E-1D1B-003A-CF32-AF05D4E3A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6573" b="74596"/>
          <a:stretch/>
        </p:blipFill>
        <p:spPr>
          <a:xfrm>
            <a:off x="-15081" y="7430030"/>
            <a:ext cx="3616588" cy="1713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760722-10C7-973B-F812-40B26E16A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" t="51334" r="67035" b="23263"/>
          <a:stretch/>
        </p:blipFill>
        <p:spPr>
          <a:xfrm>
            <a:off x="4032747" y="7235621"/>
            <a:ext cx="4105572" cy="1955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64544B-CB80-A087-A896-E513593DE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45" t="1" r="33428" b="74596"/>
          <a:stretch/>
        </p:blipFill>
        <p:spPr>
          <a:xfrm>
            <a:off x="8920825" y="7356280"/>
            <a:ext cx="3616588" cy="17139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48B2D5-34F5-3F98-8F1F-17C47BAE9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03" t="1" r="388" b="74596"/>
          <a:stretch/>
        </p:blipFill>
        <p:spPr>
          <a:xfrm>
            <a:off x="12655414" y="7430030"/>
            <a:ext cx="3647137" cy="17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281</Words>
  <Application>Microsoft Office PowerPoint</Application>
  <PresentationFormat>Custom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151</cp:revision>
  <dcterms:created xsi:type="dcterms:W3CDTF">2022-07-10T01:37:20Z</dcterms:created>
  <dcterms:modified xsi:type="dcterms:W3CDTF">2022-08-16T01:38:46Z</dcterms:modified>
</cp:coreProperties>
</file>