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624973"/>
            <a:ext cx="15310688" cy="1204675"/>
            <a:chOff x="1470819" y="1943100"/>
            <a:chExt cx="1531068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66298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6E840EF3-7871-1E05-FE9C-E168067C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5" y="2906874"/>
            <a:ext cx="8900319" cy="620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2D4EBF-868A-4F0D-F956-63B8856D07FC}"/>
              </a:ext>
            </a:extLst>
          </p:cNvPr>
          <p:cNvSpPr/>
          <p:nvPr/>
        </p:nvSpPr>
        <p:spPr>
          <a:xfrm>
            <a:off x="482975" y="2906874"/>
            <a:ext cx="605514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F126EB-C526-BEAA-0011-36193F10FD58}"/>
              </a:ext>
            </a:extLst>
          </p:cNvPr>
          <p:cNvSpPr txBox="1"/>
          <p:nvPr/>
        </p:nvSpPr>
        <p:spPr>
          <a:xfrm>
            <a:off x="8119774" y="3009801"/>
            <a:ext cx="82192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9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9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97302" y="1512502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B105FC2A-B830-C047-66EA-25BDCAC7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A94D95-ACAB-A8C9-993F-93F74099D511}"/>
              </a:ext>
            </a:extLst>
          </p:cNvPr>
          <p:cNvSpPr txBox="1"/>
          <p:nvPr/>
        </p:nvSpPr>
        <p:spPr>
          <a:xfrm>
            <a:off x="897792" y="1588702"/>
            <a:ext cx="95128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21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A655092-59CB-2483-4CFD-70684DEA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815" y="1356527"/>
            <a:ext cx="5791606" cy="38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292FE18-66FF-31F0-36EF-EE9BB342F70F}"/>
              </a:ext>
            </a:extLst>
          </p:cNvPr>
          <p:cNvSpPr txBox="1"/>
          <p:nvPr/>
        </p:nvSpPr>
        <p:spPr>
          <a:xfrm>
            <a:off x="687204" y="5414311"/>
            <a:ext cx="1490222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21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518225"/>
            <a:ext cx="11037083" cy="650677"/>
            <a:chOff x="1470819" y="1943100"/>
            <a:chExt cx="11037083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38938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Mai vừa mua một cái kẹo có giá như hình dưới đây: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722EAB06-1BDA-257D-5C3A-1A834897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90EAB58-F47C-F5C2-BA3C-8D780E9B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75" y="2151802"/>
            <a:ext cx="8246926" cy="17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C0E07A-3DBE-8A4B-38C6-235E3A7F7E1C}"/>
              </a:ext>
            </a:extLst>
          </p:cNvPr>
          <p:cNvSpPr txBox="1"/>
          <p:nvPr/>
        </p:nvSpPr>
        <p:spPr>
          <a:xfrm>
            <a:off x="147709" y="3875836"/>
            <a:ext cx="1591541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đó, Mai muốn trả lại cái kẹo để mua một gói bim bim, người bán hàng đồng ý. Như vậy, Mai phải đưa thêm cho người bán hàng 5 000 đồng.</a:t>
            </a:r>
          </a:p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Hỏi:</a:t>
            </a:r>
          </a:p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Giá của một cái kẹo là bao nhiêu tiền?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một cái kẹo là 2 000 đồng.</a:t>
            </a:r>
          </a:p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Giá của một gói bim bim là bao nhiêu tiền?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một gói bim bim, Mai phải đưa thêm cho người bán hàng 5 000 đồng. Vậy giá tiền một gói bim bim 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+ 5 000 = 7 00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802273A-46E7-3C20-7359-047D0EF0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6" y="4289285"/>
            <a:ext cx="7126956" cy="48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74112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0893" y="2231766"/>
            <a:ext cx="13677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     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b) 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	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8E825DE-F7F4-F87B-E225-D58ABDB1553B}"/>
              </a:ext>
            </a:extLst>
          </p:cNvPr>
          <p:cNvSpPr/>
          <p:nvPr/>
        </p:nvSpPr>
        <p:spPr>
          <a:xfrm>
            <a:off x="2666895" y="2120443"/>
            <a:ext cx="914400" cy="914400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43CB01-4157-D037-BA02-81A421DC1A1B}"/>
              </a:ext>
            </a:extLst>
          </p:cNvPr>
          <p:cNvSpPr/>
          <p:nvPr/>
        </p:nvSpPr>
        <p:spPr>
          <a:xfrm>
            <a:off x="2578991" y="2102250"/>
            <a:ext cx="1002304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9BCDB-5EAE-E03A-657B-273E7828DA19}"/>
              </a:ext>
            </a:extLst>
          </p:cNvPr>
          <p:cNvSpPr/>
          <p:nvPr/>
        </p:nvSpPr>
        <p:spPr>
          <a:xfrm>
            <a:off x="10182794" y="2097551"/>
            <a:ext cx="914400" cy="914400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A8533AF-18FA-A527-812C-1FE45F9FC9A3}"/>
              </a:ext>
            </a:extLst>
          </p:cNvPr>
          <p:cNvSpPr/>
          <p:nvPr/>
        </p:nvSpPr>
        <p:spPr>
          <a:xfrm>
            <a:off x="10182794" y="2094792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805F85-9B49-89F5-BE3A-8ED663BF1388}"/>
              </a:ext>
            </a:extLst>
          </p:cNvPr>
          <p:cNvGrpSpPr/>
          <p:nvPr/>
        </p:nvGrpSpPr>
        <p:grpSpPr>
          <a:xfrm>
            <a:off x="286336" y="3146166"/>
            <a:ext cx="15889601" cy="1143119"/>
            <a:chOff x="1470819" y="1943100"/>
            <a:chExt cx="15889601" cy="114311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EA6863F-FE4C-2911-E258-D23F8A7A41C0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37B5E5B-9281-EA24-D3C8-4AAE13D9D88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96D964-32A4-0371-15D7-D7A6A7F4132B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4192B0-090C-2C4F-0ABC-36D00F24F287}"/>
                </a:ext>
              </a:extLst>
            </p:cNvPr>
            <p:cNvSpPr txBox="1"/>
            <p:nvPr/>
          </p:nvSpPr>
          <p:spPr>
            <a:xfrm>
              <a:off x="2035391" y="1947446"/>
              <a:ext cx="1532502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Hôm nay, Rô-bốt đi học bằng xe buýt. Quan sát rồi cho biết Rô-bốt đi từ nhà đến 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mất bao nhiêu phút và đi từ trường về nhà mất bao nhiêu phút.</a:t>
              </a:r>
              <a:endPara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A7508E8-B8D4-E0BA-FC89-488CA43FAF92}"/>
              </a:ext>
            </a:extLst>
          </p:cNvPr>
          <p:cNvSpPr txBox="1"/>
          <p:nvPr/>
        </p:nvSpPr>
        <p:spPr>
          <a:xfrm>
            <a:off x="7689552" y="4626116"/>
            <a:ext cx="83646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Rô-bốt đi học lúc 6 giờ 25 phút và đến trường lúc 6 giờ 50 phút. Vậy Rô-bốt đi từ nhà đến trường mất 25 phút.</a:t>
            </a: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Rô-bốt tan học lúc 4 giờ 5 phút và về đến nhà lúc 4 giờ 30 phút. Vậy Rô-bốt đi từ trường về nhà mất 25 phút.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577</Words>
  <Application>Microsoft Office PowerPoint</Application>
  <PresentationFormat>Custom</PresentationFormat>
  <Paragraphs>68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153</cp:revision>
  <dcterms:created xsi:type="dcterms:W3CDTF">2022-07-10T01:37:20Z</dcterms:created>
  <dcterms:modified xsi:type="dcterms:W3CDTF">2022-08-16T01:53:26Z</dcterms:modified>
</cp:coreProperties>
</file>