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65" r:id="rId7"/>
    <p:sldId id="266" r:id="rId8"/>
    <p:sldId id="267" r:id="rId9"/>
    <p:sldId id="273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634688" cy="1204675"/>
            <a:chOff x="1470819" y="1943100"/>
            <a:chExt cx="15634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6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a) Sáng thứ Bảy, Mai đã thực hiện hai hoạt động là: làm bài tập và sắp xếp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sách. Hỏi Mai thực hiện hoạt động nào trước?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1F126EB-C526-BEAA-0011-36193F10FD58}"/>
              </a:ext>
            </a:extLst>
          </p:cNvPr>
          <p:cNvSpPr txBox="1"/>
          <p:nvPr/>
        </p:nvSpPr>
        <p:spPr>
          <a:xfrm>
            <a:off x="1280319" y="7577798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làm bài tập lúc 9 giờ 10 phút và xếp giá sách lúc 8 giờ 56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xếp giá sách trước khi làm bài tập.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D6764873-9F3F-BFC6-11BC-8E3F7F52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31" y="2969991"/>
            <a:ext cx="12439975" cy="4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B4455F51-9AF9-4E08-81CF-1B9C3C92A78E}"/>
              </a:ext>
            </a:extLst>
          </p:cNvPr>
          <p:cNvSpPr/>
          <p:nvPr/>
        </p:nvSpPr>
        <p:spPr>
          <a:xfrm>
            <a:off x="13405341" y="6400800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1619714"/>
            <a:ext cx="16276638" cy="1204675"/>
            <a:chOff x="1470819" y="1943100"/>
            <a:chExt cx="1627663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1484" y="1947446"/>
              <a:ext cx="15695973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bánh.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34C033F0-7AD2-02BC-D0A3-FF138C20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98" y="2974337"/>
            <a:ext cx="10931210" cy="39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5773D8-5C98-A3DA-8C9F-92EAE255BC78}"/>
              </a:ext>
            </a:extLst>
          </p:cNvPr>
          <p:cNvSpPr txBox="1"/>
          <p:nvPr/>
        </p:nvSpPr>
        <p:spPr>
          <a:xfrm>
            <a:off x="1661319" y="7064544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A598AC5-EDC9-C3C5-F64A-65E85429E8FF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5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780241" cy="1204675"/>
            <a:chOff x="1470819" y="1943100"/>
            <a:chExt cx="15780241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132541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c) Tối thứ Bảy, Mai đã thực hiện hai hoạt động là: xem phim và đọc truyện.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hoạt động nào diễn ra trước?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789CFF19-F7A0-9CE4-391B-A0A68677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03" y="2992337"/>
            <a:ext cx="107448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18BCD6-786D-6A39-A54D-D9175648E754}"/>
              </a:ext>
            </a:extLst>
          </p:cNvPr>
          <p:cNvSpPr txBox="1"/>
          <p:nvPr/>
        </p:nvSpPr>
        <p:spPr>
          <a:xfrm>
            <a:off x="2332038" y="7101592"/>
            <a:ext cx="139446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xem phim lúc 8 giờ 40 phút và đọc truyện lúc 9 giờ 17 phút.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Mai đã xem phim trước khi đọc truyện.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1340632B-6519-0EF7-23B7-F85EC13F281B}"/>
              </a:ext>
            </a:extLst>
          </p:cNvPr>
          <p:cNvSpPr/>
          <p:nvPr/>
        </p:nvSpPr>
        <p:spPr>
          <a:xfrm>
            <a:off x="7331958" y="5985164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292FE18-66FF-31F0-36EF-EE9BB342F70F}"/>
              </a:ext>
            </a:extLst>
          </p:cNvPr>
          <p:cNvSpPr txBox="1"/>
          <p:nvPr/>
        </p:nvSpPr>
        <p:spPr>
          <a:xfrm>
            <a:off x="8398056" y="2078564"/>
            <a:ext cx="7868318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96065BA7-85AF-E313-A6D3-2E9618CD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9" y="2608874"/>
            <a:ext cx="7665116" cy="42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97302" y="1219200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="" xmlns:a16="http://schemas.microsoft.com/office/drawing/2014/main" id="{B105FC2A-B830-C047-66EA-25BDCAC7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0A94D95-ACAB-A8C9-993F-93F74099D511}"/>
              </a:ext>
            </a:extLst>
          </p:cNvPr>
          <p:cNvSpPr txBox="1"/>
          <p:nvPr/>
        </p:nvSpPr>
        <p:spPr>
          <a:xfrm>
            <a:off x="897792" y="1295400"/>
            <a:ext cx="9512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735DDA4-AD4F-9638-BA09-1FC17E9FBE08}"/>
              </a:ext>
            </a:extLst>
          </p:cNvPr>
          <p:cNvSpPr txBox="1"/>
          <p:nvPr/>
        </p:nvSpPr>
        <p:spPr>
          <a:xfrm>
            <a:off x="8398056" y="3694837"/>
            <a:ext cx="7419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9D56972-B818-92C0-61E3-C33D477D4085}"/>
              </a:ext>
            </a:extLst>
          </p:cNvPr>
          <p:cNvSpPr txBox="1"/>
          <p:nvPr/>
        </p:nvSpPr>
        <p:spPr>
          <a:xfrm>
            <a:off x="8398055" y="7611336"/>
            <a:ext cx="7868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12,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968B66BB-8C3F-8DAB-AD6E-071790D6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28" y="3281870"/>
            <a:ext cx="9891781" cy="18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518225"/>
            <a:ext cx="16517942" cy="1758672"/>
            <a:chOff x="1470819" y="1943100"/>
            <a:chExt cx="16517942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70242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có một số tiền như hình dưới đây. Nam đã dùng toàn bộ số tiền đó để mua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cái bút chì giống nhau. Nếu Việt cũng mua một cái bút chì giống như Nam,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Việt phải trả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2494253" y="4894138"/>
            <a:ext cx="1217713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2 000 + 2 000 + 5 000 = 9 000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9 000 : 3 = 3 000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			    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00A69CC4-2962-C3F5-1DC5-909D8BD5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6" y="2090639"/>
            <a:ext cx="10188613" cy="37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593DC694-7411-36B2-346F-BA056B7D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68" y="5569726"/>
            <a:ext cx="10142101" cy="30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9961468" cy="650677"/>
            <a:chOff x="1470819" y="1943100"/>
            <a:chExt cx="9961468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31376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“?”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=""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1B168A8B-A6C7-4A05-0FA9-4AD0C6DB29B3}"/>
              </a:ext>
            </a:extLst>
          </p:cNvPr>
          <p:cNvSpPr/>
          <p:nvPr/>
        </p:nvSpPr>
        <p:spPr>
          <a:xfrm>
            <a:off x="7292501" y="4239386"/>
            <a:ext cx="597500" cy="7138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3B6F324C-369D-34BE-6350-08D2C89468DB}"/>
              </a:ext>
            </a:extLst>
          </p:cNvPr>
          <p:cNvSpPr/>
          <p:nvPr/>
        </p:nvSpPr>
        <p:spPr>
          <a:xfrm>
            <a:off x="9128919" y="7646872"/>
            <a:ext cx="597500" cy="5989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rgbClr val="0000FF"/>
                </a:solidFill>
              </a:rPr>
              <a:t>2.Số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2" y="2133601"/>
            <a:ext cx="15462806" cy="6034618"/>
          </a:xfrm>
        </p:spPr>
        <p:txBody>
          <a:bodyPr/>
          <a:lstStyle/>
          <a:p>
            <a:pPr marL="1549879" lvl="1" indent="-914400">
              <a:buAutoNum type="alphaLcParenR"/>
            </a:pPr>
            <a:r>
              <a:rPr lang="en-US" dirty="0" smtClean="0">
                <a:solidFill>
                  <a:srgbClr val="0000FF"/>
                </a:solidFill>
              </a:rPr>
              <a:t>1 </a:t>
            </a:r>
            <a:r>
              <a:rPr lang="en-US" dirty="0" err="1" smtClean="0">
                <a:solidFill>
                  <a:srgbClr val="0000FF"/>
                </a:solidFill>
              </a:rPr>
              <a:t>giờ</a:t>
            </a:r>
            <a:r>
              <a:rPr lang="en-US" dirty="0" smtClean="0">
                <a:solidFill>
                  <a:srgbClr val="0000FF"/>
                </a:solidFill>
              </a:rPr>
              <a:t> 30 </a:t>
            </a:r>
            <a:r>
              <a:rPr lang="en-US" dirty="0" err="1" smtClean="0">
                <a:solidFill>
                  <a:srgbClr val="0000FF"/>
                </a:solidFill>
              </a:rPr>
              <a:t>phút</a:t>
            </a:r>
            <a:r>
              <a:rPr lang="en-US" dirty="0" smtClean="0">
                <a:solidFill>
                  <a:srgbClr val="0000FF"/>
                </a:solidFill>
              </a:rPr>
              <a:t>   =    90   </a:t>
            </a:r>
            <a:r>
              <a:rPr lang="en-US" dirty="0" err="1" smtClean="0">
                <a:solidFill>
                  <a:srgbClr val="0000FF"/>
                </a:solidFill>
              </a:rPr>
              <a:t>phút</a:t>
            </a:r>
            <a:r>
              <a:rPr lang="en-US" dirty="0" smtClean="0">
                <a:solidFill>
                  <a:srgbClr val="0000FF"/>
                </a:solidFill>
              </a:rPr>
              <a:t>     </a:t>
            </a:r>
          </a:p>
          <a:p>
            <a:pPr marL="635479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b)1 </a:t>
            </a:r>
            <a:r>
              <a:rPr lang="en-US" dirty="0" err="1" smtClean="0">
                <a:solidFill>
                  <a:srgbClr val="0000FF"/>
                </a:solidFill>
              </a:rPr>
              <a:t>tuần</a:t>
            </a:r>
            <a:r>
              <a:rPr lang="en-US" dirty="0" smtClean="0">
                <a:solidFill>
                  <a:srgbClr val="0000FF"/>
                </a:solidFill>
              </a:rPr>
              <a:t> 3 </a:t>
            </a:r>
            <a:r>
              <a:rPr lang="en-US" dirty="0" err="1" smtClean="0">
                <a:solidFill>
                  <a:srgbClr val="0000FF"/>
                </a:solidFill>
              </a:rPr>
              <a:t>ngày</a:t>
            </a:r>
            <a:r>
              <a:rPr lang="en-US" dirty="0" smtClean="0">
                <a:solidFill>
                  <a:srgbClr val="0000FF"/>
                </a:solidFill>
              </a:rPr>
              <a:t>  =  10   </a:t>
            </a:r>
            <a:r>
              <a:rPr lang="en-US" dirty="0" err="1" smtClean="0">
                <a:solidFill>
                  <a:srgbClr val="0000FF"/>
                </a:solidFill>
              </a:rPr>
              <a:t>ngày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c)1năm 6 </a:t>
            </a:r>
            <a:r>
              <a:rPr lang="en-US" dirty="0" err="1" smtClean="0">
                <a:solidFill>
                  <a:srgbClr val="0000FF"/>
                </a:solidFill>
              </a:rPr>
              <a:t>tháng</a:t>
            </a:r>
            <a:r>
              <a:rPr lang="en-US" dirty="0" smtClean="0">
                <a:solidFill>
                  <a:srgbClr val="0000FF"/>
                </a:solidFill>
              </a:rPr>
              <a:t>   =  18       </a:t>
            </a:r>
            <a:r>
              <a:rPr lang="en-US" dirty="0" err="1" smtClean="0">
                <a:solidFill>
                  <a:srgbClr val="0000FF"/>
                </a:solidFill>
              </a:rPr>
              <a:t>tháng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d) 1ngày 6giờ       =  30    </a:t>
            </a:r>
            <a:r>
              <a:rPr lang="en-US" dirty="0" err="1" smtClean="0">
                <a:solidFill>
                  <a:srgbClr val="0000FF"/>
                </a:solidFill>
              </a:rPr>
              <a:t>giờ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557</Words>
  <Application>Microsoft Office PowerPoint</Application>
  <PresentationFormat>Custom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2.Số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161</cp:revision>
  <dcterms:created xsi:type="dcterms:W3CDTF">2022-07-10T01:37:20Z</dcterms:created>
  <dcterms:modified xsi:type="dcterms:W3CDTF">2024-04-08T03:24:22Z</dcterms:modified>
</cp:coreProperties>
</file>