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257" r:id="rId3"/>
    <p:sldId id="293" r:id="rId4"/>
    <p:sldId id="295" r:id="rId5"/>
    <p:sldId id="297" r:id="rId6"/>
    <p:sldId id="256" r:id="rId7"/>
    <p:sldId id="298" r:id="rId8"/>
    <p:sldId id="299" r:id="rId9"/>
    <p:sldId id="300" r:id="rId10"/>
    <p:sldId id="301" r:id="rId11"/>
    <p:sldId id="302" r:id="rId12"/>
    <p:sldId id="304" r:id="rId13"/>
    <p:sldId id="303" r:id="rId14"/>
    <p:sldId id="305" r:id="rId15"/>
  </p:sldIdLst>
  <p:sldSz cx="18288000" cy="10287000"/>
  <p:notesSz cx="6858000" cy="9144000"/>
  <p:embeddedFontLst>
    <p:embeddedFont>
      <p:font typeface="#9Slide05 MetroScript" panose="03060702040507070403" pitchFamily="66" charset="0"/>
      <p:regular r:id="rId16"/>
    </p:embeddedFont>
    <p:embeddedFont>
      <p:font typeface="#9Slide05 SVNClementine" panose="020F0502020204030203" pitchFamily="34" charset="0"/>
      <p:regular r:id="rId17"/>
    </p:embeddedFont>
    <p:embeddedFont>
      <p:font typeface="#9Slide07 IcielPony" panose="02000000000000000000" pitchFamily="2" charset="-93"/>
      <p:regular r:id="rId18"/>
    </p:embeddedFont>
    <p:embeddedFont>
      <p:font typeface="Cambria" panose="02040503050406030204" pitchFamily="18"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5" d="100"/>
          <a:sy n="45" d="100"/>
        </p:scale>
        <p:origin x="96"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23" indent="0" algn="ctr">
              <a:buNone/>
              <a:defRPr>
                <a:solidFill>
                  <a:schemeClr val="tx1">
                    <a:tint val="75000"/>
                  </a:schemeClr>
                </a:solidFill>
              </a:defRPr>
            </a:lvl2pPr>
            <a:lvl3pPr marL="914445" indent="0" algn="ctr">
              <a:buNone/>
              <a:defRPr>
                <a:solidFill>
                  <a:schemeClr val="tx1">
                    <a:tint val="75000"/>
                  </a:schemeClr>
                </a:solidFill>
              </a:defRPr>
            </a:lvl3pPr>
            <a:lvl4pPr marL="1371669" indent="0" algn="ctr">
              <a:buNone/>
              <a:defRPr>
                <a:solidFill>
                  <a:schemeClr val="tx1">
                    <a:tint val="75000"/>
                  </a:schemeClr>
                </a:solidFill>
              </a:defRPr>
            </a:lvl4pPr>
            <a:lvl5pPr marL="1828892" indent="0" algn="ctr">
              <a:buNone/>
              <a:defRPr>
                <a:solidFill>
                  <a:schemeClr val="tx1">
                    <a:tint val="75000"/>
                  </a:schemeClr>
                </a:solidFill>
              </a:defRPr>
            </a:lvl5pPr>
            <a:lvl6pPr marL="2286114" indent="0" algn="ctr">
              <a:buNone/>
              <a:defRPr>
                <a:solidFill>
                  <a:schemeClr val="tx1">
                    <a:tint val="75000"/>
                  </a:schemeClr>
                </a:solidFill>
              </a:defRPr>
            </a:lvl6pPr>
            <a:lvl7pPr marL="2743337" indent="0" algn="ctr">
              <a:buNone/>
              <a:defRPr>
                <a:solidFill>
                  <a:schemeClr val="tx1">
                    <a:tint val="75000"/>
                  </a:schemeClr>
                </a:solidFill>
              </a:defRPr>
            </a:lvl7pPr>
            <a:lvl8pPr marL="3200561" indent="0" algn="ctr">
              <a:buNone/>
              <a:defRPr>
                <a:solidFill>
                  <a:schemeClr val="tx1">
                    <a:tint val="75000"/>
                  </a:schemeClr>
                </a:solidFill>
              </a:defRPr>
            </a:lvl8pPr>
            <a:lvl9pPr marL="365778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11/17/2024</a:t>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pic>
        <p:nvPicPr>
          <p:cNvPr id="8" name="THANH TÂM">
            <a:extLst>
              <a:ext uri="{FF2B5EF4-FFF2-40B4-BE49-F238E27FC236}">
                <a16:creationId xmlns:a16="http://schemas.microsoft.com/office/drawing/2014/main" id="{D0CA9E72-4731-F172-D01B-0170308CEC29}"/>
              </a:ext>
            </a:extLst>
          </p:cNvPr>
          <p:cNvPicPr>
            <a:picLocks noChangeAspect="1"/>
          </p:cNvPicPr>
          <p:nvPr userDrawn="1"/>
        </p:nvPicPr>
        <p:blipFill>
          <a:blip r:embed="rId2"/>
          <a:stretch>
            <a:fillRect/>
          </a:stretch>
        </p:blipFill>
        <p:spPr>
          <a:xfrm>
            <a:off x="3488" y="4046"/>
            <a:ext cx="18281027" cy="10278909"/>
          </a:xfrm>
          <a:prstGeom prst="rect">
            <a:avLst/>
          </a:prstGeom>
        </p:spPr>
      </p:pic>
    </p:spTree>
    <p:extLst>
      <p:ext uri="{BB962C8B-B14F-4D97-AF65-F5344CB8AC3E}">
        <p14:creationId xmlns:p14="http://schemas.microsoft.com/office/powerpoint/2010/main" val="3108782071"/>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1"/>
            <a:ext cx="8229600" cy="452596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11/17/2024</a:t>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pic>
        <p:nvPicPr>
          <p:cNvPr id="7" name="Picture 6" descr="A screenshot of a game&#10;&#10;Description automatically generated">
            <a:extLst>
              <a:ext uri="{FF2B5EF4-FFF2-40B4-BE49-F238E27FC236}">
                <a16:creationId xmlns:a16="http://schemas.microsoft.com/office/drawing/2014/main" id="{8BF20F2F-C2F7-487D-E859-48639B13CC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3755" t="2657" r="33742" b="74454"/>
          <a:stretch/>
        </p:blipFill>
        <p:spPr>
          <a:xfrm>
            <a:off x="6172200" y="274638"/>
            <a:ext cx="5943600" cy="2354262"/>
          </a:xfrm>
          <a:prstGeom prst="rect">
            <a:avLst/>
          </a:prstGeom>
          <a:noFill/>
        </p:spPr>
      </p:pic>
    </p:spTree>
    <p:extLst>
      <p:ext uri="{BB962C8B-B14F-4D97-AF65-F5344CB8AC3E}">
        <p14:creationId xmlns:p14="http://schemas.microsoft.com/office/powerpoint/2010/main" val="3514164490"/>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anchor="t"/>
          <a:lstStyle>
            <a:lvl1pPr algn="l">
              <a:defRPr sz="4001"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8"/>
          </a:xfrm>
          <a:prstGeom prst="rect">
            <a:avLst/>
          </a:prstGeom>
        </p:spPr>
        <p:txBody>
          <a:bodyPr anchor="b"/>
          <a:lstStyle>
            <a:lvl1pPr marL="0" indent="0">
              <a:buNone/>
              <a:defRPr sz="2000">
                <a:solidFill>
                  <a:schemeClr val="tx1">
                    <a:tint val="75000"/>
                  </a:schemeClr>
                </a:solidFill>
              </a:defRPr>
            </a:lvl1pPr>
            <a:lvl2pPr marL="457223" indent="0">
              <a:buNone/>
              <a:defRPr sz="1800">
                <a:solidFill>
                  <a:schemeClr val="tx1">
                    <a:tint val="75000"/>
                  </a:schemeClr>
                </a:solidFill>
              </a:defRPr>
            </a:lvl2pPr>
            <a:lvl3pPr marL="914445" indent="0">
              <a:buNone/>
              <a:defRPr sz="1601">
                <a:solidFill>
                  <a:schemeClr val="tx1">
                    <a:tint val="75000"/>
                  </a:schemeClr>
                </a:solidFill>
              </a:defRPr>
            </a:lvl3pPr>
            <a:lvl4pPr marL="1371669" indent="0">
              <a:buNone/>
              <a:defRPr sz="1400">
                <a:solidFill>
                  <a:schemeClr val="tx1">
                    <a:tint val="75000"/>
                  </a:schemeClr>
                </a:solidFill>
              </a:defRPr>
            </a:lvl4pPr>
            <a:lvl5pPr marL="1828892" indent="0">
              <a:buNone/>
              <a:defRPr sz="1400">
                <a:solidFill>
                  <a:schemeClr val="tx1">
                    <a:tint val="75000"/>
                  </a:schemeClr>
                </a:solidFill>
              </a:defRPr>
            </a:lvl5pPr>
            <a:lvl6pPr marL="2286114" indent="0">
              <a:buNone/>
              <a:defRPr sz="1400">
                <a:solidFill>
                  <a:schemeClr val="tx1">
                    <a:tint val="75000"/>
                  </a:schemeClr>
                </a:solidFill>
              </a:defRPr>
            </a:lvl6pPr>
            <a:lvl7pPr marL="2743337" indent="0">
              <a:buNone/>
              <a:defRPr sz="1400">
                <a:solidFill>
                  <a:schemeClr val="tx1">
                    <a:tint val="75000"/>
                  </a:schemeClr>
                </a:solidFill>
              </a:defRPr>
            </a:lvl7pPr>
            <a:lvl8pPr marL="3200561" indent="0">
              <a:buNone/>
              <a:defRPr sz="1400">
                <a:solidFill>
                  <a:schemeClr val="tx1">
                    <a:tint val="75000"/>
                  </a:schemeClr>
                </a:solidFill>
              </a:defRPr>
            </a:lvl8pPr>
            <a:lvl9pPr marL="365778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11/17/2024</a:t>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pic>
        <p:nvPicPr>
          <p:cNvPr id="8" name="Picture 7" descr="A wooden sign in the desert&#10;&#10;Description automatically generated">
            <a:extLst>
              <a:ext uri="{FF2B5EF4-FFF2-40B4-BE49-F238E27FC236}">
                <a16:creationId xmlns:a16="http://schemas.microsoft.com/office/drawing/2014/main" id="{589672A2-B7EC-3F08-D218-45B72BB86C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 y="644"/>
            <a:ext cx="18285714" cy="10285715"/>
          </a:xfrm>
          <a:prstGeom prst="rect">
            <a:avLst/>
          </a:prstGeom>
        </p:spPr>
      </p:pic>
    </p:spTree>
    <p:extLst>
      <p:ext uri="{BB962C8B-B14F-4D97-AF65-F5344CB8AC3E}">
        <p14:creationId xmlns:p14="http://schemas.microsoft.com/office/powerpoint/2010/main" val="992028512"/>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4"/>
          </a:xfrm>
          <a:prstGeom prst="rect">
            <a:avLst/>
          </a:prstGeom>
        </p:spPr>
        <p:txBody>
          <a:bodyPr/>
          <a:lstStyle>
            <a:lvl1pPr>
              <a:defRPr sz="280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4"/>
          </a:xfrm>
          <a:prstGeom prst="rect">
            <a:avLst/>
          </a:prstGeom>
        </p:spPr>
        <p:txBody>
          <a:bodyPr/>
          <a:lstStyle>
            <a:lvl1pPr>
              <a:defRPr sz="280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11/17/2024</a:t>
            </a:fld>
            <a:endParaRPr lang="en-US"/>
          </a:p>
        </p:txBody>
      </p:sp>
      <p:sp>
        <p:nvSpPr>
          <p:cNvPr id="6" name="Footer Placeholder 5"/>
          <p:cNvSpPr>
            <a:spLocks noGrp="1"/>
          </p:cNvSpPr>
          <p:nvPr>
            <p:ph type="ftr" sz="quarter" idx="11"/>
          </p:nvPr>
        </p:nvSpPr>
        <p:spPr>
          <a:xfrm>
            <a:off x="3124200" y="6356351"/>
            <a:ext cx="2895600" cy="365126"/>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05248450"/>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7D3D36A-9F34-8819-F029-2F8AD9785551}"/>
              </a:ext>
            </a:extLst>
          </p:cNvPr>
          <p:cNvPicPr>
            <a:picLocks noChangeAspect="1"/>
          </p:cNvPicPr>
          <p:nvPr userDrawn="1"/>
        </p:nvPicPr>
        <p:blipFill>
          <a:blip r:embed="rId2"/>
          <a:stretch>
            <a:fillRect/>
          </a:stretch>
        </p:blipFill>
        <p:spPr>
          <a:xfrm>
            <a:off x="3488" y="4046"/>
            <a:ext cx="18281027" cy="10278909"/>
          </a:xfrm>
          <a:prstGeom prst="rect">
            <a:avLst/>
          </a:prstGeom>
        </p:spPr>
      </p:pic>
      <p:sp>
        <p:nvSpPr>
          <p:cNvPr id="12" name="Rectangle 11">
            <a:extLst>
              <a:ext uri="{FF2B5EF4-FFF2-40B4-BE49-F238E27FC236}">
                <a16:creationId xmlns:a16="http://schemas.microsoft.com/office/drawing/2014/main" id="{95D55C87-5532-7A3A-5C67-FC668F5DB88A}"/>
              </a:ext>
            </a:extLst>
          </p:cNvPr>
          <p:cNvSpPr/>
          <p:nvPr userDrawn="1"/>
        </p:nvSpPr>
        <p:spPr>
          <a:xfrm>
            <a:off x="8239849" y="1460144"/>
            <a:ext cx="2717411" cy="1446678"/>
          </a:xfrm>
          <a:prstGeom prst="rect">
            <a:avLst/>
          </a:prstGeom>
          <a:noFill/>
        </p:spPr>
        <p:txBody>
          <a:bodyPr wrap="none" lIns="91440" tIns="45720" rIns="91440" bIns="45720">
            <a:spAutoFit/>
          </a:bodyPr>
          <a:lstStyle/>
          <a:p>
            <a:pPr algn="ctr"/>
            <a:r>
              <a:rPr lang="en-US" sz="8801" b="0" cap="none" spc="0">
                <a:ln w="0"/>
                <a:solidFill>
                  <a:schemeClr val="tx1"/>
                </a:solidFill>
                <a:latin typeface="#9Slide05 MetroScript" panose="03060702040507070403" pitchFamily="66" charset="0"/>
              </a:rPr>
              <a:t>Trò chơi</a:t>
            </a:r>
          </a:p>
        </p:txBody>
      </p:sp>
      <p:pic>
        <p:nvPicPr>
          <p:cNvPr id="14" name="Picture 13">
            <a:extLst>
              <a:ext uri="{FF2B5EF4-FFF2-40B4-BE49-F238E27FC236}">
                <a16:creationId xmlns:a16="http://schemas.microsoft.com/office/drawing/2014/main" id="{23CF34FA-4AA2-E72C-3DFC-BC754FBB9FBE}"/>
              </a:ext>
            </a:extLst>
          </p:cNvPr>
          <p:cNvPicPr>
            <a:picLocks noChangeAspect="1"/>
          </p:cNvPicPr>
          <p:nvPr userDrawn="1"/>
        </p:nvPicPr>
        <p:blipFill>
          <a:blip r:embed="rId3"/>
          <a:stretch>
            <a:fillRect/>
          </a:stretch>
        </p:blipFill>
        <p:spPr>
          <a:xfrm>
            <a:off x="4952999" y="2628900"/>
            <a:ext cx="9291110" cy="5474682"/>
          </a:xfrm>
          <a:prstGeom prst="rect">
            <a:avLst/>
          </a:prstGeom>
        </p:spPr>
      </p:pic>
    </p:spTree>
    <p:extLst>
      <p:ext uri="{BB962C8B-B14F-4D97-AF65-F5344CB8AC3E}">
        <p14:creationId xmlns:p14="http://schemas.microsoft.com/office/powerpoint/2010/main" val="689844352"/>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40AEAC-F916-53BE-EA45-929A0796328D}"/>
              </a:ext>
            </a:extLst>
          </p:cNvPr>
          <p:cNvPicPr>
            <a:picLocks noChangeAspect="1"/>
          </p:cNvPicPr>
          <p:nvPr userDrawn="1"/>
        </p:nvPicPr>
        <p:blipFill>
          <a:blip r:embed="rId2"/>
          <a:stretch>
            <a:fillRect/>
          </a:stretch>
        </p:blipFill>
        <p:spPr>
          <a:xfrm>
            <a:off x="3488" y="4046"/>
            <a:ext cx="18281027" cy="10278909"/>
          </a:xfrm>
          <a:prstGeom prst="rect">
            <a:avLst/>
          </a:prstGeom>
        </p:spPr>
      </p:pic>
    </p:spTree>
    <p:extLst>
      <p:ext uri="{BB962C8B-B14F-4D97-AF65-F5344CB8AC3E}">
        <p14:creationId xmlns:p14="http://schemas.microsoft.com/office/powerpoint/2010/main" val="189121494"/>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655D461-D6CA-0D72-AC2B-23F84B14EFB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6696"/>
          <a:stretch/>
        </p:blipFill>
        <p:spPr>
          <a:xfrm>
            <a:off x="0" y="2"/>
            <a:ext cx="18288000" cy="10286999"/>
          </a:xfrm>
          <a:prstGeom prst="rect">
            <a:avLst/>
          </a:prstGeom>
        </p:spPr>
      </p:pic>
    </p:spTree>
    <p:extLst>
      <p:ext uri="{BB962C8B-B14F-4D97-AF65-F5344CB8AC3E}">
        <p14:creationId xmlns:p14="http://schemas.microsoft.com/office/powerpoint/2010/main" val="2071914484"/>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0" cy="5853113"/>
          </a:xfrm>
          <a:prstGeom prst="rect">
            <a:avLst/>
          </a:prstGeom>
        </p:spPr>
        <p:txBody>
          <a:bodyPr/>
          <a:lstStyle>
            <a:lvl1pPr>
              <a:defRPr sz="3200"/>
            </a:lvl1pPr>
            <a:lvl2pPr>
              <a:defRPr sz="2801"/>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2"/>
            <a:ext cx="3008313" cy="4691063"/>
          </a:xfrm>
          <a:prstGeom prst="rect">
            <a:avLst/>
          </a:prstGeom>
        </p:spPr>
        <p:txBody>
          <a:bodyPr/>
          <a:lstStyle>
            <a:lvl1pPr marL="0" indent="0">
              <a:buNone/>
              <a:defRPr sz="1400"/>
            </a:lvl1pPr>
            <a:lvl2pPr marL="457223" indent="0">
              <a:buNone/>
              <a:defRPr sz="1200"/>
            </a:lvl2pPr>
            <a:lvl3pPr marL="914445" indent="0">
              <a:buNone/>
              <a:defRPr sz="1001"/>
            </a:lvl3pPr>
            <a:lvl4pPr marL="1371669" indent="0">
              <a:buNone/>
              <a:defRPr sz="900"/>
            </a:lvl4pPr>
            <a:lvl5pPr marL="1828892" indent="0">
              <a:buNone/>
              <a:defRPr sz="900"/>
            </a:lvl5pPr>
            <a:lvl6pPr marL="2286114" indent="0">
              <a:buNone/>
              <a:defRPr sz="900"/>
            </a:lvl6pPr>
            <a:lvl7pPr marL="2743337" indent="0">
              <a:buNone/>
              <a:defRPr sz="900"/>
            </a:lvl7pPr>
            <a:lvl8pPr marL="3200561" indent="0">
              <a:buNone/>
              <a:defRPr sz="900"/>
            </a:lvl8pPr>
            <a:lvl9pPr marL="3657783"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11/17/2024</a:t>
            </a:fld>
            <a:endParaRPr lang="en-US"/>
          </a:p>
        </p:txBody>
      </p:sp>
      <p:sp>
        <p:nvSpPr>
          <p:cNvPr id="6" name="Footer Placeholder 5"/>
          <p:cNvSpPr>
            <a:spLocks noGrp="1"/>
          </p:cNvSpPr>
          <p:nvPr>
            <p:ph type="ftr" sz="quarter" idx="11"/>
          </p:nvPr>
        </p:nvSpPr>
        <p:spPr>
          <a:xfrm>
            <a:off x="3124200" y="6356351"/>
            <a:ext cx="2895600" cy="365126"/>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279579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9" y="612776"/>
            <a:ext cx="5486400" cy="4114800"/>
          </a:xfrm>
          <a:prstGeom prst="rect">
            <a:avLst/>
          </a:prstGeom>
        </p:spPr>
        <p:txBody>
          <a:bodyPr/>
          <a:lstStyle>
            <a:lvl1pPr marL="0" indent="0">
              <a:buNone/>
              <a:defRPr sz="3200"/>
            </a:lvl1pPr>
            <a:lvl2pPr marL="457223" indent="0">
              <a:buNone/>
              <a:defRPr sz="2801"/>
            </a:lvl2pPr>
            <a:lvl3pPr marL="914445" indent="0">
              <a:buNone/>
              <a:defRPr sz="2400"/>
            </a:lvl3pPr>
            <a:lvl4pPr marL="1371669" indent="0">
              <a:buNone/>
              <a:defRPr sz="2000"/>
            </a:lvl4pPr>
            <a:lvl5pPr marL="1828892" indent="0">
              <a:buNone/>
              <a:defRPr sz="2000"/>
            </a:lvl5pPr>
            <a:lvl6pPr marL="2286114" indent="0">
              <a:buNone/>
              <a:defRPr sz="2000"/>
            </a:lvl6pPr>
            <a:lvl7pPr marL="2743337" indent="0">
              <a:buNone/>
              <a:defRPr sz="2000"/>
            </a:lvl7pPr>
            <a:lvl8pPr marL="3200561" indent="0">
              <a:buNone/>
              <a:defRPr sz="2000"/>
            </a:lvl8pPr>
            <a:lvl9pPr marL="3657783" indent="0">
              <a:buNone/>
              <a:defRPr sz="2000"/>
            </a:lvl9pPr>
          </a:lstStyle>
          <a:p>
            <a:endParaRPr lang="en-US"/>
          </a:p>
        </p:txBody>
      </p:sp>
      <p:sp>
        <p:nvSpPr>
          <p:cNvPr id="4" name="Text Placeholder 3"/>
          <p:cNvSpPr>
            <a:spLocks noGrp="1"/>
          </p:cNvSpPr>
          <p:nvPr>
            <p:ph type="body" sz="half" idx="2"/>
          </p:nvPr>
        </p:nvSpPr>
        <p:spPr>
          <a:xfrm>
            <a:off x="1792289" y="5367338"/>
            <a:ext cx="5486400" cy="804863"/>
          </a:xfrm>
          <a:prstGeom prst="rect">
            <a:avLst/>
          </a:prstGeom>
        </p:spPr>
        <p:txBody>
          <a:bodyPr/>
          <a:lstStyle>
            <a:lvl1pPr marL="0" indent="0">
              <a:buNone/>
              <a:defRPr sz="1400"/>
            </a:lvl1pPr>
            <a:lvl2pPr marL="457223" indent="0">
              <a:buNone/>
              <a:defRPr sz="1200"/>
            </a:lvl2pPr>
            <a:lvl3pPr marL="914445" indent="0">
              <a:buNone/>
              <a:defRPr sz="1001"/>
            </a:lvl3pPr>
            <a:lvl4pPr marL="1371669" indent="0">
              <a:buNone/>
              <a:defRPr sz="900"/>
            </a:lvl4pPr>
            <a:lvl5pPr marL="1828892" indent="0">
              <a:buNone/>
              <a:defRPr sz="900"/>
            </a:lvl5pPr>
            <a:lvl6pPr marL="2286114" indent="0">
              <a:buNone/>
              <a:defRPr sz="900"/>
            </a:lvl6pPr>
            <a:lvl7pPr marL="2743337" indent="0">
              <a:buNone/>
              <a:defRPr sz="900"/>
            </a:lvl7pPr>
            <a:lvl8pPr marL="3200561" indent="0">
              <a:buNone/>
              <a:defRPr sz="900"/>
            </a:lvl8pPr>
            <a:lvl9pPr marL="3657783"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11/17/2024</a:t>
            </a:fld>
            <a:endParaRPr lang="en-US"/>
          </a:p>
        </p:txBody>
      </p:sp>
      <p:sp>
        <p:nvSpPr>
          <p:cNvPr id="6" name="Footer Placeholder 5"/>
          <p:cNvSpPr>
            <a:spLocks noGrp="1"/>
          </p:cNvSpPr>
          <p:nvPr>
            <p:ph type="ftr" sz="quarter" idx="11"/>
          </p:nvPr>
        </p:nvSpPr>
        <p:spPr>
          <a:xfrm>
            <a:off x="3124200" y="6356351"/>
            <a:ext cx="2895600" cy="365126"/>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7330516"/>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1"/>
            <a:ext cx="8229600" cy="452596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11/17/2024</a:t>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51905093"/>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6"/>
          </a:xfrm>
          <a:prstGeom prst="rect">
            <a:avLst/>
          </a:prstGeom>
        </p:spPr>
        <p:txBody>
          <a:bodyPr/>
          <a:lstStyle/>
          <a:p>
            <a:fld id="{1D8BD707-D9CF-40AE-B4C6-C98DA3205C09}" type="datetimeFigureOut">
              <a:rPr lang="en-US" smtClean="0"/>
              <a:pPr/>
              <a:t>11/17/2024</a:t>
            </a:fld>
            <a:endParaRPr lang="en-US"/>
          </a:p>
        </p:txBody>
      </p:sp>
      <p:sp>
        <p:nvSpPr>
          <p:cNvPr id="5" name="Footer Placeholder 4"/>
          <p:cNvSpPr>
            <a:spLocks noGrp="1"/>
          </p:cNvSpPr>
          <p:nvPr>
            <p:ph type="ftr" sz="quarter" idx="11"/>
          </p:nvPr>
        </p:nvSpPr>
        <p:spPr>
          <a:xfrm>
            <a:off x="3124200" y="6356351"/>
            <a:ext cx="2895600" cy="365126"/>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6"/>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16620133"/>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91663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ctr" defTabSz="914445" rtl="0" eaLnBrk="1" latinLnBrk="0" hangingPunct="1">
        <a:spcBef>
          <a:spcPct val="0"/>
        </a:spcBef>
        <a:buNone/>
        <a:defRPr sz="4400" kern="1200">
          <a:solidFill>
            <a:schemeClr val="tx1"/>
          </a:solidFill>
          <a:latin typeface="+mj-lt"/>
          <a:ea typeface="+mj-ea"/>
          <a:cs typeface="+mj-cs"/>
        </a:defRPr>
      </a:lvl1pPr>
    </p:titleStyle>
    <p:bodyStyle>
      <a:lvl1pPr marL="342917" indent="-342917" algn="l" defTabSz="91444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88" indent="-285765" algn="l" defTabSz="914445" rtl="0" eaLnBrk="1" latinLnBrk="0" hangingPunct="1">
        <a:spcBef>
          <a:spcPct val="20000"/>
        </a:spcBef>
        <a:buFont typeface="Arial" pitchFamily="34" charset="0"/>
        <a:buChar char="–"/>
        <a:defRPr sz="2801" kern="1200">
          <a:solidFill>
            <a:schemeClr val="tx1"/>
          </a:solidFill>
          <a:latin typeface="+mn-lt"/>
          <a:ea typeface="+mn-ea"/>
          <a:cs typeface="+mn-cs"/>
        </a:defRPr>
      </a:lvl2pPr>
      <a:lvl3pPr marL="1143057" indent="-228612" algn="l" defTabSz="91444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80"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504"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726"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949"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171"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395" indent="-228612" algn="l" defTabSz="91444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45" rtl="0" eaLnBrk="1" latinLnBrk="0" hangingPunct="1">
        <a:defRPr sz="1800" kern="1200">
          <a:solidFill>
            <a:schemeClr val="tx1"/>
          </a:solidFill>
          <a:latin typeface="+mn-lt"/>
          <a:ea typeface="+mn-ea"/>
          <a:cs typeface="+mn-cs"/>
        </a:defRPr>
      </a:lvl1pPr>
      <a:lvl2pPr marL="457223" algn="l" defTabSz="914445" rtl="0" eaLnBrk="1" latinLnBrk="0" hangingPunct="1">
        <a:defRPr sz="1800" kern="1200">
          <a:solidFill>
            <a:schemeClr val="tx1"/>
          </a:solidFill>
          <a:latin typeface="+mn-lt"/>
          <a:ea typeface="+mn-ea"/>
          <a:cs typeface="+mn-cs"/>
        </a:defRPr>
      </a:lvl2pPr>
      <a:lvl3pPr marL="914445" algn="l" defTabSz="914445" rtl="0" eaLnBrk="1" latinLnBrk="0" hangingPunct="1">
        <a:defRPr sz="1800" kern="1200">
          <a:solidFill>
            <a:schemeClr val="tx1"/>
          </a:solidFill>
          <a:latin typeface="+mn-lt"/>
          <a:ea typeface="+mn-ea"/>
          <a:cs typeface="+mn-cs"/>
        </a:defRPr>
      </a:lvl3pPr>
      <a:lvl4pPr marL="1371669" algn="l" defTabSz="914445" rtl="0" eaLnBrk="1" latinLnBrk="0" hangingPunct="1">
        <a:defRPr sz="1800" kern="1200">
          <a:solidFill>
            <a:schemeClr val="tx1"/>
          </a:solidFill>
          <a:latin typeface="+mn-lt"/>
          <a:ea typeface="+mn-ea"/>
          <a:cs typeface="+mn-cs"/>
        </a:defRPr>
      </a:lvl4pPr>
      <a:lvl5pPr marL="1828892" algn="l" defTabSz="914445" rtl="0" eaLnBrk="1" latinLnBrk="0" hangingPunct="1">
        <a:defRPr sz="1800" kern="1200">
          <a:solidFill>
            <a:schemeClr val="tx1"/>
          </a:solidFill>
          <a:latin typeface="+mn-lt"/>
          <a:ea typeface="+mn-ea"/>
          <a:cs typeface="+mn-cs"/>
        </a:defRPr>
      </a:lvl5pPr>
      <a:lvl6pPr marL="2286114" algn="l" defTabSz="914445" rtl="0" eaLnBrk="1" latinLnBrk="0" hangingPunct="1">
        <a:defRPr sz="1800" kern="1200">
          <a:solidFill>
            <a:schemeClr val="tx1"/>
          </a:solidFill>
          <a:latin typeface="+mn-lt"/>
          <a:ea typeface="+mn-ea"/>
          <a:cs typeface="+mn-cs"/>
        </a:defRPr>
      </a:lvl6pPr>
      <a:lvl7pPr marL="2743337" algn="l" defTabSz="914445" rtl="0" eaLnBrk="1" latinLnBrk="0" hangingPunct="1">
        <a:defRPr sz="1800" kern="1200">
          <a:solidFill>
            <a:schemeClr val="tx1"/>
          </a:solidFill>
          <a:latin typeface="+mn-lt"/>
          <a:ea typeface="+mn-ea"/>
          <a:cs typeface="+mn-cs"/>
        </a:defRPr>
      </a:lvl7pPr>
      <a:lvl8pPr marL="3200561" algn="l" defTabSz="914445" rtl="0" eaLnBrk="1" latinLnBrk="0" hangingPunct="1">
        <a:defRPr sz="1800" kern="1200">
          <a:solidFill>
            <a:schemeClr val="tx1"/>
          </a:solidFill>
          <a:latin typeface="+mn-lt"/>
          <a:ea typeface="+mn-ea"/>
          <a:cs typeface="+mn-cs"/>
        </a:defRPr>
      </a:lvl8pPr>
      <a:lvl9pPr marL="3657783" algn="l" defTabSz="9144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sv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png"/><Relationship Id="rId9" Type="http://schemas.openxmlformats.org/officeDocument/2006/relationships/image" Target="../media/image15.png"/></Relationships>
</file>

<file path=ppt/slides/_rels/slide10.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sv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pn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sv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41.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pn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sv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png"/><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9.svg"/><Relationship Id="rId7" Type="http://schemas.openxmlformats.org/officeDocument/2006/relationships/image" Target="../media/image34.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sv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svg"/></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7.png"/><Relationship Id="rId3" Type="http://schemas.openxmlformats.org/officeDocument/2006/relationships/image" Target="../media/image18.png"/><Relationship Id="rId7" Type="http://schemas.openxmlformats.org/officeDocument/2006/relationships/image" Target="../media/image22.svg"/><Relationship Id="rId12"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17.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image" Target="../media/image28.svg"/></Relationships>
</file>

<file path=ppt/slides/_rels/slide3.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8.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17.xml"/><Relationship Id="rId6" Type="http://schemas.openxmlformats.org/officeDocument/2006/relationships/image" Target="../media/image22.svg"/><Relationship Id="rId11" Type="http://schemas.openxmlformats.org/officeDocument/2006/relationships/slide" Target="slide2.xml"/><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29.png"/></Relationships>
</file>

<file path=ppt/slides/_rels/slide4.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7.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17.xml"/><Relationship Id="rId6" Type="http://schemas.openxmlformats.org/officeDocument/2006/relationships/image" Target="../media/image22.svg"/><Relationship Id="rId11" Type="http://schemas.openxmlformats.org/officeDocument/2006/relationships/image" Target="../media/image30.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28.svg"/></Relationships>
</file>

<file path=ppt/slides/_rels/slide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9.svg"/><Relationship Id="rId7" Type="http://schemas.openxmlformats.org/officeDocument/2006/relationships/image" Target="../media/image34.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sv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svg"/></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sv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38.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sv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sv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svg"/><Relationship Id="rId7" Type="http://schemas.openxmlformats.org/officeDocument/2006/relationships/image" Target="../media/image13.png"/><Relationship Id="rId12" Type="http://schemas.openxmlformats.org/officeDocument/2006/relationships/image" Target="../media/image40.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39.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34C8D"/>
        </a:solidFill>
        <a:effectLst/>
      </p:bgPr>
    </p:bg>
    <p:spTree>
      <p:nvGrpSpPr>
        <p:cNvPr id="1" name=""/>
        <p:cNvGrpSpPr/>
        <p:nvPr/>
      </p:nvGrpSpPr>
      <p:grpSpPr>
        <a:xfrm>
          <a:off x="0" y="0"/>
          <a:ext cx="0" cy="0"/>
          <a:chOff x="0" y="0"/>
          <a:chExt cx="0" cy="0"/>
        </a:xfrm>
      </p:grpSpPr>
      <p:sp>
        <p:nvSpPr>
          <p:cNvPr id="2" name="Freeform 2"/>
          <p:cNvSpPr/>
          <p:nvPr/>
        </p:nvSpPr>
        <p:spPr>
          <a:xfrm rot="-5400000">
            <a:off x="-806206" y="-2064313"/>
            <a:ext cx="7530794" cy="1134777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Freeform 3"/>
          <p:cNvSpPr/>
          <p:nvPr/>
        </p:nvSpPr>
        <p:spPr>
          <a:xfrm rot="-5400000">
            <a:off x="11326678" y="-2064313"/>
            <a:ext cx="7530794" cy="1134777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4" name="Freeform 4"/>
          <p:cNvSpPr/>
          <p:nvPr/>
        </p:nvSpPr>
        <p:spPr>
          <a:xfrm>
            <a:off x="-2097042"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endParaRPr lang="vi-VN"/>
          </a:p>
        </p:txBody>
      </p:sp>
      <p:sp>
        <p:nvSpPr>
          <p:cNvPr id="5" name="Freeform 5"/>
          <p:cNvSpPr/>
          <p:nvPr/>
        </p:nvSpPr>
        <p:spPr>
          <a:xfrm>
            <a:off x="4715319"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endParaRPr lang="vi-VN"/>
          </a:p>
        </p:txBody>
      </p:sp>
      <p:sp>
        <p:nvSpPr>
          <p:cNvPr id="6" name="Freeform 6"/>
          <p:cNvSpPr/>
          <p:nvPr/>
        </p:nvSpPr>
        <p:spPr>
          <a:xfrm>
            <a:off x="11908599" y="7066103"/>
            <a:ext cx="8857362" cy="4384394"/>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endParaRPr lang="vi-VN"/>
          </a:p>
        </p:txBody>
      </p:sp>
      <p:sp>
        <p:nvSpPr>
          <p:cNvPr id="7" name="Freeform 7"/>
          <p:cNvSpPr/>
          <p:nvPr/>
        </p:nvSpPr>
        <p:spPr>
          <a:xfrm>
            <a:off x="16351194" y="-155824"/>
            <a:ext cx="1936806" cy="1919198"/>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vi-VN"/>
          </a:p>
        </p:txBody>
      </p:sp>
      <p:sp>
        <p:nvSpPr>
          <p:cNvPr id="8" name="Freeform 8"/>
          <p:cNvSpPr/>
          <p:nvPr/>
        </p:nvSpPr>
        <p:spPr>
          <a:xfrm>
            <a:off x="-775837" y="199212"/>
            <a:ext cx="2775607" cy="1209127"/>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vi-VN"/>
          </a:p>
        </p:txBody>
      </p:sp>
      <p:sp>
        <p:nvSpPr>
          <p:cNvPr id="9" name="Freeform 9"/>
          <p:cNvSpPr/>
          <p:nvPr/>
        </p:nvSpPr>
        <p:spPr>
          <a:xfrm rot="-7879232">
            <a:off x="-1694031" y="5579938"/>
            <a:ext cx="5350213" cy="41148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vi-VN"/>
          </a:p>
        </p:txBody>
      </p:sp>
      <p:pic>
        <p:nvPicPr>
          <p:cNvPr id="10" name="Hình ảnh 4">
            <a:extLst>
              <a:ext uri="{FF2B5EF4-FFF2-40B4-BE49-F238E27FC236}">
                <a16:creationId xmlns:a16="http://schemas.microsoft.com/office/drawing/2014/main" id="{3F08E995-2330-68F2-503D-A142427B6D7F}"/>
              </a:ext>
            </a:extLst>
          </p:cNvPr>
          <p:cNvPicPr>
            <a:picLocks noChangeAspect="1"/>
          </p:cNvPicPr>
          <p:nvPr/>
        </p:nvPicPr>
        <p:blipFill>
          <a:blip r:embed="rId11"/>
          <a:stretch>
            <a:fillRect/>
          </a:stretch>
        </p:blipFill>
        <p:spPr>
          <a:xfrm>
            <a:off x="1905081" y="2199697"/>
            <a:ext cx="15026216" cy="4850311"/>
          </a:xfrm>
          <a:prstGeom prst="rect">
            <a:avLst/>
          </a:prstGeom>
        </p:spPr>
      </p:pic>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34C8D"/>
        </a:solidFill>
        <a:effectLst/>
      </p:bgPr>
    </p:bg>
    <p:spTree>
      <p:nvGrpSpPr>
        <p:cNvPr id="1" name="">
          <a:extLst>
            <a:ext uri="{FF2B5EF4-FFF2-40B4-BE49-F238E27FC236}">
              <a16:creationId xmlns:a16="http://schemas.microsoft.com/office/drawing/2014/main" id="{E5FC65DD-A78C-89A2-BAC0-F5F7C28BD2E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B6363E5-5782-AC4C-C8B2-F95F2D8EE473}"/>
              </a:ext>
            </a:extLst>
          </p:cNvPr>
          <p:cNvSpPr/>
          <p:nvPr/>
        </p:nvSpPr>
        <p:spPr>
          <a:xfrm rot="-5400000">
            <a:off x="-806206" y="-2064313"/>
            <a:ext cx="7530794" cy="1134777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a:extLst>
              <a:ext uri="{FF2B5EF4-FFF2-40B4-BE49-F238E27FC236}">
                <a16:creationId xmlns:a16="http://schemas.microsoft.com/office/drawing/2014/main" id="{6998B2DD-04E6-4A96-BAE2-2E532F2F796C}"/>
              </a:ext>
            </a:extLst>
          </p:cNvPr>
          <p:cNvSpPr/>
          <p:nvPr/>
        </p:nvSpPr>
        <p:spPr>
          <a:xfrm rot="-5400000">
            <a:off x="11326678" y="-2064313"/>
            <a:ext cx="7530794" cy="1134777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id="{D12EF98D-2949-ED7D-A169-60911D580856}"/>
              </a:ext>
            </a:extLst>
          </p:cNvPr>
          <p:cNvSpPr/>
          <p:nvPr/>
        </p:nvSpPr>
        <p:spPr>
          <a:xfrm>
            <a:off x="-2097042"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a:extLst>
              <a:ext uri="{FF2B5EF4-FFF2-40B4-BE49-F238E27FC236}">
                <a16:creationId xmlns:a16="http://schemas.microsoft.com/office/drawing/2014/main" id="{68E729B7-8DCF-A634-F76B-E124F1306B3C}"/>
              </a:ext>
            </a:extLst>
          </p:cNvPr>
          <p:cNvSpPr/>
          <p:nvPr/>
        </p:nvSpPr>
        <p:spPr>
          <a:xfrm>
            <a:off x="4715319"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a:extLst>
              <a:ext uri="{FF2B5EF4-FFF2-40B4-BE49-F238E27FC236}">
                <a16:creationId xmlns:a16="http://schemas.microsoft.com/office/drawing/2014/main" id="{EABC3C90-5D18-6BB2-EAFF-D7C0261E3538}"/>
              </a:ext>
            </a:extLst>
          </p:cNvPr>
          <p:cNvSpPr/>
          <p:nvPr/>
        </p:nvSpPr>
        <p:spPr>
          <a:xfrm>
            <a:off x="11908599" y="7066103"/>
            <a:ext cx="8857362" cy="4384394"/>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a:extLst>
              <a:ext uri="{FF2B5EF4-FFF2-40B4-BE49-F238E27FC236}">
                <a16:creationId xmlns:a16="http://schemas.microsoft.com/office/drawing/2014/main" id="{B51A890D-DB7B-D19C-8964-EB6A771CB82D}"/>
              </a:ext>
            </a:extLst>
          </p:cNvPr>
          <p:cNvSpPr/>
          <p:nvPr/>
        </p:nvSpPr>
        <p:spPr>
          <a:xfrm>
            <a:off x="16351194" y="-155824"/>
            <a:ext cx="1936806" cy="1919198"/>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a:extLst>
              <a:ext uri="{FF2B5EF4-FFF2-40B4-BE49-F238E27FC236}">
                <a16:creationId xmlns:a16="http://schemas.microsoft.com/office/drawing/2014/main" id="{A751A153-7F27-8FCE-7E31-0C099A2D1D29}"/>
              </a:ext>
            </a:extLst>
          </p:cNvPr>
          <p:cNvSpPr/>
          <p:nvPr/>
        </p:nvSpPr>
        <p:spPr>
          <a:xfrm>
            <a:off x="-775837" y="199212"/>
            <a:ext cx="2775607" cy="1209127"/>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a:extLst>
              <a:ext uri="{FF2B5EF4-FFF2-40B4-BE49-F238E27FC236}">
                <a16:creationId xmlns:a16="http://schemas.microsoft.com/office/drawing/2014/main" id="{5EB9E7A3-887B-EAFD-2DB2-817F89478C47}"/>
              </a:ext>
            </a:extLst>
          </p:cNvPr>
          <p:cNvSpPr/>
          <p:nvPr/>
        </p:nvSpPr>
        <p:spPr>
          <a:xfrm rot="-7879232">
            <a:off x="-1694031" y="5579938"/>
            <a:ext cx="5350213" cy="41148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6FCE12A7-1419-8DC1-EE71-73359AC052CC}"/>
              </a:ext>
            </a:extLst>
          </p:cNvPr>
          <p:cNvSpPr/>
          <p:nvPr/>
        </p:nvSpPr>
        <p:spPr>
          <a:xfrm>
            <a:off x="588153" y="347256"/>
            <a:ext cx="17145000" cy="9592488"/>
          </a:xfrm>
          <a:prstGeom prst="roundRect">
            <a:avLst/>
          </a:prstGeom>
          <a:ln w="57150">
            <a:solidFill>
              <a:schemeClr val="accent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15" name="TextBox 14">
            <a:extLst>
              <a:ext uri="{FF2B5EF4-FFF2-40B4-BE49-F238E27FC236}">
                <a16:creationId xmlns:a16="http://schemas.microsoft.com/office/drawing/2014/main" id="{6288F064-9BAD-8945-99EA-B7384714BBA9}"/>
              </a:ext>
            </a:extLst>
          </p:cNvPr>
          <p:cNvSpPr txBox="1"/>
          <p:nvPr/>
        </p:nvSpPr>
        <p:spPr>
          <a:xfrm>
            <a:off x="1147512" y="495300"/>
            <a:ext cx="16073688" cy="1800089"/>
          </a:xfrm>
          <a:prstGeom prst="rect">
            <a:avLst/>
          </a:prstGeom>
          <a:noFill/>
        </p:spPr>
        <p:txBody>
          <a:bodyPr wrap="square">
            <a:spAutoFit/>
          </a:bodyPr>
          <a:lstStyle/>
          <a:p>
            <a:r>
              <a:rPr lang="en-GB" sz="5400" b="1" dirty="0" err="1">
                <a:solidFill>
                  <a:srgbClr val="000000"/>
                </a:solidFill>
                <a:latin typeface="Cambria" panose="02040503050406030204" pitchFamily="18" charset="0"/>
                <a:ea typeface="Cambria" panose="02040503050406030204" pitchFamily="18" charset="0"/>
              </a:rPr>
              <a:t>Bài</a:t>
            </a:r>
            <a:r>
              <a:rPr lang="en-GB" sz="5400" b="1" dirty="0">
                <a:solidFill>
                  <a:srgbClr val="000000"/>
                </a:solidFill>
                <a:latin typeface="Cambria" panose="02040503050406030204" pitchFamily="18" charset="0"/>
                <a:ea typeface="Cambria" panose="02040503050406030204" pitchFamily="18" charset="0"/>
              </a:rPr>
              <a:t> 2: </a:t>
            </a:r>
            <a:r>
              <a:rPr lang="vi-VN" sz="5400" b="1" dirty="0">
                <a:solidFill>
                  <a:srgbClr val="000000"/>
                </a:solidFill>
                <a:latin typeface="Cambria" panose="02040503050406030204" pitchFamily="18" charset="0"/>
                <a:ea typeface="Cambria" panose="02040503050406030204" pitchFamily="18" charset="0"/>
              </a:rPr>
              <a:t>Tìm các đại từ thay thế chỉ sự vật, số lượng, địa điểm trong những câu sau:</a:t>
            </a:r>
            <a:endParaRPr lang="vi-VN" sz="5400" b="1" dirty="0">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E4FD03ED-0CAF-D3DD-4164-E781B6EB3AAC}"/>
              </a:ext>
            </a:extLst>
          </p:cNvPr>
          <p:cNvSpPr txBox="1"/>
          <p:nvPr/>
        </p:nvSpPr>
        <p:spPr>
          <a:xfrm>
            <a:off x="1147512" y="3111086"/>
            <a:ext cx="11737180" cy="1569660"/>
          </a:xfrm>
          <a:prstGeom prst="rect">
            <a:avLst/>
          </a:prstGeom>
          <a:noFill/>
        </p:spPr>
        <p:txBody>
          <a:bodyPr wrap="square">
            <a:spAutoFit/>
          </a:bodyPr>
          <a:lstStyle/>
          <a:p>
            <a:pPr algn="just"/>
            <a:r>
              <a:rPr lang="vi-VN" sz="4800" b="1" i="0" dirty="0">
                <a:solidFill>
                  <a:srgbClr val="000000"/>
                </a:solidFill>
                <a:effectLst/>
                <a:latin typeface="Cambria" panose="02040503050406030204" pitchFamily="18" charset="0"/>
                <a:ea typeface="Cambria" panose="02040503050406030204" pitchFamily="18" charset="0"/>
              </a:rPr>
              <a:t>Trả lời</a:t>
            </a:r>
            <a:endParaRPr lang="vi-VN" sz="4800" b="0" i="0" dirty="0">
              <a:solidFill>
                <a:srgbClr val="000000"/>
              </a:solidFill>
              <a:effectLst/>
              <a:latin typeface="Cambria" panose="02040503050406030204" pitchFamily="18" charset="0"/>
              <a:ea typeface="Cambria" panose="02040503050406030204" pitchFamily="18" charset="0"/>
            </a:endParaRPr>
          </a:p>
          <a:p>
            <a:pPr algn="just"/>
            <a:r>
              <a:rPr lang="vi-VN" sz="4800" b="0" i="0" dirty="0">
                <a:solidFill>
                  <a:srgbClr val="000000"/>
                </a:solidFill>
                <a:effectLst/>
                <a:latin typeface="Cambria" panose="02040503050406030204" pitchFamily="18" charset="0"/>
                <a:ea typeface="Cambria" panose="02040503050406030204" pitchFamily="18" charset="0"/>
              </a:rPr>
              <a:t>a) Đại từ thay thế: </a:t>
            </a:r>
            <a:r>
              <a:rPr lang="vi-VN" sz="4800" b="1" i="0" dirty="0">
                <a:solidFill>
                  <a:srgbClr val="C00000"/>
                </a:solidFill>
                <a:effectLst/>
                <a:latin typeface="Cambria" panose="02040503050406030204" pitchFamily="18" charset="0"/>
                <a:ea typeface="Cambria" panose="02040503050406030204" pitchFamily="18" charset="0"/>
              </a:rPr>
              <a:t>Ai, bao nhiêu, bấy nhiêu</a:t>
            </a:r>
            <a:endParaRPr lang="vi-VN" sz="4800" b="0" i="0" dirty="0">
              <a:solidFill>
                <a:srgbClr val="C00000"/>
              </a:solidFill>
              <a:effectLst/>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id="{77A7C024-7372-440B-DAD5-40A11FCF5D38}"/>
              </a:ext>
            </a:extLst>
          </p:cNvPr>
          <p:cNvSpPr txBox="1"/>
          <p:nvPr/>
        </p:nvSpPr>
        <p:spPr>
          <a:xfrm>
            <a:off x="1202491" y="4940924"/>
            <a:ext cx="11737180" cy="2190280"/>
          </a:xfrm>
          <a:prstGeom prst="rect">
            <a:avLst/>
          </a:prstGeom>
          <a:noFill/>
        </p:spPr>
        <p:txBody>
          <a:bodyPr wrap="square">
            <a:spAutoFit/>
          </a:bodyPr>
          <a:lstStyle/>
          <a:p>
            <a:pPr algn="just">
              <a:lnSpc>
                <a:spcPct val="150000"/>
              </a:lnSpc>
            </a:pPr>
            <a:r>
              <a:rPr lang="vi-VN" sz="4800" b="0" i="0" dirty="0">
                <a:solidFill>
                  <a:srgbClr val="000000"/>
                </a:solidFill>
                <a:effectLst/>
                <a:latin typeface="Cambria" panose="02040503050406030204" pitchFamily="18" charset="0"/>
                <a:ea typeface="Cambria" panose="02040503050406030204" pitchFamily="18" charset="0"/>
              </a:rPr>
              <a:t>b) Đại từ thay thế: </a:t>
            </a:r>
            <a:r>
              <a:rPr lang="vi-VN" sz="4800" b="1" i="0" dirty="0">
                <a:solidFill>
                  <a:srgbClr val="C00000"/>
                </a:solidFill>
                <a:effectLst/>
                <a:latin typeface="Cambria" panose="02040503050406030204" pitchFamily="18" charset="0"/>
                <a:ea typeface="Cambria" panose="02040503050406030204" pitchFamily="18" charset="0"/>
              </a:rPr>
              <a:t>Gì, thế</a:t>
            </a:r>
            <a:endParaRPr lang="vi-VN" sz="4800" b="0" i="0" dirty="0">
              <a:solidFill>
                <a:srgbClr val="C00000"/>
              </a:solidFill>
              <a:effectLst/>
              <a:latin typeface="Cambria" panose="02040503050406030204" pitchFamily="18" charset="0"/>
              <a:ea typeface="Cambria" panose="02040503050406030204" pitchFamily="18" charset="0"/>
            </a:endParaRPr>
          </a:p>
          <a:p>
            <a:pPr algn="just">
              <a:lnSpc>
                <a:spcPct val="150000"/>
              </a:lnSpc>
            </a:pPr>
            <a:r>
              <a:rPr lang="vi-VN" sz="4800" b="0" i="0" dirty="0">
                <a:solidFill>
                  <a:srgbClr val="000000"/>
                </a:solidFill>
                <a:effectLst/>
                <a:latin typeface="Cambria" panose="02040503050406030204" pitchFamily="18" charset="0"/>
                <a:ea typeface="Cambria" panose="02040503050406030204" pitchFamily="18" charset="0"/>
              </a:rPr>
              <a:t>c) Đại từ thay thế: </a:t>
            </a:r>
            <a:r>
              <a:rPr lang="vi-VN" sz="4800" b="1" i="0" dirty="0">
                <a:solidFill>
                  <a:srgbClr val="C00000"/>
                </a:solidFill>
                <a:effectLst/>
                <a:latin typeface="Cambria" panose="02040503050406030204" pitchFamily="18" charset="0"/>
                <a:ea typeface="Cambria" panose="02040503050406030204" pitchFamily="18" charset="0"/>
              </a:rPr>
              <a:t>Đâu, đấy</a:t>
            </a:r>
            <a:endParaRPr lang="vi-VN" sz="4800" b="0" i="0" dirty="0">
              <a:solidFill>
                <a:srgbClr val="C0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930592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fade">
                                      <p:cBhvr>
                                        <p:cTn id="17"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34C8D"/>
        </a:solidFill>
        <a:effectLst/>
      </p:bgPr>
    </p:bg>
    <p:spTree>
      <p:nvGrpSpPr>
        <p:cNvPr id="1" name="">
          <a:extLst>
            <a:ext uri="{FF2B5EF4-FFF2-40B4-BE49-F238E27FC236}">
              <a16:creationId xmlns:a16="http://schemas.microsoft.com/office/drawing/2014/main" id="{A4A346EB-779B-A1E9-D563-3043E41BF1A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A4F40C5-CA0B-0D83-E10E-C2C2099DA520}"/>
              </a:ext>
            </a:extLst>
          </p:cNvPr>
          <p:cNvSpPr/>
          <p:nvPr/>
        </p:nvSpPr>
        <p:spPr>
          <a:xfrm rot="-5400000">
            <a:off x="-806206" y="-2064313"/>
            <a:ext cx="7530794" cy="1134777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a:extLst>
              <a:ext uri="{FF2B5EF4-FFF2-40B4-BE49-F238E27FC236}">
                <a16:creationId xmlns:a16="http://schemas.microsoft.com/office/drawing/2014/main" id="{3AC668C6-F700-7A51-E6AD-3D5601EB2BE4}"/>
              </a:ext>
            </a:extLst>
          </p:cNvPr>
          <p:cNvSpPr/>
          <p:nvPr/>
        </p:nvSpPr>
        <p:spPr>
          <a:xfrm rot="-5400000">
            <a:off x="11326678" y="-2064313"/>
            <a:ext cx="7530794" cy="1134777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id="{28ADD873-CDE5-85E4-6124-6EC46D5EE890}"/>
              </a:ext>
            </a:extLst>
          </p:cNvPr>
          <p:cNvSpPr/>
          <p:nvPr/>
        </p:nvSpPr>
        <p:spPr>
          <a:xfrm>
            <a:off x="-2097042"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a:extLst>
              <a:ext uri="{FF2B5EF4-FFF2-40B4-BE49-F238E27FC236}">
                <a16:creationId xmlns:a16="http://schemas.microsoft.com/office/drawing/2014/main" id="{2ABA626E-A0E9-2D44-E02C-32F8D0C9E02B}"/>
              </a:ext>
            </a:extLst>
          </p:cNvPr>
          <p:cNvSpPr/>
          <p:nvPr/>
        </p:nvSpPr>
        <p:spPr>
          <a:xfrm>
            <a:off x="4715319"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a:extLst>
              <a:ext uri="{FF2B5EF4-FFF2-40B4-BE49-F238E27FC236}">
                <a16:creationId xmlns:a16="http://schemas.microsoft.com/office/drawing/2014/main" id="{93625BD5-E8F6-BCB7-2A63-5D58DCFA2480}"/>
              </a:ext>
            </a:extLst>
          </p:cNvPr>
          <p:cNvSpPr/>
          <p:nvPr/>
        </p:nvSpPr>
        <p:spPr>
          <a:xfrm>
            <a:off x="11908599" y="7066103"/>
            <a:ext cx="8857362" cy="4384394"/>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a:extLst>
              <a:ext uri="{FF2B5EF4-FFF2-40B4-BE49-F238E27FC236}">
                <a16:creationId xmlns:a16="http://schemas.microsoft.com/office/drawing/2014/main" id="{77431F3F-2E4F-4A9C-A280-EDB904971C81}"/>
              </a:ext>
            </a:extLst>
          </p:cNvPr>
          <p:cNvSpPr/>
          <p:nvPr/>
        </p:nvSpPr>
        <p:spPr>
          <a:xfrm>
            <a:off x="16351194" y="-155824"/>
            <a:ext cx="1936806" cy="1919198"/>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a:extLst>
              <a:ext uri="{FF2B5EF4-FFF2-40B4-BE49-F238E27FC236}">
                <a16:creationId xmlns:a16="http://schemas.microsoft.com/office/drawing/2014/main" id="{4A2297D1-E75C-D642-E73C-623A764E1417}"/>
              </a:ext>
            </a:extLst>
          </p:cNvPr>
          <p:cNvSpPr/>
          <p:nvPr/>
        </p:nvSpPr>
        <p:spPr>
          <a:xfrm>
            <a:off x="-775837" y="199212"/>
            <a:ext cx="2775607" cy="1209127"/>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a:extLst>
              <a:ext uri="{FF2B5EF4-FFF2-40B4-BE49-F238E27FC236}">
                <a16:creationId xmlns:a16="http://schemas.microsoft.com/office/drawing/2014/main" id="{CD7B89C3-F586-304E-F4E3-3C1D7E58B84A}"/>
              </a:ext>
            </a:extLst>
          </p:cNvPr>
          <p:cNvSpPr/>
          <p:nvPr/>
        </p:nvSpPr>
        <p:spPr>
          <a:xfrm rot="-7879232">
            <a:off x="-1694031" y="5579938"/>
            <a:ext cx="5350213" cy="41148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2563E7CB-F2A9-864B-E3A4-10BF420C334F}"/>
              </a:ext>
            </a:extLst>
          </p:cNvPr>
          <p:cNvSpPr/>
          <p:nvPr/>
        </p:nvSpPr>
        <p:spPr>
          <a:xfrm>
            <a:off x="588153" y="347256"/>
            <a:ext cx="17145000" cy="9592488"/>
          </a:xfrm>
          <a:prstGeom prst="roundRect">
            <a:avLst/>
          </a:prstGeom>
          <a:ln w="57150">
            <a:solidFill>
              <a:schemeClr val="accent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15" name="TextBox 14">
            <a:extLst>
              <a:ext uri="{FF2B5EF4-FFF2-40B4-BE49-F238E27FC236}">
                <a16:creationId xmlns:a16="http://schemas.microsoft.com/office/drawing/2014/main" id="{62AB2F6D-7CC7-7511-1304-519D06A29820}"/>
              </a:ext>
            </a:extLst>
          </p:cNvPr>
          <p:cNvSpPr txBox="1"/>
          <p:nvPr/>
        </p:nvSpPr>
        <p:spPr>
          <a:xfrm>
            <a:off x="1147512" y="495300"/>
            <a:ext cx="16073688" cy="3416320"/>
          </a:xfrm>
          <a:prstGeom prst="rect">
            <a:avLst/>
          </a:prstGeom>
          <a:noFill/>
        </p:spPr>
        <p:txBody>
          <a:bodyPr wrap="square">
            <a:spAutoFit/>
          </a:bodyPr>
          <a:lstStyle/>
          <a:p>
            <a:r>
              <a:rPr lang="vi-VN"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Câu</a:t>
            </a:r>
            <a:r>
              <a:rPr lang="en-GB" sz="5400" b="1" dirty="0">
                <a:solidFill>
                  <a:srgbClr val="000000"/>
                </a:solidFill>
                <a:latin typeface="Cambria" panose="02040503050406030204" pitchFamily="18" charset="0"/>
                <a:ea typeface="Cambria" panose="02040503050406030204" pitchFamily="18" charset="0"/>
              </a:rPr>
              <a:t> 3: </a:t>
            </a:r>
            <a:r>
              <a:rPr lang="vi-VN" sz="5400" b="1" dirty="0">
                <a:solidFill>
                  <a:srgbClr val="000000"/>
                </a:solidFill>
                <a:latin typeface="Cambria" panose="02040503050406030204" pitchFamily="18" charset="0"/>
                <a:ea typeface="Cambria" panose="02040503050406030204" pitchFamily="18" charset="0"/>
              </a:rPr>
              <a:t>Viết 3 câu kể về những người bạn của em, trong câu có sử dụng đại từ (hoặc danh từ dùng để xưng hô). Chỉ ra từ ngữ được thay thế bởi đại từ (hoặc danh từ chung dùng để xưng hô) đó.</a:t>
            </a:r>
            <a:endParaRPr lang="vi-VN" sz="5400" b="1" dirty="0">
              <a:latin typeface="Cambria" panose="02040503050406030204" pitchFamily="18" charset="0"/>
              <a:ea typeface="Cambria" panose="02040503050406030204" pitchFamily="18" charset="0"/>
            </a:endParaRPr>
          </a:p>
        </p:txBody>
      </p:sp>
      <p:pic>
        <p:nvPicPr>
          <p:cNvPr id="10" name="Picture 9" descr="A group of kids holding a pencil and a book&#10;&#10;Description automatically generated">
            <a:extLst>
              <a:ext uri="{FF2B5EF4-FFF2-40B4-BE49-F238E27FC236}">
                <a16:creationId xmlns:a16="http://schemas.microsoft.com/office/drawing/2014/main" id="{1370DD69-B119-2E91-82F0-C6C8CDC209DA}"/>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30244"/>
          <a:stretch/>
        </p:blipFill>
        <p:spPr>
          <a:xfrm>
            <a:off x="5579249" y="5267149"/>
            <a:ext cx="8416216" cy="4672595"/>
          </a:xfrm>
          <a:prstGeom prst="rect">
            <a:avLst/>
          </a:prstGeom>
        </p:spPr>
      </p:pic>
    </p:spTree>
    <p:extLst>
      <p:ext uri="{BB962C8B-B14F-4D97-AF65-F5344CB8AC3E}">
        <p14:creationId xmlns:p14="http://schemas.microsoft.com/office/powerpoint/2010/main" val="38207598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34C8D"/>
        </a:solidFill>
        <a:effectLst/>
      </p:bgPr>
    </p:bg>
    <p:spTree>
      <p:nvGrpSpPr>
        <p:cNvPr id="1" name="">
          <a:extLst>
            <a:ext uri="{FF2B5EF4-FFF2-40B4-BE49-F238E27FC236}">
              <a16:creationId xmlns:a16="http://schemas.microsoft.com/office/drawing/2014/main" id="{7D874C9A-CFAB-B804-75F4-0E84D9DCEE0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52A916B-769F-ED4B-05BB-7AE5007B972B}"/>
              </a:ext>
            </a:extLst>
          </p:cNvPr>
          <p:cNvSpPr/>
          <p:nvPr/>
        </p:nvSpPr>
        <p:spPr>
          <a:xfrm rot="-5400000">
            <a:off x="-806206" y="-2064313"/>
            <a:ext cx="7530794" cy="1134777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a:extLst>
              <a:ext uri="{FF2B5EF4-FFF2-40B4-BE49-F238E27FC236}">
                <a16:creationId xmlns:a16="http://schemas.microsoft.com/office/drawing/2014/main" id="{9CE553D9-8EF7-ADD0-0D6D-232DA944ED94}"/>
              </a:ext>
            </a:extLst>
          </p:cNvPr>
          <p:cNvSpPr/>
          <p:nvPr/>
        </p:nvSpPr>
        <p:spPr>
          <a:xfrm rot="-5400000">
            <a:off x="11326678" y="-2064313"/>
            <a:ext cx="7530794" cy="1134777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id="{A1A62299-1745-DFFB-BABA-317379D6B8DF}"/>
              </a:ext>
            </a:extLst>
          </p:cNvPr>
          <p:cNvSpPr/>
          <p:nvPr/>
        </p:nvSpPr>
        <p:spPr>
          <a:xfrm>
            <a:off x="-2097042"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a:extLst>
              <a:ext uri="{FF2B5EF4-FFF2-40B4-BE49-F238E27FC236}">
                <a16:creationId xmlns:a16="http://schemas.microsoft.com/office/drawing/2014/main" id="{3A433986-4394-07E8-7520-C1710B23C063}"/>
              </a:ext>
            </a:extLst>
          </p:cNvPr>
          <p:cNvSpPr/>
          <p:nvPr/>
        </p:nvSpPr>
        <p:spPr>
          <a:xfrm>
            <a:off x="4715319"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a:extLst>
              <a:ext uri="{FF2B5EF4-FFF2-40B4-BE49-F238E27FC236}">
                <a16:creationId xmlns:a16="http://schemas.microsoft.com/office/drawing/2014/main" id="{D9507B08-5271-5D8B-EAEA-B1C631F8E100}"/>
              </a:ext>
            </a:extLst>
          </p:cNvPr>
          <p:cNvSpPr/>
          <p:nvPr/>
        </p:nvSpPr>
        <p:spPr>
          <a:xfrm>
            <a:off x="11908599" y="7066103"/>
            <a:ext cx="8857362" cy="4384394"/>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a:extLst>
              <a:ext uri="{FF2B5EF4-FFF2-40B4-BE49-F238E27FC236}">
                <a16:creationId xmlns:a16="http://schemas.microsoft.com/office/drawing/2014/main" id="{7CC8C779-0776-37AE-C3C9-85D0CD87D1A3}"/>
              </a:ext>
            </a:extLst>
          </p:cNvPr>
          <p:cNvSpPr/>
          <p:nvPr/>
        </p:nvSpPr>
        <p:spPr>
          <a:xfrm>
            <a:off x="16351194" y="-155824"/>
            <a:ext cx="1936806" cy="1919198"/>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a:extLst>
              <a:ext uri="{FF2B5EF4-FFF2-40B4-BE49-F238E27FC236}">
                <a16:creationId xmlns:a16="http://schemas.microsoft.com/office/drawing/2014/main" id="{60E21F66-9300-7C90-41F7-2973D047E41A}"/>
              </a:ext>
            </a:extLst>
          </p:cNvPr>
          <p:cNvSpPr/>
          <p:nvPr/>
        </p:nvSpPr>
        <p:spPr>
          <a:xfrm>
            <a:off x="-775837" y="199212"/>
            <a:ext cx="2775607" cy="1209127"/>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a:extLst>
              <a:ext uri="{FF2B5EF4-FFF2-40B4-BE49-F238E27FC236}">
                <a16:creationId xmlns:a16="http://schemas.microsoft.com/office/drawing/2014/main" id="{07BA4E8B-9222-24A7-BF77-8E3445DA9387}"/>
              </a:ext>
            </a:extLst>
          </p:cNvPr>
          <p:cNvSpPr/>
          <p:nvPr/>
        </p:nvSpPr>
        <p:spPr>
          <a:xfrm rot="-7879232">
            <a:off x="-1694031" y="5579938"/>
            <a:ext cx="5350213" cy="41148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13732776-5005-0A40-0B34-009B55EB8A50}"/>
              </a:ext>
            </a:extLst>
          </p:cNvPr>
          <p:cNvSpPr/>
          <p:nvPr/>
        </p:nvSpPr>
        <p:spPr>
          <a:xfrm>
            <a:off x="588153" y="347256"/>
            <a:ext cx="17145000" cy="9592488"/>
          </a:xfrm>
          <a:prstGeom prst="roundRect">
            <a:avLst/>
          </a:prstGeom>
          <a:ln w="57150">
            <a:solidFill>
              <a:schemeClr val="accent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15" name="TextBox 14">
            <a:extLst>
              <a:ext uri="{FF2B5EF4-FFF2-40B4-BE49-F238E27FC236}">
                <a16:creationId xmlns:a16="http://schemas.microsoft.com/office/drawing/2014/main" id="{C29657BB-C1DB-8A7F-E8AA-547F3BEBD988}"/>
              </a:ext>
            </a:extLst>
          </p:cNvPr>
          <p:cNvSpPr txBox="1"/>
          <p:nvPr/>
        </p:nvSpPr>
        <p:spPr>
          <a:xfrm>
            <a:off x="1147512" y="495300"/>
            <a:ext cx="16073688" cy="3416320"/>
          </a:xfrm>
          <a:prstGeom prst="rect">
            <a:avLst/>
          </a:prstGeom>
          <a:noFill/>
        </p:spPr>
        <p:txBody>
          <a:bodyPr wrap="square">
            <a:spAutoFit/>
          </a:bodyPr>
          <a:lstStyle/>
          <a:p>
            <a:r>
              <a:rPr lang="vi-VN"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Câu</a:t>
            </a:r>
            <a:r>
              <a:rPr lang="en-GB" sz="5400" b="1" dirty="0">
                <a:solidFill>
                  <a:srgbClr val="000000"/>
                </a:solidFill>
                <a:latin typeface="Cambria" panose="02040503050406030204" pitchFamily="18" charset="0"/>
                <a:ea typeface="Cambria" panose="02040503050406030204" pitchFamily="18" charset="0"/>
              </a:rPr>
              <a:t> 3: </a:t>
            </a:r>
            <a:r>
              <a:rPr lang="vi-VN" sz="5400" b="1" dirty="0">
                <a:solidFill>
                  <a:srgbClr val="000000"/>
                </a:solidFill>
                <a:latin typeface="Cambria" panose="02040503050406030204" pitchFamily="18" charset="0"/>
                <a:ea typeface="Cambria" panose="02040503050406030204" pitchFamily="18" charset="0"/>
              </a:rPr>
              <a:t>Viết 3 câu kể về những người bạn của em, trong câu có sử dụng đại từ (hoặc danh từ dùng để xưng hô). Chỉ ra từ ngữ được thay thế bởi đại từ (hoặc danh từ chung dùng để xưng hô) đó.</a:t>
            </a:r>
            <a:endParaRPr lang="vi-VN" sz="5400" b="1" dirty="0">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0359304D-CF73-CF7E-E1A8-AE15BD081385}"/>
              </a:ext>
            </a:extLst>
          </p:cNvPr>
          <p:cNvSpPr txBox="1"/>
          <p:nvPr/>
        </p:nvSpPr>
        <p:spPr>
          <a:xfrm>
            <a:off x="1109140" y="4269818"/>
            <a:ext cx="15242054" cy="4401205"/>
          </a:xfrm>
          <a:prstGeom prst="rect">
            <a:avLst/>
          </a:prstGeom>
          <a:noFill/>
        </p:spPr>
        <p:txBody>
          <a:bodyPr wrap="square">
            <a:spAutoFit/>
          </a:bodyPr>
          <a:lstStyle/>
          <a:p>
            <a:pPr algn="just"/>
            <a:r>
              <a:rPr lang="en-GB" sz="4000" b="1" i="0" u="sng" dirty="0" err="1">
                <a:solidFill>
                  <a:srgbClr val="000000"/>
                </a:solidFill>
                <a:effectLst/>
                <a:latin typeface="Cambria" panose="02040503050406030204" pitchFamily="18" charset="0"/>
                <a:ea typeface="Cambria" panose="02040503050406030204" pitchFamily="18" charset="0"/>
              </a:rPr>
              <a:t>Mẫu</a:t>
            </a:r>
            <a:r>
              <a:rPr lang="en-GB" sz="4000" b="1" i="0" u="sng" dirty="0">
                <a:solidFill>
                  <a:srgbClr val="000000"/>
                </a:solidFill>
                <a:effectLst/>
                <a:latin typeface="Cambria" panose="02040503050406030204" pitchFamily="18" charset="0"/>
                <a:ea typeface="Cambria" panose="02040503050406030204" pitchFamily="18" charset="0"/>
              </a:rPr>
              <a:t>:</a:t>
            </a:r>
          </a:p>
          <a:p>
            <a:pPr algn="just"/>
            <a:r>
              <a:rPr lang="vi-VN" sz="4000" b="0" i="0" dirty="0">
                <a:solidFill>
                  <a:srgbClr val="000000"/>
                </a:solidFill>
                <a:effectLst/>
                <a:latin typeface="Cambria" panose="02040503050406030204" pitchFamily="18" charset="0"/>
                <a:ea typeface="Cambria" panose="02040503050406030204" pitchFamily="18" charset="0"/>
              </a:rPr>
              <a:t>- Lan học cùng lớp với em, </a:t>
            </a:r>
            <a:r>
              <a:rPr lang="vi-VN" sz="4000" b="1" i="0" dirty="0">
                <a:solidFill>
                  <a:srgbClr val="000000"/>
                </a:solidFill>
                <a:effectLst/>
                <a:latin typeface="Cambria" panose="02040503050406030204" pitchFamily="18" charset="0"/>
                <a:ea typeface="Cambria" panose="02040503050406030204" pitchFamily="18" charset="0"/>
              </a:rPr>
              <a:t>bạn ấy</a:t>
            </a:r>
            <a:r>
              <a:rPr lang="vi-VN" sz="4000" b="0" i="0" dirty="0">
                <a:solidFill>
                  <a:srgbClr val="000000"/>
                </a:solidFill>
                <a:effectLst/>
                <a:latin typeface="Cambria" panose="02040503050406030204" pitchFamily="18" charset="0"/>
                <a:ea typeface="Cambria" panose="02040503050406030204" pitchFamily="18" charset="0"/>
              </a:rPr>
              <a:t> là lớp trưởng (Từ ngữ được thay thế bởi đại từ là từ Lan)</a:t>
            </a:r>
          </a:p>
          <a:p>
            <a:pPr algn="just"/>
            <a:r>
              <a:rPr lang="vi-VN" sz="4000" b="0" i="0" dirty="0">
                <a:solidFill>
                  <a:srgbClr val="000000"/>
                </a:solidFill>
                <a:effectLst/>
                <a:latin typeface="Cambria" panose="02040503050406030204" pitchFamily="18" charset="0"/>
                <a:ea typeface="Cambria" panose="02040503050406030204" pitchFamily="18" charset="0"/>
              </a:rPr>
              <a:t>- Bạn Minh học rất giỏi Toán, Tiếng Việt, và Tiếng Anh cũng </a:t>
            </a:r>
            <a:r>
              <a:rPr lang="vi-VN" sz="4000" b="1" i="0" dirty="0">
                <a:solidFill>
                  <a:srgbClr val="000000"/>
                </a:solidFill>
                <a:effectLst/>
                <a:latin typeface="Cambria" panose="02040503050406030204" pitchFamily="18" charset="0"/>
                <a:ea typeface="Cambria" panose="02040503050406030204" pitchFamily="18" charset="0"/>
              </a:rPr>
              <a:t>thế</a:t>
            </a:r>
            <a:r>
              <a:rPr lang="vi-VN" sz="4000" b="0" i="0" dirty="0">
                <a:solidFill>
                  <a:srgbClr val="000000"/>
                </a:solidFill>
                <a:effectLst/>
                <a:latin typeface="Cambria" panose="02040503050406030204" pitchFamily="18" charset="0"/>
                <a:ea typeface="Cambria" panose="02040503050406030204" pitchFamily="18" charset="0"/>
              </a:rPr>
              <a:t> (Từ ngữ được thay thế bởi đại từ là từ Tiếng Anh)</a:t>
            </a:r>
          </a:p>
          <a:p>
            <a:pPr algn="just"/>
            <a:r>
              <a:rPr lang="vi-VN" sz="4000" b="0" i="0" dirty="0">
                <a:solidFill>
                  <a:srgbClr val="000000"/>
                </a:solidFill>
                <a:effectLst/>
                <a:latin typeface="Cambria" panose="02040503050406030204" pitchFamily="18" charset="0"/>
                <a:ea typeface="Cambria" panose="02040503050406030204" pitchFamily="18" charset="0"/>
              </a:rPr>
              <a:t>- Bạn Hoa mới mua bộ váy mới, </a:t>
            </a:r>
            <a:r>
              <a:rPr lang="vi-VN" sz="4000" b="1" i="0" dirty="0">
                <a:solidFill>
                  <a:srgbClr val="000000"/>
                </a:solidFill>
                <a:effectLst/>
                <a:latin typeface="Cambria" panose="02040503050406030204" pitchFamily="18" charset="0"/>
                <a:ea typeface="Cambria" panose="02040503050406030204" pitchFamily="18" charset="0"/>
              </a:rPr>
              <a:t>nó</a:t>
            </a:r>
            <a:r>
              <a:rPr lang="vi-VN" sz="4000" b="0" i="0" dirty="0">
                <a:solidFill>
                  <a:srgbClr val="000000"/>
                </a:solidFill>
                <a:effectLst/>
                <a:latin typeface="Cambria" panose="02040503050406030204" pitchFamily="18" charset="0"/>
                <a:ea typeface="Cambria" panose="02040503050406030204" pitchFamily="18" charset="0"/>
              </a:rPr>
              <a:t> rất đẹp (Từ ngữ được thay thế bởi đại từ là từ bộ váy)</a:t>
            </a:r>
          </a:p>
        </p:txBody>
      </p:sp>
    </p:spTree>
    <p:extLst>
      <p:ext uri="{BB962C8B-B14F-4D97-AF65-F5344CB8AC3E}">
        <p14:creationId xmlns:p14="http://schemas.microsoft.com/office/powerpoint/2010/main" val="7327458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E8286"/>
        </a:solidFill>
        <a:effectLst/>
      </p:bgPr>
    </p:bg>
    <p:spTree>
      <p:nvGrpSpPr>
        <p:cNvPr id="1" name="">
          <a:extLst>
            <a:ext uri="{FF2B5EF4-FFF2-40B4-BE49-F238E27FC236}">
              <a16:creationId xmlns:a16="http://schemas.microsoft.com/office/drawing/2014/main" id="{3FFADA80-A137-E173-80DC-6B31BD9A04A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8161DF2-5EDD-16E5-3B2D-2CC6985EB73E}"/>
              </a:ext>
            </a:extLst>
          </p:cNvPr>
          <p:cNvSpPr/>
          <p:nvPr/>
        </p:nvSpPr>
        <p:spPr>
          <a:xfrm rot="-5400000">
            <a:off x="2867932" y="-4313588"/>
            <a:ext cx="12552135" cy="18914176"/>
          </a:xfrm>
          <a:custGeom>
            <a:avLst/>
            <a:gdLst/>
            <a:ahLst/>
            <a:cxnLst/>
            <a:rect l="l" t="t" r="r" b="b"/>
            <a:pathLst>
              <a:path w="12552135" h="18914176">
                <a:moveTo>
                  <a:pt x="0" y="0"/>
                </a:moveTo>
                <a:lnTo>
                  <a:pt x="12552136" y="0"/>
                </a:lnTo>
                <a:lnTo>
                  <a:pt x="12552136" y="18914176"/>
                </a:lnTo>
                <a:lnTo>
                  <a:pt x="0" y="189141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a:extLst>
              <a:ext uri="{FF2B5EF4-FFF2-40B4-BE49-F238E27FC236}">
                <a16:creationId xmlns:a16="http://schemas.microsoft.com/office/drawing/2014/main" id="{C07ED387-A392-BD7B-54FF-ACBE273FC954}"/>
              </a:ext>
            </a:extLst>
          </p:cNvPr>
          <p:cNvSpPr/>
          <p:nvPr/>
        </p:nvSpPr>
        <p:spPr>
          <a:xfrm>
            <a:off x="1695507" y="593148"/>
            <a:ext cx="14896986" cy="9100704"/>
          </a:xfrm>
          <a:custGeom>
            <a:avLst/>
            <a:gdLst/>
            <a:ahLst/>
            <a:cxnLst/>
            <a:rect l="l" t="t" r="r" b="b"/>
            <a:pathLst>
              <a:path w="14896986" h="9100704">
                <a:moveTo>
                  <a:pt x="0" y="0"/>
                </a:moveTo>
                <a:lnTo>
                  <a:pt x="14896986" y="0"/>
                </a:lnTo>
                <a:lnTo>
                  <a:pt x="14896986" y="9100704"/>
                </a:lnTo>
                <a:lnTo>
                  <a:pt x="0" y="91007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id="{5470C319-3E67-E3C8-2722-F5B082F89F94}"/>
              </a:ext>
            </a:extLst>
          </p:cNvPr>
          <p:cNvSpPr/>
          <p:nvPr/>
        </p:nvSpPr>
        <p:spPr>
          <a:xfrm>
            <a:off x="-278869" y="5143500"/>
            <a:ext cx="5991715" cy="7628027"/>
          </a:xfrm>
          <a:custGeom>
            <a:avLst/>
            <a:gdLst/>
            <a:ahLst/>
            <a:cxnLst/>
            <a:rect l="l" t="t" r="r" b="b"/>
            <a:pathLst>
              <a:path w="5991715" h="7628027">
                <a:moveTo>
                  <a:pt x="0" y="0"/>
                </a:moveTo>
                <a:lnTo>
                  <a:pt x="5991716" y="0"/>
                </a:lnTo>
                <a:lnTo>
                  <a:pt x="5991716" y="7628027"/>
                </a:lnTo>
                <a:lnTo>
                  <a:pt x="0" y="76280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a:extLst>
              <a:ext uri="{FF2B5EF4-FFF2-40B4-BE49-F238E27FC236}">
                <a16:creationId xmlns:a16="http://schemas.microsoft.com/office/drawing/2014/main" id="{D07BBD61-CADF-DDC4-4EBD-BDFD18717007}"/>
              </a:ext>
            </a:extLst>
          </p:cNvPr>
          <p:cNvSpPr/>
          <p:nvPr/>
        </p:nvSpPr>
        <p:spPr>
          <a:xfrm rot="-247582" flipH="1">
            <a:off x="12883351" y="6284209"/>
            <a:ext cx="5707950" cy="8305218"/>
          </a:xfrm>
          <a:custGeom>
            <a:avLst/>
            <a:gdLst/>
            <a:ahLst/>
            <a:cxnLst/>
            <a:rect l="l" t="t" r="r" b="b"/>
            <a:pathLst>
              <a:path w="5707950" h="8305218">
                <a:moveTo>
                  <a:pt x="5707950" y="0"/>
                </a:moveTo>
                <a:lnTo>
                  <a:pt x="0" y="0"/>
                </a:lnTo>
                <a:lnTo>
                  <a:pt x="0" y="8305218"/>
                </a:lnTo>
                <a:lnTo>
                  <a:pt x="5707950" y="8305218"/>
                </a:lnTo>
                <a:lnTo>
                  <a:pt x="570795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6" name="Picture 5">
            <a:extLst>
              <a:ext uri="{FF2B5EF4-FFF2-40B4-BE49-F238E27FC236}">
                <a16:creationId xmlns:a16="http://schemas.microsoft.com/office/drawing/2014/main" id="{ABF17609-1E8D-3C50-60C9-F454768CEC56}"/>
              </a:ext>
            </a:extLst>
          </p:cNvPr>
          <p:cNvPicPr>
            <a:picLocks noChangeAspect="1"/>
          </p:cNvPicPr>
          <p:nvPr/>
        </p:nvPicPr>
        <p:blipFill>
          <a:blip r:embed="rId10"/>
          <a:stretch>
            <a:fillRect/>
          </a:stretch>
        </p:blipFill>
        <p:spPr>
          <a:xfrm>
            <a:off x="7467600" y="2095500"/>
            <a:ext cx="3810330" cy="1164437"/>
          </a:xfrm>
          <a:prstGeom prst="rect">
            <a:avLst/>
          </a:prstGeom>
        </p:spPr>
      </p:pic>
      <p:sp>
        <p:nvSpPr>
          <p:cNvPr id="8" name="TextBox 7">
            <a:extLst>
              <a:ext uri="{FF2B5EF4-FFF2-40B4-BE49-F238E27FC236}">
                <a16:creationId xmlns:a16="http://schemas.microsoft.com/office/drawing/2014/main" id="{5F921AC3-D10F-013F-E20D-3005114CCD32}"/>
              </a:ext>
            </a:extLst>
          </p:cNvPr>
          <p:cNvSpPr txBox="1"/>
          <p:nvPr/>
        </p:nvSpPr>
        <p:spPr>
          <a:xfrm>
            <a:off x="4495800" y="4240253"/>
            <a:ext cx="10287000" cy="1923245"/>
          </a:xfrm>
          <a:prstGeom prst="rect">
            <a:avLst/>
          </a:prstGeom>
          <a:noFill/>
        </p:spPr>
        <p:txBody>
          <a:bodyPr wrap="none" rtlCol="0">
            <a:prstTxWarp prst="textWave2">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800" b="0" i="0" u="none" strike="noStrike" kern="1200" cap="none" spc="0" normalizeH="0" baseline="0" noProof="0" dirty="0" err="1">
                <a:ln>
                  <a:noFill/>
                </a:ln>
                <a:solidFill>
                  <a:prstClr val="white"/>
                </a:solidFill>
                <a:effectLst/>
                <a:uLnTx/>
                <a:uFillTx/>
                <a:latin typeface="#9Slide05 SVNClementine" panose="020F0502020204030203" pitchFamily="34" charset="0"/>
                <a:ea typeface="+mn-ea"/>
                <a:cs typeface="+mn-cs"/>
              </a:rPr>
              <a:t>Tạm</a:t>
            </a:r>
            <a:r>
              <a:rPr kumimoji="0" lang="en-GB" sz="13800" b="0" i="0" u="none" strike="noStrike" kern="1200" cap="none" spc="0" normalizeH="0" baseline="0" noProof="0" dirty="0">
                <a:ln>
                  <a:noFill/>
                </a:ln>
                <a:solidFill>
                  <a:prstClr val="white"/>
                </a:solidFill>
                <a:effectLst/>
                <a:uLnTx/>
                <a:uFillTx/>
                <a:latin typeface="#9Slide05 SVNClementine" panose="020F0502020204030203" pitchFamily="34" charset="0"/>
                <a:ea typeface="+mn-ea"/>
                <a:cs typeface="+mn-cs"/>
              </a:rPr>
              <a:t> </a:t>
            </a:r>
            <a:r>
              <a:rPr kumimoji="0" lang="en-GB" sz="13800" b="0" i="0" u="none" strike="noStrike" kern="1200" cap="none" spc="0" normalizeH="0" baseline="0" noProof="0" dirty="0" err="1">
                <a:ln>
                  <a:noFill/>
                </a:ln>
                <a:solidFill>
                  <a:prstClr val="white"/>
                </a:solidFill>
                <a:effectLst/>
                <a:uLnTx/>
                <a:uFillTx/>
                <a:latin typeface="#9Slide05 SVNClementine" panose="020F0502020204030203" pitchFamily="34" charset="0"/>
                <a:ea typeface="+mn-ea"/>
                <a:cs typeface="+mn-cs"/>
              </a:rPr>
              <a:t>biệt</a:t>
            </a:r>
            <a:r>
              <a:rPr kumimoji="0" lang="en-GB" sz="13800" b="0" i="0" u="none" strike="noStrike" kern="1200" cap="none" spc="0" normalizeH="0" baseline="0" noProof="0" dirty="0">
                <a:ln>
                  <a:noFill/>
                </a:ln>
                <a:solidFill>
                  <a:prstClr val="white"/>
                </a:solidFill>
                <a:effectLst/>
                <a:uLnTx/>
                <a:uFillTx/>
                <a:latin typeface="#9Slide05 SVNClementine" panose="020F0502020204030203" pitchFamily="34" charset="0"/>
                <a:ea typeface="+mn-ea"/>
                <a:cs typeface="+mn-cs"/>
              </a:rPr>
              <a:t> </a:t>
            </a:r>
            <a:r>
              <a:rPr kumimoji="0" lang="en-GB" sz="13800" b="0" i="0" u="none" strike="noStrike" kern="1200" cap="none" spc="0" normalizeH="0" baseline="0" noProof="0" dirty="0" err="1">
                <a:ln>
                  <a:noFill/>
                </a:ln>
                <a:solidFill>
                  <a:prstClr val="white"/>
                </a:solidFill>
                <a:effectLst/>
                <a:uLnTx/>
                <a:uFillTx/>
                <a:latin typeface="#9Slide05 SVNClementine" panose="020F0502020204030203" pitchFamily="34" charset="0"/>
                <a:ea typeface="+mn-ea"/>
                <a:cs typeface="+mn-cs"/>
              </a:rPr>
              <a:t>các</a:t>
            </a:r>
            <a:r>
              <a:rPr kumimoji="0" lang="en-GB" sz="13800" b="0" i="0" u="none" strike="noStrike" kern="1200" cap="none" spc="0" normalizeH="0" baseline="0" noProof="0" dirty="0">
                <a:ln>
                  <a:noFill/>
                </a:ln>
                <a:solidFill>
                  <a:prstClr val="white"/>
                </a:solidFill>
                <a:effectLst/>
                <a:uLnTx/>
                <a:uFillTx/>
                <a:latin typeface="#9Slide05 SVNClementine" panose="020F0502020204030203" pitchFamily="34" charset="0"/>
                <a:ea typeface="+mn-ea"/>
                <a:cs typeface="+mn-cs"/>
              </a:rPr>
              <a:t> </a:t>
            </a:r>
            <a:r>
              <a:rPr kumimoji="0" lang="en-GB" sz="13800" b="0" i="0" u="none" strike="noStrike" kern="1200" cap="none" spc="0" normalizeH="0" baseline="0" noProof="0" dirty="0" err="1">
                <a:ln>
                  <a:noFill/>
                </a:ln>
                <a:solidFill>
                  <a:prstClr val="white"/>
                </a:solidFill>
                <a:effectLst/>
                <a:uLnTx/>
                <a:uFillTx/>
                <a:latin typeface="#9Slide05 SVNClementine" panose="020F0502020204030203" pitchFamily="34" charset="0"/>
                <a:ea typeface="+mn-ea"/>
                <a:cs typeface="+mn-cs"/>
              </a:rPr>
              <a:t>em</a:t>
            </a:r>
            <a:r>
              <a:rPr kumimoji="0" lang="en-GB" sz="13800" b="0" i="0" u="none" strike="noStrike" kern="1200" cap="none" spc="0" normalizeH="0" baseline="0" noProof="0" dirty="0">
                <a:ln>
                  <a:noFill/>
                </a:ln>
                <a:solidFill>
                  <a:prstClr val="white"/>
                </a:solidFill>
                <a:effectLst/>
                <a:uLnTx/>
                <a:uFillTx/>
                <a:latin typeface="#9Slide05 SVNClementine" panose="020F0502020204030203" pitchFamily="34" charset="0"/>
                <a:ea typeface="+mn-ea"/>
                <a:cs typeface="+mn-cs"/>
              </a:rPr>
              <a:t>!</a:t>
            </a:r>
            <a:endParaRPr kumimoji="0" lang="vi-VN" sz="13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87483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F27C887-AA02-C26B-E804-851124E55D1B}"/>
              </a:ext>
            </a:extLst>
          </p:cNvPr>
          <p:cNvGrpSpPr/>
          <p:nvPr/>
        </p:nvGrpSpPr>
        <p:grpSpPr>
          <a:xfrm>
            <a:off x="636738" y="254251"/>
            <a:ext cx="16958070" cy="2476375"/>
            <a:chOff x="0" y="114300"/>
            <a:chExt cx="16958070" cy="2476376"/>
          </a:xfrm>
        </p:grpSpPr>
        <p:sp>
          <p:nvSpPr>
            <p:cNvPr id="2" name="Rectangle: Rounded Corners 1">
              <a:extLst>
                <a:ext uri="{FF2B5EF4-FFF2-40B4-BE49-F238E27FC236}">
                  <a16:creationId xmlns:a16="http://schemas.microsoft.com/office/drawing/2014/main" id="{A7FCE345-7D5D-FAA8-71CA-445548B9B639}"/>
                </a:ext>
              </a:extLst>
            </p:cNvPr>
            <p:cNvSpPr/>
            <p:nvPr/>
          </p:nvSpPr>
          <p:spPr>
            <a:xfrm>
              <a:off x="2022870" y="151672"/>
              <a:ext cx="14935200" cy="1939898"/>
            </a:xfrm>
            <a:prstGeom prst="roundRect">
              <a:avLst/>
            </a:prstGeom>
            <a:solidFill>
              <a:schemeClr val="bg1"/>
            </a:solidFill>
            <a:ln w="76200">
              <a:solidFill>
                <a:srgbClr val="2484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5">
                <a:defRPr/>
              </a:pPr>
              <a:endParaRPr lang="en-US">
                <a:solidFill>
                  <a:prstClr val="white"/>
                </a:solidFill>
                <a:latin typeface="Calibri"/>
              </a:endParaRPr>
            </a:p>
          </p:txBody>
        </p:sp>
        <p:pic>
          <p:nvPicPr>
            <p:cNvPr id="4" name="Picture 3">
              <a:extLst>
                <a:ext uri="{FF2B5EF4-FFF2-40B4-BE49-F238E27FC236}">
                  <a16:creationId xmlns:a16="http://schemas.microsoft.com/office/drawing/2014/main" id="{F8DD15EB-8371-9C31-EFEC-2733CE80FB2C}"/>
                </a:ext>
              </a:extLst>
            </p:cNvPr>
            <p:cNvPicPr>
              <a:picLocks noChangeAspect="1"/>
            </p:cNvPicPr>
            <p:nvPr/>
          </p:nvPicPr>
          <p:blipFill>
            <a:blip r:embed="rId3"/>
            <a:stretch>
              <a:fillRect/>
            </a:stretch>
          </p:blipFill>
          <p:spPr>
            <a:xfrm>
              <a:off x="0" y="114300"/>
              <a:ext cx="2599617" cy="2476376"/>
            </a:xfrm>
            <a:prstGeom prst="rect">
              <a:avLst/>
            </a:prstGeom>
          </p:spPr>
        </p:pic>
        <p:sp>
          <p:nvSpPr>
            <p:cNvPr id="5" name="Rectangle 4">
              <a:extLst>
                <a:ext uri="{FF2B5EF4-FFF2-40B4-BE49-F238E27FC236}">
                  <a16:creationId xmlns:a16="http://schemas.microsoft.com/office/drawing/2014/main" id="{1FB4B26A-1892-873E-11F5-CAB2EEA7414A}"/>
                </a:ext>
              </a:extLst>
            </p:cNvPr>
            <p:cNvSpPr/>
            <p:nvPr/>
          </p:nvSpPr>
          <p:spPr>
            <a:xfrm>
              <a:off x="2498048" y="299084"/>
              <a:ext cx="13984845" cy="1426032"/>
            </a:xfrm>
            <a:prstGeom prst="rect">
              <a:avLst/>
            </a:prstGeom>
            <a:noFill/>
          </p:spPr>
          <p:txBody>
            <a:bodyPr wrap="square" lIns="91440" tIns="45720" rIns="91440" bIns="45720">
              <a:spAutoFit/>
            </a:bodyPr>
            <a:lstStyle/>
            <a:p>
              <a:pPr algn="just">
                <a:spcAft>
                  <a:spcPts val="800"/>
                </a:spcAft>
              </a:pPr>
              <a:r>
                <a:rPr lang="en-GB" sz="4000" b="1" kern="100" dirty="0" err="1">
                  <a:effectLst/>
                  <a:latin typeface="Cambria" panose="02040503050406030204" pitchFamily="18" charset="0"/>
                  <a:ea typeface="Cambria" panose="02040503050406030204" pitchFamily="18" charset="0"/>
                  <a:cs typeface="Times New Roman" panose="02020603050405020304" pitchFamily="18" charset="0"/>
                </a:rPr>
                <a:t>Chọn</a:t>
              </a:r>
              <a:r>
                <a:rPr lang="en-GB" sz="40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000" b="1" kern="100" dirty="0" err="1">
                  <a:effectLst/>
                  <a:latin typeface="Cambria" panose="02040503050406030204" pitchFamily="18" charset="0"/>
                  <a:ea typeface="Cambria" panose="02040503050406030204" pitchFamily="18" charset="0"/>
                  <a:cs typeface="Times New Roman" panose="02020603050405020304" pitchFamily="18" charset="0"/>
                </a:rPr>
                <a:t>đại</a:t>
              </a:r>
              <a:r>
                <a:rPr lang="en-GB" sz="40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000" b="1" kern="100" dirty="0" err="1">
                  <a:effectLst/>
                  <a:latin typeface="Cambria" panose="02040503050406030204" pitchFamily="18" charset="0"/>
                  <a:ea typeface="Cambria" panose="02040503050406030204" pitchFamily="18" charset="0"/>
                  <a:cs typeface="Times New Roman" panose="02020603050405020304" pitchFamily="18" charset="0"/>
                </a:rPr>
                <a:t>từ</a:t>
              </a:r>
              <a:r>
                <a:rPr lang="en-GB" sz="40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000" b="1" kern="100" dirty="0" err="1">
                  <a:effectLst/>
                  <a:latin typeface="Cambria" panose="02040503050406030204" pitchFamily="18" charset="0"/>
                  <a:ea typeface="Cambria" panose="02040503050406030204" pitchFamily="18" charset="0"/>
                  <a:cs typeface="Times New Roman" panose="02020603050405020304" pitchFamily="18" charset="0"/>
                </a:rPr>
                <a:t>xưng</a:t>
              </a:r>
              <a:r>
                <a:rPr lang="en-GB" sz="4000" b="1" kern="100" dirty="0">
                  <a:effectLst/>
                  <a:latin typeface="Cambria" panose="02040503050406030204" pitchFamily="18" charset="0"/>
                  <a:ea typeface="Cambria" panose="02040503050406030204" pitchFamily="18" charset="0"/>
                  <a:cs typeface="Times New Roman" panose="02020603050405020304" pitchFamily="18" charset="0"/>
                </a:rPr>
                <a:t> h </a:t>
              </a:r>
              <a:r>
                <a:rPr lang="en-GB" sz="4000" b="1" kern="100" dirty="0" err="1">
                  <a:effectLst/>
                  <a:latin typeface="Cambria" panose="02040503050406030204" pitchFamily="18" charset="0"/>
                  <a:ea typeface="Cambria" panose="02040503050406030204" pitchFamily="18" charset="0"/>
                  <a:cs typeface="Times New Roman" panose="02020603050405020304" pitchFamily="18" charset="0"/>
                </a:rPr>
                <a:t>phù</a:t>
              </a:r>
              <a:r>
                <a:rPr lang="en-GB" sz="40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000" b="1" kern="100" dirty="0" err="1">
                  <a:effectLst/>
                  <a:latin typeface="Cambria" panose="02040503050406030204" pitchFamily="18" charset="0"/>
                  <a:ea typeface="Cambria" panose="02040503050406030204" pitchFamily="18" charset="0"/>
                  <a:cs typeface="Times New Roman" panose="02020603050405020304" pitchFamily="18" charset="0"/>
                </a:rPr>
                <a:t>hợp</a:t>
              </a:r>
              <a:r>
                <a:rPr lang="en-GB" sz="40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000" b="1" kern="100" dirty="0" err="1">
                  <a:effectLst/>
                  <a:latin typeface="Cambria" panose="02040503050406030204" pitchFamily="18" charset="0"/>
                  <a:ea typeface="Cambria" panose="02040503050406030204" pitchFamily="18" charset="0"/>
                  <a:cs typeface="Times New Roman" panose="02020603050405020304" pitchFamily="18" charset="0"/>
                </a:rPr>
                <a:t>cho</a:t>
              </a:r>
              <a:r>
                <a:rPr lang="en-GB" sz="40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000" b="1" kern="100" dirty="0" err="1">
                  <a:effectLst/>
                  <a:latin typeface="Cambria" panose="02040503050406030204" pitchFamily="18" charset="0"/>
                  <a:ea typeface="Cambria" panose="02040503050406030204" pitchFamily="18" charset="0"/>
                  <a:cs typeface="Times New Roman" panose="02020603050405020304" pitchFamily="18" charset="0"/>
                </a:rPr>
                <a:t>câu</a:t>
              </a:r>
              <a:r>
                <a:rPr lang="en-GB" sz="40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000" b="1" kern="100" dirty="0" err="1">
                  <a:effectLst/>
                  <a:latin typeface="Cambria" panose="02040503050406030204" pitchFamily="18" charset="0"/>
                  <a:ea typeface="Cambria" panose="02040503050406030204" pitchFamily="18" charset="0"/>
                  <a:cs typeface="Times New Roman" panose="02020603050405020304" pitchFamily="18" charset="0"/>
                </a:rPr>
                <a:t>dưới</a:t>
              </a:r>
              <a:r>
                <a:rPr lang="en-GB" sz="40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000" b="1" kern="100" dirty="0" err="1">
                  <a:effectLst/>
                  <a:latin typeface="Cambria" panose="02040503050406030204" pitchFamily="18" charset="0"/>
                  <a:ea typeface="Cambria" panose="02040503050406030204" pitchFamily="18" charset="0"/>
                  <a:cs typeface="Times New Roman" panose="02020603050405020304" pitchFamily="18" charset="0"/>
                </a:rPr>
                <a:t>đây</a:t>
              </a:r>
              <a:r>
                <a:rPr lang="en-GB" sz="4000" b="1" kern="100" dirty="0">
                  <a:effectLst/>
                  <a:latin typeface="Cambria" panose="02040503050406030204" pitchFamily="18" charset="0"/>
                  <a:ea typeface="Cambria" panose="02040503050406030204" pitchFamily="18" charset="0"/>
                  <a:cs typeface="Times New Roman" panose="02020603050405020304" pitchFamily="18" charset="0"/>
                </a:rPr>
                <a:t>:</a:t>
              </a:r>
              <a:endParaRPr lang="vi-VN" sz="4000" b="1" kern="100" dirty="0">
                <a:effectLst/>
                <a:latin typeface="Cambria" panose="02040503050406030204" pitchFamily="18" charset="0"/>
                <a:ea typeface="Cambria" panose="02040503050406030204" pitchFamily="18" charset="0"/>
                <a:cs typeface="Times New Roman" panose="02020603050405020304" pitchFamily="18" charset="0"/>
              </a:endParaRPr>
            </a:p>
            <a:p>
              <a:pPr algn="ctr">
                <a:spcAft>
                  <a:spcPts val="800"/>
                </a:spcAft>
              </a:pPr>
              <a:r>
                <a:rPr lang="en-GB" sz="4000" kern="100" dirty="0">
                  <a:effectLst/>
                  <a:latin typeface="Cambria" panose="02040503050406030204" pitchFamily="18" charset="0"/>
                  <a:ea typeface="Cambria" panose="02040503050406030204" pitchFamily="18" charset="0"/>
                  <a:cs typeface="Times New Roman" panose="02020603050405020304" pitchFamily="18" charset="0"/>
                </a:rPr>
                <a:t>____ </a:t>
              </a:r>
              <a:r>
                <a:rPr lang="en-GB" sz="4000" kern="100" dirty="0" err="1">
                  <a:effectLst/>
                  <a:latin typeface="Cambria" panose="02040503050406030204" pitchFamily="18" charset="0"/>
                  <a:ea typeface="Cambria" panose="02040503050406030204" pitchFamily="18" charset="0"/>
                  <a:cs typeface="Times New Roman" panose="02020603050405020304" pitchFamily="18" charset="0"/>
                </a:rPr>
                <a:t>là</a:t>
              </a:r>
              <a:r>
                <a:rPr lang="en-GB" sz="40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000" kern="100" dirty="0" err="1">
                  <a:effectLst/>
                  <a:latin typeface="Cambria" panose="02040503050406030204" pitchFamily="18" charset="0"/>
                  <a:ea typeface="Cambria" panose="02040503050406030204" pitchFamily="18" charset="0"/>
                  <a:cs typeface="Times New Roman" panose="02020603050405020304" pitchFamily="18" charset="0"/>
                </a:rPr>
                <a:t>học</a:t>
              </a:r>
              <a:r>
                <a:rPr lang="en-GB" sz="40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000" kern="100" dirty="0" err="1">
                  <a:effectLst/>
                  <a:latin typeface="Cambria" panose="02040503050406030204" pitchFamily="18" charset="0"/>
                  <a:ea typeface="Cambria" panose="02040503050406030204" pitchFamily="18" charset="0"/>
                  <a:cs typeface="Times New Roman" panose="02020603050405020304" pitchFamily="18" charset="0"/>
                </a:rPr>
                <a:t>sinh</a:t>
              </a:r>
              <a:r>
                <a:rPr lang="en-GB" sz="40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000" kern="100" dirty="0" err="1">
                  <a:effectLst/>
                  <a:latin typeface="Cambria" panose="02040503050406030204" pitchFamily="18" charset="0"/>
                  <a:ea typeface="Cambria" panose="02040503050406030204" pitchFamily="18" charset="0"/>
                  <a:cs typeface="Times New Roman" panose="02020603050405020304" pitchFamily="18" charset="0"/>
                </a:rPr>
                <a:t>lớp</a:t>
              </a:r>
              <a:r>
                <a:rPr lang="en-GB" sz="4000" kern="100" dirty="0">
                  <a:effectLst/>
                  <a:latin typeface="Cambria" panose="02040503050406030204" pitchFamily="18" charset="0"/>
                  <a:ea typeface="Cambria" panose="02040503050406030204" pitchFamily="18" charset="0"/>
                  <a:cs typeface="Times New Roman" panose="02020603050405020304" pitchFamily="18" charset="0"/>
                </a:rPr>
                <a:t> 5. ____ </a:t>
              </a:r>
              <a:r>
                <a:rPr lang="en-GB" sz="4000" kern="100" dirty="0" err="1">
                  <a:effectLst/>
                  <a:latin typeface="Cambria" panose="02040503050406030204" pitchFamily="18" charset="0"/>
                  <a:ea typeface="Cambria" panose="02040503050406030204" pitchFamily="18" charset="0"/>
                  <a:cs typeface="Times New Roman" panose="02020603050405020304" pitchFamily="18" charset="0"/>
                </a:rPr>
                <a:t>rất</a:t>
              </a:r>
              <a:r>
                <a:rPr lang="en-GB" sz="40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000" kern="100" dirty="0" err="1">
                  <a:effectLst/>
                  <a:latin typeface="Cambria" panose="02040503050406030204" pitchFamily="18" charset="0"/>
                  <a:ea typeface="Cambria" panose="02040503050406030204" pitchFamily="18" charset="0"/>
                  <a:cs typeface="Times New Roman" panose="02020603050405020304" pitchFamily="18" charset="0"/>
                </a:rPr>
                <a:t>thích</a:t>
              </a:r>
              <a:r>
                <a:rPr lang="en-GB" sz="40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000" kern="100" dirty="0" err="1">
                  <a:effectLst/>
                  <a:latin typeface="Cambria" panose="02040503050406030204" pitchFamily="18" charset="0"/>
                  <a:ea typeface="Cambria" panose="02040503050406030204" pitchFamily="18" charset="0"/>
                  <a:cs typeface="Times New Roman" panose="02020603050405020304" pitchFamily="18" charset="0"/>
                </a:rPr>
                <a:t>học</a:t>
              </a:r>
              <a:r>
                <a:rPr lang="en-GB" sz="40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000" kern="100" dirty="0" err="1">
                  <a:effectLst/>
                  <a:latin typeface="Cambria" panose="02040503050406030204" pitchFamily="18" charset="0"/>
                  <a:ea typeface="Cambria" panose="02040503050406030204" pitchFamily="18" charset="0"/>
                  <a:cs typeface="Times New Roman" panose="02020603050405020304" pitchFamily="18" charset="0"/>
                </a:rPr>
                <a:t>tiếng</a:t>
              </a:r>
              <a:r>
                <a:rPr lang="en-GB" sz="4000" kern="100" dirty="0">
                  <a:effectLst/>
                  <a:latin typeface="Cambria" panose="02040503050406030204" pitchFamily="18" charset="0"/>
                  <a:ea typeface="Cambria" panose="02040503050406030204" pitchFamily="18" charset="0"/>
                  <a:cs typeface="Times New Roman" panose="02020603050405020304" pitchFamily="18" charset="0"/>
                </a:rPr>
                <a:t> Anh.</a:t>
              </a:r>
              <a:endParaRPr lang="vi-VN" sz="4000" kern="100" dirty="0">
                <a:effectLst/>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42" name="Group 41">
            <a:extLst>
              <a:ext uri="{FF2B5EF4-FFF2-40B4-BE49-F238E27FC236}">
                <a16:creationId xmlns:a16="http://schemas.microsoft.com/office/drawing/2014/main" id="{52FE6AE6-CE50-A330-02F7-BA61D01FE8B1}"/>
              </a:ext>
            </a:extLst>
          </p:cNvPr>
          <p:cNvGrpSpPr/>
          <p:nvPr/>
        </p:nvGrpSpPr>
        <p:grpSpPr>
          <a:xfrm>
            <a:off x="9428174" y="6743701"/>
            <a:ext cx="8554799" cy="2304572"/>
            <a:chOff x="9428174" y="6743700"/>
            <a:chExt cx="8554798" cy="2304572"/>
          </a:xfrm>
        </p:grpSpPr>
        <p:grpSp>
          <p:nvGrpSpPr>
            <p:cNvPr id="36" name="Group 35">
              <a:extLst>
                <a:ext uri="{FF2B5EF4-FFF2-40B4-BE49-F238E27FC236}">
                  <a16:creationId xmlns:a16="http://schemas.microsoft.com/office/drawing/2014/main" id="{AA0B41CE-D527-B0BC-708D-89A0E5A71972}"/>
                </a:ext>
              </a:extLst>
            </p:cNvPr>
            <p:cNvGrpSpPr/>
            <p:nvPr/>
          </p:nvGrpSpPr>
          <p:grpSpPr>
            <a:xfrm>
              <a:off x="10537102" y="6743700"/>
              <a:ext cx="7445870" cy="2304572"/>
              <a:chOff x="2728823" y="3711329"/>
              <a:chExt cx="16056470" cy="1295400"/>
            </a:xfrm>
          </p:grpSpPr>
          <p:sp>
            <p:nvSpPr>
              <p:cNvPr id="37" name="Rectangle: Rounded Corners 36">
                <a:extLst>
                  <a:ext uri="{FF2B5EF4-FFF2-40B4-BE49-F238E27FC236}">
                    <a16:creationId xmlns:a16="http://schemas.microsoft.com/office/drawing/2014/main" id="{D3DA8E80-5F5B-1E1A-6F27-F9802A5E200A}"/>
                  </a:ext>
                </a:extLst>
              </p:cNvPr>
              <p:cNvSpPr/>
              <p:nvPr/>
            </p:nvSpPr>
            <p:spPr>
              <a:xfrm>
                <a:off x="2728823" y="3711329"/>
                <a:ext cx="16056470" cy="1295400"/>
              </a:xfrm>
              <a:prstGeom prst="roundRect">
                <a:avLst/>
              </a:prstGeom>
              <a:solidFill>
                <a:schemeClr val="bg1"/>
              </a:solidFill>
              <a:ln w="28575">
                <a:solidFill>
                  <a:srgbClr val="24842F"/>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5">
                  <a:defRPr/>
                </a:pPr>
                <a:endParaRPr lang="en-US" sz="8000">
                  <a:solidFill>
                    <a:prstClr val="white"/>
                  </a:solidFill>
                  <a:latin typeface="Cambria" panose="02040503050406030204" pitchFamily="18" charset="0"/>
                  <a:ea typeface="Cambria" panose="02040503050406030204" pitchFamily="18" charset="0"/>
                </a:endParaRPr>
              </a:p>
            </p:txBody>
          </p:sp>
          <p:sp>
            <p:nvSpPr>
              <p:cNvPr id="38" name="Rectangle 37">
                <a:extLst>
                  <a:ext uri="{FF2B5EF4-FFF2-40B4-BE49-F238E27FC236}">
                    <a16:creationId xmlns:a16="http://schemas.microsoft.com/office/drawing/2014/main" id="{FECD63F7-2C6B-8795-1A78-99D68C253A58}"/>
                  </a:ext>
                </a:extLst>
              </p:cNvPr>
              <p:cNvSpPr/>
              <p:nvPr/>
            </p:nvSpPr>
            <p:spPr>
              <a:xfrm>
                <a:off x="3213551" y="4083127"/>
                <a:ext cx="15470582" cy="570904"/>
              </a:xfrm>
              <a:prstGeom prst="rect">
                <a:avLst/>
              </a:prstGeom>
              <a:noFill/>
            </p:spPr>
            <p:txBody>
              <a:bodyPr wrap="square" lIns="91440" tIns="45720" rIns="91440" bIns="45720">
                <a:spAutoFit/>
              </a:bodyPr>
              <a:lstStyle/>
              <a:p>
                <a:pPr algn="ctr" defTabSz="914445">
                  <a:defRPr/>
                </a:pPr>
                <a:r>
                  <a:rPr lang="en-GB" sz="6000" dirty="0" err="1">
                    <a:effectLst/>
                    <a:latin typeface="Cambria" panose="02040503050406030204" pitchFamily="18" charset="0"/>
                    <a:ea typeface="Cambria" panose="02040503050406030204" pitchFamily="18" charset="0"/>
                  </a:rPr>
                  <a:t>Tôi</a:t>
                </a:r>
                <a:r>
                  <a:rPr lang="en-GB" sz="6000" dirty="0">
                    <a:effectLst/>
                    <a:latin typeface="Cambria" panose="02040503050406030204" pitchFamily="18" charset="0"/>
                    <a:ea typeface="Cambria" panose="02040503050406030204" pitchFamily="18" charset="0"/>
                  </a:rPr>
                  <a:t> / </a:t>
                </a:r>
                <a:r>
                  <a:rPr lang="en-GB" sz="6000" dirty="0" err="1">
                    <a:effectLst/>
                    <a:latin typeface="Cambria" panose="02040503050406030204" pitchFamily="18" charset="0"/>
                    <a:ea typeface="Cambria" panose="02040503050406030204" pitchFamily="18" charset="0"/>
                  </a:rPr>
                  <a:t>Tôi</a:t>
                </a:r>
                <a:endParaRPr lang="en-US" sz="28700" dirty="0">
                  <a:ln w="0"/>
                  <a:solidFill>
                    <a:prstClr val="black"/>
                  </a:solidFill>
                  <a:latin typeface="Cambria" panose="02040503050406030204" pitchFamily="18" charset="0"/>
                  <a:ea typeface="Cambria" panose="02040503050406030204" pitchFamily="18" charset="0"/>
                </a:endParaRPr>
              </a:p>
            </p:txBody>
          </p:sp>
        </p:grpSp>
        <p:sp>
          <p:nvSpPr>
            <p:cNvPr id="16" name="Freeform 10">
              <a:extLst>
                <a:ext uri="{FF2B5EF4-FFF2-40B4-BE49-F238E27FC236}">
                  <a16:creationId xmlns:a16="http://schemas.microsoft.com/office/drawing/2014/main" id="{BA32B701-3C6A-67DD-8510-FD8677DDA810}"/>
                </a:ext>
              </a:extLst>
            </p:cNvPr>
            <p:cNvSpPr/>
            <p:nvPr/>
          </p:nvSpPr>
          <p:spPr>
            <a:xfrm>
              <a:off x="9428174" y="6956625"/>
              <a:ext cx="1356810" cy="1670464"/>
            </a:xfrm>
            <a:custGeom>
              <a:avLst/>
              <a:gdLst/>
              <a:ahLst/>
              <a:cxnLst/>
              <a:rect l="l" t="t" r="r" b="b"/>
              <a:pathLst>
                <a:path w="3765755" h="4114800">
                  <a:moveTo>
                    <a:pt x="0" y="0"/>
                  </a:moveTo>
                  <a:lnTo>
                    <a:pt x="3765754" y="0"/>
                  </a:lnTo>
                  <a:lnTo>
                    <a:pt x="376575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algn="ctr" defTabSz="914445">
                <a:defRPr/>
              </a:pPr>
              <a:endParaRPr lang="en-US" sz="8000">
                <a:solidFill>
                  <a:prstClr val="black"/>
                </a:solidFill>
                <a:latin typeface="Cambria" panose="02040503050406030204" pitchFamily="18" charset="0"/>
                <a:ea typeface="Cambria" panose="02040503050406030204" pitchFamily="18" charset="0"/>
              </a:endParaRPr>
            </a:p>
          </p:txBody>
        </p:sp>
      </p:grpSp>
      <p:grpSp>
        <p:nvGrpSpPr>
          <p:cNvPr id="39" name="Group 38">
            <a:extLst>
              <a:ext uri="{FF2B5EF4-FFF2-40B4-BE49-F238E27FC236}">
                <a16:creationId xmlns:a16="http://schemas.microsoft.com/office/drawing/2014/main" id="{CBF9AA68-F1EE-EFEF-BB5D-B1B70E561F65}"/>
              </a:ext>
            </a:extLst>
          </p:cNvPr>
          <p:cNvGrpSpPr/>
          <p:nvPr/>
        </p:nvGrpSpPr>
        <p:grpSpPr>
          <a:xfrm>
            <a:off x="65935" y="3526723"/>
            <a:ext cx="8830106" cy="2304571"/>
            <a:chOff x="65933" y="3526723"/>
            <a:chExt cx="8830106" cy="2304572"/>
          </a:xfrm>
        </p:grpSpPr>
        <p:grpSp>
          <p:nvGrpSpPr>
            <p:cNvPr id="8" name="Group 7">
              <a:extLst>
                <a:ext uri="{FF2B5EF4-FFF2-40B4-BE49-F238E27FC236}">
                  <a16:creationId xmlns:a16="http://schemas.microsoft.com/office/drawing/2014/main" id="{F4A42F02-05FC-671A-D769-7712A96D2605}"/>
                </a:ext>
              </a:extLst>
            </p:cNvPr>
            <p:cNvGrpSpPr/>
            <p:nvPr/>
          </p:nvGrpSpPr>
          <p:grpSpPr>
            <a:xfrm>
              <a:off x="1450169" y="3526723"/>
              <a:ext cx="7445870" cy="2304572"/>
              <a:chOff x="2728823" y="3711329"/>
              <a:chExt cx="16056470" cy="1295400"/>
            </a:xfrm>
          </p:grpSpPr>
          <p:sp>
            <p:nvSpPr>
              <p:cNvPr id="6" name="Rectangle: Rounded Corners 5">
                <a:extLst>
                  <a:ext uri="{FF2B5EF4-FFF2-40B4-BE49-F238E27FC236}">
                    <a16:creationId xmlns:a16="http://schemas.microsoft.com/office/drawing/2014/main" id="{2151E589-B572-172E-CB5A-8694881DE767}"/>
                  </a:ext>
                </a:extLst>
              </p:cNvPr>
              <p:cNvSpPr/>
              <p:nvPr/>
            </p:nvSpPr>
            <p:spPr>
              <a:xfrm>
                <a:off x="2728823" y="3711329"/>
                <a:ext cx="16056470" cy="1295400"/>
              </a:xfrm>
              <a:prstGeom prst="roundRect">
                <a:avLst/>
              </a:prstGeom>
              <a:solidFill>
                <a:schemeClr val="bg1"/>
              </a:solidFill>
              <a:ln w="28575">
                <a:solidFill>
                  <a:srgbClr val="24842F"/>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5">
                  <a:defRPr/>
                </a:pPr>
                <a:endParaRPr lang="en-US" sz="8000">
                  <a:solidFill>
                    <a:prstClr val="white"/>
                  </a:solidFill>
                  <a:latin typeface="Cambria" panose="02040503050406030204" pitchFamily="18" charset="0"/>
                  <a:ea typeface="Cambria" panose="02040503050406030204" pitchFamily="18" charset="0"/>
                </a:endParaRPr>
              </a:p>
            </p:txBody>
          </p:sp>
          <p:sp>
            <p:nvSpPr>
              <p:cNvPr id="7" name="Rectangle 6">
                <a:extLst>
                  <a:ext uri="{FF2B5EF4-FFF2-40B4-BE49-F238E27FC236}">
                    <a16:creationId xmlns:a16="http://schemas.microsoft.com/office/drawing/2014/main" id="{A0E219F5-F811-83E3-7DCD-6D925D09D5BC}"/>
                  </a:ext>
                </a:extLst>
              </p:cNvPr>
              <p:cNvSpPr/>
              <p:nvPr/>
            </p:nvSpPr>
            <p:spPr>
              <a:xfrm>
                <a:off x="3142872" y="4103996"/>
                <a:ext cx="15470584" cy="570904"/>
              </a:xfrm>
              <a:prstGeom prst="rect">
                <a:avLst/>
              </a:prstGeom>
              <a:noFill/>
            </p:spPr>
            <p:txBody>
              <a:bodyPr wrap="square" lIns="91440" tIns="45720" rIns="91440" bIns="45720">
                <a:spAutoFit/>
              </a:bodyPr>
              <a:lstStyle/>
              <a:p>
                <a:pPr algn="ctr" defTabSz="914445">
                  <a:defRPr/>
                </a:pPr>
                <a:r>
                  <a:rPr lang="en-GB" sz="6000" dirty="0" err="1">
                    <a:effectLst/>
                    <a:latin typeface="Cambria" panose="02040503050406030204" pitchFamily="18" charset="0"/>
                    <a:ea typeface="Cambria" panose="02040503050406030204" pitchFamily="18" charset="0"/>
                  </a:rPr>
                  <a:t>Chúng</a:t>
                </a:r>
                <a:r>
                  <a:rPr lang="en-GB" sz="6000" dirty="0">
                    <a:effectLst/>
                    <a:latin typeface="Cambria" panose="02040503050406030204" pitchFamily="18" charset="0"/>
                    <a:ea typeface="Cambria" panose="02040503050406030204" pitchFamily="18" charset="0"/>
                  </a:rPr>
                  <a:t> </a:t>
                </a:r>
                <a:r>
                  <a:rPr lang="en-GB" sz="6000" dirty="0" err="1">
                    <a:effectLst/>
                    <a:latin typeface="Cambria" panose="02040503050406030204" pitchFamily="18" charset="0"/>
                    <a:ea typeface="Cambria" panose="02040503050406030204" pitchFamily="18" charset="0"/>
                  </a:rPr>
                  <a:t>tôi</a:t>
                </a:r>
                <a:r>
                  <a:rPr lang="en-GB" sz="6000" dirty="0">
                    <a:effectLst/>
                    <a:latin typeface="Cambria" panose="02040503050406030204" pitchFamily="18" charset="0"/>
                    <a:ea typeface="Cambria" panose="02040503050406030204" pitchFamily="18" charset="0"/>
                  </a:rPr>
                  <a:t> / </a:t>
                </a:r>
                <a:r>
                  <a:rPr lang="en-GB" sz="6000" dirty="0" err="1">
                    <a:effectLst/>
                    <a:latin typeface="Cambria" panose="02040503050406030204" pitchFamily="18" charset="0"/>
                    <a:ea typeface="Cambria" panose="02040503050406030204" pitchFamily="18" charset="0"/>
                  </a:rPr>
                  <a:t>Chúng</a:t>
                </a:r>
                <a:r>
                  <a:rPr lang="en-GB" sz="6000" dirty="0">
                    <a:effectLst/>
                    <a:latin typeface="Cambria" panose="02040503050406030204" pitchFamily="18" charset="0"/>
                    <a:ea typeface="Cambria" panose="02040503050406030204" pitchFamily="18" charset="0"/>
                  </a:rPr>
                  <a:t> </a:t>
                </a:r>
                <a:r>
                  <a:rPr lang="en-GB" sz="6000" dirty="0" err="1">
                    <a:effectLst/>
                    <a:latin typeface="Cambria" panose="02040503050406030204" pitchFamily="18" charset="0"/>
                    <a:ea typeface="Cambria" panose="02040503050406030204" pitchFamily="18" charset="0"/>
                  </a:rPr>
                  <a:t>tôi</a:t>
                </a:r>
                <a:endParaRPr lang="en-US" sz="28700" dirty="0">
                  <a:ln w="0"/>
                  <a:solidFill>
                    <a:prstClr val="black"/>
                  </a:solidFill>
                  <a:latin typeface="Cambria" panose="02040503050406030204" pitchFamily="18" charset="0"/>
                  <a:ea typeface="Cambria" panose="02040503050406030204" pitchFamily="18" charset="0"/>
                </a:endParaRPr>
              </a:p>
            </p:txBody>
          </p:sp>
        </p:grpSp>
        <p:sp>
          <p:nvSpPr>
            <p:cNvPr id="19" name="Freeform 8">
              <a:extLst>
                <a:ext uri="{FF2B5EF4-FFF2-40B4-BE49-F238E27FC236}">
                  <a16:creationId xmlns:a16="http://schemas.microsoft.com/office/drawing/2014/main" id="{D3A36767-1A5C-D9FE-5AF9-6B4A39648665}"/>
                </a:ext>
              </a:extLst>
            </p:cNvPr>
            <p:cNvSpPr/>
            <p:nvPr/>
          </p:nvSpPr>
          <p:spPr>
            <a:xfrm>
              <a:off x="65933" y="3748993"/>
              <a:ext cx="1562110" cy="1524000"/>
            </a:xfrm>
            <a:custGeom>
              <a:avLst/>
              <a:gdLst/>
              <a:ahLst/>
              <a:cxnLst/>
              <a:rect l="l" t="t" r="r" b="b"/>
              <a:pathLst>
                <a:path w="4086831" h="4114800">
                  <a:moveTo>
                    <a:pt x="0" y="0"/>
                  </a:moveTo>
                  <a:lnTo>
                    <a:pt x="4086830" y="0"/>
                  </a:lnTo>
                  <a:lnTo>
                    <a:pt x="408683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algn="ctr" defTabSz="914445">
                <a:defRPr/>
              </a:pPr>
              <a:endParaRPr lang="en-US" sz="8000">
                <a:solidFill>
                  <a:prstClr val="black"/>
                </a:solidFill>
                <a:latin typeface="Cambria" panose="02040503050406030204" pitchFamily="18" charset="0"/>
                <a:ea typeface="Cambria" panose="02040503050406030204" pitchFamily="18" charset="0"/>
              </a:endParaRPr>
            </a:p>
          </p:txBody>
        </p:sp>
      </p:grpSp>
      <p:grpSp>
        <p:nvGrpSpPr>
          <p:cNvPr id="40" name="Group 39">
            <a:extLst>
              <a:ext uri="{FF2B5EF4-FFF2-40B4-BE49-F238E27FC236}">
                <a16:creationId xmlns:a16="http://schemas.microsoft.com/office/drawing/2014/main" id="{8D144DE9-37E6-7CB5-CF7E-3563F5DA4FD8}"/>
              </a:ext>
            </a:extLst>
          </p:cNvPr>
          <p:cNvGrpSpPr/>
          <p:nvPr/>
        </p:nvGrpSpPr>
        <p:grpSpPr>
          <a:xfrm>
            <a:off x="9350192" y="3526723"/>
            <a:ext cx="8632781" cy="2304571"/>
            <a:chOff x="9350192" y="3526723"/>
            <a:chExt cx="8632780" cy="2304572"/>
          </a:xfrm>
        </p:grpSpPr>
        <p:grpSp>
          <p:nvGrpSpPr>
            <p:cNvPr id="29" name="Group 28">
              <a:extLst>
                <a:ext uri="{FF2B5EF4-FFF2-40B4-BE49-F238E27FC236}">
                  <a16:creationId xmlns:a16="http://schemas.microsoft.com/office/drawing/2014/main" id="{4BDBCFFD-9013-FFCF-FC68-4A1AB674C3FE}"/>
                </a:ext>
              </a:extLst>
            </p:cNvPr>
            <p:cNvGrpSpPr/>
            <p:nvPr/>
          </p:nvGrpSpPr>
          <p:grpSpPr>
            <a:xfrm>
              <a:off x="10537102" y="3526723"/>
              <a:ext cx="7445870" cy="2304572"/>
              <a:chOff x="2728823" y="3711329"/>
              <a:chExt cx="16056470" cy="1295400"/>
            </a:xfrm>
          </p:grpSpPr>
          <p:sp>
            <p:nvSpPr>
              <p:cNvPr id="30" name="Rectangle: Rounded Corners 29">
                <a:extLst>
                  <a:ext uri="{FF2B5EF4-FFF2-40B4-BE49-F238E27FC236}">
                    <a16:creationId xmlns:a16="http://schemas.microsoft.com/office/drawing/2014/main" id="{A735E13F-05C1-649C-6B03-5E798C3E957D}"/>
                  </a:ext>
                </a:extLst>
              </p:cNvPr>
              <p:cNvSpPr/>
              <p:nvPr/>
            </p:nvSpPr>
            <p:spPr>
              <a:xfrm>
                <a:off x="2728823" y="3711329"/>
                <a:ext cx="16056470" cy="1295400"/>
              </a:xfrm>
              <a:prstGeom prst="roundRect">
                <a:avLst/>
              </a:prstGeom>
              <a:solidFill>
                <a:schemeClr val="bg1"/>
              </a:solidFill>
              <a:ln w="28575">
                <a:solidFill>
                  <a:srgbClr val="24842F"/>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5">
                  <a:defRPr/>
                </a:pPr>
                <a:endParaRPr lang="en-US" sz="8000">
                  <a:solidFill>
                    <a:prstClr val="white"/>
                  </a:solidFill>
                  <a:latin typeface="Cambria" panose="02040503050406030204" pitchFamily="18" charset="0"/>
                  <a:ea typeface="Cambria" panose="02040503050406030204" pitchFamily="18" charset="0"/>
                </a:endParaRPr>
              </a:p>
            </p:txBody>
          </p:sp>
          <p:sp>
            <p:nvSpPr>
              <p:cNvPr id="31" name="Rectangle 30">
                <a:extLst>
                  <a:ext uri="{FF2B5EF4-FFF2-40B4-BE49-F238E27FC236}">
                    <a16:creationId xmlns:a16="http://schemas.microsoft.com/office/drawing/2014/main" id="{D9E032EB-56B3-5E83-A117-209B900A4397}"/>
                  </a:ext>
                </a:extLst>
              </p:cNvPr>
              <p:cNvSpPr/>
              <p:nvPr/>
            </p:nvSpPr>
            <p:spPr>
              <a:xfrm>
                <a:off x="3314711" y="4103996"/>
                <a:ext cx="15470582" cy="570904"/>
              </a:xfrm>
              <a:prstGeom prst="rect">
                <a:avLst/>
              </a:prstGeom>
              <a:noFill/>
            </p:spPr>
            <p:txBody>
              <a:bodyPr wrap="square" lIns="91440" tIns="45720" rIns="91440" bIns="45720">
                <a:spAutoFit/>
              </a:bodyPr>
              <a:lstStyle/>
              <a:p>
                <a:pPr algn="ctr" defTabSz="914445">
                  <a:defRPr/>
                </a:pPr>
                <a:r>
                  <a:rPr lang="en-GB" sz="6000" dirty="0">
                    <a:effectLst/>
                    <a:latin typeface="Cambria" panose="02040503050406030204" pitchFamily="18" charset="0"/>
                    <a:ea typeface="Cambria" panose="02040503050406030204" pitchFamily="18" charset="0"/>
                  </a:rPr>
                  <a:t>Anh </a:t>
                </a:r>
                <a:r>
                  <a:rPr lang="en-GB" sz="6000" dirty="0" err="1">
                    <a:effectLst/>
                    <a:latin typeface="Cambria" panose="02040503050406030204" pitchFamily="18" charset="0"/>
                    <a:ea typeface="Cambria" panose="02040503050406030204" pitchFamily="18" charset="0"/>
                  </a:rPr>
                  <a:t>ấy</a:t>
                </a:r>
                <a:r>
                  <a:rPr lang="en-GB" sz="6000" dirty="0">
                    <a:effectLst/>
                    <a:latin typeface="Cambria" panose="02040503050406030204" pitchFamily="18" charset="0"/>
                    <a:ea typeface="Cambria" panose="02040503050406030204" pitchFamily="18" charset="0"/>
                  </a:rPr>
                  <a:t> / Anh </a:t>
                </a:r>
                <a:r>
                  <a:rPr lang="en-GB" sz="6000" dirty="0" err="1">
                    <a:effectLst/>
                    <a:latin typeface="Cambria" panose="02040503050406030204" pitchFamily="18" charset="0"/>
                    <a:ea typeface="Cambria" panose="02040503050406030204" pitchFamily="18" charset="0"/>
                  </a:rPr>
                  <a:t>ấy</a:t>
                </a:r>
                <a:endParaRPr lang="en-US" sz="28700" dirty="0">
                  <a:ln w="0"/>
                  <a:solidFill>
                    <a:prstClr val="black"/>
                  </a:solidFill>
                  <a:latin typeface="Cambria" panose="02040503050406030204" pitchFamily="18" charset="0"/>
                  <a:ea typeface="Cambria" panose="02040503050406030204" pitchFamily="18" charset="0"/>
                </a:endParaRPr>
              </a:p>
            </p:txBody>
          </p:sp>
        </p:grpSp>
        <p:sp>
          <p:nvSpPr>
            <p:cNvPr id="15" name="Freeform 9">
              <a:extLst>
                <a:ext uri="{FF2B5EF4-FFF2-40B4-BE49-F238E27FC236}">
                  <a16:creationId xmlns:a16="http://schemas.microsoft.com/office/drawing/2014/main" id="{DA31024A-73C5-AEAF-4AAA-4BE2CF837191}"/>
                </a:ext>
              </a:extLst>
            </p:cNvPr>
            <p:cNvSpPr/>
            <p:nvPr/>
          </p:nvSpPr>
          <p:spPr>
            <a:xfrm>
              <a:off x="9350192" y="3742523"/>
              <a:ext cx="1411693" cy="1524000"/>
            </a:xfrm>
            <a:custGeom>
              <a:avLst/>
              <a:gdLst/>
              <a:ahLst/>
              <a:cxnLst/>
              <a:rect l="l" t="t" r="r" b="b"/>
              <a:pathLst>
                <a:path w="3804737" h="4114800">
                  <a:moveTo>
                    <a:pt x="0" y="0"/>
                  </a:moveTo>
                  <a:lnTo>
                    <a:pt x="3804736" y="0"/>
                  </a:lnTo>
                  <a:lnTo>
                    <a:pt x="3804736"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algn="ctr" defTabSz="914445">
                <a:defRPr/>
              </a:pPr>
              <a:endParaRPr lang="en-US" sz="8000">
                <a:solidFill>
                  <a:prstClr val="black"/>
                </a:solidFill>
                <a:latin typeface="Cambria" panose="02040503050406030204" pitchFamily="18" charset="0"/>
                <a:ea typeface="Cambria" panose="02040503050406030204" pitchFamily="18" charset="0"/>
              </a:endParaRPr>
            </a:p>
          </p:txBody>
        </p:sp>
      </p:grpSp>
      <p:grpSp>
        <p:nvGrpSpPr>
          <p:cNvPr id="41" name="Group 40">
            <a:extLst>
              <a:ext uri="{FF2B5EF4-FFF2-40B4-BE49-F238E27FC236}">
                <a16:creationId xmlns:a16="http://schemas.microsoft.com/office/drawing/2014/main" id="{6BE006DA-9983-E4CB-DE64-F4FCBD127310}"/>
              </a:ext>
            </a:extLst>
          </p:cNvPr>
          <p:cNvGrpSpPr/>
          <p:nvPr/>
        </p:nvGrpSpPr>
        <p:grpSpPr>
          <a:xfrm>
            <a:off x="198880" y="6743701"/>
            <a:ext cx="8624807" cy="2304572"/>
            <a:chOff x="198878" y="6743700"/>
            <a:chExt cx="8624807" cy="2304572"/>
          </a:xfrm>
        </p:grpSpPr>
        <p:grpSp>
          <p:nvGrpSpPr>
            <p:cNvPr id="32" name="Group 31">
              <a:extLst>
                <a:ext uri="{FF2B5EF4-FFF2-40B4-BE49-F238E27FC236}">
                  <a16:creationId xmlns:a16="http://schemas.microsoft.com/office/drawing/2014/main" id="{C8F2C413-AB3F-E4C6-3C3A-68A0CAF9C388}"/>
                </a:ext>
              </a:extLst>
            </p:cNvPr>
            <p:cNvGrpSpPr/>
            <p:nvPr/>
          </p:nvGrpSpPr>
          <p:grpSpPr>
            <a:xfrm>
              <a:off x="1377815" y="6743700"/>
              <a:ext cx="7445870" cy="2304572"/>
              <a:chOff x="2728823" y="3711329"/>
              <a:chExt cx="16056470" cy="1295400"/>
            </a:xfrm>
          </p:grpSpPr>
          <p:sp>
            <p:nvSpPr>
              <p:cNvPr id="33" name="Rectangle: Rounded Corners 32">
                <a:extLst>
                  <a:ext uri="{FF2B5EF4-FFF2-40B4-BE49-F238E27FC236}">
                    <a16:creationId xmlns:a16="http://schemas.microsoft.com/office/drawing/2014/main" id="{EB454AC7-B51C-C26B-4779-297EA8EE92C2}"/>
                  </a:ext>
                </a:extLst>
              </p:cNvPr>
              <p:cNvSpPr/>
              <p:nvPr/>
            </p:nvSpPr>
            <p:spPr>
              <a:xfrm>
                <a:off x="2728823" y="3711329"/>
                <a:ext cx="16056470" cy="1295400"/>
              </a:xfrm>
              <a:prstGeom prst="roundRect">
                <a:avLst/>
              </a:prstGeom>
              <a:solidFill>
                <a:schemeClr val="bg1"/>
              </a:solidFill>
              <a:ln w="28575">
                <a:solidFill>
                  <a:srgbClr val="24842F"/>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5">
                  <a:defRPr/>
                </a:pPr>
                <a:endParaRPr lang="en-US" sz="8000">
                  <a:solidFill>
                    <a:prstClr val="white"/>
                  </a:solidFill>
                  <a:latin typeface="Cambria" panose="02040503050406030204" pitchFamily="18" charset="0"/>
                  <a:ea typeface="Cambria" panose="02040503050406030204" pitchFamily="18" charset="0"/>
                </a:endParaRPr>
              </a:p>
            </p:txBody>
          </p:sp>
          <p:sp>
            <p:nvSpPr>
              <p:cNvPr id="34" name="Rectangle 33">
                <a:extLst>
                  <a:ext uri="{FF2B5EF4-FFF2-40B4-BE49-F238E27FC236}">
                    <a16:creationId xmlns:a16="http://schemas.microsoft.com/office/drawing/2014/main" id="{3B7EC282-4C8D-5E6B-8018-821C3D9F3BF7}"/>
                  </a:ext>
                </a:extLst>
              </p:cNvPr>
              <p:cNvSpPr/>
              <p:nvPr/>
            </p:nvSpPr>
            <p:spPr>
              <a:xfrm>
                <a:off x="3213551" y="4084246"/>
                <a:ext cx="15470584" cy="570904"/>
              </a:xfrm>
              <a:prstGeom prst="rect">
                <a:avLst/>
              </a:prstGeom>
              <a:noFill/>
            </p:spPr>
            <p:txBody>
              <a:bodyPr wrap="square" lIns="91440" tIns="45720" rIns="91440" bIns="45720">
                <a:spAutoFit/>
              </a:bodyPr>
              <a:lstStyle/>
              <a:p>
                <a:pPr algn="ctr" defTabSz="914445">
                  <a:defRPr/>
                </a:pPr>
                <a:r>
                  <a:rPr lang="en-GB" sz="6000" dirty="0" err="1">
                    <a:effectLst/>
                    <a:latin typeface="Cambria" panose="02040503050406030204" pitchFamily="18" charset="0"/>
                    <a:ea typeface="Cambria" panose="02040503050406030204" pitchFamily="18" charset="0"/>
                  </a:rPr>
                  <a:t>Họ</a:t>
                </a:r>
                <a:r>
                  <a:rPr lang="en-GB" sz="6000" dirty="0">
                    <a:effectLst/>
                    <a:latin typeface="Cambria" panose="02040503050406030204" pitchFamily="18" charset="0"/>
                    <a:ea typeface="Cambria" panose="02040503050406030204" pitchFamily="18" charset="0"/>
                  </a:rPr>
                  <a:t> / </a:t>
                </a:r>
                <a:r>
                  <a:rPr lang="en-GB" sz="6000" dirty="0" err="1">
                    <a:effectLst/>
                    <a:latin typeface="Cambria" panose="02040503050406030204" pitchFamily="18" charset="0"/>
                    <a:ea typeface="Cambria" panose="02040503050406030204" pitchFamily="18" charset="0"/>
                  </a:rPr>
                  <a:t>Họ</a:t>
                </a:r>
                <a:endParaRPr lang="en-US" sz="28700" dirty="0">
                  <a:ln w="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grpSp>
        <p:sp>
          <p:nvSpPr>
            <p:cNvPr id="17" name="Freeform 11">
              <a:extLst>
                <a:ext uri="{FF2B5EF4-FFF2-40B4-BE49-F238E27FC236}">
                  <a16:creationId xmlns:a16="http://schemas.microsoft.com/office/drawing/2014/main" id="{6902F5C3-DA39-BE73-D94A-8EE898F789AD}"/>
                </a:ext>
              </a:extLst>
            </p:cNvPr>
            <p:cNvSpPr/>
            <p:nvPr/>
          </p:nvSpPr>
          <p:spPr>
            <a:xfrm>
              <a:off x="198878" y="6935257"/>
              <a:ext cx="1356810" cy="1524000"/>
            </a:xfrm>
            <a:custGeom>
              <a:avLst/>
              <a:gdLst/>
              <a:ahLst/>
              <a:cxnLst/>
              <a:rect l="l" t="t" r="r" b="b"/>
              <a:pathLst>
                <a:path w="4403047" h="4114800">
                  <a:moveTo>
                    <a:pt x="0" y="0"/>
                  </a:moveTo>
                  <a:lnTo>
                    <a:pt x="4403047" y="0"/>
                  </a:lnTo>
                  <a:lnTo>
                    <a:pt x="4403047"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algn="ctr" defTabSz="914445">
                <a:defRPr/>
              </a:pPr>
              <a:endParaRPr lang="en-US" sz="8000">
                <a:solidFill>
                  <a:prstClr val="black"/>
                </a:solidFill>
                <a:latin typeface="Cambria" panose="02040503050406030204" pitchFamily="18" charset="0"/>
                <a:ea typeface="Cambria" panose="02040503050406030204" pitchFamily="18" charset="0"/>
              </a:endParaRPr>
            </a:p>
          </p:txBody>
        </p:sp>
      </p:grpSp>
      <p:sp>
        <p:nvSpPr>
          <p:cNvPr id="43" name="Freeform 7">
            <a:hlinkClick r:id="rId12" action="ppaction://hlinksldjump"/>
            <a:extLst>
              <a:ext uri="{FF2B5EF4-FFF2-40B4-BE49-F238E27FC236}">
                <a16:creationId xmlns:a16="http://schemas.microsoft.com/office/drawing/2014/main" id="{A6A376B1-E7E3-6B66-AEDC-D1BF3746BF37}"/>
              </a:ext>
            </a:extLst>
          </p:cNvPr>
          <p:cNvSpPr/>
          <p:nvPr/>
        </p:nvSpPr>
        <p:spPr>
          <a:xfrm flipH="1">
            <a:off x="16532657" y="9293034"/>
            <a:ext cx="1173947" cy="833367"/>
          </a:xfrm>
          <a:custGeom>
            <a:avLst/>
            <a:gdLst/>
            <a:ahLst/>
            <a:cxnLst/>
            <a:rect l="l" t="t" r="r" b="b"/>
            <a:pathLst>
              <a:path w="4774557" h="4114800">
                <a:moveTo>
                  <a:pt x="0" y="0"/>
                </a:moveTo>
                <a:lnTo>
                  <a:pt x="4774556" y="0"/>
                </a:lnTo>
                <a:lnTo>
                  <a:pt x="4774556"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defTabSz="914445">
              <a:defRPr/>
            </a:pPr>
            <a:endParaRPr lang="en-US">
              <a:solidFill>
                <a:prstClr val="black"/>
              </a:solidFill>
              <a:latin typeface="Calibri"/>
            </a:endParaRPr>
          </a:p>
        </p:txBody>
      </p:sp>
    </p:spTree>
    <p:extLst>
      <p:ext uri="{BB962C8B-B14F-4D97-AF65-F5344CB8AC3E}">
        <p14:creationId xmlns:p14="http://schemas.microsoft.com/office/powerpoint/2010/main" val="28779127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42"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barn(outHorizontal)">
                                      <p:cBhvr>
                                        <p:cTn id="10" dur="500"/>
                                        <p:tgtEl>
                                          <p:spTgt spid="42"/>
                                        </p:tgtEl>
                                      </p:cBhvr>
                                    </p:animEffect>
                                  </p:childTnLst>
                                </p:cTn>
                              </p:par>
                              <p:par>
                                <p:cTn id="11" presetID="16" presetClass="entr" presetSubtype="42"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barn(outHorizontal)">
                                      <p:cBhvr>
                                        <p:cTn id="13" dur="500"/>
                                        <p:tgtEl>
                                          <p:spTgt spid="39"/>
                                        </p:tgtEl>
                                      </p:cBhvr>
                                    </p:animEffect>
                                  </p:childTnLst>
                                </p:cTn>
                              </p:par>
                              <p:par>
                                <p:cTn id="14" presetID="16" presetClass="entr" presetSubtype="42"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barn(outHorizontal)">
                                      <p:cBhvr>
                                        <p:cTn id="16" dur="500"/>
                                        <p:tgtEl>
                                          <p:spTgt spid="40"/>
                                        </p:tgtEl>
                                      </p:cBhvr>
                                    </p:animEffect>
                                  </p:childTnLst>
                                </p:cTn>
                              </p:par>
                              <p:par>
                                <p:cTn id="17" presetID="16" presetClass="entr" presetSubtype="42"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barn(outHorizontal)">
                                      <p:cBhvr>
                                        <p:cTn id="19" dur="500"/>
                                        <p:tgtEl>
                                          <p:spTgt spid="41"/>
                                        </p:tgtEl>
                                      </p:cBhvr>
                                    </p:animEffect>
                                  </p:childTnLst>
                                </p:cTn>
                              </p:par>
                            </p:childTnLst>
                          </p:cTn>
                        </p:par>
                      </p:childTnLst>
                    </p:cTn>
                  </p:par>
                  <p:par>
                    <p:cTn id="20" fill="hold">
                      <p:stCondLst>
                        <p:cond delay="indefinite"/>
                      </p:stCondLst>
                      <p:childTnLst>
                        <p:par>
                          <p:cTn id="21" fill="hold">
                            <p:stCondLst>
                              <p:cond delay="0"/>
                            </p:stCondLst>
                            <p:childTnLst>
                              <p:par>
                                <p:cTn id="22" presetID="32" presetClass="emph" presetSubtype="0" fill="hold" nodeType="clickEffect">
                                  <p:stCondLst>
                                    <p:cond delay="0"/>
                                  </p:stCondLst>
                                  <p:childTnLst>
                                    <p:animRot by="120000">
                                      <p:cBhvr>
                                        <p:cTn id="23" dur="100" fill="hold">
                                          <p:stCondLst>
                                            <p:cond delay="0"/>
                                          </p:stCondLst>
                                        </p:cTn>
                                        <p:tgtEl>
                                          <p:spTgt spid="42"/>
                                        </p:tgtEl>
                                        <p:attrNameLst>
                                          <p:attrName>r</p:attrName>
                                        </p:attrNameLst>
                                      </p:cBhvr>
                                    </p:animRot>
                                    <p:animRot by="-240000">
                                      <p:cBhvr>
                                        <p:cTn id="24" dur="200" fill="hold">
                                          <p:stCondLst>
                                            <p:cond delay="200"/>
                                          </p:stCondLst>
                                        </p:cTn>
                                        <p:tgtEl>
                                          <p:spTgt spid="42"/>
                                        </p:tgtEl>
                                        <p:attrNameLst>
                                          <p:attrName>r</p:attrName>
                                        </p:attrNameLst>
                                      </p:cBhvr>
                                    </p:animRot>
                                    <p:animRot by="240000">
                                      <p:cBhvr>
                                        <p:cTn id="25" dur="200" fill="hold">
                                          <p:stCondLst>
                                            <p:cond delay="400"/>
                                          </p:stCondLst>
                                        </p:cTn>
                                        <p:tgtEl>
                                          <p:spTgt spid="42"/>
                                        </p:tgtEl>
                                        <p:attrNameLst>
                                          <p:attrName>r</p:attrName>
                                        </p:attrNameLst>
                                      </p:cBhvr>
                                    </p:animRot>
                                    <p:animRot by="-240000">
                                      <p:cBhvr>
                                        <p:cTn id="26" dur="200" fill="hold">
                                          <p:stCondLst>
                                            <p:cond delay="600"/>
                                          </p:stCondLst>
                                        </p:cTn>
                                        <p:tgtEl>
                                          <p:spTgt spid="42"/>
                                        </p:tgtEl>
                                        <p:attrNameLst>
                                          <p:attrName>r</p:attrName>
                                        </p:attrNameLst>
                                      </p:cBhvr>
                                    </p:animRot>
                                    <p:animRot by="120000">
                                      <p:cBhvr>
                                        <p:cTn id="27" dur="200" fill="hold">
                                          <p:stCondLst>
                                            <p:cond delay="800"/>
                                          </p:stCondLst>
                                        </p:cTn>
                                        <p:tgtEl>
                                          <p:spTgt spid="42"/>
                                        </p:tgtEl>
                                        <p:attrNameLst>
                                          <p:attrName>r</p:attrName>
                                        </p:attrNameLst>
                                      </p:cBhvr>
                                    </p:animRot>
                                  </p:childTnLst>
                                  <p:subTnLst>
                                    <p:audio>
                                      <p:cMediaNode>
                                        <p:cTn display="0" masterRel="sameClick">
                                          <p:stCondLst>
                                            <p:cond evt="begin" delay="0">
                                              <p:tn val="22"/>
                                            </p:cond>
                                          </p:stCondLst>
                                          <p:endCondLst>
                                            <p:cond evt="onStopAudio" delay="0">
                                              <p:tgtEl>
                                                <p:sldTgt/>
                                              </p:tgtEl>
                                            </p:cond>
                                          </p:endCondLst>
                                        </p:cTn>
                                        <p:tgtEl>
                                          <p:sndTgt r:embed="rId2" name="Tieng-tinh-tinh-www_tiengdong_com.wav"/>
                                        </p:tgtEl>
                                      </p:cMediaNode>
                                    </p:audio>
                                  </p:subTnLst>
                                </p:cTn>
                              </p:par>
                              <p:par>
                                <p:cTn id="28" presetID="2" presetClass="exit" presetSubtype="4" fill="hold" nodeType="withEffect">
                                  <p:stCondLst>
                                    <p:cond delay="0"/>
                                  </p:stCondLst>
                                  <p:childTnLst>
                                    <p:anim calcmode="lin" valueType="num">
                                      <p:cBhvr additive="base">
                                        <p:cTn id="29" dur="500"/>
                                        <p:tgtEl>
                                          <p:spTgt spid="39"/>
                                        </p:tgtEl>
                                        <p:attrNameLst>
                                          <p:attrName>ppt_x</p:attrName>
                                        </p:attrNameLst>
                                      </p:cBhvr>
                                      <p:tavLst>
                                        <p:tav tm="0">
                                          <p:val>
                                            <p:strVal val="ppt_x"/>
                                          </p:val>
                                        </p:tav>
                                        <p:tav tm="100000">
                                          <p:val>
                                            <p:strVal val="ppt_x"/>
                                          </p:val>
                                        </p:tav>
                                      </p:tavLst>
                                    </p:anim>
                                    <p:anim calcmode="lin" valueType="num">
                                      <p:cBhvr additive="base">
                                        <p:cTn id="30" dur="500"/>
                                        <p:tgtEl>
                                          <p:spTgt spid="39"/>
                                        </p:tgtEl>
                                        <p:attrNameLst>
                                          <p:attrName>ppt_y</p:attrName>
                                        </p:attrNameLst>
                                      </p:cBhvr>
                                      <p:tavLst>
                                        <p:tav tm="0">
                                          <p:val>
                                            <p:strVal val="ppt_y"/>
                                          </p:val>
                                        </p:tav>
                                        <p:tav tm="100000">
                                          <p:val>
                                            <p:strVal val="1+ppt_h/2"/>
                                          </p:val>
                                        </p:tav>
                                      </p:tavLst>
                                    </p:anim>
                                    <p:set>
                                      <p:cBhvr>
                                        <p:cTn id="31" dur="1" fill="hold">
                                          <p:stCondLst>
                                            <p:cond delay="499"/>
                                          </p:stCondLst>
                                        </p:cTn>
                                        <p:tgtEl>
                                          <p:spTgt spid="39"/>
                                        </p:tgtEl>
                                        <p:attrNameLst>
                                          <p:attrName>style.visibility</p:attrName>
                                        </p:attrNameLst>
                                      </p:cBhvr>
                                      <p:to>
                                        <p:strVal val="hidden"/>
                                      </p:to>
                                    </p:set>
                                  </p:childTnLst>
                                </p:cTn>
                              </p:par>
                              <p:par>
                                <p:cTn id="32" presetID="2" presetClass="exit" presetSubtype="4" fill="hold" nodeType="withEffect">
                                  <p:stCondLst>
                                    <p:cond delay="0"/>
                                  </p:stCondLst>
                                  <p:childTnLst>
                                    <p:anim calcmode="lin" valueType="num">
                                      <p:cBhvr additive="base">
                                        <p:cTn id="33" dur="500"/>
                                        <p:tgtEl>
                                          <p:spTgt spid="41"/>
                                        </p:tgtEl>
                                        <p:attrNameLst>
                                          <p:attrName>ppt_x</p:attrName>
                                        </p:attrNameLst>
                                      </p:cBhvr>
                                      <p:tavLst>
                                        <p:tav tm="0">
                                          <p:val>
                                            <p:strVal val="ppt_x"/>
                                          </p:val>
                                        </p:tav>
                                        <p:tav tm="100000">
                                          <p:val>
                                            <p:strVal val="ppt_x"/>
                                          </p:val>
                                        </p:tav>
                                      </p:tavLst>
                                    </p:anim>
                                    <p:anim calcmode="lin" valueType="num">
                                      <p:cBhvr additive="base">
                                        <p:cTn id="34" dur="500"/>
                                        <p:tgtEl>
                                          <p:spTgt spid="41"/>
                                        </p:tgtEl>
                                        <p:attrNameLst>
                                          <p:attrName>ppt_y</p:attrName>
                                        </p:attrNameLst>
                                      </p:cBhvr>
                                      <p:tavLst>
                                        <p:tav tm="0">
                                          <p:val>
                                            <p:strVal val="ppt_y"/>
                                          </p:val>
                                        </p:tav>
                                        <p:tav tm="100000">
                                          <p:val>
                                            <p:strVal val="1+ppt_h/2"/>
                                          </p:val>
                                        </p:tav>
                                      </p:tavLst>
                                    </p:anim>
                                    <p:set>
                                      <p:cBhvr>
                                        <p:cTn id="35" dur="1" fill="hold">
                                          <p:stCondLst>
                                            <p:cond delay="499"/>
                                          </p:stCondLst>
                                        </p:cTn>
                                        <p:tgtEl>
                                          <p:spTgt spid="41"/>
                                        </p:tgtEl>
                                        <p:attrNameLst>
                                          <p:attrName>style.visibility</p:attrName>
                                        </p:attrNameLst>
                                      </p:cBhvr>
                                      <p:to>
                                        <p:strVal val="hidden"/>
                                      </p:to>
                                    </p:set>
                                  </p:childTnLst>
                                </p:cTn>
                              </p:par>
                              <p:par>
                                <p:cTn id="36" presetID="2" presetClass="exit" presetSubtype="4" fill="hold" nodeType="withEffect">
                                  <p:stCondLst>
                                    <p:cond delay="0"/>
                                  </p:stCondLst>
                                  <p:childTnLst>
                                    <p:anim calcmode="lin" valueType="num">
                                      <p:cBhvr additive="base">
                                        <p:cTn id="37" dur="500"/>
                                        <p:tgtEl>
                                          <p:spTgt spid="40"/>
                                        </p:tgtEl>
                                        <p:attrNameLst>
                                          <p:attrName>ppt_x</p:attrName>
                                        </p:attrNameLst>
                                      </p:cBhvr>
                                      <p:tavLst>
                                        <p:tav tm="0">
                                          <p:val>
                                            <p:strVal val="ppt_x"/>
                                          </p:val>
                                        </p:tav>
                                        <p:tav tm="100000">
                                          <p:val>
                                            <p:strVal val="ppt_x"/>
                                          </p:val>
                                        </p:tav>
                                      </p:tavLst>
                                    </p:anim>
                                    <p:anim calcmode="lin" valueType="num">
                                      <p:cBhvr additive="base">
                                        <p:cTn id="38" dur="500"/>
                                        <p:tgtEl>
                                          <p:spTgt spid="40"/>
                                        </p:tgtEl>
                                        <p:attrNameLst>
                                          <p:attrName>ppt_y</p:attrName>
                                        </p:attrNameLst>
                                      </p:cBhvr>
                                      <p:tavLst>
                                        <p:tav tm="0">
                                          <p:val>
                                            <p:strVal val="ppt_y"/>
                                          </p:val>
                                        </p:tav>
                                        <p:tav tm="100000">
                                          <p:val>
                                            <p:strVal val="1+ppt_h/2"/>
                                          </p:val>
                                        </p:tav>
                                      </p:tavLst>
                                    </p:anim>
                                    <p:set>
                                      <p:cBhvr>
                                        <p:cTn id="39"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D9D2889-BBEE-1296-5065-0794F477DAE9}"/>
              </a:ext>
            </a:extLst>
          </p:cNvPr>
          <p:cNvGrpSpPr/>
          <p:nvPr/>
        </p:nvGrpSpPr>
        <p:grpSpPr>
          <a:xfrm>
            <a:off x="9796356" y="7676953"/>
            <a:ext cx="8002260" cy="1737515"/>
            <a:chOff x="9796356" y="7676950"/>
            <a:chExt cx="8002260" cy="1737514"/>
          </a:xfrm>
        </p:grpSpPr>
        <p:grpSp>
          <p:nvGrpSpPr>
            <p:cNvPr id="36" name="Group 35">
              <a:extLst>
                <a:ext uri="{FF2B5EF4-FFF2-40B4-BE49-F238E27FC236}">
                  <a16:creationId xmlns:a16="http://schemas.microsoft.com/office/drawing/2014/main" id="{AA0B41CE-D527-B0BC-708D-89A0E5A71972}"/>
                </a:ext>
              </a:extLst>
            </p:cNvPr>
            <p:cNvGrpSpPr/>
            <p:nvPr/>
          </p:nvGrpSpPr>
          <p:grpSpPr>
            <a:xfrm>
              <a:off x="11147491" y="7676950"/>
              <a:ext cx="6651125" cy="1737514"/>
              <a:chOff x="2728823" y="3711329"/>
              <a:chExt cx="16552962" cy="1295400"/>
            </a:xfrm>
          </p:grpSpPr>
          <p:sp>
            <p:nvSpPr>
              <p:cNvPr id="37" name="Rectangle: Rounded Corners 36">
                <a:extLst>
                  <a:ext uri="{FF2B5EF4-FFF2-40B4-BE49-F238E27FC236}">
                    <a16:creationId xmlns:a16="http://schemas.microsoft.com/office/drawing/2014/main" id="{D3DA8E80-5F5B-1E1A-6F27-F9802A5E200A}"/>
                  </a:ext>
                </a:extLst>
              </p:cNvPr>
              <p:cNvSpPr/>
              <p:nvPr/>
            </p:nvSpPr>
            <p:spPr>
              <a:xfrm>
                <a:off x="2728823" y="3711329"/>
                <a:ext cx="16056470" cy="1295400"/>
              </a:xfrm>
              <a:prstGeom prst="roundRect">
                <a:avLst/>
              </a:prstGeom>
              <a:solidFill>
                <a:schemeClr val="bg1"/>
              </a:solidFill>
              <a:ln w="28575">
                <a:solidFill>
                  <a:srgbClr val="24842F"/>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5">
                  <a:defRPr/>
                </a:pPr>
                <a:endParaRPr lang="en-US" sz="4400">
                  <a:solidFill>
                    <a:prstClr val="white"/>
                  </a:solidFill>
                  <a:latin typeface="Cambria" panose="02040503050406030204" pitchFamily="18" charset="0"/>
                  <a:ea typeface="Cambria" panose="02040503050406030204" pitchFamily="18" charset="0"/>
                </a:endParaRPr>
              </a:p>
            </p:txBody>
          </p:sp>
          <p:sp>
            <p:nvSpPr>
              <p:cNvPr id="38" name="Rectangle 37">
                <a:extLst>
                  <a:ext uri="{FF2B5EF4-FFF2-40B4-BE49-F238E27FC236}">
                    <a16:creationId xmlns:a16="http://schemas.microsoft.com/office/drawing/2014/main" id="{FECD63F7-2C6B-8795-1A78-99D68C253A58}"/>
                  </a:ext>
                </a:extLst>
              </p:cNvPr>
              <p:cNvSpPr/>
              <p:nvPr/>
            </p:nvSpPr>
            <p:spPr>
              <a:xfrm>
                <a:off x="3811201" y="3944621"/>
                <a:ext cx="15470584" cy="573655"/>
              </a:xfrm>
              <a:prstGeom prst="rect">
                <a:avLst/>
              </a:prstGeom>
              <a:noFill/>
            </p:spPr>
            <p:txBody>
              <a:bodyPr wrap="square" lIns="91440" tIns="45720" rIns="91440" bIns="45720">
                <a:spAutoFit/>
              </a:bodyPr>
              <a:lstStyle/>
              <a:p>
                <a:pPr defTabSz="914445">
                  <a:defRPr/>
                </a:pPr>
                <a:r>
                  <a:rPr lang="en-GB" sz="4400" dirty="0" err="1">
                    <a:ln w="0"/>
                    <a:solidFill>
                      <a:prstClr val="black"/>
                    </a:solidFill>
                    <a:latin typeface="Cambria" panose="02040503050406030204" pitchFamily="18" charset="0"/>
                    <a:ea typeface="Cambria" panose="02040503050406030204" pitchFamily="18" charset="0"/>
                  </a:rPr>
                  <a:t>Không</a:t>
                </a:r>
                <a:r>
                  <a:rPr lang="en-GB" sz="4400" dirty="0">
                    <a:ln w="0"/>
                    <a:solidFill>
                      <a:prstClr val="black"/>
                    </a:solidFill>
                    <a:latin typeface="Cambria" panose="02040503050406030204" pitchFamily="18" charset="0"/>
                    <a:ea typeface="Cambria" panose="02040503050406030204" pitchFamily="18" charset="0"/>
                  </a:rPr>
                  <a:t> </a:t>
                </a:r>
                <a:r>
                  <a:rPr lang="en-GB" sz="4400" dirty="0" err="1">
                    <a:ln w="0"/>
                    <a:solidFill>
                      <a:prstClr val="black"/>
                    </a:solidFill>
                    <a:latin typeface="Cambria" panose="02040503050406030204" pitchFamily="18" charset="0"/>
                    <a:ea typeface="Cambria" panose="02040503050406030204" pitchFamily="18" charset="0"/>
                  </a:rPr>
                  <a:t>có</a:t>
                </a:r>
                <a:r>
                  <a:rPr lang="en-GB" sz="4400" dirty="0">
                    <a:ln w="0"/>
                    <a:solidFill>
                      <a:prstClr val="black"/>
                    </a:solidFill>
                    <a:latin typeface="Cambria" panose="02040503050406030204" pitchFamily="18" charset="0"/>
                    <a:ea typeface="Cambria" panose="02040503050406030204" pitchFamily="18" charset="0"/>
                  </a:rPr>
                  <a:t> </a:t>
                </a:r>
                <a:r>
                  <a:rPr lang="en-GB" sz="4400" dirty="0" err="1">
                    <a:ln w="0"/>
                    <a:solidFill>
                      <a:prstClr val="black"/>
                    </a:solidFill>
                    <a:latin typeface="Cambria" panose="02040503050406030204" pitchFamily="18" charset="0"/>
                    <a:ea typeface="Cambria" panose="02040503050406030204" pitchFamily="18" charset="0"/>
                  </a:rPr>
                  <a:t>đại</a:t>
                </a:r>
                <a:r>
                  <a:rPr lang="en-GB" sz="4400" dirty="0">
                    <a:ln w="0"/>
                    <a:solidFill>
                      <a:prstClr val="black"/>
                    </a:solidFill>
                    <a:latin typeface="Cambria" panose="02040503050406030204" pitchFamily="18" charset="0"/>
                    <a:ea typeface="Cambria" panose="02040503050406030204" pitchFamily="18" charset="0"/>
                  </a:rPr>
                  <a:t> </a:t>
                </a:r>
                <a:r>
                  <a:rPr lang="en-GB" sz="4400" dirty="0" err="1">
                    <a:ln w="0"/>
                    <a:solidFill>
                      <a:prstClr val="black"/>
                    </a:solidFill>
                    <a:latin typeface="Cambria" panose="02040503050406030204" pitchFamily="18" charset="0"/>
                    <a:ea typeface="Cambria" panose="02040503050406030204" pitchFamily="18" charset="0"/>
                  </a:rPr>
                  <a:t>từ</a:t>
                </a:r>
                <a:r>
                  <a:rPr lang="en-GB" sz="4400" dirty="0">
                    <a:ln w="0"/>
                    <a:solidFill>
                      <a:prstClr val="black"/>
                    </a:solidFill>
                    <a:latin typeface="Cambria" panose="02040503050406030204" pitchFamily="18" charset="0"/>
                    <a:ea typeface="Cambria" panose="02040503050406030204" pitchFamily="18" charset="0"/>
                  </a:rPr>
                  <a:t> </a:t>
                </a:r>
                <a:r>
                  <a:rPr lang="en-GB" sz="4400" dirty="0" err="1">
                    <a:ln w="0"/>
                    <a:solidFill>
                      <a:prstClr val="black"/>
                    </a:solidFill>
                    <a:latin typeface="Cambria" panose="02040503050406030204" pitchFamily="18" charset="0"/>
                    <a:ea typeface="Cambria" panose="02040503050406030204" pitchFamily="18" charset="0"/>
                  </a:rPr>
                  <a:t>xưng</a:t>
                </a:r>
                <a:r>
                  <a:rPr lang="en-GB" sz="4400" dirty="0">
                    <a:ln w="0"/>
                    <a:solidFill>
                      <a:prstClr val="black"/>
                    </a:solidFill>
                    <a:latin typeface="Cambria" panose="02040503050406030204" pitchFamily="18" charset="0"/>
                    <a:ea typeface="Cambria" panose="02040503050406030204" pitchFamily="18" charset="0"/>
                  </a:rPr>
                  <a:t> </a:t>
                </a:r>
                <a:r>
                  <a:rPr lang="en-GB" sz="4400" dirty="0" err="1">
                    <a:ln w="0"/>
                    <a:solidFill>
                      <a:prstClr val="black"/>
                    </a:solidFill>
                    <a:latin typeface="Cambria" panose="02040503050406030204" pitchFamily="18" charset="0"/>
                    <a:ea typeface="Cambria" panose="02040503050406030204" pitchFamily="18" charset="0"/>
                  </a:rPr>
                  <a:t>hô</a:t>
                </a:r>
                <a:endParaRPr lang="en-US" sz="4400" dirty="0">
                  <a:ln w="0"/>
                  <a:solidFill>
                    <a:prstClr val="black"/>
                  </a:solidFill>
                  <a:latin typeface="Cambria" panose="02040503050406030204" pitchFamily="18" charset="0"/>
                  <a:ea typeface="Cambria" panose="02040503050406030204" pitchFamily="18" charset="0"/>
                </a:endParaRPr>
              </a:p>
            </p:txBody>
          </p:sp>
        </p:grpSp>
        <p:sp>
          <p:nvSpPr>
            <p:cNvPr id="16" name="Freeform 10">
              <a:extLst>
                <a:ext uri="{FF2B5EF4-FFF2-40B4-BE49-F238E27FC236}">
                  <a16:creationId xmlns:a16="http://schemas.microsoft.com/office/drawing/2014/main" id="{BA32B701-3C6A-67DD-8510-FD8677DDA810}"/>
                </a:ext>
              </a:extLst>
            </p:cNvPr>
            <p:cNvSpPr/>
            <p:nvPr/>
          </p:nvSpPr>
          <p:spPr>
            <a:xfrm>
              <a:off x="9796356" y="7889875"/>
              <a:ext cx="1562016" cy="1524589"/>
            </a:xfrm>
            <a:custGeom>
              <a:avLst/>
              <a:gdLst/>
              <a:ahLst/>
              <a:cxnLst/>
              <a:rect l="l" t="t" r="r" b="b"/>
              <a:pathLst>
                <a:path w="3765755" h="4114800">
                  <a:moveTo>
                    <a:pt x="0" y="0"/>
                  </a:moveTo>
                  <a:lnTo>
                    <a:pt x="3765754" y="0"/>
                  </a:lnTo>
                  <a:lnTo>
                    <a:pt x="376575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914445">
                <a:defRPr/>
              </a:pPr>
              <a:endParaRPr lang="en-US" sz="4400">
                <a:solidFill>
                  <a:prstClr val="black"/>
                </a:solidFill>
                <a:latin typeface="Cambria" panose="02040503050406030204" pitchFamily="18" charset="0"/>
                <a:ea typeface="Cambria" panose="02040503050406030204" pitchFamily="18" charset="0"/>
              </a:endParaRPr>
            </a:p>
          </p:txBody>
        </p:sp>
      </p:grpSp>
      <p:grpSp>
        <p:nvGrpSpPr>
          <p:cNvPr id="13" name="Group 12">
            <a:extLst>
              <a:ext uri="{FF2B5EF4-FFF2-40B4-BE49-F238E27FC236}">
                <a16:creationId xmlns:a16="http://schemas.microsoft.com/office/drawing/2014/main" id="{17233F85-01BD-F4C8-6F35-002F3010AE8B}"/>
              </a:ext>
            </a:extLst>
          </p:cNvPr>
          <p:cNvGrpSpPr/>
          <p:nvPr/>
        </p:nvGrpSpPr>
        <p:grpSpPr>
          <a:xfrm>
            <a:off x="880158" y="5124093"/>
            <a:ext cx="7660785" cy="1737515"/>
            <a:chOff x="880158" y="5124091"/>
            <a:chExt cx="7660785" cy="1737514"/>
          </a:xfrm>
        </p:grpSpPr>
        <p:grpSp>
          <p:nvGrpSpPr>
            <p:cNvPr id="8" name="Group 7">
              <a:extLst>
                <a:ext uri="{FF2B5EF4-FFF2-40B4-BE49-F238E27FC236}">
                  <a16:creationId xmlns:a16="http://schemas.microsoft.com/office/drawing/2014/main" id="{F4A42F02-05FC-671A-D769-7712A96D2605}"/>
                </a:ext>
              </a:extLst>
            </p:cNvPr>
            <p:cNvGrpSpPr/>
            <p:nvPr/>
          </p:nvGrpSpPr>
          <p:grpSpPr>
            <a:xfrm>
              <a:off x="2089313" y="5124091"/>
              <a:ext cx="6451630" cy="1737514"/>
              <a:chOff x="2728823" y="3711329"/>
              <a:chExt cx="16056470" cy="1295400"/>
            </a:xfrm>
          </p:grpSpPr>
          <p:sp>
            <p:nvSpPr>
              <p:cNvPr id="6" name="Rectangle: Rounded Corners 5">
                <a:extLst>
                  <a:ext uri="{FF2B5EF4-FFF2-40B4-BE49-F238E27FC236}">
                    <a16:creationId xmlns:a16="http://schemas.microsoft.com/office/drawing/2014/main" id="{2151E589-B572-172E-CB5A-8694881DE767}"/>
                  </a:ext>
                </a:extLst>
              </p:cNvPr>
              <p:cNvSpPr/>
              <p:nvPr/>
            </p:nvSpPr>
            <p:spPr>
              <a:xfrm>
                <a:off x="2728823" y="3711329"/>
                <a:ext cx="16056470" cy="1295400"/>
              </a:xfrm>
              <a:prstGeom prst="roundRect">
                <a:avLst/>
              </a:prstGeom>
              <a:solidFill>
                <a:schemeClr val="bg1"/>
              </a:solidFill>
              <a:ln w="28575">
                <a:solidFill>
                  <a:srgbClr val="24842F"/>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5">
                  <a:defRPr/>
                </a:pPr>
                <a:endParaRPr lang="en-US" sz="4400">
                  <a:solidFill>
                    <a:prstClr val="white"/>
                  </a:solidFill>
                  <a:latin typeface="Cambria" panose="02040503050406030204" pitchFamily="18" charset="0"/>
                  <a:ea typeface="Cambria" panose="02040503050406030204" pitchFamily="18" charset="0"/>
                </a:endParaRPr>
              </a:p>
            </p:txBody>
          </p:sp>
          <p:sp>
            <p:nvSpPr>
              <p:cNvPr id="7" name="Rectangle 6">
                <a:extLst>
                  <a:ext uri="{FF2B5EF4-FFF2-40B4-BE49-F238E27FC236}">
                    <a16:creationId xmlns:a16="http://schemas.microsoft.com/office/drawing/2014/main" id="{A0E219F5-F811-83E3-7DCD-6D925D09D5BC}"/>
                  </a:ext>
                </a:extLst>
              </p:cNvPr>
              <p:cNvSpPr/>
              <p:nvPr/>
            </p:nvSpPr>
            <p:spPr>
              <a:xfrm>
                <a:off x="2961914" y="4033419"/>
                <a:ext cx="15470582" cy="573655"/>
              </a:xfrm>
              <a:prstGeom prst="rect">
                <a:avLst/>
              </a:prstGeom>
              <a:noFill/>
            </p:spPr>
            <p:txBody>
              <a:bodyPr wrap="square" lIns="91440" tIns="45720" rIns="91440" bIns="45720">
                <a:spAutoFit/>
              </a:bodyPr>
              <a:lstStyle/>
              <a:p>
                <a:pPr algn="ctr" defTabSz="914445">
                  <a:defRPr/>
                </a:pPr>
                <a:r>
                  <a:rPr lang="en-GB" sz="4400" dirty="0" err="1">
                    <a:ln w="0"/>
                    <a:solidFill>
                      <a:prstClr val="black"/>
                    </a:solidFill>
                    <a:latin typeface="Cambria" panose="02040503050406030204" pitchFamily="18" charset="0"/>
                    <a:ea typeface="Cambria" panose="02040503050406030204" pitchFamily="18" charset="0"/>
                  </a:rPr>
                  <a:t>ông</a:t>
                </a:r>
                <a:endParaRPr lang="en-US" sz="4400" dirty="0">
                  <a:ln w="0"/>
                  <a:solidFill>
                    <a:prstClr val="black"/>
                  </a:solidFill>
                  <a:latin typeface="Cambria" panose="02040503050406030204" pitchFamily="18" charset="0"/>
                  <a:ea typeface="Cambria" panose="02040503050406030204" pitchFamily="18" charset="0"/>
                </a:endParaRPr>
              </a:p>
            </p:txBody>
          </p:sp>
        </p:grpSp>
        <p:sp>
          <p:nvSpPr>
            <p:cNvPr id="19" name="Freeform 8">
              <a:extLst>
                <a:ext uri="{FF2B5EF4-FFF2-40B4-BE49-F238E27FC236}">
                  <a16:creationId xmlns:a16="http://schemas.microsoft.com/office/drawing/2014/main" id="{D3A36767-1A5C-D9FE-5AF9-6B4A39648665}"/>
                </a:ext>
              </a:extLst>
            </p:cNvPr>
            <p:cNvSpPr/>
            <p:nvPr/>
          </p:nvSpPr>
          <p:spPr>
            <a:xfrm>
              <a:off x="880158" y="5238464"/>
              <a:ext cx="1384078" cy="1281726"/>
            </a:xfrm>
            <a:custGeom>
              <a:avLst/>
              <a:gdLst/>
              <a:ahLst/>
              <a:cxnLst/>
              <a:rect l="l" t="t" r="r" b="b"/>
              <a:pathLst>
                <a:path w="4086831" h="4114800">
                  <a:moveTo>
                    <a:pt x="0" y="0"/>
                  </a:moveTo>
                  <a:lnTo>
                    <a:pt x="4086830" y="0"/>
                  </a:lnTo>
                  <a:lnTo>
                    <a:pt x="408683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914445">
                <a:defRPr/>
              </a:pPr>
              <a:endParaRPr lang="en-US" sz="4400">
                <a:solidFill>
                  <a:prstClr val="black"/>
                </a:solidFill>
                <a:latin typeface="Cambria" panose="02040503050406030204" pitchFamily="18" charset="0"/>
                <a:ea typeface="Cambria" panose="02040503050406030204" pitchFamily="18" charset="0"/>
              </a:endParaRPr>
            </a:p>
          </p:txBody>
        </p:sp>
      </p:grpSp>
      <p:grpSp>
        <p:nvGrpSpPr>
          <p:cNvPr id="18" name="Group 17">
            <a:extLst>
              <a:ext uri="{FF2B5EF4-FFF2-40B4-BE49-F238E27FC236}">
                <a16:creationId xmlns:a16="http://schemas.microsoft.com/office/drawing/2014/main" id="{D420D245-EA0B-9B23-032D-5EBBF80D60D5}"/>
              </a:ext>
            </a:extLst>
          </p:cNvPr>
          <p:cNvGrpSpPr/>
          <p:nvPr/>
        </p:nvGrpSpPr>
        <p:grpSpPr>
          <a:xfrm>
            <a:off x="1988204" y="7676952"/>
            <a:ext cx="6451631" cy="1737515"/>
            <a:chOff x="1988204" y="7676950"/>
            <a:chExt cx="6451630" cy="1737514"/>
          </a:xfrm>
        </p:grpSpPr>
        <p:sp>
          <p:nvSpPr>
            <p:cNvPr id="33" name="Rectangle: Rounded Corners 32">
              <a:extLst>
                <a:ext uri="{FF2B5EF4-FFF2-40B4-BE49-F238E27FC236}">
                  <a16:creationId xmlns:a16="http://schemas.microsoft.com/office/drawing/2014/main" id="{EB454AC7-B51C-C26B-4779-297EA8EE92C2}"/>
                </a:ext>
              </a:extLst>
            </p:cNvPr>
            <p:cNvSpPr/>
            <p:nvPr/>
          </p:nvSpPr>
          <p:spPr>
            <a:xfrm>
              <a:off x="1988204" y="7676950"/>
              <a:ext cx="6451630" cy="1737514"/>
            </a:xfrm>
            <a:prstGeom prst="roundRect">
              <a:avLst/>
            </a:prstGeom>
            <a:solidFill>
              <a:schemeClr val="bg1"/>
            </a:solidFill>
            <a:ln w="28575">
              <a:solidFill>
                <a:srgbClr val="24842F"/>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5">
                <a:defRPr/>
              </a:pPr>
              <a:endParaRPr lang="en-US" sz="4400">
                <a:solidFill>
                  <a:prstClr val="white"/>
                </a:solidFill>
                <a:latin typeface="Cambria" panose="02040503050406030204" pitchFamily="18" charset="0"/>
                <a:ea typeface="Cambria" panose="02040503050406030204" pitchFamily="18" charset="0"/>
              </a:endParaRPr>
            </a:p>
          </p:txBody>
        </p:sp>
        <p:sp>
          <p:nvSpPr>
            <p:cNvPr id="34" name="Rectangle 33">
              <a:extLst>
                <a:ext uri="{FF2B5EF4-FFF2-40B4-BE49-F238E27FC236}">
                  <a16:creationId xmlns:a16="http://schemas.microsoft.com/office/drawing/2014/main" id="{3B7EC282-4C8D-5E6B-8018-821C3D9F3BF7}"/>
                </a:ext>
              </a:extLst>
            </p:cNvPr>
            <p:cNvSpPr/>
            <p:nvPr/>
          </p:nvSpPr>
          <p:spPr>
            <a:xfrm>
              <a:off x="2182971" y="8127749"/>
              <a:ext cx="6216216" cy="769441"/>
            </a:xfrm>
            <a:prstGeom prst="rect">
              <a:avLst/>
            </a:prstGeom>
            <a:noFill/>
          </p:spPr>
          <p:txBody>
            <a:bodyPr wrap="square" lIns="91440" tIns="45720" rIns="91440" bIns="45720">
              <a:spAutoFit/>
            </a:bodyPr>
            <a:lstStyle/>
            <a:p>
              <a:pPr algn="ctr" defTabSz="914445">
                <a:defRPr/>
              </a:pPr>
              <a:r>
                <a:rPr lang="en-GB" sz="4400" dirty="0" err="1">
                  <a:ln w="0"/>
                  <a:solidFill>
                    <a:prstClr val="black"/>
                  </a:solidFill>
                  <a:latin typeface="Cambria" panose="02040503050406030204" pitchFamily="18" charset="0"/>
                  <a:ea typeface="Cambria" panose="02040503050406030204" pitchFamily="18" charset="0"/>
                  <a:cs typeface="Arial" panose="020B0604020202020204" pitchFamily="34" charset="0"/>
                </a:rPr>
                <a:t>cháu</a:t>
              </a:r>
              <a:endParaRPr lang="en-US" sz="4400" dirty="0">
                <a:ln w="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12" name="Group 11">
            <a:extLst>
              <a:ext uri="{FF2B5EF4-FFF2-40B4-BE49-F238E27FC236}">
                <a16:creationId xmlns:a16="http://schemas.microsoft.com/office/drawing/2014/main" id="{DA8190B2-A916-BA5C-0FD5-351D5FAC4198}"/>
              </a:ext>
            </a:extLst>
          </p:cNvPr>
          <p:cNvGrpSpPr/>
          <p:nvPr/>
        </p:nvGrpSpPr>
        <p:grpSpPr>
          <a:xfrm>
            <a:off x="10029413" y="5124092"/>
            <a:ext cx="8095299" cy="1737514"/>
            <a:chOff x="10029411" y="5124088"/>
            <a:chExt cx="8095299" cy="1737513"/>
          </a:xfrm>
        </p:grpSpPr>
        <p:grpSp>
          <p:nvGrpSpPr>
            <p:cNvPr id="29" name="Group 28">
              <a:extLst>
                <a:ext uri="{FF2B5EF4-FFF2-40B4-BE49-F238E27FC236}">
                  <a16:creationId xmlns:a16="http://schemas.microsoft.com/office/drawing/2014/main" id="{4BDBCFFD-9013-FFCF-FC68-4A1AB674C3FE}"/>
                </a:ext>
              </a:extLst>
            </p:cNvPr>
            <p:cNvGrpSpPr/>
            <p:nvPr/>
          </p:nvGrpSpPr>
          <p:grpSpPr>
            <a:xfrm>
              <a:off x="11098890" y="5124088"/>
              <a:ext cx="7025820" cy="1737513"/>
              <a:chOff x="2536306" y="3711329"/>
              <a:chExt cx="17485485" cy="1295400"/>
            </a:xfrm>
          </p:grpSpPr>
          <p:sp>
            <p:nvSpPr>
              <p:cNvPr id="30" name="Rectangle: Rounded Corners 29">
                <a:extLst>
                  <a:ext uri="{FF2B5EF4-FFF2-40B4-BE49-F238E27FC236}">
                    <a16:creationId xmlns:a16="http://schemas.microsoft.com/office/drawing/2014/main" id="{A735E13F-05C1-649C-6B03-5E798C3E957D}"/>
                  </a:ext>
                </a:extLst>
              </p:cNvPr>
              <p:cNvSpPr/>
              <p:nvPr/>
            </p:nvSpPr>
            <p:spPr>
              <a:xfrm>
                <a:off x="2728819" y="3711329"/>
                <a:ext cx="16967870" cy="1295400"/>
              </a:xfrm>
              <a:prstGeom prst="roundRect">
                <a:avLst/>
              </a:prstGeom>
              <a:solidFill>
                <a:schemeClr val="bg1"/>
              </a:solidFill>
              <a:ln w="28575">
                <a:solidFill>
                  <a:srgbClr val="24842F"/>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5">
                  <a:defRPr/>
                </a:pPr>
                <a:endParaRPr lang="en-US" sz="4400">
                  <a:solidFill>
                    <a:prstClr val="white"/>
                  </a:solidFill>
                  <a:latin typeface="Cambria" panose="02040503050406030204" pitchFamily="18" charset="0"/>
                  <a:ea typeface="Cambria" panose="02040503050406030204" pitchFamily="18" charset="0"/>
                </a:endParaRPr>
              </a:p>
            </p:txBody>
          </p:sp>
          <p:sp>
            <p:nvSpPr>
              <p:cNvPr id="31" name="Rectangle 30">
                <a:extLst>
                  <a:ext uri="{FF2B5EF4-FFF2-40B4-BE49-F238E27FC236}">
                    <a16:creationId xmlns:a16="http://schemas.microsoft.com/office/drawing/2014/main" id="{D9E032EB-56B3-5E83-A117-209B900A4397}"/>
                  </a:ext>
                </a:extLst>
              </p:cNvPr>
              <p:cNvSpPr/>
              <p:nvPr/>
            </p:nvSpPr>
            <p:spPr>
              <a:xfrm>
                <a:off x="2536306" y="3883981"/>
                <a:ext cx="17485485" cy="573655"/>
              </a:xfrm>
              <a:prstGeom prst="rect">
                <a:avLst/>
              </a:prstGeom>
              <a:noFill/>
            </p:spPr>
            <p:txBody>
              <a:bodyPr wrap="square" lIns="91440" tIns="45720" rIns="91440" bIns="45720">
                <a:spAutoFit/>
              </a:bodyPr>
              <a:lstStyle/>
              <a:p>
                <a:pPr algn="ctr" defTabSz="914445">
                  <a:defRPr/>
                </a:pPr>
                <a:r>
                  <a:rPr lang="en-GB" sz="4400" dirty="0" err="1">
                    <a:effectLst/>
                    <a:latin typeface="Cambria" panose="02040503050406030204" pitchFamily="18" charset="0"/>
                    <a:ea typeface="Cambria" panose="02040503050406030204" pitchFamily="18" charset="0"/>
                  </a:rPr>
                  <a:t>Ông</a:t>
                </a:r>
                <a:r>
                  <a:rPr lang="en-GB" sz="4400" dirty="0">
                    <a:effectLst/>
                    <a:latin typeface="Cambria" panose="02040503050406030204" pitchFamily="18" charset="0"/>
                    <a:ea typeface="Cambria" panose="02040503050406030204" pitchFamily="18" charset="0"/>
                  </a:rPr>
                  <a:t> </a:t>
                </a:r>
                <a:r>
                  <a:rPr lang="en-GB" sz="4400" dirty="0" err="1">
                    <a:effectLst/>
                    <a:latin typeface="Cambria" panose="02040503050406030204" pitchFamily="18" charset="0"/>
                    <a:ea typeface="Cambria" panose="02040503050406030204" pitchFamily="18" charset="0"/>
                  </a:rPr>
                  <a:t>và</a:t>
                </a:r>
                <a:r>
                  <a:rPr lang="en-GB" sz="4400" dirty="0">
                    <a:effectLst/>
                    <a:latin typeface="Cambria" panose="02040503050406030204" pitchFamily="18" charset="0"/>
                    <a:ea typeface="Cambria" panose="02040503050406030204" pitchFamily="18" charset="0"/>
                  </a:rPr>
                  <a:t> </a:t>
                </a:r>
                <a:r>
                  <a:rPr lang="en-GB" sz="4400" dirty="0" err="1">
                    <a:effectLst/>
                    <a:latin typeface="Cambria" panose="02040503050406030204" pitchFamily="18" charset="0"/>
                    <a:ea typeface="Cambria" panose="02040503050406030204" pitchFamily="18" charset="0"/>
                  </a:rPr>
                  <a:t>Cháu</a:t>
                </a:r>
                <a:endParaRPr lang="en-US" sz="4400" dirty="0">
                  <a:ln w="0"/>
                  <a:solidFill>
                    <a:prstClr val="black"/>
                  </a:solidFill>
                  <a:latin typeface="Cambria" panose="02040503050406030204" pitchFamily="18" charset="0"/>
                  <a:ea typeface="Cambria" panose="02040503050406030204" pitchFamily="18" charset="0"/>
                </a:endParaRPr>
              </a:p>
            </p:txBody>
          </p:sp>
        </p:grpSp>
        <p:sp>
          <p:nvSpPr>
            <p:cNvPr id="15" name="Freeform 9">
              <a:extLst>
                <a:ext uri="{FF2B5EF4-FFF2-40B4-BE49-F238E27FC236}">
                  <a16:creationId xmlns:a16="http://schemas.microsoft.com/office/drawing/2014/main" id="{DA31024A-73C5-AEAF-4AAA-4BE2CF837191}"/>
                </a:ext>
              </a:extLst>
            </p:cNvPr>
            <p:cNvSpPr/>
            <p:nvPr/>
          </p:nvSpPr>
          <p:spPr>
            <a:xfrm>
              <a:off x="10029411" y="5185852"/>
              <a:ext cx="1369036" cy="1468303"/>
            </a:xfrm>
            <a:custGeom>
              <a:avLst/>
              <a:gdLst/>
              <a:ahLst/>
              <a:cxnLst/>
              <a:rect l="l" t="t" r="r" b="b"/>
              <a:pathLst>
                <a:path w="3804737" h="4114800">
                  <a:moveTo>
                    <a:pt x="0" y="0"/>
                  </a:moveTo>
                  <a:lnTo>
                    <a:pt x="3804736" y="0"/>
                  </a:lnTo>
                  <a:lnTo>
                    <a:pt x="3804736"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914445">
                <a:defRPr/>
              </a:pPr>
              <a:endParaRPr lang="en-US" sz="4400">
                <a:solidFill>
                  <a:prstClr val="black"/>
                </a:solidFill>
                <a:latin typeface="Cambria" panose="02040503050406030204" pitchFamily="18" charset="0"/>
                <a:ea typeface="Cambria" panose="02040503050406030204" pitchFamily="18" charset="0"/>
              </a:endParaRPr>
            </a:p>
          </p:txBody>
        </p:sp>
      </p:grpSp>
      <p:sp>
        <p:nvSpPr>
          <p:cNvPr id="17" name="Freeform 11">
            <a:extLst>
              <a:ext uri="{FF2B5EF4-FFF2-40B4-BE49-F238E27FC236}">
                <a16:creationId xmlns:a16="http://schemas.microsoft.com/office/drawing/2014/main" id="{6902F5C3-DA39-BE73-D94A-8EE898F789AD}"/>
              </a:ext>
            </a:extLst>
          </p:cNvPr>
          <p:cNvSpPr/>
          <p:nvPr/>
        </p:nvSpPr>
        <p:spPr>
          <a:xfrm>
            <a:off x="775856" y="7786334"/>
            <a:ext cx="1434434" cy="1466516"/>
          </a:xfrm>
          <a:custGeom>
            <a:avLst/>
            <a:gdLst/>
            <a:ahLst/>
            <a:cxnLst/>
            <a:rect l="l" t="t" r="r" b="b"/>
            <a:pathLst>
              <a:path w="4403047" h="4114800">
                <a:moveTo>
                  <a:pt x="0" y="0"/>
                </a:moveTo>
                <a:lnTo>
                  <a:pt x="4403047" y="0"/>
                </a:lnTo>
                <a:lnTo>
                  <a:pt x="4403047"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914445">
              <a:defRPr/>
            </a:pPr>
            <a:endParaRPr lang="en-US">
              <a:solidFill>
                <a:prstClr val="black"/>
              </a:solidFill>
              <a:latin typeface="Calibri"/>
            </a:endParaRPr>
          </a:p>
        </p:txBody>
      </p:sp>
      <p:sp>
        <p:nvSpPr>
          <p:cNvPr id="11" name="Freeform 7">
            <a:hlinkClick r:id="rId11" action="ppaction://hlinksldjump"/>
            <a:extLst>
              <a:ext uri="{FF2B5EF4-FFF2-40B4-BE49-F238E27FC236}">
                <a16:creationId xmlns:a16="http://schemas.microsoft.com/office/drawing/2014/main" id="{C7509518-F2A4-E2E3-5E14-B09BBE878723}"/>
              </a:ext>
            </a:extLst>
          </p:cNvPr>
          <p:cNvSpPr/>
          <p:nvPr/>
        </p:nvSpPr>
        <p:spPr>
          <a:xfrm flipH="1">
            <a:off x="16842436" y="9475407"/>
            <a:ext cx="1173947" cy="833367"/>
          </a:xfrm>
          <a:custGeom>
            <a:avLst/>
            <a:gdLst/>
            <a:ahLst/>
            <a:cxnLst/>
            <a:rect l="l" t="t" r="r" b="b"/>
            <a:pathLst>
              <a:path w="4774557" h="4114800">
                <a:moveTo>
                  <a:pt x="0" y="0"/>
                </a:moveTo>
                <a:lnTo>
                  <a:pt x="4774556" y="0"/>
                </a:lnTo>
                <a:lnTo>
                  <a:pt x="4774556"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defTabSz="914445">
              <a:defRPr/>
            </a:pPr>
            <a:endParaRPr lang="en-US">
              <a:solidFill>
                <a:prstClr val="black"/>
              </a:solidFill>
              <a:latin typeface="Calibri"/>
            </a:endParaRPr>
          </a:p>
        </p:txBody>
      </p:sp>
      <p:grpSp>
        <p:nvGrpSpPr>
          <p:cNvPr id="22" name="Group 21">
            <a:extLst>
              <a:ext uri="{FF2B5EF4-FFF2-40B4-BE49-F238E27FC236}">
                <a16:creationId xmlns:a16="http://schemas.microsoft.com/office/drawing/2014/main" id="{E38CF3CB-C19F-0494-7E1C-146A0B7EC06D}"/>
              </a:ext>
            </a:extLst>
          </p:cNvPr>
          <p:cNvGrpSpPr/>
          <p:nvPr/>
        </p:nvGrpSpPr>
        <p:grpSpPr>
          <a:xfrm>
            <a:off x="410000" y="168610"/>
            <a:ext cx="17579320" cy="2868504"/>
            <a:chOff x="410000" y="168608"/>
            <a:chExt cx="17579319" cy="2868505"/>
          </a:xfrm>
        </p:grpSpPr>
        <p:grpSp>
          <p:nvGrpSpPr>
            <p:cNvPr id="14" name="Group 13">
              <a:extLst>
                <a:ext uri="{FF2B5EF4-FFF2-40B4-BE49-F238E27FC236}">
                  <a16:creationId xmlns:a16="http://schemas.microsoft.com/office/drawing/2014/main" id="{FF27C887-AA02-C26B-E804-851124E55D1B}"/>
                </a:ext>
              </a:extLst>
            </p:cNvPr>
            <p:cNvGrpSpPr/>
            <p:nvPr/>
          </p:nvGrpSpPr>
          <p:grpSpPr>
            <a:xfrm>
              <a:off x="2659608" y="291621"/>
              <a:ext cx="15329711" cy="2745492"/>
              <a:chOff x="2022870" y="151672"/>
              <a:chExt cx="15329711" cy="1235463"/>
            </a:xfrm>
          </p:grpSpPr>
          <p:sp>
            <p:nvSpPr>
              <p:cNvPr id="2" name="Rectangle: Rounded Corners 1">
                <a:extLst>
                  <a:ext uri="{FF2B5EF4-FFF2-40B4-BE49-F238E27FC236}">
                    <a16:creationId xmlns:a16="http://schemas.microsoft.com/office/drawing/2014/main" id="{A7FCE345-7D5D-FAA8-71CA-445548B9B639}"/>
                  </a:ext>
                </a:extLst>
              </p:cNvPr>
              <p:cNvSpPr/>
              <p:nvPr/>
            </p:nvSpPr>
            <p:spPr>
              <a:xfrm>
                <a:off x="2022870" y="151672"/>
                <a:ext cx="14935200" cy="1235463"/>
              </a:xfrm>
              <a:prstGeom prst="roundRect">
                <a:avLst/>
              </a:prstGeom>
              <a:solidFill>
                <a:schemeClr val="bg1"/>
              </a:solidFill>
              <a:ln w="76200">
                <a:solidFill>
                  <a:srgbClr val="2484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5">
                  <a:defRPr/>
                </a:pPr>
                <a:endParaRPr lang="en-US" dirty="0">
                  <a:solidFill>
                    <a:prstClr val="white"/>
                  </a:solidFill>
                  <a:latin typeface="Calibri"/>
                </a:endParaRPr>
              </a:p>
            </p:txBody>
          </p:sp>
          <p:sp>
            <p:nvSpPr>
              <p:cNvPr id="5" name="Rectangle 4">
                <a:extLst>
                  <a:ext uri="{FF2B5EF4-FFF2-40B4-BE49-F238E27FC236}">
                    <a16:creationId xmlns:a16="http://schemas.microsoft.com/office/drawing/2014/main" id="{1FB4B26A-1892-873E-11F5-CAB2EEA7414A}"/>
                  </a:ext>
                </a:extLst>
              </p:cNvPr>
              <p:cNvSpPr/>
              <p:nvPr/>
            </p:nvSpPr>
            <p:spPr>
              <a:xfrm>
                <a:off x="3367736" y="376049"/>
                <a:ext cx="13984845" cy="697109"/>
              </a:xfrm>
              <a:prstGeom prst="rect">
                <a:avLst/>
              </a:prstGeom>
              <a:noFill/>
            </p:spPr>
            <p:txBody>
              <a:bodyPr wrap="square" lIns="91440" tIns="45720" rIns="91440" bIns="45720">
                <a:spAutoFit/>
              </a:bodyPr>
              <a:lstStyle/>
              <a:p>
                <a:pPr algn="just">
                  <a:spcAft>
                    <a:spcPts val="800"/>
                  </a:spcAft>
                </a:pPr>
                <a:r>
                  <a:rPr lang="en-GB" sz="4400" b="1" kern="100" dirty="0" err="1">
                    <a:effectLst/>
                    <a:latin typeface="Cambria" panose="02040503050406030204" pitchFamily="18" charset="0"/>
                    <a:ea typeface="Cambria" panose="02040503050406030204" pitchFamily="18" charset="0"/>
                    <a:cs typeface="Times New Roman" panose="02020603050405020304" pitchFamily="18" charset="0"/>
                  </a:rPr>
                  <a:t>Câu</a:t>
                </a:r>
                <a:r>
                  <a:rPr lang="en-GB" sz="4400" b="1"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400" b="1" kern="100" dirty="0" err="1">
                    <a:effectLst/>
                    <a:latin typeface="Cambria" panose="02040503050406030204" pitchFamily="18" charset="0"/>
                    <a:ea typeface="Cambria" panose="02040503050406030204" pitchFamily="18" charset="0"/>
                    <a:cs typeface="Times New Roman" panose="02020603050405020304" pitchFamily="18" charset="0"/>
                  </a:rPr>
                  <a:t>hỏi</a:t>
                </a:r>
                <a:r>
                  <a:rPr lang="en-GB" sz="4400" b="1" kern="100" dirty="0">
                    <a:effectLst/>
                    <a:latin typeface="Cambria" panose="02040503050406030204" pitchFamily="18" charset="0"/>
                    <a:ea typeface="Cambria" panose="02040503050406030204" pitchFamily="18" charset="0"/>
                    <a:cs typeface="Times New Roman" panose="02020603050405020304" pitchFamily="18" charset="0"/>
                  </a:rPr>
                  <a:t> 2</a:t>
                </a:r>
                <a:r>
                  <a:rPr lang="en-GB" sz="44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400" kern="100" dirty="0" err="1">
                    <a:effectLst/>
                    <a:latin typeface="Cambria" panose="02040503050406030204" pitchFamily="18" charset="0"/>
                    <a:ea typeface="Cambria" panose="02040503050406030204" pitchFamily="18" charset="0"/>
                    <a:cs typeface="Times New Roman" panose="02020603050405020304" pitchFamily="18" charset="0"/>
                  </a:rPr>
                  <a:t>Xác</a:t>
                </a:r>
                <a:r>
                  <a:rPr lang="en-GB" sz="44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400" kern="100" dirty="0" err="1">
                    <a:effectLst/>
                    <a:latin typeface="Cambria" panose="02040503050406030204" pitchFamily="18" charset="0"/>
                    <a:ea typeface="Cambria" panose="02040503050406030204" pitchFamily="18" charset="0"/>
                    <a:cs typeface="Times New Roman" panose="02020603050405020304" pitchFamily="18" charset="0"/>
                  </a:rPr>
                  <a:t>định</a:t>
                </a:r>
                <a:r>
                  <a:rPr lang="en-GB" sz="44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400" kern="100" dirty="0" err="1">
                    <a:effectLst/>
                    <a:latin typeface="Cambria" panose="02040503050406030204" pitchFamily="18" charset="0"/>
                    <a:ea typeface="Cambria" panose="02040503050406030204" pitchFamily="18" charset="0"/>
                    <a:cs typeface="Times New Roman" panose="02020603050405020304" pitchFamily="18" charset="0"/>
                  </a:rPr>
                  <a:t>đại</a:t>
                </a:r>
                <a:r>
                  <a:rPr lang="en-GB" sz="44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400" kern="100" dirty="0" err="1">
                    <a:effectLst/>
                    <a:latin typeface="Cambria" panose="02040503050406030204" pitchFamily="18" charset="0"/>
                    <a:ea typeface="Cambria" panose="02040503050406030204" pitchFamily="18" charset="0"/>
                    <a:cs typeface="Times New Roman" panose="02020603050405020304" pitchFamily="18" charset="0"/>
                  </a:rPr>
                  <a:t>từ</a:t>
                </a:r>
                <a:r>
                  <a:rPr lang="en-GB" sz="44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400" kern="100" dirty="0" err="1">
                    <a:effectLst/>
                    <a:latin typeface="Cambria" panose="02040503050406030204" pitchFamily="18" charset="0"/>
                    <a:ea typeface="Cambria" panose="02040503050406030204" pitchFamily="18" charset="0"/>
                    <a:cs typeface="Times New Roman" panose="02020603050405020304" pitchFamily="18" charset="0"/>
                  </a:rPr>
                  <a:t>trong</a:t>
                </a:r>
                <a:r>
                  <a:rPr lang="en-GB" sz="44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400" kern="100" dirty="0" err="1">
                    <a:effectLst/>
                    <a:latin typeface="Cambria" panose="02040503050406030204" pitchFamily="18" charset="0"/>
                    <a:ea typeface="Cambria" panose="02040503050406030204" pitchFamily="18" charset="0"/>
                    <a:cs typeface="Times New Roman" panose="02020603050405020304" pitchFamily="18" charset="0"/>
                  </a:rPr>
                  <a:t>mỗi</a:t>
                </a:r>
                <a:r>
                  <a:rPr lang="en-GB" sz="44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400" kern="100" dirty="0" err="1">
                    <a:effectLst/>
                    <a:latin typeface="Cambria" panose="02040503050406030204" pitchFamily="18" charset="0"/>
                    <a:ea typeface="Cambria" panose="02040503050406030204" pitchFamily="18" charset="0"/>
                    <a:cs typeface="Times New Roman" panose="02020603050405020304" pitchFamily="18" charset="0"/>
                  </a:rPr>
                  <a:t>câu</a:t>
                </a:r>
                <a:r>
                  <a:rPr lang="en-GB" sz="44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400" kern="100" dirty="0" err="1">
                    <a:effectLst/>
                    <a:latin typeface="Cambria" panose="02040503050406030204" pitchFamily="18" charset="0"/>
                    <a:ea typeface="Cambria" panose="02040503050406030204" pitchFamily="18" charset="0"/>
                    <a:cs typeface="Times New Roman" panose="02020603050405020304" pitchFamily="18" charset="0"/>
                  </a:rPr>
                  <a:t>dưới</a:t>
                </a:r>
                <a:r>
                  <a:rPr lang="en-GB" sz="44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400" kern="100" dirty="0" err="1">
                    <a:effectLst/>
                    <a:latin typeface="Cambria" panose="02040503050406030204" pitchFamily="18" charset="0"/>
                    <a:ea typeface="Cambria" panose="02040503050406030204" pitchFamily="18" charset="0"/>
                    <a:cs typeface="Times New Roman" panose="02020603050405020304" pitchFamily="18" charset="0"/>
                  </a:rPr>
                  <a:t>đây</a:t>
                </a:r>
                <a:r>
                  <a:rPr lang="en-GB" sz="4400" kern="100" dirty="0">
                    <a:effectLst/>
                    <a:latin typeface="Cambria" panose="02040503050406030204" pitchFamily="18" charset="0"/>
                    <a:ea typeface="Cambria" panose="02040503050406030204" pitchFamily="18" charset="0"/>
                    <a:cs typeface="Times New Roman" panose="02020603050405020304" pitchFamily="18" charset="0"/>
                  </a:rPr>
                  <a:t>:</a:t>
                </a:r>
                <a:endParaRPr lang="vi-VN" sz="4400" kern="100" dirty="0">
                  <a:effectLst/>
                  <a:latin typeface="Cambria" panose="02040503050406030204" pitchFamily="18" charset="0"/>
                  <a:ea typeface="Cambria" panose="02040503050406030204" pitchFamily="18" charset="0"/>
                  <a:cs typeface="Times New Roman" panose="02020603050405020304" pitchFamily="18" charset="0"/>
                </a:endParaRPr>
              </a:p>
              <a:p>
                <a:pPr algn="just">
                  <a:spcAft>
                    <a:spcPts val="800"/>
                  </a:spcAft>
                </a:pPr>
                <a:r>
                  <a:rPr lang="en-GB" sz="4400" kern="100" dirty="0">
                    <a:effectLst/>
                    <a:latin typeface="Cambria" panose="02040503050406030204" pitchFamily="18" charset="0"/>
                    <a:ea typeface="Cambria" panose="02040503050406030204" pitchFamily="18" charset="0"/>
                    <a:cs typeface="Times New Roman" panose="02020603050405020304" pitchFamily="18" charset="0"/>
                  </a:rPr>
                  <a:t>"</a:t>
                </a:r>
                <a:r>
                  <a:rPr lang="en-GB" sz="4400" kern="100" dirty="0" err="1">
                    <a:effectLst/>
                    <a:latin typeface="Cambria" panose="02040503050406030204" pitchFamily="18" charset="0"/>
                    <a:ea typeface="Cambria" panose="02040503050406030204" pitchFamily="18" charset="0"/>
                    <a:cs typeface="Times New Roman" panose="02020603050405020304" pitchFamily="18" charset="0"/>
                  </a:rPr>
                  <a:t>Ông</a:t>
                </a:r>
                <a:r>
                  <a:rPr lang="en-GB" sz="44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400" kern="100" dirty="0" err="1">
                    <a:effectLst/>
                    <a:latin typeface="Cambria" panose="02040503050406030204" pitchFamily="18" charset="0"/>
                    <a:ea typeface="Cambria" panose="02040503050406030204" pitchFamily="18" charset="0"/>
                    <a:cs typeface="Times New Roman" panose="02020603050405020304" pitchFamily="18" charset="0"/>
                  </a:rPr>
                  <a:t>ơi</a:t>
                </a:r>
                <a:r>
                  <a:rPr lang="en-GB" sz="44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400" kern="100" dirty="0" err="1">
                    <a:effectLst/>
                    <a:latin typeface="Cambria" panose="02040503050406030204" pitchFamily="18" charset="0"/>
                    <a:ea typeface="Cambria" panose="02040503050406030204" pitchFamily="18" charset="0"/>
                    <a:cs typeface="Times New Roman" panose="02020603050405020304" pitchFamily="18" charset="0"/>
                  </a:rPr>
                  <a:t>cháu</a:t>
                </a:r>
                <a:r>
                  <a:rPr lang="en-GB" sz="44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400" kern="100" dirty="0" err="1">
                    <a:effectLst/>
                    <a:latin typeface="Cambria" panose="02040503050406030204" pitchFamily="18" charset="0"/>
                    <a:ea typeface="Cambria" panose="02040503050406030204" pitchFamily="18" charset="0"/>
                    <a:cs typeface="Times New Roman" panose="02020603050405020304" pitchFamily="18" charset="0"/>
                  </a:rPr>
                  <a:t>muốn</a:t>
                </a:r>
                <a:r>
                  <a:rPr lang="en-GB" sz="44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400" kern="100" dirty="0" err="1">
                    <a:effectLst/>
                    <a:latin typeface="Cambria" panose="02040503050406030204" pitchFamily="18" charset="0"/>
                    <a:ea typeface="Cambria" panose="02040503050406030204" pitchFamily="18" charset="0"/>
                    <a:cs typeface="Times New Roman" panose="02020603050405020304" pitchFamily="18" charset="0"/>
                  </a:rPr>
                  <a:t>nghe</a:t>
                </a:r>
                <a:r>
                  <a:rPr lang="en-GB" sz="44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400" kern="100" dirty="0" err="1">
                    <a:effectLst/>
                    <a:latin typeface="Cambria" panose="02040503050406030204" pitchFamily="18" charset="0"/>
                    <a:ea typeface="Cambria" panose="02040503050406030204" pitchFamily="18" charset="0"/>
                    <a:cs typeface="Times New Roman" panose="02020603050405020304" pitchFamily="18" charset="0"/>
                  </a:rPr>
                  <a:t>ông</a:t>
                </a:r>
                <a:r>
                  <a:rPr lang="en-GB" sz="44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400" kern="100" dirty="0" err="1">
                    <a:effectLst/>
                    <a:latin typeface="Cambria" panose="02040503050406030204" pitchFamily="18" charset="0"/>
                    <a:ea typeface="Cambria" panose="02040503050406030204" pitchFamily="18" charset="0"/>
                    <a:cs typeface="Times New Roman" panose="02020603050405020304" pitchFamily="18" charset="0"/>
                  </a:rPr>
                  <a:t>kể</a:t>
                </a:r>
                <a:r>
                  <a:rPr lang="en-GB" sz="44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400" kern="100" dirty="0" err="1">
                    <a:effectLst/>
                    <a:latin typeface="Cambria" panose="02040503050406030204" pitchFamily="18" charset="0"/>
                    <a:ea typeface="Cambria" panose="02040503050406030204" pitchFamily="18" charset="0"/>
                    <a:cs typeface="Times New Roman" panose="02020603050405020304" pitchFamily="18" charset="0"/>
                  </a:rPr>
                  <a:t>chuyện</a:t>
                </a:r>
                <a:r>
                  <a:rPr lang="en-GB" sz="44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400" kern="100" dirty="0" err="1">
                    <a:effectLst/>
                    <a:latin typeface="Cambria" panose="02040503050406030204" pitchFamily="18" charset="0"/>
                    <a:ea typeface="Cambria" panose="02040503050406030204" pitchFamily="18" charset="0"/>
                    <a:cs typeface="Times New Roman" panose="02020603050405020304" pitchFamily="18" charset="0"/>
                  </a:rPr>
                  <a:t>cổ</a:t>
                </a:r>
                <a:r>
                  <a:rPr lang="en-GB" sz="4400" kern="100" dirty="0">
                    <a:effectLst/>
                    <a:latin typeface="Cambria" panose="02040503050406030204" pitchFamily="18" charset="0"/>
                    <a:ea typeface="Cambria" panose="02040503050406030204" pitchFamily="18" charset="0"/>
                    <a:cs typeface="Times New Roman" panose="02020603050405020304" pitchFamily="18" charset="0"/>
                  </a:rPr>
                  <a:t> </a:t>
                </a:r>
                <a:r>
                  <a:rPr lang="en-GB" sz="4400" kern="100" dirty="0" err="1">
                    <a:effectLst/>
                    <a:latin typeface="Cambria" panose="02040503050406030204" pitchFamily="18" charset="0"/>
                    <a:ea typeface="Cambria" panose="02040503050406030204" pitchFamily="18" charset="0"/>
                    <a:cs typeface="Times New Roman" panose="02020603050405020304" pitchFamily="18" charset="0"/>
                  </a:rPr>
                  <a:t>tích</a:t>
                </a:r>
                <a:r>
                  <a:rPr lang="en-GB" sz="4400" kern="100" dirty="0">
                    <a:effectLst/>
                    <a:latin typeface="Cambria" panose="02040503050406030204" pitchFamily="18" charset="0"/>
                    <a:ea typeface="Cambria" panose="02040503050406030204" pitchFamily="18" charset="0"/>
                    <a:cs typeface="Times New Roman" panose="02020603050405020304" pitchFamily="18" charset="0"/>
                  </a:rPr>
                  <a:t>."</a:t>
                </a:r>
                <a:endParaRPr lang="vi-VN" sz="4400" kern="100" dirty="0">
                  <a:effectLst/>
                  <a:latin typeface="Cambria" panose="02040503050406030204" pitchFamily="18" charset="0"/>
                  <a:ea typeface="Cambria" panose="02040503050406030204" pitchFamily="18" charset="0"/>
                  <a:cs typeface="Times New Roman" panose="02020603050405020304" pitchFamily="18" charset="0"/>
                </a:endParaRPr>
              </a:p>
            </p:txBody>
          </p:sp>
        </p:grpSp>
        <p:sp>
          <p:nvSpPr>
            <p:cNvPr id="3" name="Freeform 5">
              <a:extLst>
                <a:ext uri="{FF2B5EF4-FFF2-40B4-BE49-F238E27FC236}">
                  <a16:creationId xmlns:a16="http://schemas.microsoft.com/office/drawing/2014/main" id="{1CEBB7B4-B8A1-1745-80F2-DD9BA52D32BD}"/>
                </a:ext>
              </a:extLst>
            </p:cNvPr>
            <p:cNvSpPr/>
            <p:nvPr/>
          </p:nvSpPr>
          <p:spPr>
            <a:xfrm>
              <a:off x="410000" y="168608"/>
              <a:ext cx="2464351" cy="2743825"/>
            </a:xfrm>
            <a:custGeom>
              <a:avLst/>
              <a:gdLst/>
              <a:ahLst/>
              <a:cxnLst/>
              <a:rect l="l" t="t" r="r" b="b"/>
              <a:pathLst>
                <a:path w="3199257" h="4114800">
                  <a:moveTo>
                    <a:pt x="0" y="0"/>
                  </a:moveTo>
                  <a:lnTo>
                    <a:pt x="3199257" y="0"/>
                  </a:lnTo>
                  <a:lnTo>
                    <a:pt x="3199257" y="4114800"/>
                  </a:lnTo>
                  <a:lnTo>
                    <a:pt x="0" y="4114800"/>
                  </a:lnTo>
                  <a:lnTo>
                    <a:pt x="0" y="0"/>
                  </a:lnTo>
                  <a:close/>
                </a:path>
              </a:pathLst>
            </a:custGeom>
            <a:blipFill>
              <a:blip r:embed="rId14"/>
              <a:stretch>
                <a:fillRect/>
              </a:stretch>
            </a:blipFill>
          </p:spPr>
          <p:txBody>
            <a:bodyPr/>
            <a:lstStyle/>
            <a:p>
              <a:pPr defTabSz="914445">
                <a:defRPr/>
              </a:pPr>
              <a:endParaRPr lang="en-US">
                <a:solidFill>
                  <a:prstClr val="black"/>
                </a:solidFill>
                <a:latin typeface="Calibri"/>
              </a:endParaRPr>
            </a:p>
          </p:txBody>
        </p:sp>
        <p:sp>
          <p:nvSpPr>
            <p:cNvPr id="9" name="Rectangle 8">
              <a:extLst>
                <a:ext uri="{FF2B5EF4-FFF2-40B4-BE49-F238E27FC236}">
                  <a16:creationId xmlns:a16="http://schemas.microsoft.com/office/drawing/2014/main" id="{08A35990-2302-EEB6-6841-8B6033739A3F}"/>
                </a:ext>
              </a:extLst>
            </p:cNvPr>
            <p:cNvSpPr/>
            <p:nvPr/>
          </p:nvSpPr>
          <p:spPr>
            <a:xfrm>
              <a:off x="877284" y="876850"/>
              <a:ext cx="1729961" cy="769441"/>
            </a:xfrm>
            <a:prstGeom prst="rect">
              <a:avLst/>
            </a:prstGeom>
            <a:noFill/>
          </p:spPr>
          <p:txBody>
            <a:bodyPr wrap="none" lIns="91440" tIns="45720" rIns="91440" bIns="45720">
              <a:spAutoFit/>
            </a:bodyPr>
            <a:lstStyle/>
            <a:p>
              <a:pPr algn="ctr" defTabSz="914445">
                <a:defRPr/>
              </a:pPr>
              <a:r>
                <a:rPr lang="en-US" sz="4400">
                  <a:ln w="0"/>
                  <a:solidFill>
                    <a:prstClr val="black"/>
                  </a:solidFill>
                  <a:latin typeface="#9Slide07 IcielPony" panose="02000000000000000000" pitchFamily="2" charset="0"/>
                </a:rPr>
                <a:t>Câu 2</a:t>
              </a:r>
            </a:p>
          </p:txBody>
        </p:sp>
      </p:grpSp>
    </p:spTree>
    <p:extLst>
      <p:ext uri="{BB962C8B-B14F-4D97-AF65-F5344CB8AC3E}">
        <p14:creationId xmlns:p14="http://schemas.microsoft.com/office/powerpoint/2010/main" val="13298949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Tieng-tinh-tinh-www_tiengdong_com.wav"/>
                                        </p:tgtEl>
                                      </p:cMediaNode>
                                    </p:audio>
                                  </p:subTnLst>
                                </p:cTn>
                              </p:par>
                              <p:par>
                                <p:cTn id="11" presetID="2" presetClass="exit" presetSubtype="4" fill="hold" nodeType="withEffect">
                                  <p:stCondLst>
                                    <p:cond delay="0"/>
                                  </p:stCondLst>
                                  <p:childTnLst>
                                    <p:anim calcmode="lin" valueType="num">
                                      <p:cBhvr additive="base">
                                        <p:cTn id="12" dur="500"/>
                                        <p:tgtEl>
                                          <p:spTgt spid="13"/>
                                        </p:tgtEl>
                                        <p:attrNameLst>
                                          <p:attrName>ppt_x</p:attrName>
                                        </p:attrNameLst>
                                      </p:cBhvr>
                                      <p:tavLst>
                                        <p:tav tm="0">
                                          <p:val>
                                            <p:strVal val="ppt_x"/>
                                          </p:val>
                                        </p:tav>
                                        <p:tav tm="100000">
                                          <p:val>
                                            <p:strVal val="ppt_x"/>
                                          </p:val>
                                        </p:tav>
                                      </p:tavLst>
                                    </p:anim>
                                    <p:anim calcmode="lin" valueType="num">
                                      <p:cBhvr additive="base">
                                        <p:cTn id="13" dur="500"/>
                                        <p:tgtEl>
                                          <p:spTgt spid="13"/>
                                        </p:tgtEl>
                                        <p:attrNameLst>
                                          <p:attrName>ppt_y</p:attrName>
                                        </p:attrNameLst>
                                      </p:cBhvr>
                                      <p:tavLst>
                                        <p:tav tm="0">
                                          <p:val>
                                            <p:strVal val="ppt_y"/>
                                          </p:val>
                                        </p:tav>
                                        <p:tav tm="100000">
                                          <p:val>
                                            <p:strVal val="1+ppt_h/2"/>
                                          </p:val>
                                        </p:tav>
                                      </p:tavLst>
                                    </p:anim>
                                    <p:set>
                                      <p:cBhvr>
                                        <p:cTn id="14" dur="1" fill="hold">
                                          <p:stCondLst>
                                            <p:cond delay="499"/>
                                          </p:stCondLst>
                                        </p:cTn>
                                        <p:tgtEl>
                                          <p:spTgt spid="13"/>
                                        </p:tgtEl>
                                        <p:attrNameLst>
                                          <p:attrName>style.visibility</p:attrName>
                                        </p:attrNameLst>
                                      </p:cBhvr>
                                      <p:to>
                                        <p:strVal val="hidden"/>
                                      </p:to>
                                    </p:set>
                                  </p:childTnLst>
                                </p:cTn>
                              </p:par>
                              <p:par>
                                <p:cTn id="15" presetID="2" presetClass="exit" presetSubtype="4" fill="hold" nodeType="withEffect">
                                  <p:stCondLst>
                                    <p:cond delay="0"/>
                                  </p:stCondLst>
                                  <p:childTnLst>
                                    <p:anim calcmode="lin" valueType="num">
                                      <p:cBhvr additive="base">
                                        <p:cTn id="16" dur="500"/>
                                        <p:tgtEl>
                                          <p:spTgt spid="18"/>
                                        </p:tgtEl>
                                        <p:attrNameLst>
                                          <p:attrName>ppt_x</p:attrName>
                                        </p:attrNameLst>
                                      </p:cBhvr>
                                      <p:tavLst>
                                        <p:tav tm="0">
                                          <p:val>
                                            <p:strVal val="ppt_x"/>
                                          </p:val>
                                        </p:tav>
                                        <p:tav tm="100000">
                                          <p:val>
                                            <p:strVal val="ppt_x"/>
                                          </p:val>
                                        </p:tav>
                                      </p:tavLst>
                                    </p:anim>
                                    <p:anim calcmode="lin" valueType="num">
                                      <p:cBhvr additive="base">
                                        <p:cTn id="17" dur="500"/>
                                        <p:tgtEl>
                                          <p:spTgt spid="18"/>
                                        </p:tgtEl>
                                        <p:attrNameLst>
                                          <p:attrName>ppt_y</p:attrName>
                                        </p:attrNameLst>
                                      </p:cBhvr>
                                      <p:tavLst>
                                        <p:tav tm="0">
                                          <p:val>
                                            <p:strVal val="ppt_y"/>
                                          </p:val>
                                        </p:tav>
                                        <p:tav tm="100000">
                                          <p:val>
                                            <p:strVal val="1+ppt_h/2"/>
                                          </p:val>
                                        </p:tav>
                                      </p:tavLst>
                                    </p:anim>
                                    <p:set>
                                      <p:cBhvr>
                                        <p:cTn id="18" dur="1" fill="hold">
                                          <p:stCondLst>
                                            <p:cond delay="499"/>
                                          </p:stCondLst>
                                        </p:cTn>
                                        <p:tgtEl>
                                          <p:spTgt spid="18"/>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20"/>
                                        </p:tgtEl>
                                        <p:attrNameLst>
                                          <p:attrName>ppt_x</p:attrName>
                                        </p:attrNameLst>
                                      </p:cBhvr>
                                      <p:tavLst>
                                        <p:tav tm="0">
                                          <p:val>
                                            <p:strVal val="ppt_x"/>
                                          </p:val>
                                        </p:tav>
                                        <p:tav tm="100000">
                                          <p:val>
                                            <p:strVal val="ppt_x"/>
                                          </p:val>
                                        </p:tav>
                                      </p:tavLst>
                                    </p:anim>
                                    <p:anim calcmode="lin" valueType="num">
                                      <p:cBhvr additive="base">
                                        <p:cTn id="21" dur="500"/>
                                        <p:tgtEl>
                                          <p:spTgt spid="20"/>
                                        </p:tgtEl>
                                        <p:attrNameLst>
                                          <p:attrName>ppt_y</p:attrName>
                                        </p:attrNameLst>
                                      </p:cBhvr>
                                      <p:tavLst>
                                        <p:tav tm="0">
                                          <p:val>
                                            <p:strVal val="ppt_y"/>
                                          </p:val>
                                        </p:tav>
                                        <p:tav tm="100000">
                                          <p:val>
                                            <p:strVal val="1+ppt_h/2"/>
                                          </p:val>
                                        </p:tav>
                                      </p:tavLst>
                                    </p:anim>
                                    <p:set>
                                      <p:cBhvr>
                                        <p:cTn id="22"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CB9F851-3E25-F8A9-6A51-103A85474059}"/>
              </a:ext>
            </a:extLst>
          </p:cNvPr>
          <p:cNvGrpSpPr/>
          <p:nvPr/>
        </p:nvGrpSpPr>
        <p:grpSpPr>
          <a:xfrm>
            <a:off x="9428174" y="6743701"/>
            <a:ext cx="8554799" cy="2304572"/>
            <a:chOff x="9428174" y="6743700"/>
            <a:chExt cx="8554798" cy="2304572"/>
          </a:xfrm>
        </p:grpSpPr>
        <p:grpSp>
          <p:nvGrpSpPr>
            <p:cNvPr id="36" name="Group 35">
              <a:extLst>
                <a:ext uri="{FF2B5EF4-FFF2-40B4-BE49-F238E27FC236}">
                  <a16:creationId xmlns:a16="http://schemas.microsoft.com/office/drawing/2014/main" id="{AA0B41CE-D527-B0BC-708D-89A0E5A71972}"/>
                </a:ext>
              </a:extLst>
            </p:cNvPr>
            <p:cNvGrpSpPr/>
            <p:nvPr/>
          </p:nvGrpSpPr>
          <p:grpSpPr>
            <a:xfrm>
              <a:off x="10537102" y="6743700"/>
              <a:ext cx="7445870" cy="2304572"/>
              <a:chOff x="2728823" y="3711329"/>
              <a:chExt cx="16056470" cy="1295400"/>
            </a:xfrm>
          </p:grpSpPr>
          <p:sp>
            <p:nvSpPr>
              <p:cNvPr id="37" name="Rectangle: Rounded Corners 36">
                <a:extLst>
                  <a:ext uri="{FF2B5EF4-FFF2-40B4-BE49-F238E27FC236}">
                    <a16:creationId xmlns:a16="http://schemas.microsoft.com/office/drawing/2014/main" id="{D3DA8E80-5F5B-1E1A-6F27-F9802A5E200A}"/>
                  </a:ext>
                </a:extLst>
              </p:cNvPr>
              <p:cNvSpPr/>
              <p:nvPr/>
            </p:nvSpPr>
            <p:spPr>
              <a:xfrm>
                <a:off x="2728823" y="3711329"/>
                <a:ext cx="16056470" cy="1295400"/>
              </a:xfrm>
              <a:prstGeom prst="roundRect">
                <a:avLst/>
              </a:prstGeom>
              <a:solidFill>
                <a:schemeClr val="bg1"/>
              </a:solidFill>
              <a:ln w="28575">
                <a:solidFill>
                  <a:srgbClr val="24842F"/>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5">
                  <a:defRPr/>
                </a:pPr>
                <a:endParaRPr lang="en-US" sz="3600">
                  <a:solidFill>
                    <a:prstClr val="white"/>
                  </a:solidFill>
                  <a:latin typeface="Calibri"/>
                </a:endParaRPr>
              </a:p>
            </p:txBody>
          </p:sp>
          <p:sp>
            <p:nvSpPr>
              <p:cNvPr id="38" name="Rectangle 37">
                <a:extLst>
                  <a:ext uri="{FF2B5EF4-FFF2-40B4-BE49-F238E27FC236}">
                    <a16:creationId xmlns:a16="http://schemas.microsoft.com/office/drawing/2014/main" id="{FECD63F7-2C6B-8795-1A78-99D68C253A58}"/>
                  </a:ext>
                </a:extLst>
              </p:cNvPr>
              <p:cNvSpPr/>
              <p:nvPr/>
            </p:nvSpPr>
            <p:spPr>
              <a:xfrm>
                <a:off x="3213551" y="3962411"/>
                <a:ext cx="15470582" cy="674705"/>
              </a:xfrm>
              <a:prstGeom prst="rect">
                <a:avLst/>
              </a:prstGeom>
              <a:noFill/>
            </p:spPr>
            <p:txBody>
              <a:bodyPr wrap="square" lIns="91440" tIns="45720" rIns="91440" bIns="45720">
                <a:spAutoFit/>
              </a:bodyPr>
              <a:lstStyle/>
              <a:p>
                <a:pPr algn="ctr" defTabSz="914445">
                  <a:defRPr/>
                </a:pPr>
                <a:r>
                  <a:rPr lang="en-US" sz="7200" dirty="0" err="1">
                    <a:ln w="0"/>
                    <a:solidFill>
                      <a:prstClr val="black"/>
                    </a:solidFill>
                    <a:latin typeface="Arial" panose="020B0604020202020204" pitchFamily="34" charset="0"/>
                  </a:rPr>
                  <a:t>Tôi</a:t>
                </a:r>
                <a:endParaRPr lang="en-US" sz="7200" dirty="0">
                  <a:ln w="0"/>
                  <a:solidFill>
                    <a:prstClr val="black"/>
                  </a:solidFill>
                  <a:latin typeface="Calibri"/>
                </a:endParaRPr>
              </a:p>
            </p:txBody>
          </p:sp>
        </p:grpSp>
        <p:sp>
          <p:nvSpPr>
            <p:cNvPr id="16" name="Freeform 10">
              <a:extLst>
                <a:ext uri="{FF2B5EF4-FFF2-40B4-BE49-F238E27FC236}">
                  <a16:creationId xmlns:a16="http://schemas.microsoft.com/office/drawing/2014/main" id="{BA32B701-3C6A-67DD-8510-FD8677DDA810}"/>
                </a:ext>
              </a:extLst>
            </p:cNvPr>
            <p:cNvSpPr/>
            <p:nvPr/>
          </p:nvSpPr>
          <p:spPr>
            <a:xfrm>
              <a:off x="9428174" y="6956625"/>
              <a:ext cx="1356810" cy="1670464"/>
            </a:xfrm>
            <a:custGeom>
              <a:avLst/>
              <a:gdLst/>
              <a:ahLst/>
              <a:cxnLst/>
              <a:rect l="l" t="t" r="r" b="b"/>
              <a:pathLst>
                <a:path w="3765755" h="4114800">
                  <a:moveTo>
                    <a:pt x="0" y="0"/>
                  </a:moveTo>
                  <a:lnTo>
                    <a:pt x="3765754" y="0"/>
                  </a:lnTo>
                  <a:lnTo>
                    <a:pt x="376575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914445">
                <a:defRPr/>
              </a:pPr>
              <a:endParaRPr lang="en-US" sz="3600">
                <a:solidFill>
                  <a:prstClr val="black"/>
                </a:solidFill>
                <a:latin typeface="Calibri"/>
              </a:endParaRPr>
            </a:p>
          </p:txBody>
        </p:sp>
      </p:grpSp>
      <p:grpSp>
        <p:nvGrpSpPr>
          <p:cNvPr id="12" name="Group 11">
            <a:extLst>
              <a:ext uri="{FF2B5EF4-FFF2-40B4-BE49-F238E27FC236}">
                <a16:creationId xmlns:a16="http://schemas.microsoft.com/office/drawing/2014/main" id="{1C6DB5A3-0587-3F8F-343C-7C51DE49EF03}"/>
              </a:ext>
            </a:extLst>
          </p:cNvPr>
          <p:cNvGrpSpPr/>
          <p:nvPr/>
        </p:nvGrpSpPr>
        <p:grpSpPr>
          <a:xfrm>
            <a:off x="-73369" y="3565996"/>
            <a:ext cx="8830106" cy="2304572"/>
            <a:chOff x="65933" y="3526723"/>
            <a:chExt cx="8830106" cy="2304572"/>
          </a:xfrm>
        </p:grpSpPr>
        <p:grpSp>
          <p:nvGrpSpPr>
            <p:cNvPr id="8" name="Group 7">
              <a:extLst>
                <a:ext uri="{FF2B5EF4-FFF2-40B4-BE49-F238E27FC236}">
                  <a16:creationId xmlns:a16="http://schemas.microsoft.com/office/drawing/2014/main" id="{F4A42F02-05FC-671A-D769-7712A96D2605}"/>
                </a:ext>
              </a:extLst>
            </p:cNvPr>
            <p:cNvGrpSpPr/>
            <p:nvPr/>
          </p:nvGrpSpPr>
          <p:grpSpPr>
            <a:xfrm>
              <a:off x="1450169" y="3526723"/>
              <a:ext cx="7445870" cy="2304572"/>
              <a:chOff x="2728823" y="3711329"/>
              <a:chExt cx="16056470" cy="1295400"/>
            </a:xfrm>
          </p:grpSpPr>
          <p:sp>
            <p:nvSpPr>
              <p:cNvPr id="6" name="Rectangle: Rounded Corners 5">
                <a:extLst>
                  <a:ext uri="{FF2B5EF4-FFF2-40B4-BE49-F238E27FC236}">
                    <a16:creationId xmlns:a16="http://schemas.microsoft.com/office/drawing/2014/main" id="{2151E589-B572-172E-CB5A-8694881DE767}"/>
                  </a:ext>
                </a:extLst>
              </p:cNvPr>
              <p:cNvSpPr/>
              <p:nvPr/>
            </p:nvSpPr>
            <p:spPr>
              <a:xfrm>
                <a:off x="2728823" y="3711329"/>
                <a:ext cx="16056470" cy="1295400"/>
              </a:xfrm>
              <a:prstGeom prst="roundRect">
                <a:avLst/>
              </a:prstGeom>
              <a:solidFill>
                <a:schemeClr val="bg1"/>
              </a:solidFill>
              <a:ln w="28575">
                <a:solidFill>
                  <a:srgbClr val="24842F"/>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5">
                  <a:defRPr/>
                </a:pPr>
                <a:endParaRPr lang="en-US" sz="3600">
                  <a:solidFill>
                    <a:prstClr val="white"/>
                  </a:solidFill>
                  <a:latin typeface="Calibri"/>
                </a:endParaRPr>
              </a:p>
            </p:txBody>
          </p:sp>
          <p:sp>
            <p:nvSpPr>
              <p:cNvPr id="7" name="Rectangle 6">
                <a:extLst>
                  <a:ext uri="{FF2B5EF4-FFF2-40B4-BE49-F238E27FC236}">
                    <a16:creationId xmlns:a16="http://schemas.microsoft.com/office/drawing/2014/main" id="{A0E219F5-F811-83E3-7DCD-6D925D09D5BC}"/>
                  </a:ext>
                </a:extLst>
              </p:cNvPr>
              <p:cNvSpPr/>
              <p:nvPr/>
            </p:nvSpPr>
            <p:spPr>
              <a:xfrm>
                <a:off x="3142872" y="4103996"/>
                <a:ext cx="15470584" cy="674705"/>
              </a:xfrm>
              <a:prstGeom prst="rect">
                <a:avLst/>
              </a:prstGeom>
              <a:noFill/>
            </p:spPr>
            <p:txBody>
              <a:bodyPr wrap="square" lIns="91440" tIns="45720" rIns="91440" bIns="45720">
                <a:spAutoFit/>
              </a:bodyPr>
              <a:lstStyle/>
              <a:p>
                <a:pPr algn="ctr" defTabSz="914445">
                  <a:defRPr/>
                </a:pPr>
                <a:r>
                  <a:rPr lang="en-US" sz="7200" dirty="0" err="1">
                    <a:ln w="0"/>
                    <a:solidFill>
                      <a:prstClr val="black"/>
                    </a:solidFill>
                    <a:latin typeface="Arial" panose="020B0604020202020204" pitchFamily="34" charset="0"/>
                  </a:rPr>
                  <a:t>Ấy</a:t>
                </a:r>
                <a:endParaRPr lang="en-US" sz="7200" dirty="0">
                  <a:ln w="0"/>
                  <a:solidFill>
                    <a:prstClr val="black"/>
                  </a:solidFill>
                  <a:latin typeface="Calibri"/>
                </a:endParaRPr>
              </a:p>
            </p:txBody>
          </p:sp>
        </p:grpSp>
        <p:sp>
          <p:nvSpPr>
            <p:cNvPr id="19" name="Freeform 8">
              <a:extLst>
                <a:ext uri="{FF2B5EF4-FFF2-40B4-BE49-F238E27FC236}">
                  <a16:creationId xmlns:a16="http://schemas.microsoft.com/office/drawing/2014/main" id="{D3A36767-1A5C-D9FE-5AF9-6B4A39648665}"/>
                </a:ext>
              </a:extLst>
            </p:cNvPr>
            <p:cNvSpPr/>
            <p:nvPr/>
          </p:nvSpPr>
          <p:spPr>
            <a:xfrm>
              <a:off x="65933" y="3748993"/>
              <a:ext cx="1562110" cy="1524000"/>
            </a:xfrm>
            <a:custGeom>
              <a:avLst/>
              <a:gdLst/>
              <a:ahLst/>
              <a:cxnLst/>
              <a:rect l="l" t="t" r="r" b="b"/>
              <a:pathLst>
                <a:path w="4086831" h="4114800">
                  <a:moveTo>
                    <a:pt x="0" y="0"/>
                  </a:moveTo>
                  <a:lnTo>
                    <a:pt x="4086830" y="0"/>
                  </a:lnTo>
                  <a:lnTo>
                    <a:pt x="4086830"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914445">
                <a:defRPr/>
              </a:pPr>
              <a:endParaRPr lang="en-US" sz="3600">
                <a:solidFill>
                  <a:prstClr val="black"/>
                </a:solidFill>
                <a:latin typeface="Calibri"/>
              </a:endParaRPr>
            </a:p>
          </p:txBody>
        </p:sp>
      </p:grpSp>
      <p:grpSp>
        <p:nvGrpSpPr>
          <p:cNvPr id="13" name="Group 12">
            <a:extLst>
              <a:ext uri="{FF2B5EF4-FFF2-40B4-BE49-F238E27FC236}">
                <a16:creationId xmlns:a16="http://schemas.microsoft.com/office/drawing/2014/main" id="{F5C7B204-351A-2FDF-BD91-C5439E1FE480}"/>
              </a:ext>
            </a:extLst>
          </p:cNvPr>
          <p:cNvGrpSpPr/>
          <p:nvPr/>
        </p:nvGrpSpPr>
        <p:grpSpPr>
          <a:xfrm>
            <a:off x="9350192" y="3526724"/>
            <a:ext cx="8632781" cy="2304572"/>
            <a:chOff x="9350192" y="3526723"/>
            <a:chExt cx="8632780" cy="2304572"/>
          </a:xfrm>
        </p:grpSpPr>
        <p:grpSp>
          <p:nvGrpSpPr>
            <p:cNvPr id="29" name="Group 28">
              <a:extLst>
                <a:ext uri="{FF2B5EF4-FFF2-40B4-BE49-F238E27FC236}">
                  <a16:creationId xmlns:a16="http://schemas.microsoft.com/office/drawing/2014/main" id="{4BDBCFFD-9013-FFCF-FC68-4A1AB674C3FE}"/>
                </a:ext>
              </a:extLst>
            </p:cNvPr>
            <p:cNvGrpSpPr/>
            <p:nvPr/>
          </p:nvGrpSpPr>
          <p:grpSpPr>
            <a:xfrm>
              <a:off x="10537102" y="3526723"/>
              <a:ext cx="7445870" cy="2304572"/>
              <a:chOff x="2728823" y="3711329"/>
              <a:chExt cx="16056470" cy="1295400"/>
            </a:xfrm>
          </p:grpSpPr>
          <p:sp>
            <p:nvSpPr>
              <p:cNvPr id="30" name="Rectangle: Rounded Corners 29">
                <a:extLst>
                  <a:ext uri="{FF2B5EF4-FFF2-40B4-BE49-F238E27FC236}">
                    <a16:creationId xmlns:a16="http://schemas.microsoft.com/office/drawing/2014/main" id="{A735E13F-05C1-649C-6B03-5E798C3E957D}"/>
                  </a:ext>
                </a:extLst>
              </p:cNvPr>
              <p:cNvSpPr/>
              <p:nvPr/>
            </p:nvSpPr>
            <p:spPr>
              <a:xfrm>
                <a:off x="2728823" y="3711329"/>
                <a:ext cx="16056470" cy="1295400"/>
              </a:xfrm>
              <a:prstGeom prst="roundRect">
                <a:avLst/>
              </a:prstGeom>
              <a:solidFill>
                <a:schemeClr val="bg1"/>
              </a:solidFill>
              <a:ln w="28575">
                <a:solidFill>
                  <a:srgbClr val="24842F"/>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5">
                  <a:defRPr/>
                </a:pPr>
                <a:endParaRPr lang="en-US" sz="3600">
                  <a:solidFill>
                    <a:prstClr val="white"/>
                  </a:solidFill>
                  <a:latin typeface="Calibri"/>
                </a:endParaRPr>
              </a:p>
            </p:txBody>
          </p:sp>
          <p:sp>
            <p:nvSpPr>
              <p:cNvPr id="31" name="Rectangle 30">
                <a:extLst>
                  <a:ext uri="{FF2B5EF4-FFF2-40B4-BE49-F238E27FC236}">
                    <a16:creationId xmlns:a16="http://schemas.microsoft.com/office/drawing/2014/main" id="{D9E032EB-56B3-5E83-A117-209B900A4397}"/>
                  </a:ext>
                </a:extLst>
              </p:cNvPr>
              <p:cNvSpPr/>
              <p:nvPr/>
            </p:nvSpPr>
            <p:spPr>
              <a:xfrm>
                <a:off x="3314711" y="3952476"/>
                <a:ext cx="15470582" cy="674705"/>
              </a:xfrm>
              <a:prstGeom prst="rect">
                <a:avLst/>
              </a:prstGeom>
              <a:noFill/>
            </p:spPr>
            <p:txBody>
              <a:bodyPr wrap="square" lIns="91440" tIns="45720" rIns="91440" bIns="45720">
                <a:spAutoFit/>
              </a:bodyPr>
              <a:lstStyle/>
              <a:p>
                <a:pPr algn="ctr" defTabSz="914445">
                  <a:defRPr/>
                </a:pPr>
                <a:r>
                  <a:rPr lang="en-US" sz="7200" dirty="0" err="1">
                    <a:ln w="0"/>
                    <a:solidFill>
                      <a:prstClr val="black"/>
                    </a:solidFill>
                    <a:latin typeface="Arial" panose="020B0604020202020204" pitchFamily="34" charset="0"/>
                  </a:rPr>
                  <a:t>Chúng</a:t>
                </a:r>
                <a:endParaRPr lang="en-US" sz="7200" dirty="0">
                  <a:ln w="0"/>
                  <a:solidFill>
                    <a:prstClr val="black"/>
                  </a:solidFill>
                  <a:latin typeface="Calibri"/>
                </a:endParaRPr>
              </a:p>
            </p:txBody>
          </p:sp>
        </p:grpSp>
        <p:sp>
          <p:nvSpPr>
            <p:cNvPr id="15" name="Freeform 9">
              <a:extLst>
                <a:ext uri="{FF2B5EF4-FFF2-40B4-BE49-F238E27FC236}">
                  <a16:creationId xmlns:a16="http://schemas.microsoft.com/office/drawing/2014/main" id="{DA31024A-73C5-AEAF-4AAA-4BE2CF837191}"/>
                </a:ext>
              </a:extLst>
            </p:cNvPr>
            <p:cNvSpPr/>
            <p:nvPr/>
          </p:nvSpPr>
          <p:spPr>
            <a:xfrm>
              <a:off x="9350192" y="3742523"/>
              <a:ext cx="1411693" cy="1524000"/>
            </a:xfrm>
            <a:custGeom>
              <a:avLst/>
              <a:gdLst/>
              <a:ahLst/>
              <a:cxnLst/>
              <a:rect l="l" t="t" r="r" b="b"/>
              <a:pathLst>
                <a:path w="3804737" h="4114800">
                  <a:moveTo>
                    <a:pt x="0" y="0"/>
                  </a:moveTo>
                  <a:lnTo>
                    <a:pt x="3804736" y="0"/>
                  </a:lnTo>
                  <a:lnTo>
                    <a:pt x="3804736"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914445">
                <a:defRPr/>
              </a:pPr>
              <a:endParaRPr lang="en-US" sz="3600">
                <a:solidFill>
                  <a:prstClr val="black"/>
                </a:solidFill>
                <a:latin typeface="Calibri"/>
              </a:endParaRPr>
            </a:p>
          </p:txBody>
        </p:sp>
      </p:grpSp>
      <p:grpSp>
        <p:nvGrpSpPr>
          <p:cNvPr id="18" name="Group 17">
            <a:extLst>
              <a:ext uri="{FF2B5EF4-FFF2-40B4-BE49-F238E27FC236}">
                <a16:creationId xmlns:a16="http://schemas.microsoft.com/office/drawing/2014/main" id="{0A82E4FF-6AA2-0CD1-3B5C-F32C2137837B}"/>
              </a:ext>
            </a:extLst>
          </p:cNvPr>
          <p:cNvGrpSpPr/>
          <p:nvPr/>
        </p:nvGrpSpPr>
        <p:grpSpPr>
          <a:xfrm>
            <a:off x="198880" y="6743701"/>
            <a:ext cx="8624807" cy="2304572"/>
            <a:chOff x="198878" y="6743700"/>
            <a:chExt cx="8624807" cy="2304572"/>
          </a:xfrm>
        </p:grpSpPr>
        <p:grpSp>
          <p:nvGrpSpPr>
            <p:cNvPr id="32" name="Group 31">
              <a:extLst>
                <a:ext uri="{FF2B5EF4-FFF2-40B4-BE49-F238E27FC236}">
                  <a16:creationId xmlns:a16="http://schemas.microsoft.com/office/drawing/2014/main" id="{C8F2C413-AB3F-E4C6-3C3A-68A0CAF9C388}"/>
                </a:ext>
              </a:extLst>
            </p:cNvPr>
            <p:cNvGrpSpPr/>
            <p:nvPr/>
          </p:nvGrpSpPr>
          <p:grpSpPr>
            <a:xfrm>
              <a:off x="1377815" y="6743700"/>
              <a:ext cx="7445870" cy="2304572"/>
              <a:chOff x="2728823" y="3711329"/>
              <a:chExt cx="16056470" cy="1295400"/>
            </a:xfrm>
          </p:grpSpPr>
          <p:sp>
            <p:nvSpPr>
              <p:cNvPr id="33" name="Rectangle: Rounded Corners 32">
                <a:extLst>
                  <a:ext uri="{FF2B5EF4-FFF2-40B4-BE49-F238E27FC236}">
                    <a16:creationId xmlns:a16="http://schemas.microsoft.com/office/drawing/2014/main" id="{EB454AC7-B51C-C26B-4779-297EA8EE92C2}"/>
                  </a:ext>
                </a:extLst>
              </p:cNvPr>
              <p:cNvSpPr/>
              <p:nvPr/>
            </p:nvSpPr>
            <p:spPr>
              <a:xfrm>
                <a:off x="2728823" y="3711329"/>
                <a:ext cx="16056470" cy="1295400"/>
              </a:xfrm>
              <a:prstGeom prst="roundRect">
                <a:avLst/>
              </a:prstGeom>
              <a:solidFill>
                <a:schemeClr val="bg1"/>
              </a:solidFill>
              <a:ln w="28575">
                <a:solidFill>
                  <a:srgbClr val="24842F"/>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5">
                  <a:defRPr/>
                </a:pPr>
                <a:endParaRPr lang="en-US" sz="3600">
                  <a:solidFill>
                    <a:prstClr val="white"/>
                  </a:solidFill>
                  <a:latin typeface="Calibri"/>
                </a:endParaRPr>
              </a:p>
            </p:txBody>
          </p:sp>
          <p:sp>
            <p:nvSpPr>
              <p:cNvPr id="34" name="Rectangle 33">
                <a:extLst>
                  <a:ext uri="{FF2B5EF4-FFF2-40B4-BE49-F238E27FC236}">
                    <a16:creationId xmlns:a16="http://schemas.microsoft.com/office/drawing/2014/main" id="{3B7EC282-4C8D-5E6B-8018-821C3D9F3BF7}"/>
                  </a:ext>
                </a:extLst>
              </p:cNvPr>
              <p:cNvSpPr/>
              <p:nvPr/>
            </p:nvSpPr>
            <p:spPr>
              <a:xfrm>
                <a:off x="3213551" y="4025151"/>
                <a:ext cx="15470584" cy="674705"/>
              </a:xfrm>
              <a:prstGeom prst="rect">
                <a:avLst/>
              </a:prstGeom>
              <a:noFill/>
            </p:spPr>
            <p:txBody>
              <a:bodyPr wrap="square" lIns="91440" tIns="45720" rIns="91440" bIns="45720">
                <a:spAutoFit/>
              </a:bodyPr>
              <a:lstStyle/>
              <a:p>
                <a:pPr algn="ctr" defTabSz="914445">
                  <a:defRPr/>
                </a:pPr>
                <a:r>
                  <a:rPr lang="en-US" sz="7200" dirty="0" err="1">
                    <a:ln w="0"/>
                    <a:solidFill>
                      <a:prstClr val="black"/>
                    </a:solidFill>
                    <a:latin typeface="Arial" panose="020B0604020202020204" pitchFamily="34" charset="0"/>
                    <a:cs typeface="Arial" panose="020B0604020202020204" pitchFamily="34" charset="0"/>
                  </a:rPr>
                  <a:t>Nó</a:t>
                </a:r>
                <a:r>
                  <a:rPr lang="en-US" sz="7200" dirty="0">
                    <a:ln w="0"/>
                    <a:solidFill>
                      <a:prstClr val="black"/>
                    </a:solidFill>
                    <a:latin typeface="Arial" panose="020B0604020202020204" pitchFamily="34" charset="0"/>
                    <a:cs typeface="Arial" panose="020B0604020202020204" pitchFamily="34" charset="0"/>
                  </a:rPr>
                  <a:t> </a:t>
                </a:r>
              </a:p>
            </p:txBody>
          </p:sp>
        </p:grpSp>
        <p:sp>
          <p:nvSpPr>
            <p:cNvPr id="17" name="Freeform 11">
              <a:extLst>
                <a:ext uri="{FF2B5EF4-FFF2-40B4-BE49-F238E27FC236}">
                  <a16:creationId xmlns:a16="http://schemas.microsoft.com/office/drawing/2014/main" id="{6902F5C3-DA39-BE73-D94A-8EE898F789AD}"/>
                </a:ext>
              </a:extLst>
            </p:cNvPr>
            <p:cNvSpPr/>
            <p:nvPr/>
          </p:nvSpPr>
          <p:spPr>
            <a:xfrm>
              <a:off x="198878" y="6935257"/>
              <a:ext cx="1356810" cy="1524000"/>
            </a:xfrm>
            <a:custGeom>
              <a:avLst/>
              <a:gdLst/>
              <a:ahLst/>
              <a:cxnLst/>
              <a:rect l="l" t="t" r="r" b="b"/>
              <a:pathLst>
                <a:path w="4403047" h="4114800">
                  <a:moveTo>
                    <a:pt x="0" y="0"/>
                  </a:moveTo>
                  <a:lnTo>
                    <a:pt x="4403047" y="0"/>
                  </a:lnTo>
                  <a:lnTo>
                    <a:pt x="4403047"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914445">
                <a:defRPr/>
              </a:pPr>
              <a:endParaRPr lang="en-US" sz="3600">
                <a:solidFill>
                  <a:prstClr val="black"/>
                </a:solidFill>
                <a:latin typeface="Calibri"/>
              </a:endParaRPr>
            </a:p>
          </p:txBody>
        </p:sp>
      </p:grpSp>
      <p:grpSp>
        <p:nvGrpSpPr>
          <p:cNvPr id="11" name="Group 10">
            <a:extLst>
              <a:ext uri="{FF2B5EF4-FFF2-40B4-BE49-F238E27FC236}">
                <a16:creationId xmlns:a16="http://schemas.microsoft.com/office/drawing/2014/main" id="{5C24C995-2B56-77EE-36F7-11F5B367E0F9}"/>
              </a:ext>
            </a:extLst>
          </p:cNvPr>
          <p:cNvGrpSpPr/>
          <p:nvPr/>
        </p:nvGrpSpPr>
        <p:grpSpPr>
          <a:xfrm>
            <a:off x="693192" y="291622"/>
            <a:ext cx="16901617" cy="1939902"/>
            <a:chOff x="693192" y="291621"/>
            <a:chExt cx="16901616" cy="1939902"/>
          </a:xfrm>
        </p:grpSpPr>
        <p:grpSp>
          <p:nvGrpSpPr>
            <p:cNvPr id="14" name="Group 13">
              <a:extLst>
                <a:ext uri="{FF2B5EF4-FFF2-40B4-BE49-F238E27FC236}">
                  <a16:creationId xmlns:a16="http://schemas.microsoft.com/office/drawing/2014/main" id="{FF27C887-AA02-C26B-E804-851124E55D1B}"/>
                </a:ext>
              </a:extLst>
            </p:cNvPr>
            <p:cNvGrpSpPr/>
            <p:nvPr/>
          </p:nvGrpSpPr>
          <p:grpSpPr>
            <a:xfrm>
              <a:off x="2659608" y="291621"/>
              <a:ext cx="14935200" cy="1939898"/>
              <a:chOff x="2022870" y="151672"/>
              <a:chExt cx="14935200" cy="1939898"/>
            </a:xfrm>
          </p:grpSpPr>
          <p:sp>
            <p:nvSpPr>
              <p:cNvPr id="2" name="Rectangle: Rounded Corners 1">
                <a:extLst>
                  <a:ext uri="{FF2B5EF4-FFF2-40B4-BE49-F238E27FC236}">
                    <a16:creationId xmlns:a16="http://schemas.microsoft.com/office/drawing/2014/main" id="{A7FCE345-7D5D-FAA8-71CA-445548B9B639}"/>
                  </a:ext>
                </a:extLst>
              </p:cNvPr>
              <p:cNvSpPr/>
              <p:nvPr/>
            </p:nvSpPr>
            <p:spPr>
              <a:xfrm>
                <a:off x="2022870" y="151672"/>
                <a:ext cx="14935200" cy="1939898"/>
              </a:xfrm>
              <a:prstGeom prst="roundRect">
                <a:avLst/>
              </a:prstGeom>
              <a:solidFill>
                <a:schemeClr val="bg1"/>
              </a:solidFill>
              <a:ln w="76200">
                <a:solidFill>
                  <a:srgbClr val="2484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45">
                  <a:defRPr/>
                </a:pPr>
                <a:endParaRPr lang="en-US">
                  <a:solidFill>
                    <a:prstClr val="white"/>
                  </a:solidFill>
                  <a:latin typeface="Calibri"/>
                </a:endParaRPr>
              </a:p>
            </p:txBody>
          </p:sp>
          <p:sp>
            <p:nvSpPr>
              <p:cNvPr id="5" name="Rectangle 4">
                <a:extLst>
                  <a:ext uri="{FF2B5EF4-FFF2-40B4-BE49-F238E27FC236}">
                    <a16:creationId xmlns:a16="http://schemas.microsoft.com/office/drawing/2014/main" id="{1FB4B26A-1892-873E-11F5-CAB2EEA7414A}"/>
                  </a:ext>
                </a:extLst>
              </p:cNvPr>
              <p:cNvSpPr/>
              <p:nvPr/>
            </p:nvSpPr>
            <p:spPr>
              <a:xfrm>
                <a:off x="2498048" y="299083"/>
                <a:ext cx="13984845" cy="1549142"/>
              </a:xfrm>
              <a:prstGeom prst="rect">
                <a:avLst/>
              </a:prstGeom>
              <a:noFill/>
            </p:spPr>
            <p:txBody>
              <a:bodyPr wrap="square" lIns="91440" tIns="45720" rIns="91440" bIns="45720">
                <a:spAutoFit/>
              </a:bodyPr>
              <a:lstStyle/>
              <a:p>
                <a:pPr algn="just">
                  <a:spcAft>
                    <a:spcPts val="800"/>
                  </a:spcAft>
                </a:pPr>
                <a:r>
                  <a:rPr lang="en-GB" sz="4400" kern="100" dirty="0" err="1">
                    <a:effectLst/>
                    <a:latin typeface="+mj-lt"/>
                    <a:ea typeface="Calibri" panose="020F0502020204030204" pitchFamily="34" charset="0"/>
                    <a:cs typeface="Times New Roman" panose="02020603050405020304" pitchFamily="18" charset="0"/>
                  </a:rPr>
                  <a:t>Điền</a:t>
                </a:r>
                <a:r>
                  <a:rPr lang="en-GB" sz="4400" kern="100" dirty="0">
                    <a:effectLst/>
                    <a:latin typeface="+mj-lt"/>
                    <a:ea typeface="Calibri" panose="020F0502020204030204" pitchFamily="34" charset="0"/>
                    <a:cs typeface="Times New Roman" panose="02020603050405020304" pitchFamily="18" charset="0"/>
                  </a:rPr>
                  <a:t> </a:t>
                </a:r>
                <a:r>
                  <a:rPr lang="en-GB" sz="4400" kern="100" dirty="0" err="1">
                    <a:effectLst/>
                    <a:latin typeface="+mj-lt"/>
                    <a:ea typeface="Calibri" panose="020F0502020204030204" pitchFamily="34" charset="0"/>
                    <a:cs typeface="Times New Roman" panose="02020603050405020304" pitchFamily="18" charset="0"/>
                  </a:rPr>
                  <a:t>đại</a:t>
                </a:r>
                <a:r>
                  <a:rPr lang="en-GB" sz="4400" kern="100" dirty="0">
                    <a:effectLst/>
                    <a:latin typeface="+mj-lt"/>
                    <a:ea typeface="Calibri" panose="020F0502020204030204" pitchFamily="34" charset="0"/>
                    <a:cs typeface="Times New Roman" panose="02020603050405020304" pitchFamily="18" charset="0"/>
                  </a:rPr>
                  <a:t> </a:t>
                </a:r>
                <a:r>
                  <a:rPr lang="en-GB" sz="4400" kern="100" dirty="0" err="1">
                    <a:effectLst/>
                    <a:latin typeface="+mj-lt"/>
                    <a:ea typeface="Calibri" panose="020F0502020204030204" pitchFamily="34" charset="0"/>
                    <a:cs typeface="Times New Roman" panose="02020603050405020304" pitchFamily="18" charset="0"/>
                  </a:rPr>
                  <a:t>từ</a:t>
                </a:r>
                <a:r>
                  <a:rPr lang="en-GB" sz="4400" kern="100" dirty="0">
                    <a:effectLst/>
                    <a:latin typeface="+mj-lt"/>
                    <a:ea typeface="Calibri" panose="020F0502020204030204" pitchFamily="34" charset="0"/>
                    <a:cs typeface="Times New Roman" panose="02020603050405020304" pitchFamily="18" charset="0"/>
                  </a:rPr>
                  <a:t> </a:t>
                </a:r>
                <a:r>
                  <a:rPr lang="en-GB" sz="4400" kern="100" dirty="0" err="1">
                    <a:effectLst/>
                    <a:latin typeface="+mj-lt"/>
                    <a:ea typeface="Calibri" panose="020F0502020204030204" pitchFamily="34" charset="0"/>
                    <a:cs typeface="Times New Roman" panose="02020603050405020304" pitchFamily="18" charset="0"/>
                  </a:rPr>
                  <a:t>xưng</a:t>
                </a:r>
                <a:r>
                  <a:rPr lang="en-GB" sz="4400" kern="100" dirty="0">
                    <a:effectLst/>
                    <a:latin typeface="+mj-lt"/>
                    <a:ea typeface="Calibri" panose="020F0502020204030204" pitchFamily="34" charset="0"/>
                    <a:cs typeface="Times New Roman" panose="02020603050405020304" pitchFamily="18" charset="0"/>
                  </a:rPr>
                  <a:t> </a:t>
                </a:r>
                <a:r>
                  <a:rPr lang="en-GB" sz="4400" kern="100" dirty="0" err="1">
                    <a:effectLst/>
                    <a:latin typeface="+mj-lt"/>
                    <a:ea typeface="Calibri" panose="020F0502020204030204" pitchFamily="34" charset="0"/>
                    <a:cs typeface="Times New Roman" panose="02020603050405020304" pitchFamily="18" charset="0"/>
                  </a:rPr>
                  <a:t>hô</a:t>
                </a:r>
                <a:r>
                  <a:rPr lang="en-GB" sz="4400" kern="100" dirty="0">
                    <a:effectLst/>
                    <a:latin typeface="+mj-lt"/>
                    <a:ea typeface="Calibri" panose="020F0502020204030204" pitchFamily="34" charset="0"/>
                    <a:cs typeface="Times New Roman" panose="02020603050405020304" pitchFamily="18" charset="0"/>
                  </a:rPr>
                  <a:t> </a:t>
                </a:r>
                <a:r>
                  <a:rPr lang="en-GB" sz="4400" kern="100" dirty="0" err="1">
                    <a:effectLst/>
                    <a:latin typeface="+mj-lt"/>
                    <a:ea typeface="Calibri" panose="020F0502020204030204" pitchFamily="34" charset="0"/>
                    <a:cs typeface="Times New Roman" panose="02020603050405020304" pitchFamily="18" charset="0"/>
                  </a:rPr>
                  <a:t>thích</a:t>
                </a:r>
                <a:r>
                  <a:rPr lang="en-GB" sz="4400" kern="100" dirty="0">
                    <a:effectLst/>
                    <a:latin typeface="+mj-lt"/>
                    <a:ea typeface="Calibri" panose="020F0502020204030204" pitchFamily="34" charset="0"/>
                    <a:cs typeface="Times New Roman" panose="02020603050405020304" pitchFamily="18" charset="0"/>
                  </a:rPr>
                  <a:t> </a:t>
                </a:r>
                <a:r>
                  <a:rPr lang="en-GB" sz="4400" kern="100" dirty="0" err="1">
                    <a:effectLst/>
                    <a:latin typeface="+mj-lt"/>
                    <a:ea typeface="Calibri" panose="020F0502020204030204" pitchFamily="34" charset="0"/>
                    <a:cs typeface="Times New Roman" panose="02020603050405020304" pitchFamily="18" charset="0"/>
                  </a:rPr>
                  <a:t>hợp</a:t>
                </a:r>
                <a:r>
                  <a:rPr lang="en-GB" sz="4400" kern="100" dirty="0">
                    <a:effectLst/>
                    <a:latin typeface="+mj-lt"/>
                    <a:ea typeface="Calibri" panose="020F0502020204030204" pitchFamily="34" charset="0"/>
                    <a:cs typeface="Times New Roman" panose="02020603050405020304" pitchFamily="18" charset="0"/>
                  </a:rPr>
                  <a:t> </a:t>
                </a:r>
                <a:r>
                  <a:rPr lang="en-GB" sz="4400" kern="100" dirty="0" err="1">
                    <a:effectLst/>
                    <a:latin typeface="+mj-lt"/>
                    <a:ea typeface="Calibri" panose="020F0502020204030204" pitchFamily="34" charset="0"/>
                    <a:cs typeface="Times New Roman" panose="02020603050405020304" pitchFamily="18" charset="0"/>
                  </a:rPr>
                  <a:t>vào</a:t>
                </a:r>
                <a:r>
                  <a:rPr lang="en-GB" sz="4400" kern="100" dirty="0">
                    <a:effectLst/>
                    <a:latin typeface="+mj-lt"/>
                    <a:ea typeface="Calibri" panose="020F0502020204030204" pitchFamily="34" charset="0"/>
                    <a:cs typeface="Times New Roman" panose="02020603050405020304" pitchFamily="18" charset="0"/>
                  </a:rPr>
                  <a:t> </a:t>
                </a:r>
                <a:r>
                  <a:rPr lang="en-GB" sz="4400" kern="100" dirty="0" err="1">
                    <a:effectLst/>
                    <a:latin typeface="+mj-lt"/>
                    <a:ea typeface="Calibri" panose="020F0502020204030204" pitchFamily="34" charset="0"/>
                    <a:cs typeface="Times New Roman" panose="02020603050405020304" pitchFamily="18" charset="0"/>
                  </a:rPr>
                  <a:t>chỗ</a:t>
                </a:r>
                <a:r>
                  <a:rPr lang="en-GB" sz="4400" kern="100" dirty="0">
                    <a:effectLst/>
                    <a:latin typeface="+mj-lt"/>
                    <a:ea typeface="Calibri" panose="020F0502020204030204" pitchFamily="34" charset="0"/>
                    <a:cs typeface="Times New Roman" panose="02020603050405020304" pitchFamily="18" charset="0"/>
                  </a:rPr>
                  <a:t> </a:t>
                </a:r>
                <a:r>
                  <a:rPr lang="en-GB" sz="4400" kern="100" dirty="0" err="1">
                    <a:effectLst/>
                    <a:latin typeface="+mj-lt"/>
                    <a:ea typeface="Calibri" panose="020F0502020204030204" pitchFamily="34" charset="0"/>
                    <a:cs typeface="Times New Roman" panose="02020603050405020304" pitchFamily="18" charset="0"/>
                  </a:rPr>
                  <a:t>trống</a:t>
                </a:r>
                <a:r>
                  <a:rPr lang="en-GB" sz="4400" kern="100" dirty="0">
                    <a:effectLst/>
                    <a:latin typeface="+mj-lt"/>
                    <a:ea typeface="Calibri" panose="020F0502020204030204" pitchFamily="34" charset="0"/>
                    <a:cs typeface="Times New Roman" panose="02020603050405020304" pitchFamily="18" charset="0"/>
                  </a:rPr>
                  <a:t> </a:t>
                </a:r>
                <a:r>
                  <a:rPr lang="en-GB" sz="4400" kern="100" dirty="0" err="1">
                    <a:effectLst/>
                    <a:latin typeface="+mj-lt"/>
                    <a:ea typeface="Calibri" panose="020F0502020204030204" pitchFamily="34" charset="0"/>
                    <a:cs typeface="Times New Roman" panose="02020603050405020304" pitchFamily="18" charset="0"/>
                  </a:rPr>
                  <a:t>trong</a:t>
                </a:r>
                <a:r>
                  <a:rPr lang="en-GB" sz="4400" kern="100" dirty="0">
                    <a:effectLst/>
                    <a:latin typeface="+mj-lt"/>
                    <a:ea typeface="Calibri" panose="020F0502020204030204" pitchFamily="34" charset="0"/>
                    <a:cs typeface="Times New Roman" panose="02020603050405020304" pitchFamily="18" charset="0"/>
                  </a:rPr>
                  <a:t> </a:t>
                </a:r>
                <a:r>
                  <a:rPr lang="en-GB" sz="4400" kern="100" dirty="0" err="1">
                    <a:effectLst/>
                    <a:latin typeface="+mj-lt"/>
                    <a:ea typeface="Calibri" panose="020F0502020204030204" pitchFamily="34" charset="0"/>
                    <a:cs typeface="Times New Roman" panose="02020603050405020304" pitchFamily="18" charset="0"/>
                  </a:rPr>
                  <a:t>câu</a:t>
                </a:r>
                <a:r>
                  <a:rPr lang="en-GB" sz="4400" kern="100" dirty="0">
                    <a:effectLst/>
                    <a:latin typeface="+mj-lt"/>
                    <a:ea typeface="Calibri" panose="020F0502020204030204" pitchFamily="34" charset="0"/>
                    <a:cs typeface="Times New Roman" panose="02020603050405020304" pitchFamily="18" charset="0"/>
                  </a:rPr>
                  <a:t> </a:t>
                </a:r>
                <a:r>
                  <a:rPr lang="en-GB" sz="4400" kern="100" dirty="0" err="1">
                    <a:effectLst/>
                    <a:latin typeface="+mj-lt"/>
                    <a:ea typeface="Calibri" panose="020F0502020204030204" pitchFamily="34" charset="0"/>
                    <a:cs typeface="Times New Roman" panose="02020603050405020304" pitchFamily="18" charset="0"/>
                  </a:rPr>
                  <a:t>sau</a:t>
                </a:r>
                <a:r>
                  <a:rPr lang="en-GB" sz="4400" kern="100" dirty="0">
                    <a:effectLst/>
                    <a:latin typeface="+mj-lt"/>
                    <a:ea typeface="Calibri" panose="020F0502020204030204" pitchFamily="34" charset="0"/>
                    <a:cs typeface="Times New Roman" panose="02020603050405020304" pitchFamily="18" charset="0"/>
                  </a:rPr>
                  <a:t>:</a:t>
                </a:r>
                <a:endParaRPr lang="vi-VN" sz="4400" kern="100" dirty="0">
                  <a:effectLst/>
                  <a:latin typeface="+mj-lt"/>
                  <a:ea typeface="Calibri" panose="020F0502020204030204" pitchFamily="34" charset="0"/>
                  <a:cs typeface="Times New Roman" panose="02020603050405020304" pitchFamily="18" charset="0"/>
                </a:endParaRPr>
              </a:p>
              <a:p>
                <a:pPr algn="just">
                  <a:spcAft>
                    <a:spcPts val="800"/>
                  </a:spcAft>
                </a:pPr>
                <a:r>
                  <a:rPr lang="en-GB" sz="4400" b="1" kern="100" dirty="0">
                    <a:effectLst/>
                    <a:latin typeface="+mj-lt"/>
                    <a:ea typeface="Calibri" panose="020F0502020204030204" pitchFamily="34" charset="0"/>
                    <a:cs typeface="Times New Roman" panose="02020603050405020304" pitchFamily="18" charset="0"/>
                  </a:rPr>
                  <a:t>"____ </a:t>
                </a:r>
                <a:r>
                  <a:rPr lang="en-GB" sz="4400" b="1" kern="100" dirty="0" err="1">
                    <a:effectLst/>
                    <a:latin typeface="+mj-lt"/>
                    <a:ea typeface="Calibri" panose="020F0502020204030204" pitchFamily="34" charset="0"/>
                    <a:cs typeface="Times New Roman" panose="02020603050405020304" pitchFamily="18" charset="0"/>
                  </a:rPr>
                  <a:t>là</a:t>
                </a:r>
                <a:r>
                  <a:rPr lang="en-GB" sz="4400" b="1" kern="100" dirty="0">
                    <a:effectLst/>
                    <a:latin typeface="+mj-lt"/>
                    <a:ea typeface="Calibri" panose="020F0502020204030204" pitchFamily="34" charset="0"/>
                    <a:cs typeface="Times New Roman" panose="02020603050405020304" pitchFamily="18" charset="0"/>
                  </a:rPr>
                  <a:t> </a:t>
                </a:r>
                <a:r>
                  <a:rPr lang="en-GB" sz="4400" b="1" kern="100" dirty="0" err="1">
                    <a:effectLst/>
                    <a:latin typeface="+mj-lt"/>
                    <a:ea typeface="Calibri" panose="020F0502020204030204" pitchFamily="34" charset="0"/>
                    <a:cs typeface="Times New Roman" panose="02020603050405020304" pitchFamily="18" charset="0"/>
                  </a:rPr>
                  <a:t>giáo</a:t>
                </a:r>
                <a:r>
                  <a:rPr lang="en-GB" sz="4400" b="1" kern="100" dirty="0">
                    <a:effectLst/>
                    <a:latin typeface="+mj-lt"/>
                    <a:ea typeface="Calibri" panose="020F0502020204030204" pitchFamily="34" charset="0"/>
                    <a:cs typeface="Times New Roman" panose="02020603050405020304" pitchFamily="18" charset="0"/>
                  </a:rPr>
                  <a:t> </a:t>
                </a:r>
                <a:r>
                  <a:rPr lang="en-GB" sz="4400" b="1" kern="100" dirty="0" err="1">
                    <a:effectLst/>
                    <a:latin typeface="+mj-lt"/>
                    <a:ea typeface="Calibri" panose="020F0502020204030204" pitchFamily="34" charset="0"/>
                    <a:cs typeface="Times New Roman" panose="02020603050405020304" pitchFamily="18" charset="0"/>
                  </a:rPr>
                  <a:t>viên</a:t>
                </a:r>
                <a:r>
                  <a:rPr lang="en-GB" sz="4400" b="1" kern="100" dirty="0">
                    <a:effectLst/>
                    <a:latin typeface="+mj-lt"/>
                    <a:ea typeface="Calibri" panose="020F0502020204030204" pitchFamily="34" charset="0"/>
                    <a:cs typeface="Times New Roman" panose="02020603050405020304" pitchFamily="18" charset="0"/>
                  </a:rPr>
                  <a:t> </a:t>
                </a:r>
                <a:r>
                  <a:rPr lang="en-GB" sz="4400" b="1" kern="100" dirty="0" err="1">
                    <a:effectLst/>
                    <a:latin typeface="+mj-lt"/>
                    <a:ea typeface="Calibri" panose="020F0502020204030204" pitchFamily="34" charset="0"/>
                    <a:cs typeface="Times New Roman" panose="02020603050405020304" pitchFamily="18" charset="0"/>
                  </a:rPr>
                  <a:t>của</a:t>
                </a:r>
                <a:r>
                  <a:rPr lang="en-GB" sz="4400" b="1" kern="100" dirty="0">
                    <a:effectLst/>
                    <a:latin typeface="+mj-lt"/>
                    <a:ea typeface="Calibri" panose="020F0502020204030204" pitchFamily="34" charset="0"/>
                    <a:cs typeface="Times New Roman" panose="02020603050405020304" pitchFamily="18" charset="0"/>
                  </a:rPr>
                  <a:t> </a:t>
                </a:r>
                <a:r>
                  <a:rPr lang="en-GB" sz="4400" b="1" kern="100" dirty="0" err="1">
                    <a:effectLst/>
                    <a:latin typeface="+mj-lt"/>
                    <a:ea typeface="Calibri" panose="020F0502020204030204" pitchFamily="34" charset="0"/>
                    <a:cs typeface="Times New Roman" panose="02020603050405020304" pitchFamily="18" charset="0"/>
                  </a:rPr>
                  <a:t>lớp</a:t>
                </a:r>
                <a:r>
                  <a:rPr lang="en-GB" sz="4400" b="1" kern="100" dirty="0">
                    <a:effectLst/>
                    <a:latin typeface="+mj-lt"/>
                    <a:ea typeface="Calibri" panose="020F0502020204030204" pitchFamily="34" charset="0"/>
                    <a:cs typeface="Times New Roman" panose="02020603050405020304" pitchFamily="18" charset="0"/>
                  </a:rPr>
                  <a:t> </a:t>
                </a:r>
                <a:r>
                  <a:rPr lang="en-GB" sz="4400" b="1" kern="100" dirty="0" err="1">
                    <a:effectLst/>
                    <a:latin typeface="+mj-lt"/>
                    <a:ea typeface="Calibri" panose="020F0502020204030204" pitchFamily="34" charset="0"/>
                    <a:cs typeface="Times New Roman" panose="02020603050405020304" pitchFamily="18" charset="0"/>
                  </a:rPr>
                  <a:t>này</a:t>
                </a:r>
                <a:r>
                  <a:rPr lang="en-GB" sz="4400" b="1" kern="100" dirty="0">
                    <a:effectLst/>
                    <a:latin typeface="+mj-lt"/>
                    <a:ea typeface="Calibri" panose="020F0502020204030204" pitchFamily="34" charset="0"/>
                    <a:cs typeface="Times New Roman" panose="02020603050405020304" pitchFamily="18" charset="0"/>
                  </a:rPr>
                  <a:t>," </a:t>
                </a:r>
                <a:r>
                  <a:rPr lang="en-GB" sz="4400" b="1" kern="100" dirty="0" err="1">
                    <a:effectLst/>
                    <a:latin typeface="+mj-lt"/>
                    <a:ea typeface="Calibri" panose="020F0502020204030204" pitchFamily="34" charset="0"/>
                    <a:cs typeface="Times New Roman" panose="02020603050405020304" pitchFamily="18" charset="0"/>
                  </a:rPr>
                  <a:t>thầy</a:t>
                </a:r>
                <a:r>
                  <a:rPr lang="en-GB" sz="4400" b="1" kern="100" dirty="0">
                    <a:effectLst/>
                    <a:latin typeface="+mj-lt"/>
                    <a:ea typeface="Calibri" panose="020F0502020204030204" pitchFamily="34" charset="0"/>
                    <a:cs typeface="Times New Roman" panose="02020603050405020304" pitchFamily="18" charset="0"/>
                  </a:rPr>
                  <a:t> </a:t>
                </a:r>
                <a:r>
                  <a:rPr lang="en-GB" sz="4400" b="1" kern="100" dirty="0" err="1">
                    <a:effectLst/>
                    <a:latin typeface="+mj-lt"/>
                    <a:ea typeface="Calibri" panose="020F0502020204030204" pitchFamily="34" charset="0"/>
                    <a:cs typeface="Times New Roman" panose="02020603050405020304" pitchFamily="18" charset="0"/>
                  </a:rPr>
                  <a:t>giáo</a:t>
                </a:r>
                <a:r>
                  <a:rPr lang="en-GB" sz="4400" b="1" kern="100" dirty="0">
                    <a:effectLst/>
                    <a:latin typeface="+mj-lt"/>
                    <a:ea typeface="Calibri" panose="020F0502020204030204" pitchFamily="34" charset="0"/>
                    <a:cs typeface="Times New Roman" panose="02020603050405020304" pitchFamily="18" charset="0"/>
                  </a:rPr>
                  <a:t> </a:t>
                </a:r>
                <a:r>
                  <a:rPr lang="en-GB" sz="4400" b="1" kern="100" dirty="0" err="1">
                    <a:effectLst/>
                    <a:latin typeface="+mj-lt"/>
                    <a:ea typeface="Calibri" panose="020F0502020204030204" pitchFamily="34" charset="0"/>
                    <a:cs typeface="Times New Roman" panose="02020603050405020304" pitchFamily="18" charset="0"/>
                  </a:rPr>
                  <a:t>nói</a:t>
                </a:r>
                <a:r>
                  <a:rPr lang="en-GB" sz="4400" b="1" kern="100" dirty="0">
                    <a:effectLst/>
                    <a:latin typeface="+mj-lt"/>
                    <a:ea typeface="Calibri" panose="020F0502020204030204" pitchFamily="34" charset="0"/>
                    <a:cs typeface="Times New Roman" panose="02020603050405020304" pitchFamily="18" charset="0"/>
                  </a:rPr>
                  <a:t>.</a:t>
                </a:r>
                <a:endParaRPr lang="vi-VN" sz="4400" b="1" kern="100" dirty="0">
                  <a:effectLst/>
                  <a:latin typeface="+mj-lt"/>
                  <a:ea typeface="Calibri" panose="020F0502020204030204" pitchFamily="34" charset="0"/>
                  <a:cs typeface="Times New Roman" panose="02020603050405020304" pitchFamily="18" charset="0"/>
                </a:endParaRPr>
              </a:p>
            </p:txBody>
          </p:sp>
        </p:grpSp>
        <p:sp>
          <p:nvSpPr>
            <p:cNvPr id="9" name="Freeform 4">
              <a:extLst>
                <a:ext uri="{FF2B5EF4-FFF2-40B4-BE49-F238E27FC236}">
                  <a16:creationId xmlns:a16="http://schemas.microsoft.com/office/drawing/2014/main" id="{F41795E6-179A-B63F-F064-265D838C6202}"/>
                </a:ext>
              </a:extLst>
            </p:cNvPr>
            <p:cNvSpPr/>
            <p:nvPr/>
          </p:nvSpPr>
          <p:spPr>
            <a:xfrm rot="5400000" flipV="1">
              <a:off x="1042922" y="-58109"/>
              <a:ext cx="1939902" cy="2639362"/>
            </a:xfrm>
            <a:custGeom>
              <a:avLst/>
              <a:gdLst/>
              <a:ahLst/>
              <a:cxnLst/>
              <a:rect l="l" t="t" r="r" b="b"/>
              <a:pathLst>
                <a:path w="3199257" h="4114800">
                  <a:moveTo>
                    <a:pt x="0" y="4114800"/>
                  </a:moveTo>
                  <a:lnTo>
                    <a:pt x="3199257" y="4114800"/>
                  </a:lnTo>
                  <a:lnTo>
                    <a:pt x="3199257" y="0"/>
                  </a:lnTo>
                  <a:lnTo>
                    <a:pt x="0" y="0"/>
                  </a:lnTo>
                  <a:lnTo>
                    <a:pt x="0" y="4114800"/>
                  </a:lnTo>
                  <a:close/>
                </a:path>
              </a:pathLst>
            </a:custGeom>
            <a:blipFill>
              <a:blip r:embed="rId11"/>
              <a:stretch>
                <a:fillRect/>
              </a:stretch>
            </a:blipFill>
          </p:spPr>
          <p:txBody>
            <a:bodyPr/>
            <a:lstStyle/>
            <a:p>
              <a:pPr defTabSz="914445">
                <a:defRPr/>
              </a:pPr>
              <a:endParaRPr lang="en-US">
                <a:solidFill>
                  <a:prstClr val="black"/>
                </a:solidFill>
                <a:latin typeface="Calibri"/>
              </a:endParaRPr>
            </a:p>
          </p:txBody>
        </p:sp>
        <p:sp>
          <p:nvSpPr>
            <p:cNvPr id="3" name="Rectangle 2">
              <a:extLst>
                <a:ext uri="{FF2B5EF4-FFF2-40B4-BE49-F238E27FC236}">
                  <a16:creationId xmlns:a16="http://schemas.microsoft.com/office/drawing/2014/main" id="{96A0C718-BCAD-3E0B-54F7-AD538867299F}"/>
                </a:ext>
              </a:extLst>
            </p:cNvPr>
            <p:cNvSpPr/>
            <p:nvPr/>
          </p:nvSpPr>
          <p:spPr>
            <a:xfrm>
              <a:off x="882092" y="876849"/>
              <a:ext cx="1720343" cy="769441"/>
            </a:xfrm>
            <a:prstGeom prst="rect">
              <a:avLst/>
            </a:prstGeom>
            <a:noFill/>
          </p:spPr>
          <p:txBody>
            <a:bodyPr wrap="none" lIns="91440" tIns="45720" rIns="91440" bIns="45720">
              <a:spAutoFit/>
            </a:bodyPr>
            <a:lstStyle/>
            <a:p>
              <a:pPr algn="ctr" defTabSz="914445">
                <a:defRPr/>
              </a:pPr>
              <a:r>
                <a:rPr lang="en-US" sz="4400">
                  <a:ln w="0"/>
                  <a:solidFill>
                    <a:prstClr val="black"/>
                  </a:solidFill>
                  <a:latin typeface="#9Slide07 IcielPony" panose="02000000000000000000" pitchFamily="2" charset="0"/>
                </a:rPr>
                <a:t>Câu 3</a:t>
              </a:r>
            </a:p>
          </p:txBody>
        </p:sp>
      </p:grpSp>
      <p:sp>
        <p:nvSpPr>
          <p:cNvPr id="10" name="Freeform 7">
            <a:hlinkClick r:id="rId12" action="ppaction://hlinksldjump"/>
            <a:extLst>
              <a:ext uri="{FF2B5EF4-FFF2-40B4-BE49-F238E27FC236}">
                <a16:creationId xmlns:a16="http://schemas.microsoft.com/office/drawing/2014/main" id="{EEDA63E5-1306-3B6A-5D8D-27028B64F0A1}"/>
              </a:ext>
            </a:extLst>
          </p:cNvPr>
          <p:cNvSpPr/>
          <p:nvPr/>
        </p:nvSpPr>
        <p:spPr>
          <a:xfrm flipH="1">
            <a:off x="16532657" y="9293034"/>
            <a:ext cx="1173947" cy="833367"/>
          </a:xfrm>
          <a:custGeom>
            <a:avLst/>
            <a:gdLst/>
            <a:ahLst/>
            <a:cxnLst/>
            <a:rect l="l" t="t" r="r" b="b"/>
            <a:pathLst>
              <a:path w="4774557" h="4114800">
                <a:moveTo>
                  <a:pt x="0" y="0"/>
                </a:moveTo>
                <a:lnTo>
                  <a:pt x="4774556" y="0"/>
                </a:lnTo>
                <a:lnTo>
                  <a:pt x="4774556"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defTabSz="914445">
              <a:defRPr/>
            </a:pPr>
            <a:endParaRPr lang="en-US">
              <a:solidFill>
                <a:prstClr val="black"/>
              </a:solidFill>
              <a:latin typeface="Calibri"/>
            </a:endParaRPr>
          </a:p>
        </p:txBody>
      </p:sp>
    </p:spTree>
    <p:extLst>
      <p:ext uri="{BB962C8B-B14F-4D97-AF65-F5344CB8AC3E}">
        <p14:creationId xmlns:p14="http://schemas.microsoft.com/office/powerpoint/2010/main" val="19766625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2" name="Tieng-tinh-tinh-www_tiengdong_com.wav"/>
                                        </p:tgtEl>
                                      </p:cMediaNode>
                                    </p:audio>
                                  </p:subTnLst>
                                </p:cTn>
                              </p:par>
                              <p:par>
                                <p:cTn id="16" presetID="42" presetClass="exit" presetSubtype="0" fill="hold" nodeType="withEffect">
                                  <p:stCondLst>
                                    <p:cond delay="0"/>
                                  </p:stCondLst>
                                  <p:childTnLst>
                                    <p:animEffect transition="out" filter="fade">
                                      <p:cBhvr>
                                        <p:cTn id="17" dur="1000"/>
                                        <p:tgtEl>
                                          <p:spTgt spid="12"/>
                                        </p:tgtEl>
                                      </p:cBhvr>
                                    </p:animEffect>
                                    <p:anim calcmode="lin" valueType="num">
                                      <p:cBhvr>
                                        <p:cTn id="18" dur="1000"/>
                                        <p:tgtEl>
                                          <p:spTgt spid="12"/>
                                        </p:tgtEl>
                                        <p:attrNameLst>
                                          <p:attrName>ppt_x</p:attrName>
                                        </p:attrNameLst>
                                      </p:cBhvr>
                                      <p:tavLst>
                                        <p:tav tm="0">
                                          <p:val>
                                            <p:strVal val="ppt_x"/>
                                          </p:val>
                                        </p:tav>
                                        <p:tav tm="100000">
                                          <p:val>
                                            <p:strVal val="ppt_x"/>
                                          </p:val>
                                        </p:tav>
                                      </p:tavLst>
                                    </p:anim>
                                    <p:anim calcmode="lin" valueType="num">
                                      <p:cBhvr>
                                        <p:cTn id="19" dur="1000"/>
                                        <p:tgtEl>
                                          <p:spTgt spid="12"/>
                                        </p:tgtEl>
                                        <p:attrNameLst>
                                          <p:attrName>ppt_y</p:attrName>
                                        </p:attrNameLst>
                                      </p:cBhvr>
                                      <p:tavLst>
                                        <p:tav tm="0">
                                          <p:val>
                                            <p:strVal val="ppt_y"/>
                                          </p:val>
                                        </p:tav>
                                        <p:tav tm="100000">
                                          <p:val>
                                            <p:strVal val="ppt_y+.1"/>
                                          </p:val>
                                        </p:tav>
                                      </p:tavLst>
                                    </p:anim>
                                    <p:set>
                                      <p:cBhvr>
                                        <p:cTn id="20" dur="1" fill="hold">
                                          <p:stCondLst>
                                            <p:cond delay="999"/>
                                          </p:stCondLst>
                                        </p:cTn>
                                        <p:tgtEl>
                                          <p:spTgt spid="12"/>
                                        </p:tgtEl>
                                        <p:attrNameLst>
                                          <p:attrName>style.visibility</p:attrName>
                                        </p:attrNameLst>
                                      </p:cBhvr>
                                      <p:to>
                                        <p:strVal val="hidden"/>
                                      </p:to>
                                    </p:set>
                                  </p:childTnLst>
                                </p:cTn>
                              </p:par>
                              <p:par>
                                <p:cTn id="21" presetID="42" presetClass="exit" presetSubtype="0" fill="hold" nodeType="withEffect">
                                  <p:stCondLst>
                                    <p:cond delay="0"/>
                                  </p:stCondLst>
                                  <p:childTnLst>
                                    <p:animEffect transition="out" filter="fade">
                                      <p:cBhvr>
                                        <p:cTn id="22" dur="1000"/>
                                        <p:tgtEl>
                                          <p:spTgt spid="13"/>
                                        </p:tgtEl>
                                      </p:cBhvr>
                                    </p:animEffect>
                                    <p:anim calcmode="lin" valueType="num">
                                      <p:cBhvr>
                                        <p:cTn id="23" dur="1000"/>
                                        <p:tgtEl>
                                          <p:spTgt spid="13"/>
                                        </p:tgtEl>
                                        <p:attrNameLst>
                                          <p:attrName>ppt_x</p:attrName>
                                        </p:attrNameLst>
                                      </p:cBhvr>
                                      <p:tavLst>
                                        <p:tav tm="0">
                                          <p:val>
                                            <p:strVal val="ppt_x"/>
                                          </p:val>
                                        </p:tav>
                                        <p:tav tm="100000">
                                          <p:val>
                                            <p:strVal val="ppt_x"/>
                                          </p:val>
                                        </p:tav>
                                      </p:tavLst>
                                    </p:anim>
                                    <p:anim calcmode="lin" valueType="num">
                                      <p:cBhvr>
                                        <p:cTn id="24" dur="1000"/>
                                        <p:tgtEl>
                                          <p:spTgt spid="13"/>
                                        </p:tgtEl>
                                        <p:attrNameLst>
                                          <p:attrName>ppt_y</p:attrName>
                                        </p:attrNameLst>
                                      </p:cBhvr>
                                      <p:tavLst>
                                        <p:tav tm="0">
                                          <p:val>
                                            <p:strVal val="ppt_y"/>
                                          </p:val>
                                        </p:tav>
                                        <p:tav tm="100000">
                                          <p:val>
                                            <p:strVal val="ppt_y+.1"/>
                                          </p:val>
                                        </p:tav>
                                      </p:tavLst>
                                    </p:anim>
                                    <p:set>
                                      <p:cBhvr>
                                        <p:cTn id="25" dur="1" fill="hold">
                                          <p:stCondLst>
                                            <p:cond delay="999"/>
                                          </p:stCondLst>
                                        </p:cTn>
                                        <p:tgtEl>
                                          <p:spTgt spid="13"/>
                                        </p:tgtEl>
                                        <p:attrNameLst>
                                          <p:attrName>style.visibility</p:attrName>
                                        </p:attrNameLst>
                                      </p:cBhvr>
                                      <p:to>
                                        <p:strVal val="hidden"/>
                                      </p:to>
                                    </p:set>
                                  </p:childTnLst>
                                </p:cTn>
                              </p:par>
                              <p:par>
                                <p:cTn id="26" presetID="42" presetClass="exit" presetSubtype="0" fill="hold" nodeType="withEffect">
                                  <p:stCondLst>
                                    <p:cond delay="0"/>
                                  </p:stCondLst>
                                  <p:childTnLst>
                                    <p:animEffect transition="out" filter="fade">
                                      <p:cBhvr>
                                        <p:cTn id="27" dur="1000"/>
                                        <p:tgtEl>
                                          <p:spTgt spid="18"/>
                                        </p:tgtEl>
                                      </p:cBhvr>
                                    </p:animEffect>
                                    <p:anim calcmode="lin" valueType="num">
                                      <p:cBhvr>
                                        <p:cTn id="28" dur="1000"/>
                                        <p:tgtEl>
                                          <p:spTgt spid="18"/>
                                        </p:tgtEl>
                                        <p:attrNameLst>
                                          <p:attrName>ppt_x</p:attrName>
                                        </p:attrNameLst>
                                      </p:cBhvr>
                                      <p:tavLst>
                                        <p:tav tm="0">
                                          <p:val>
                                            <p:strVal val="ppt_x"/>
                                          </p:val>
                                        </p:tav>
                                        <p:tav tm="100000">
                                          <p:val>
                                            <p:strVal val="ppt_x"/>
                                          </p:val>
                                        </p:tav>
                                      </p:tavLst>
                                    </p:anim>
                                    <p:anim calcmode="lin" valueType="num">
                                      <p:cBhvr>
                                        <p:cTn id="29" dur="1000"/>
                                        <p:tgtEl>
                                          <p:spTgt spid="18"/>
                                        </p:tgtEl>
                                        <p:attrNameLst>
                                          <p:attrName>ppt_y</p:attrName>
                                        </p:attrNameLst>
                                      </p:cBhvr>
                                      <p:tavLst>
                                        <p:tav tm="0">
                                          <p:val>
                                            <p:strVal val="ppt_y"/>
                                          </p:val>
                                        </p:tav>
                                        <p:tav tm="100000">
                                          <p:val>
                                            <p:strVal val="ppt_y+.1"/>
                                          </p:val>
                                        </p:tav>
                                      </p:tavLst>
                                    </p:anim>
                                    <p:set>
                                      <p:cBhvr>
                                        <p:cTn id="30" dur="1" fill="hold">
                                          <p:stCondLst>
                                            <p:cond delay="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E8286"/>
        </a:solidFill>
        <a:effectLst/>
      </p:bgPr>
    </p:bg>
    <p:spTree>
      <p:nvGrpSpPr>
        <p:cNvPr id="1" name=""/>
        <p:cNvGrpSpPr/>
        <p:nvPr/>
      </p:nvGrpSpPr>
      <p:grpSpPr>
        <a:xfrm>
          <a:off x="0" y="0"/>
          <a:ext cx="0" cy="0"/>
          <a:chOff x="0" y="0"/>
          <a:chExt cx="0" cy="0"/>
        </a:xfrm>
      </p:grpSpPr>
      <p:sp>
        <p:nvSpPr>
          <p:cNvPr id="2" name="Freeform 2"/>
          <p:cNvSpPr/>
          <p:nvPr/>
        </p:nvSpPr>
        <p:spPr>
          <a:xfrm rot="-5400000">
            <a:off x="2867932" y="-4313588"/>
            <a:ext cx="12552135" cy="18914176"/>
          </a:xfrm>
          <a:custGeom>
            <a:avLst/>
            <a:gdLst/>
            <a:ahLst/>
            <a:cxnLst/>
            <a:rect l="l" t="t" r="r" b="b"/>
            <a:pathLst>
              <a:path w="12552135" h="18914176">
                <a:moveTo>
                  <a:pt x="0" y="0"/>
                </a:moveTo>
                <a:lnTo>
                  <a:pt x="12552136" y="0"/>
                </a:lnTo>
                <a:lnTo>
                  <a:pt x="12552136" y="18914176"/>
                </a:lnTo>
                <a:lnTo>
                  <a:pt x="0" y="189141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Freeform 3"/>
          <p:cNvSpPr/>
          <p:nvPr/>
        </p:nvSpPr>
        <p:spPr>
          <a:xfrm>
            <a:off x="1695507" y="593148"/>
            <a:ext cx="14896986" cy="9100704"/>
          </a:xfrm>
          <a:custGeom>
            <a:avLst/>
            <a:gdLst/>
            <a:ahLst/>
            <a:cxnLst/>
            <a:rect l="l" t="t" r="r" b="b"/>
            <a:pathLst>
              <a:path w="14896986" h="9100704">
                <a:moveTo>
                  <a:pt x="0" y="0"/>
                </a:moveTo>
                <a:lnTo>
                  <a:pt x="14896986" y="0"/>
                </a:lnTo>
                <a:lnTo>
                  <a:pt x="14896986" y="9100704"/>
                </a:lnTo>
                <a:lnTo>
                  <a:pt x="0" y="91007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4" name="Freeform 4"/>
          <p:cNvSpPr/>
          <p:nvPr/>
        </p:nvSpPr>
        <p:spPr>
          <a:xfrm>
            <a:off x="-278869" y="5143500"/>
            <a:ext cx="5991715" cy="7628027"/>
          </a:xfrm>
          <a:custGeom>
            <a:avLst/>
            <a:gdLst/>
            <a:ahLst/>
            <a:cxnLst/>
            <a:rect l="l" t="t" r="r" b="b"/>
            <a:pathLst>
              <a:path w="5991715" h="7628027">
                <a:moveTo>
                  <a:pt x="0" y="0"/>
                </a:moveTo>
                <a:lnTo>
                  <a:pt x="5991716" y="0"/>
                </a:lnTo>
                <a:lnTo>
                  <a:pt x="5991716" y="7628027"/>
                </a:lnTo>
                <a:lnTo>
                  <a:pt x="0" y="76280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5" name="Freeform 5"/>
          <p:cNvSpPr/>
          <p:nvPr/>
        </p:nvSpPr>
        <p:spPr>
          <a:xfrm rot="-247582" flipH="1">
            <a:off x="12883351" y="6284209"/>
            <a:ext cx="5707950" cy="8305218"/>
          </a:xfrm>
          <a:custGeom>
            <a:avLst/>
            <a:gdLst/>
            <a:ahLst/>
            <a:cxnLst/>
            <a:rect l="l" t="t" r="r" b="b"/>
            <a:pathLst>
              <a:path w="5707950" h="8305218">
                <a:moveTo>
                  <a:pt x="5707950" y="0"/>
                </a:moveTo>
                <a:lnTo>
                  <a:pt x="0" y="0"/>
                </a:lnTo>
                <a:lnTo>
                  <a:pt x="0" y="8305218"/>
                </a:lnTo>
                <a:lnTo>
                  <a:pt x="5707950" y="8305218"/>
                </a:lnTo>
                <a:lnTo>
                  <a:pt x="570795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vi-VN"/>
          </a:p>
        </p:txBody>
      </p:sp>
      <p:pic>
        <p:nvPicPr>
          <p:cNvPr id="6" name="Picture 5">
            <a:extLst>
              <a:ext uri="{FF2B5EF4-FFF2-40B4-BE49-F238E27FC236}">
                <a16:creationId xmlns:a16="http://schemas.microsoft.com/office/drawing/2014/main" id="{79DA3945-2480-9888-FE9A-98B9C6D2CA77}"/>
              </a:ext>
            </a:extLst>
          </p:cNvPr>
          <p:cNvPicPr>
            <a:picLocks noChangeAspect="1"/>
          </p:cNvPicPr>
          <p:nvPr/>
        </p:nvPicPr>
        <p:blipFill>
          <a:blip r:embed="rId10"/>
          <a:stretch>
            <a:fillRect/>
          </a:stretch>
        </p:blipFill>
        <p:spPr>
          <a:xfrm>
            <a:off x="7467600" y="2095500"/>
            <a:ext cx="3810330" cy="1164437"/>
          </a:xfrm>
          <a:prstGeom prst="rect">
            <a:avLst/>
          </a:prstGeom>
        </p:spPr>
      </p:pic>
      <p:sp>
        <p:nvSpPr>
          <p:cNvPr id="7" name="TextBox 6">
            <a:extLst>
              <a:ext uri="{FF2B5EF4-FFF2-40B4-BE49-F238E27FC236}">
                <a16:creationId xmlns:a16="http://schemas.microsoft.com/office/drawing/2014/main" id="{30434ECC-C8D7-2CB9-DB50-9849D0E7367E}"/>
              </a:ext>
            </a:extLst>
          </p:cNvPr>
          <p:cNvSpPr txBox="1"/>
          <p:nvPr/>
        </p:nvSpPr>
        <p:spPr>
          <a:xfrm>
            <a:off x="3005881" y="3147521"/>
            <a:ext cx="4397358" cy="1015663"/>
          </a:xfrm>
          <a:prstGeom prst="rect">
            <a:avLst/>
          </a:prstGeom>
          <a:noFill/>
        </p:spPr>
        <p:txBody>
          <a:bodyPr wrap="none" rtlCol="0">
            <a:prstTxWarp prst="textWave2">
              <a:avLst/>
            </a:prstTxWarp>
            <a:spAutoFit/>
          </a:bodyPr>
          <a:lstStyle/>
          <a:p>
            <a:r>
              <a:rPr lang="en-GB" sz="6000" dirty="0" err="1">
                <a:solidFill>
                  <a:schemeClr val="bg1"/>
                </a:solidFill>
                <a:latin typeface="#9Slide05 SVNClementine" panose="020F0502020204030203" pitchFamily="34" charset="0"/>
              </a:rPr>
              <a:t>Luyện</a:t>
            </a:r>
            <a:r>
              <a:rPr lang="en-GB" sz="6000" dirty="0">
                <a:solidFill>
                  <a:schemeClr val="bg1"/>
                </a:solidFill>
                <a:latin typeface="#9Slide05 SVNClementine" panose="020F0502020204030203" pitchFamily="34" charset="0"/>
              </a:rPr>
              <a:t> </a:t>
            </a:r>
            <a:r>
              <a:rPr lang="en-GB" sz="6000" dirty="0" err="1">
                <a:solidFill>
                  <a:schemeClr val="bg1"/>
                </a:solidFill>
                <a:latin typeface="#9Slide05 SVNClementine" panose="020F0502020204030203" pitchFamily="34" charset="0"/>
              </a:rPr>
              <a:t>từ</a:t>
            </a:r>
            <a:r>
              <a:rPr lang="en-GB" sz="6000" dirty="0">
                <a:solidFill>
                  <a:schemeClr val="bg1"/>
                </a:solidFill>
                <a:latin typeface="#9Slide05 SVNClementine" panose="020F0502020204030203" pitchFamily="34" charset="0"/>
              </a:rPr>
              <a:t> </a:t>
            </a:r>
            <a:r>
              <a:rPr lang="en-GB" sz="6000" dirty="0" err="1">
                <a:solidFill>
                  <a:schemeClr val="bg1"/>
                </a:solidFill>
                <a:latin typeface="#9Slide05 SVNClementine" panose="020F0502020204030203" pitchFamily="34" charset="0"/>
              </a:rPr>
              <a:t>và</a:t>
            </a:r>
            <a:r>
              <a:rPr lang="en-GB" sz="6000" dirty="0">
                <a:solidFill>
                  <a:schemeClr val="bg1"/>
                </a:solidFill>
                <a:latin typeface="#9Slide05 SVNClementine" panose="020F0502020204030203" pitchFamily="34" charset="0"/>
              </a:rPr>
              <a:t> </a:t>
            </a:r>
            <a:r>
              <a:rPr lang="en-GB" sz="6000" dirty="0" err="1">
                <a:solidFill>
                  <a:schemeClr val="bg1"/>
                </a:solidFill>
                <a:latin typeface="#9Slide05 SVNClementine" panose="020F0502020204030203" pitchFamily="34" charset="0"/>
              </a:rPr>
              <a:t>câu</a:t>
            </a:r>
            <a:endParaRPr lang="vi-VN" sz="6000" dirty="0">
              <a:solidFill>
                <a:schemeClr val="bg1"/>
              </a:solidFill>
            </a:endParaRPr>
          </a:p>
        </p:txBody>
      </p:sp>
      <p:sp>
        <p:nvSpPr>
          <p:cNvPr id="8" name="TextBox 7">
            <a:extLst>
              <a:ext uri="{FF2B5EF4-FFF2-40B4-BE49-F238E27FC236}">
                <a16:creationId xmlns:a16="http://schemas.microsoft.com/office/drawing/2014/main" id="{E0E3E80B-7C16-7431-7F7D-5366E3F00D9A}"/>
              </a:ext>
            </a:extLst>
          </p:cNvPr>
          <p:cNvSpPr txBox="1"/>
          <p:nvPr/>
        </p:nvSpPr>
        <p:spPr>
          <a:xfrm>
            <a:off x="4495800" y="4240253"/>
            <a:ext cx="10287000" cy="1923245"/>
          </a:xfrm>
          <a:prstGeom prst="rect">
            <a:avLst/>
          </a:prstGeom>
          <a:noFill/>
        </p:spPr>
        <p:txBody>
          <a:bodyPr wrap="none" rtlCol="0">
            <a:prstTxWarp prst="textWave2">
              <a:avLst/>
            </a:prstTxWarp>
            <a:spAutoFit/>
          </a:bodyPr>
          <a:lstStyle/>
          <a:p>
            <a:r>
              <a:rPr lang="en-GB" sz="13800" dirty="0" err="1">
                <a:solidFill>
                  <a:schemeClr val="bg1"/>
                </a:solidFill>
                <a:latin typeface="#9Slide05 SVNClementine" panose="020F0502020204030203" pitchFamily="34" charset="0"/>
              </a:rPr>
              <a:t>Luyện</a:t>
            </a:r>
            <a:r>
              <a:rPr lang="en-GB" sz="13800" dirty="0">
                <a:solidFill>
                  <a:schemeClr val="bg1"/>
                </a:solidFill>
                <a:latin typeface="#9Slide05 SVNClementine" panose="020F0502020204030203" pitchFamily="34" charset="0"/>
              </a:rPr>
              <a:t> </a:t>
            </a:r>
            <a:r>
              <a:rPr lang="en-GB" sz="13800" dirty="0" err="1">
                <a:solidFill>
                  <a:schemeClr val="bg1"/>
                </a:solidFill>
                <a:latin typeface="#9Slide05 SVNClementine" panose="020F0502020204030203" pitchFamily="34" charset="0"/>
              </a:rPr>
              <a:t>tập</a:t>
            </a:r>
            <a:r>
              <a:rPr lang="en-GB" sz="13800" dirty="0">
                <a:solidFill>
                  <a:schemeClr val="bg1"/>
                </a:solidFill>
                <a:latin typeface="#9Slide05 SVNClementine" panose="020F0502020204030203" pitchFamily="34" charset="0"/>
              </a:rPr>
              <a:t> </a:t>
            </a:r>
            <a:r>
              <a:rPr lang="en-GB" sz="13800" dirty="0" err="1">
                <a:solidFill>
                  <a:schemeClr val="bg1"/>
                </a:solidFill>
                <a:latin typeface="#9Slide05 SVNClementine" panose="020F0502020204030203" pitchFamily="34" charset="0"/>
              </a:rPr>
              <a:t>về</a:t>
            </a:r>
            <a:r>
              <a:rPr lang="en-GB" sz="13800" dirty="0">
                <a:solidFill>
                  <a:schemeClr val="bg1"/>
                </a:solidFill>
                <a:latin typeface="#9Slide05 SVNClementine" panose="020F0502020204030203" pitchFamily="34" charset="0"/>
              </a:rPr>
              <a:t> </a:t>
            </a:r>
            <a:r>
              <a:rPr lang="en-GB" sz="13800" dirty="0" err="1">
                <a:solidFill>
                  <a:schemeClr val="bg1"/>
                </a:solidFill>
                <a:latin typeface="#9Slide05 SVNClementine" panose="020F0502020204030203" pitchFamily="34" charset="0"/>
              </a:rPr>
              <a:t>đại</a:t>
            </a:r>
            <a:r>
              <a:rPr lang="en-GB" sz="13800" dirty="0">
                <a:solidFill>
                  <a:schemeClr val="bg1"/>
                </a:solidFill>
                <a:latin typeface="#9Slide05 SVNClementine" panose="020F0502020204030203" pitchFamily="34" charset="0"/>
              </a:rPr>
              <a:t> </a:t>
            </a:r>
            <a:r>
              <a:rPr lang="en-GB" sz="13800" dirty="0" err="1">
                <a:solidFill>
                  <a:schemeClr val="bg1"/>
                </a:solidFill>
                <a:latin typeface="#9Slide05 SVNClementine" panose="020F0502020204030203" pitchFamily="34" charset="0"/>
              </a:rPr>
              <a:t>từ</a:t>
            </a:r>
            <a:endParaRPr lang="vi-VN" sz="13800" dirty="0">
              <a:solidFill>
                <a:schemeClr val="bg1"/>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34C8D"/>
        </a:solidFill>
        <a:effectLst/>
      </p:bgPr>
    </p:bg>
    <p:spTree>
      <p:nvGrpSpPr>
        <p:cNvPr id="1" name="">
          <a:extLst>
            <a:ext uri="{FF2B5EF4-FFF2-40B4-BE49-F238E27FC236}">
              <a16:creationId xmlns:a16="http://schemas.microsoft.com/office/drawing/2014/main" id="{4D55319C-F3E6-BB99-BA69-722C2F32AB8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022CAF1-0613-ACE8-E3F4-4EBECCE6BB96}"/>
              </a:ext>
            </a:extLst>
          </p:cNvPr>
          <p:cNvSpPr/>
          <p:nvPr/>
        </p:nvSpPr>
        <p:spPr>
          <a:xfrm rot="-5400000">
            <a:off x="-806206" y="-2064313"/>
            <a:ext cx="7530794" cy="1134777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a:extLst>
              <a:ext uri="{FF2B5EF4-FFF2-40B4-BE49-F238E27FC236}">
                <a16:creationId xmlns:a16="http://schemas.microsoft.com/office/drawing/2014/main" id="{49FCFFFB-68F3-3FD9-4670-14C5A53AF2E0}"/>
              </a:ext>
            </a:extLst>
          </p:cNvPr>
          <p:cNvSpPr/>
          <p:nvPr/>
        </p:nvSpPr>
        <p:spPr>
          <a:xfrm rot="-5400000">
            <a:off x="11326678" y="-2064313"/>
            <a:ext cx="7530794" cy="1134777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id="{21EFB743-9260-F46C-ACD7-D76760966644}"/>
              </a:ext>
            </a:extLst>
          </p:cNvPr>
          <p:cNvSpPr/>
          <p:nvPr/>
        </p:nvSpPr>
        <p:spPr>
          <a:xfrm>
            <a:off x="-2097042"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a:extLst>
              <a:ext uri="{FF2B5EF4-FFF2-40B4-BE49-F238E27FC236}">
                <a16:creationId xmlns:a16="http://schemas.microsoft.com/office/drawing/2014/main" id="{40D6ECDF-D2F9-1068-915B-800AB1D8D698}"/>
              </a:ext>
            </a:extLst>
          </p:cNvPr>
          <p:cNvSpPr/>
          <p:nvPr/>
        </p:nvSpPr>
        <p:spPr>
          <a:xfrm>
            <a:off x="4715319"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a:extLst>
              <a:ext uri="{FF2B5EF4-FFF2-40B4-BE49-F238E27FC236}">
                <a16:creationId xmlns:a16="http://schemas.microsoft.com/office/drawing/2014/main" id="{9BB4F167-9F27-CCFD-BDB1-332EFD1D7715}"/>
              </a:ext>
            </a:extLst>
          </p:cNvPr>
          <p:cNvSpPr/>
          <p:nvPr/>
        </p:nvSpPr>
        <p:spPr>
          <a:xfrm>
            <a:off x="11908599" y="7066103"/>
            <a:ext cx="8857362" cy="4384394"/>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a:extLst>
              <a:ext uri="{FF2B5EF4-FFF2-40B4-BE49-F238E27FC236}">
                <a16:creationId xmlns:a16="http://schemas.microsoft.com/office/drawing/2014/main" id="{CA627BE9-DB4D-E546-1F07-609D2C9D491A}"/>
              </a:ext>
            </a:extLst>
          </p:cNvPr>
          <p:cNvSpPr/>
          <p:nvPr/>
        </p:nvSpPr>
        <p:spPr>
          <a:xfrm>
            <a:off x="16351194" y="-155824"/>
            <a:ext cx="1936806" cy="1919198"/>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a:extLst>
              <a:ext uri="{FF2B5EF4-FFF2-40B4-BE49-F238E27FC236}">
                <a16:creationId xmlns:a16="http://schemas.microsoft.com/office/drawing/2014/main" id="{40BBA5C6-7A11-A682-7118-A716A3C4902E}"/>
              </a:ext>
            </a:extLst>
          </p:cNvPr>
          <p:cNvSpPr/>
          <p:nvPr/>
        </p:nvSpPr>
        <p:spPr>
          <a:xfrm>
            <a:off x="-775837" y="199212"/>
            <a:ext cx="2775607" cy="1209127"/>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a:extLst>
              <a:ext uri="{FF2B5EF4-FFF2-40B4-BE49-F238E27FC236}">
                <a16:creationId xmlns:a16="http://schemas.microsoft.com/office/drawing/2014/main" id="{27182851-1D63-F416-52CF-FBB809D56C23}"/>
              </a:ext>
            </a:extLst>
          </p:cNvPr>
          <p:cNvSpPr/>
          <p:nvPr/>
        </p:nvSpPr>
        <p:spPr>
          <a:xfrm rot="-7879232">
            <a:off x="-1694031" y="5579938"/>
            <a:ext cx="5350213" cy="41148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1" name="Picture 10">
            <a:extLst>
              <a:ext uri="{FF2B5EF4-FFF2-40B4-BE49-F238E27FC236}">
                <a16:creationId xmlns:a16="http://schemas.microsoft.com/office/drawing/2014/main" id="{C067F133-01D8-408B-E0FA-725C387BDE86}"/>
              </a:ext>
            </a:extLst>
          </p:cNvPr>
          <p:cNvPicPr>
            <a:picLocks noChangeAspect="1"/>
          </p:cNvPicPr>
          <p:nvPr/>
        </p:nvPicPr>
        <p:blipFill>
          <a:blip r:embed="rId11"/>
          <a:stretch>
            <a:fillRect/>
          </a:stretch>
        </p:blipFill>
        <p:spPr>
          <a:xfrm>
            <a:off x="4860980" y="803775"/>
            <a:ext cx="7947928" cy="6271585"/>
          </a:xfrm>
          <a:prstGeom prst="rect">
            <a:avLst/>
          </a:prstGeom>
        </p:spPr>
      </p:pic>
    </p:spTree>
    <p:extLst>
      <p:ext uri="{BB962C8B-B14F-4D97-AF65-F5344CB8AC3E}">
        <p14:creationId xmlns:p14="http://schemas.microsoft.com/office/powerpoint/2010/main" val="24417020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34C8D"/>
        </a:solidFill>
        <a:effectLst/>
      </p:bgPr>
    </p:bg>
    <p:spTree>
      <p:nvGrpSpPr>
        <p:cNvPr id="1" name="">
          <a:extLst>
            <a:ext uri="{FF2B5EF4-FFF2-40B4-BE49-F238E27FC236}">
              <a16:creationId xmlns:a16="http://schemas.microsoft.com/office/drawing/2014/main" id="{0C2D5B93-FEB3-4837-337C-47A7E25518F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1956EB7-8EC7-AB17-45FD-8D96E1746280}"/>
              </a:ext>
            </a:extLst>
          </p:cNvPr>
          <p:cNvSpPr/>
          <p:nvPr/>
        </p:nvSpPr>
        <p:spPr>
          <a:xfrm rot="-5400000">
            <a:off x="-806206" y="-2064313"/>
            <a:ext cx="7530794" cy="1134777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a:extLst>
              <a:ext uri="{FF2B5EF4-FFF2-40B4-BE49-F238E27FC236}">
                <a16:creationId xmlns:a16="http://schemas.microsoft.com/office/drawing/2014/main" id="{0731E7F7-7901-3BEF-A642-A61ED17689CE}"/>
              </a:ext>
            </a:extLst>
          </p:cNvPr>
          <p:cNvSpPr/>
          <p:nvPr/>
        </p:nvSpPr>
        <p:spPr>
          <a:xfrm rot="-5400000">
            <a:off x="11326678" y="-2064313"/>
            <a:ext cx="7530794" cy="1134777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id="{702C9B3E-0D87-9600-0B2F-BA5013474957}"/>
              </a:ext>
            </a:extLst>
          </p:cNvPr>
          <p:cNvSpPr/>
          <p:nvPr/>
        </p:nvSpPr>
        <p:spPr>
          <a:xfrm>
            <a:off x="-2097042"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a:extLst>
              <a:ext uri="{FF2B5EF4-FFF2-40B4-BE49-F238E27FC236}">
                <a16:creationId xmlns:a16="http://schemas.microsoft.com/office/drawing/2014/main" id="{DF8927ED-82A6-3F54-D1E3-255C81B63087}"/>
              </a:ext>
            </a:extLst>
          </p:cNvPr>
          <p:cNvSpPr/>
          <p:nvPr/>
        </p:nvSpPr>
        <p:spPr>
          <a:xfrm>
            <a:off x="4715319"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a:extLst>
              <a:ext uri="{FF2B5EF4-FFF2-40B4-BE49-F238E27FC236}">
                <a16:creationId xmlns:a16="http://schemas.microsoft.com/office/drawing/2014/main" id="{2AF83C08-8231-F879-98E9-3F350F71C0B6}"/>
              </a:ext>
            </a:extLst>
          </p:cNvPr>
          <p:cNvSpPr/>
          <p:nvPr/>
        </p:nvSpPr>
        <p:spPr>
          <a:xfrm>
            <a:off x="11908599" y="7066103"/>
            <a:ext cx="8857362" cy="4384394"/>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a:extLst>
              <a:ext uri="{FF2B5EF4-FFF2-40B4-BE49-F238E27FC236}">
                <a16:creationId xmlns:a16="http://schemas.microsoft.com/office/drawing/2014/main" id="{96BE12F9-603D-DB52-B19C-805B66E7F1FD}"/>
              </a:ext>
            </a:extLst>
          </p:cNvPr>
          <p:cNvSpPr/>
          <p:nvPr/>
        </p:nvSpPr>
        <p:spPr>
          <a:xfrm>
            <a:off x="16351194" y="-155824"/>
            <a:ext cx="1936806" cy="1919198"/>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a:extLst>
              <a:ext uri="{FF2B5EF4-FFF2-40B4-BE49-F238E27FC236}">
                <a16:creationId xmlns:a16="http://schemas.microsoft.com/office/drawing/2014/main" id="{F0DE70E5-C76D-16A3-BB96-FBDF5C4C2AA0}"/>
              </a:ext>
            </a:extLst>
          </p:cNvPr>
          <p:cNvSpPr/>
          <p:nvPr/>
        </p:nvSpPr>
        <p:spPr>
          <a:xfrm>
            <a:off x="-775837" y="199212"/>
            <a:ext cx="2775607" cy="1209127"/>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a:extLst>
              <a:ext uri="{FF2B5EF4-FFF2-40B4-BE49-F238E27FC236}">
                <a16:creationId xmlns:a16="http://schemas.microsoft.com/office/drawing/2014/main" id="{BB3D8309-7A3E-92BD-2555-33AA9D8D3F41}"/>
              </a:ext>
            </a:extLst>
          </p:cNvPr>
          <p:cNvSpPr/>
          <p:nvPr/>
        </p:nvSpPr>
        <p:spPr>
          <a:xfrm rot="-7879232">
            <a:off x="-1694031" y="5579938"/>
            <a:ext cx="5350213" cy="41148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ED445D78-8D0D-71D3-6ABA-194B8729B858}"/>
              </a:ext>
            </a:extLst>
          </p:cNvPr>
          <p:cNvSpPr/>
          <p:nvPr/>
        </p:nvSpPr>
        <p:spPr>
          <a:xfrm>
            <a:off x="588153" y="347256"/>
            <a:ext cx="17145000" cy="9592488"/>
          </a:xfrm>
          <a:prstGeom prst="roundRect">
            <a:avLst/>
          </a:prstGeom>
          <a:ln w="57150">
            <a:solidFill>
              <a:schemeClr val="accent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15" name="TextBox 14">
            <a:extLst>
              <a:ext uri="{FF2B5EF4-FFF2-40B4-BE49-F238E27FC236}">
                <a16:creationId xmlns:a16="http://schemas.microsoft.com/office/drawing/2014/main" id="{F5166713-6106-8481-8BA9-1ECCF0B0E6C6}"/>
              </a:ext>
            </a:extLst>
          </p:cNvPr>
          <p:cNvSpPr txBox="1"/>
          <p:nvPr/>
        </p:nvSpPr>
        <p:spPr>
          <a:xfrm>
            <a:off x="1147512" y="495300"/>
            <a:ext cx="15311688" cy="1800089"/>
          </a:xfrm>
          <a:prstGeom prst="rect">
            <a:avLst/>
          </a:prstGeom>
          <a:noFill/>
        </p:spPr>
        <p:txBody>
          <a:bodyPr wrap="square">
            <a:spAutoFit/>
          </a:bodyPr>
          <a:lstStyle/>
          <a:p>
            <a:r>
              <a:rPr lang="en-GB" sz="5400" b="1" dirty="0" err="1">
                <a:solidFill>
                  <a:srgbClr val="000000"/>
                </a:solidFill>
                <a:latin typeface="Cambria" panose="02040503050406030204" pitchFamily="18" charset="0"/>
                <a:ea typeface="Cambria" panose="02040503050406030204" pitchFamily="18" charset="0"/>
              </a:rPr>
              <a:t>Bài</a:t>
            </a:r>
            <a:r>
              <a:rPr lang="en-GB" sz="5400" b="1" dirty="0">
                <a:solidFill>
                  <a:srgbClr val="000000"/>
                </a:solidFill>
                <a:latin typeface="Cambria" panose="02040503050406030204" pitchFamily="18" charset="0"/>
                <a:ea typeface="Cambria" panose="02040503050406030204" pitchFamily="18" charset="0"/>
              </a:rPr>
              <a:t> 1: </a:t>
            </a:r>
            <a:r>
              <a:rPr lang="vi-VN" sz="5400" b="1" i="0" dirty="0">
                <a:solidFill>
                  <a:srgbClr val="000000"/>
                </a:solidFill>
                <a:effectLst/>
                <a:latin typeface="Cambria" panose="02040503050406030204" pitchFamily="18" charset="0"/>
                <a:ea typeface="Cambria" panose="02040503050406030204" pitchFamily="18" charset="0"/>
              </a:rPr>
              <a:t>Các từ in đậm dưới đây có tác dụng gì? Xếp chúng vào nhóm phù hợp:</a:t>
            </a:r>
            <a:endParaRPr lang="vi-VN" sz="5400" b="1" dirty="0">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0ECE2C7D-43A2-0142-4A1C-24662C4F9037}"/>
              </a:ext>
            </a:extLst>
          </p:cNvPr>
          <p:cNvSpPr txBox="1"/>
          <p:nvPr/>
        </p:nvSpPr>
        <p:spPr>
          <a:xfrm>
            <a:off x="891730" y="2095500"/>
            <a:ext cx="11044195" cy="7478970"/>
          </a:xfrm>
          <a:prstGeom prst="rect">
            <a:avLst/>
          </a:prstGeom>
          <a:noFill/>
        </p:spPr>
        <p:txBody>
          <a:bodyPr wrap="square">
            <a:spAutoFit/>
          </a:bodyPr>
          <a:lstStyle/>
          <a:p>
            <a:pPr algn="ctr"/>
            <a:r>
              <a:rPr lang="vi-VN" sz="3200" b="1" i="0" dirty="0">
                <a:solidFill>
                  <a:srgbClr val="000000"/>
                </a:solidFill>
                <a:effectLst/>
                <a:latin typeface="Cambria" panose="02040503050406030204" pitchFamily="18" charset="0"/>
                <a:ea typeface="Cambria" panose="02040503050406030204" pitchFamily="18" charset="0"/>
              </a:rPr>
              <a:t>Cái gì quý nhất?</a:t>
            </a:r>
            <a:endParaRPr lang="vi-VN" sz="3200" b="0" i="0" dirty="0">
              <a:solidFill>
                <a:srgbClr val="000000"/>
              </a:solidFill>
              <a:effectLst/>
              <a:latin typeface="Cambria" panose="02040503050406030204" pitchFamily="18" charset="0"/>
              <a:ea typeface="Cambria" panose="02040503050406030204" pitchFamily="18" charset="0"/>
            </a:endParaRPr>
          </a:p>
          <a:p>
            <a:pPr algn="just"/>
            <a:r>
              <a:rPr lang="en-GB" sz="3200" b="0" i="0" dirty="0">
                <a:solidFill>
                  <a:srgbClr val="000000"/>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Một hôm, trên đường đi học về, Hùng, Quý và Nam trao đổi với nhau xem ở trên đời này, cái gì quý nhất. Hùng nói: “Theo tớ, quý nhất là lúa gạo. Các cậu có thấy </a:t>
            </a:r>
            <a:r>
              <a:rPr lang="vi-VN" sz="3200" b="1" i="0" dirty="0">
                <a:solidFill>
                  <a:srgbClr val="000000"/>
                </a:solidFill>
                <a:effectLst/>
                <a:latin typeface="Cambria" panose="02040503050406030204" pitchFamily="18" charset="0"/>
                <a:ea typeface="Cambria" panose="02040503050406030204" pitchFamily="18" charset="0"/>
              </a:rPr>
              <a:t>ai</a:t>
            </a:r>
            <a:r>
              <a:rPr lang="vi-VN" sz="3200" b="0" i="0" dirty="0">
                <a:solidFill>
                  <a:srgbClr val="000000"/>
                </a:solidFill>
                <a:effectLst/>
                <a:latin typeface="Cambria" panose="02040503050406030204" pitchFamily="18" charset="0"/>
                <a:ea typeface="Cambria" panose="02040503050406030204" pitchFamily="18" charset="0"/>
              </a:rPr>
              <a:t> không ăn mà sống được không?”. Quý thì bảo quý nhất là vàng. Còn Nam cho rằng thì giờ mới là thứ quý nhất. Cuộc tranh luận thật sôi nổi, người nào cũng có lí, không </a:t>
            </a:r>
            <a:r>
              <a:rPr lang="vi-VN" sz="3200" b="1" i="0" dirty="0">
                <a:solidFill>
                  <a:srgbClr val="000000"/>
                </a:solidFill>
                <a:effectLst/>
                <a:latin typeface="Cambria" panose="02040503050406030204" pitchFamily="18" charset="0"/>
                <a:ea typeface="Cambria" panose="02040503050406030204" pitchFamily="18" charset="0"/>
              </a:rPr>
              <a:t>ai</a:t>
            </a:r>
            <a:r>
              <a:rPr lang="vi-VN" sz="3200" b="0" i="0" dirty="0">
                <a:solidFill>
                  <a:srgbClr val="000000"/>
                </a:solidFill>
                <a:effectLst/>
                <a:latin typeface="Cambria" panose="02040503050406030204" pitchFamily="18" charset="0"/>
                <a:ea typeface="Cambria" panose="02040503050406030204" pitchFamily="18" charset="0"/>
              </a:rPr>
              <a:t> chịu </a:t>
            </a:r>
            <a:r>
              <a:rPr lang="vi-VN" sz="3200" b="1" i="0" dirty="0">
                <a:solidFill>
                  <a:srgbClr val="000000"/>
                </a:solidFill>
                <a:effectLst/>
                <a:latin typeface="Cambria" panose="02040503050406030204" pitchFamily="18" charset="0"/>
                <a:ea typeface="Cambria" panose="02040503050406030204" pitchFamily="18" charset="0"/>
              </a:rPr>
              <a:t>ai</a:t>
            </a:r>
            <a:r>
              <a:rPr lang="vi-VN" sz="3200" b="0" i="0" dirty="0">
                <a:solidFill>
                  <a:srgbClr val="000000"/>
                </a:solidFill>
                <a:effectLst/>
                <a:latin typeface="Cambria" panose="02040503050406030204" pitchFamily="18" charset="0"/>
                <a:ea typeface="Cambria" panose="02040503050406030204" pitchFamily="18" charset="0"/>
              </a:rPr>
              <a:t>.</a:t>
            </a:r>
          </a:p>
          <a:p>
            <a:pPr algn="just"/>
            <a:r>
              <a:rPr lang="vi-VN" sz="3200" b="0" i="0" dirty="0">
                <a:solidFill>
                  <a:srgbClr val="000000"/>
                </a:solidFill>
                <a:effectLst/>
                <a:latin typeface="Cambria" panose="02040503050406030204" pitchFamily="18" charset="0"/>
                <a:ea typeface="Cambria" panose="02040503050406030204" pitchFamily="18" charset="0"/>
              </a:rPr>
              <a:t>Hôm sau, ba bạn đến nhờ thầy giáo phân giải. Nghe xong, thầy mỉm cười rồi nói:</a:t>
            </a:r>
          </a:p>
          <a:p>
            <a:pPr algn="just"/>
            <a:r>
              <a:rPr lang="vi-VN" sz="3200" b="0" i="0" dirty="0">
                <a:solidFill>
                  <a:srgbClr val="000000"/>
                </a:solidFill>
                <a:effectLst/>
                <a:latin typeface="Cambria" panose="02040503050406030204" pitchFamily="18" charset="0"/>
                <a:ea typeface="Cambria" panose="02040503050406030204" pitchFamily="18" charset="0"/>
              </a:rPr>
              <a:t>– Lúa gạo quý vì ta phải đổ bao mồ hôi mới làm ra được. Vàng cũng quý vì nó rất đắt và hiếm. Còn thì giờ đã qua đi thì không lấy lại được, đáng quý lắm. Nhưng lúa gạo, vàng bạc, thì giờ vẫn chưa phải là quý nhất. </a:t>
            </a:r>
            <a:r>
              <a:rPr lang="vi-VN" sz="3200" b="1" i="0" dirty="0">
                <a:solidFill>
                  <a:srgbClr val="000000"/>
                </a:solidFill>
                <a:effectLst/>
                <a:latin typeface="Cambria" panose="02040503050406030204" pitchFamily="18" charset="0"/>
                <a:ea typeface="Cambria" panose="02040503050406030204" pitchFamily="18" charset="0"/>
              </a:rPr>
              <a:t>Ai</a:t>
            </a:r>
            <a:r>
              <a:rPr lang="vi-VN" sz="3200" b="0" i="0" dirty="0">
                <a:solidFill>
                  <a:srgbClr val="000000"/>
                </a:solidFill>
                <a:effectLst/>
                <a:latin typeface="Cambria" panose="02040503050406030204" pitchFamily="18" charset="0"/>
                <a:ea typeface="Cambria" panose="02040503050406030204" pitchFamily="18" charset="0"/>
              </a:rPr>
              <a:t> làm ra lúa gạo, vàng bạc, </a:t>
            </a:r>
            <a:r>
              <a:rPr lang="vi-VN" sz="3200" b="1" i="0" dirty="0">
                <a:solidFill>
                  <a:srgbClr val="000000"/>
                </a:solidFill>
                <a:effectLst/>
                <a:latin typeface="Cambria" panose="02040503050406030204" pitchFamily="18" charset="0"/>
                <a:ea typeface="Cambria" panose="02040503050406030204" pitchFamily="18" charset="0"/>
              </a:rPr>
              <a:t>ai</a:t>
            </a:r>
            <a:r>
              <a:rPr lang="vi-VN" sz="3200" b="0" i="0" dirty="0">
                <a:solidFill>
                  <a:srgbClr val="000000"/>
                </a:solidFill>
                <a:effectLst/>
                <a:latin typeface="Cambria" panose="02040503050406030204" pitchFamily="18" charset="0"/>
                <a:ea typeface="Cambria" panose="02040503050406030204" pitchFamily="18" charset="0"/>
              </a:rPr>
              <a:t> biết dùng thì giờ? Đó chính là người lao động, các em ạ.</a:t>
            </a:r>
          </a:p>
          <a:p>
            <a:pPr algn="r"/>
            <a:r>
              <a:rPr lang="vi-VN" sz="3200" b="0" i="0" dirty="0">
                <a:solidFill>
                  <a:srgbClr val="000000"/>
                </a:solidFill>
                <a:effectLst/>
                <a:latin typeface="Cambria" panose="02040503050406030204" pitchFamily="18" charset="0"/>
                <a:ea typeface="Cambria" panose="02040503050406030204" pitchFamily="18" charset="0"/>
              </a:rPr>
              <a:t> Theo TRỊNH MẠNH</a:t>
            </a:r>
          </a:p>
        </p:txBody>
      </p:sp>
      <p:sp>
        <p:nvSpPr>
          <p:cNvPr id="18" name="Rectangle: Rounded Corners 17">
            <a:extLst>
              <a:ext uri="{FF2B5EF4-FFF2-40B4-BE49-F238E27FC236}">
                <a16:creationId xmlns:a16="http://schemas.microsoft.com/office/drawing/2014/main" id="{601F252F-E6BA-5670-A66C-30D587F08322}"/>
              </a:ext>
            </a:extLst>
          </p:cNvPr>
          <p:cNvSpPr/>
          <p:nvPr/>
        </p:nvSpPr>
        <p:spPr>
          <a:xfrm>
            <a:off x="12573000" y="2705099"/>
            <a:ext cx="4267200" cy="1796229"/>
          </a:xfrm>
          <a:prstGeom prst="roundRect">
            <a:avLst/>
          </a:prstGeom>
          <a:solidFill>
            <a:srgbClr val="FFCC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a) Dùng để hỏi (đại từ nghi vấn)</a:t>
            </a:r>
          </a:p>
        </p:txBody>
      </p:sp>
      <p:sp>
        <p:nvSpPr>
          <p:cNvPr id="19" name="Rectangle: Rounded Corners 18">
            <a:extLst>
              <a:ext uri="{FF2B5EF4-FFF2-40B4-BE49-F238E27FC236}">
                <a16:creationId xmlns:a16="http://schemas.microsoft.com/office/drawing/2014/main" id="{927AA1D1-57F2-1CB1-B4E4-9E748147211F}"/>
              </a:ext>
            </a:extLst>
          </p:cNvPr>
          <p:cNvSpPr/>
          <p:nvPr/>
        </p:nvSpPr>
        <p:spPr>
          <a:xfrm>
            <a:off x="12581003" y="5276083"/>
            <a:ext cx="4267200" cy="1796229"/>
          </a:xfrm>
          <a:prstGeom prst="roundRect">
            <a:avLst/>
          </a:prstGeom>
          <a:solidFill>
            <a:srgbClr val="FFCC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dirty="0">
                <a:solidFill>
                  <a:schemeClr val="tx1"/>
                </a:solidFill>
              </a:rPr>
              <a:t>b) Dùng để chỉ một người bất kì (đại từ thay thế)</a:t>
            </a:r>
          </a:p>
        </p:txBody>
      </p:sp>
    </p:spTree>
    <p:extLst>
      <p:ext uri="{BB962C8B-B14F-4D97-AF65-F5344CB8AC3E}">
        <p14:creationId xmlns:p14="http://schemas.microsoft.com/office/powerpoint/2010/main" val="19235554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34C8D"/>
        </a:solidFill>
        <a:effectLst/>
      </p:bgPr>
    </p:bg>
    <p:spTree>
      <p:nvGrpSpPr>
        <p:cNvPr id="1" name="">
          <a:extLst>
            <a:ext uri="{FF2B5EF4-FFF2-40B4-BE49-F238E27FC236}">
              <a16:creationId xmlns:a16="http://schemas.microsoft.com/office/drawing/2014/main" id="{35D83EEC-8946-DE4E-0FBC-138D5F8769B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B9F1ABE-A82E-13B5-6197-6CB90DFC69AF}"/>
              </a:ext>
            </a:extLst>
          </p:cNvPr>
          <p:cNvSpPr/>
          <p:nvPr/>
        </p:nvSpPr>
        <p:spPr>
          <a:xfrm rot="-5400000">
            <a:off x="-806206" y="-2064313"/>
            <a:ext cx="7530794" cy="1134777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a:extLst>
              <a:ext uri="{FF2B5EF4-FFF2-40B4-BE49-F238E27FC236}">
                <a16:creationId xmlns:a16="http://schemas.microsoft.com/office/drawing/2014/main" id="{A057F165-7215-408A-6378-EF118E1A6D68}"/>
              </a:ext>
            </a:extLst>
          </p:cNvPr>
          <p:cNvSpPr/>
          <p:nvPr/>
        </p:nvSpPr>
        <p:spPr>
          <a:xfrm rot="-5400000">
            <a:off x="11326678" y="-2064313"/>
            <a:ext cx="7530794" cy="1134777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id="{485E5CFC-4CAC-3868-9E6B-1C2C9D770FAB}"/>
              </a:ext>
            </a:extLst>
          </p:cNvPr>
          <p:cNvSpPr/>
          <p:nvPr/>
        </p:nvSpPr>
        <p:spPr>
          <a:xfrm>
            <a:off x="-2097042"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a:extLst>
              <a:ext uri="{FF2B5EF4-FFF2-40B4-BE49-F238E27FC236}">
                <a16:creationId xmlns:a16="http://schemas.microsoft.com/office/drawing/2014/main" id="{AA9C0E43-ABBB-6E4E-ADB1-B422F7832814}"/>
              </a:ext>
            </a:extLst>
          </p:cNvPr>
          <p:cNvSpPr/>
          <p:nvPr/>
        </p:nvSpPr>
        <p:spPr>
          <a:xfrm>
            <a:off x="4715319"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a:extLst>
              <a:ext uri="{FF2B5EF4-FFF2-40B4-BE49-F238E27FC236}">
                <a16:creationId xmlns:a16="http://schemas.microsoft.com/office/drawing/2014/main" id="{987BCEC4-CA8F-D1F4-6C1C-0C3FF2005243}"/>
              </a:ext>
            </a:extLst>
          </p:cNvPr>
          <p:cNvSpPr/>
          <p:nvPr/>
        </p:nvSpPr>
        <p:spPr>
          <a:xfrm>
            <a:off x="11908599" y="7066103"/>
            <a:ext cx="8857362" cy="4384394"/>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a:extLst>
              <a:ext uri="{FF2B5EF4-FFF2-40B4-BE49-F238E27FC236}">
                <a16:creationId xmlns:a16="http://schemas.microsoft.com/office/drawing/2014/main" id="{8D0E4618-6272-FBF2-5C51-B7566629E7D0}"/>
              </a:ext>
            </a:extLst>
          </p:cNvPr>
          <p:cNvSpPr/>
          <p:nvPr/>
        </p:nvSpPr>
        <p:spPr>
          <a:xfrm>
            <a:off x="16351194" y="-155824"/>
            <a:ext cx="1936806" cy="1919198"/>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a:extLst>
              <a:ext uri="{FF2B5EF4-FFF2-40B4-BE49-F238E27FC236}">
                <a16:creationId xmlns:a16="http://schemas.microsoft.com/office/drawing/2014/main" id="{D3747CE6-B1CB-A65F-2D47-E609C4F4CC06}"/>
              </a:ext>
            </a:extLst>
          </p:cNvPr>
          <p:cNvSpPr/>
          <p:nvPr/>
        </p:nvSpPr>
        <p:spPr>
          <a:xfrm>
            <a:off x="-775837" y="199212"/>
            <a:ext cx="2775607" cy="1209127"/>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a:extLst>
              <a:ext uri="{FF2B5EF4-FFF2-40B4-BE49-F238E27FC236}">
                <a16:creationId xmlns:a16="http://schemas.microsoft.com/office/drawing/2014/main" id="{65380913-B314-A08E-D95B-4EC0B99809B0}"/>
              </a:ext>
            </a:extLst>
          </p:cNvPr>
          <p:cNvSpPr/>
          <p:nvPr/>
        </p:nvSpPr>
        <p:spPr>
          <a:xfrm rot="-7879232">
            <a:off x="-1694031" y="5579938"/>
            <a:ext cx="5350213" cy="41148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09C5674F-83C8-C0B4-A3A8-21EB33398DE0}"/>
              </a:ext>
            </a:extLst>
          </p:cNvPr>
          <p:cNvSpPr/>
          <p:nvPr/>
        </p:nvSpPr>
        <p:spPr>
          <a:xfrm>
            <a:off x="588153" y="347256"/>
            <a:ext cx="17145000" cy="9592488"/>
          </a:xfrm>
          <a:prstGeom prst="roundRect">
            <a:avLst/>
          </a:prstGeom>
          <a:ln w="57150">
            <a:solidFill>
              <a:schemeClr val="accent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15" name="TextBox 14">
            <a:extLst>
              <a:ext uri="{FF2B5EF4-FFF2-40B4-BE49-F238E27FC236}">
                <a16:creationId xmlns:a16="http://schemas.microsoft.com/office/drawing/2014/main" id="{80D9D0CC-14F8-0F43-A145-16745A5ECDFD}"/>
              </a:ext>
            </a:extLst>
          </p:cNvPr>
          <p:cNvSpPr txBox="1"/>
          <p:nvPr/>
        </p:nvSpPr>
        <p:spPr>
          <a:xfrm>
            <a:off x="1147512" y="495300"/>
            <a:ext cx="15311688" cy="1800089"/>
          </a:xfrm>
          <a:prstGeom prst="rect">
            <a:avLst/>
          </a:prstGeom>
          <a:noFill/>
        </p:spPr>
        <p:txBody>
          <a:bodyPr wrap="square">
            <a:spAutoFit/>
          </a:bodyPr>
          <a:lstStyle/>
          <a:p>
            <a:r>
              <a:rPr lang="en-GB" sz="5400" b="1" dirty="0" err="1">
                <a:solidFill>
                  <a:srgbClr val="000000"/>
                </a:solidFill>
                <a:latin typeface="Cambria" panose="02040503050406030204" pitchFamily="18" charset="0"/>
                <a:ea typeface="Cambria" panose="02040503050406030204" pitchFamily="18" charset="0"/>
              </a:rPr>
              <a:t>Bài</a:t>
            </a:r>
            <a:r>
              <a:rPr lang="en-GB" sz="5400" b="1" dirty="0">
                <a:solidFill>
                  <a:srgbClr val="000000"/>
                </a:solidFill>
                <a:latin typeface="Cambria" panose="02040503050406030204" pitchFamily="18" charset="0"/>
                <a:ea typeface="Cambria" panose="02040503050406030204" pitchFamily="18" charset="0"/>
              </a:rPr>
              <a:t> 1: </a:t>
            </a:r>
            <a:r>
              <a:rPr lang="vi-VN" sz="5400" b="1" i="0" dirty="0">
                <a:solidFill>
                  <a:srgbClr val="000000"/>
                </a:solidFill>
                <a:effectLst/>
                <a:latin typeface="Cambria" panose="02040503050406030204" pitchFamily="18" charset="0"/>
                <a:ea typeface="Cambria" panose="02040503050406030204" pitchFamily="18" charset="0"/>
              </a:rPr>
              <a:t>Các từ in đậm dưới đây có tác dụng gì? Xếp chúng vào nhóm phù hợp:</a:t>
            </a:r>
            <a:endParaRPr lang="vi-VN" sz="5400" b="1" dirty="0">
              <a:latin typeface="Cambria" panose="02040503050406030204" pitchFamily="18" charset="0"/>
              <a:ea typeface="Cambria" panose="02040503050406030204" pitchFamily="18" charset="0"/>
            </a:endParaRPr>
          </a:p>
        </p:txBody>
      </p:sp>
      <p:sp>
        <p:nvSpPr>
          <p:cNvPr id="18" name="Rectangle: Rounded Corners 17">
            <a:extLst>
              <a:ext uri="{FF2B5EF4-FFF2-40B4-BE49-F238E27FC236}">
                <a16:creationId xmlns:a16="http://schemas.microsoft.com/office/drawing/2014/main" id="{1761D548-F1DF-42B9-7AFE-F5B53B187B80}"/>
              </a:ext>
            </a:extLst>
          </p:cNvPr>
          <p:cNvSpPr/>
          <p:nvPr/>
        </p:nvSpPr>
        <p:spPr>
          <a:xfrm>
            <a:off x="1674792" y="2884516"/>
            <a:ext cx="4267200" cy="1796229"/>
          </a:xfrm>
          <a:prstGeom prst="roundRect">
            <a:avLst/>
          </a:prstGeom>
          <a:solidFill>
            <a:srgbClr val="FFCC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a) Dùng để hỏi (đại từ nghi vấn)</a:t>
            </a:r>
          </a:p>
        </p:txBody>
      </p:sp>
      <p:sp>
        <p:nvSpPr>
          <p:cNvPr id="19" name="Rectangle: Rounded Corners 18">
            <a:extLst>
              <a:ext uri="{FF2B5EF4-FFF2-40B4-BE49-F238E27FC236}">
                <a16:creationId xmlns:a16="http://schemas.microsoft.com/office/drawing/2014/main" id="{9752D15A-05E3-D547-E8EE-516B0B48B24C}"/>
              </a:ext>
            </a:extLst>
          </p:cNvPr>
          <p:cNvSpPr/>
          <p:nvPr/>
        </p:nvSpPr>
        <p:spPr>
          <a:xfrm>
            <a:off x="1688455" y="5873304"/>
            <a:ext cx="4267200" cy="1796229"/>
          </a:xfrm>
          <a:prstGeom prst="roundRect">
            <a:avLst/>
          </a:prstGeom>
          <a:solidFill>
            <a:srgbClr val="FFCC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b) Dùng để chỉ một người bất kì (đại từ thay thế)</a:t>
            </a:r>
          </a:p>
        </p:txBody>
      </p:sp>
      <p:sp>
        <p:nvSpPr>
          <p:cNvPr id="11" name="TextBox 10">
            <a:extLst>
              <a:ext uri="{FF2B5EF4-FFF2-40B4-BE49-F238E27FC236}">
                <a16:creationId xmlns:a16="http://schemas.microsoft.com/office/drawing/2014/main" id="{FAAE5BB4-5BA7-F497-97B6-4867E1C21576}"/>
              </a:ext>
            </a:extLst>
          </p:cNvPr>
          <p:cNvSpPr txBox="1"/>
          <p:nvPr/>
        </p:nvSpPr>
        <p:spPr>
          <a:xfrm>
            <a:off x="5962667" y="2963241"/>
            <a:ext cx="11737180" cy="2123658"/>
          </a:xfrm>
          <a:prstGeom prst="rect">
            <a:avLst/>
          </a:prstGeom>
          <a:noFill/>
        </p:spPr>
        <p:txBody>
          <a:bodyPr wrap="square">
            <a:spAutoFit/>
          </a:bodyPr>
          <a:lstStyle/>
          <a:p>
            <a:r>
              <a:rPr lang="vi-VN" sz="4400" dirty="0"/>
              <a:t>a) Dùng để hỏi (đại từ nghi vấn): “Các cậu có thấy</a:t>
            </a:r>
            <a:r>
              <a:rPr lang="vi-VN" sz="4400" b="1" dirty="0"/>
              <a:t> ai </a:t>
            </a:r>
            <a:r>
              <a:rPr lang="vi-VN" sz="4400" dirty="0"/>
              <a:t>không ăn mà sống được không?” “ </a:t>
            </a:r>
            <a:r>
              <a:rPr lang="vi-VN" sz="4400" b="1" dirty="0"/>
              <a:t>Ai </a:t>
            </a:r>
            <a:r>
              <a:rPr lang="vi-VN" sz="4400" dirty="0"/>
              <a:t>làm ra lúa gạo, </a:t>
            </a:r>
            <a:r>
              <a:rPr lang="vi-VN" sz="4400" b="1" dirty="0"/>
              <a:t>ai </a:t>
            </a:r>
            <a:r>
              <a:rPr lang="vi-VN" sz="4400" dirty="0"/>
              <a:t>biết dùng thì giờ?”</a:t>
            </a:r>
          </a:p>
        </p:txBody>
      </p:sp>
      <p:sp>
        <p:nvSpPr>
          <p:cNvPr id="12" name="TextBox 11">
            <a:extLst>
              <a:ext uri="{FF2B5EF4-FFF2-40B4-BE49-F238E27FC236}">
                <a16:creationId xmlns:a16="http://schemas.microsoft.com/office/drawing/2014/main" id="{98C704C1-6E12-2E2C-0B45-12B805328C9C}"/>
              </a:ext>
            </a:extLst>
          </p:cNvPr>
          <p:cNvSpPr txBox="1"/>
          <p:nvPr/>
        </p:nvSpPr>
        <p:spPr>
          <a:xfrm>
            <a:off x="6067335" y="6011221"/>
            <a:ext cx="11737180" cy="1446550"/>
          </a:xfrm>
          <a:prstGeom prst="rect">
            <a:avLst/>
          </a:prstGeom>
          <a:noFill/>
        </p:spPr>
        <p:txBody>
          <a:bodyPr wrap="square">
            <a:spAutoFit/>
          </a:bodyPr>
          <a:lstStyle/>
          <a:p>
            <a:r>
              <a:rPr lang="vi-VN" sz="4400" b="0" i="0" dirty="0">
                <a:solidFill>
                  <a:srgbClr val="000000"/>
                </a:solidFill>
                <a:effectLst/>
                <a:latin typeface="Cambria" panose="02040503050406030204" pitchFamily="18" charset="0"/>
                <a:ea typeface="Cambria" panose="02040503050406030204" pitchFamily="18" charset="0"/>
              </a:rPr>
              <a:t>b) Dùng để chỉ một người bất kì (đại từ thay thế): Không </a:t>
            </a:r>
            <a:r>
              <a:rPr lang="vi-VN" sz="4400" b="1" i="0" dirty="0">
                <a:solidFill>
                  <a:srgbClr val="000000"/>
                </a:solidFill>
                <a:effectLst/>
                <a:latin typeface="Cambria" panose="02040503050406030204" pitchFamily="18" charset="0"/>
                <a:ea typeface="Cambria" panose="02040503050406030204" pitchFamily="18" charset="0"/>
              </a:rPr>
              <a:t>ai </a:t>
            </a:r>
            <a:r>
              <a:rPr lang="vi-VN" sz="4400" b="0" i="0" dirty="0">
                <a:solidFill>
                  <a:srgbClr val="000000"/>
                </a:solidFill>
                <a:effectLst/>
                <a:latin typeface="Cambria" panose="02040503050406030204" pitchFamily="18" charset="0"/>
                <a:ea typeface="Cambria" panose="02040503050406030204" pitchFamily="18" charset="0"/>
              </a:rPr>
              <a:t>chịu </a:t>
            </a:r>
            <a:r>
              <a:rPr lang="vi-VN" sz="4400" b="1" i="0" dirty="0">
                <a:solidFill>
                  <a:srgbClr val="000000"/>
                </a:solidFill>
                <a:effectLst/>
                <a:latin typeface="Cambria" panose="02040503050406030204" pitchFamily="18" charset="0"/>
                <a:ea typeface="Cambria" panose="02040503050406030204" pitchFamily="18" charset="0"/>
              </a:rPr>
              <a:t>ai</a:t>
            </a:r>
            <a:endParaRPr lang="vi-VN" sz="4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982966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34C8D"/>
        </a:solidFill>
        <a:effectLst/>
      </p:bgPr>
    </p:bg>
    <p:spTree>
      <p:nvGrpSpPr>
        <p:cNvPr id="1" name="">
          <a:extLst>
            <a:ext uri="{FF2B5EF4-FFF2-40B4-BE49-F238E27FC236}">
              <a16:creationId xmlns:a16="http://schemas.microsoft.com/office/drawing/2014/main" id="{C17178E3-AF12-0478-EBD6-541FDC14338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285676B-93E8-2FED-CBE4-54930A677E69}"/>
              </a:ext>
            </a:extLst>
          </p:cNvPr>
          <p:cNvSpPr/>
          <p:nvPr/>
        </p:nvSpPr>
        <p:spPr>
          <a:xfrm rot="-5400000">
            <a:off x="-806206" y="-2064313"/>
            <a:ext cx="7530794" cy="1134777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a:extLst>
              <a:ext uri="{FF2B5EF4-FFF2-40B4-BE49-F238E27FC236}">
                <a16:creationId xmlns:a16="http://schemas.microsoft.com/office/drawing/2014/main" id="{101CC195-13BC-F25C-B436-170FA839FED5}"/>
              </a:ext>
            </a:extLst>
          </p:cNvPr>
          <p:cNvSpPr/>
          <p:nvPr/>
        </p:nvSpPr>
        <p:spPr>
          <a:xfrm rot="-5400000">
            <a:off x="11326678" y="-2064313"/>
            <a:ext cx="7530794" cy="1134777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id="{9D87B2E3-C996-BDCD-870C-4F5DF3228698}"/>
              </a:ext>
            </a:extLst>
          </p:cNvPr>
          <p:cNvSpPr/>
          <p:nvPr/>
        </p:nvSpPr>
        <p:spPr>
          <a:xfrm>
            <a:off x="-2097042"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a:extLst>
              <a:ext uri="{FF2B5EF4-FFF2-40B4-BE49-F238E27FC236}">
                <a16:creationId xmlns:a16="http://schemas.microsoft.com/office/drawing/2014/main" id="{DFDE80CB-2E63-6C38-F381-192EE8930B94}"/>
              </a:ext>
            </a:extLst>
          </p:cNvPr>
          <p:cNvSpPr/>
          <p:nvPr/>
        </p:nvSpPr>
        <p:spPr>
          <a:xfrm>
            <a:off x="4715319"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a:extLst>
              <a:ext uri="{FF2B5EF4-FFF2-40B4-BE49-F238E27FC236}">
                <a16:creationId xmlns:a16="http://schemas.microsoft.com/office/drawing/2014/main" id="{B4F11CCC-6455-A858-B6E5-E33BC57210A3}"/>
              </a:ext>
            </a:extLst>
          </p:cNvPr>
          <p:cNvSpPr/>
          <p:nvPr/>
        </p:nvSpPr>
        <p:spPr>
          <a:xfrm>
            <a:off x="11908599" y="7066103"/>
            <a:ext cx="8857362" cy="4384394"/>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a:extLst>
              <a:ext uri="{FF2B5EF4-FFF2-40B4-BE49-F238E27FC236}">
                <a16:creationId xmlns:a16="http://schemas.microsoft.com/office/drawing/2014/main" id="{584D8405-B91A-BEC6-C14D-ED4A8C737645}"/>
              </a:ext>
            </a:extLst>
          </p:cNvPr>
          <p:cNvSpPr/>
          <p:nvPr/>
        </p:nvSpPr>
        <p:spPr>
          <a:xfrm>
            <a:off x="16351194" y="-155824"/>
            <a:ext cx="1936806" cy="1919198"/>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a:extLst>
              <a:ext uri="{FF2B5EF4-FFF2-40B4-BE49-F238E27FC236}">
                <a16:creationId xmlns:a16="http://schemas.microsoft.com/office/drawing/2014/main" id="{EE309C1A-73C1-EECD-D973-906F9A005ACD}"/>
              </a:ext>
            </a:extLst>
          </p:cNvPr>
          <p:cNvSpPr/>
          <p:nvPr/>
        </p:nvSpPr>
        <p:spPr>
          <a:xfrm>
            <a:off x="-775837" y="199212"/>
            <a:ext cx="2775607" cy="1209127"/>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a:extLst>
              <a:ext uri="{FF2B5EF4-FFF2-40B4-BE49-F238E27FC236}">
                <a16:creationId xmlns:a16="http://schemas.microsoft.com/office/drawing/2014/main" id="{3B9D7545-12BD-A4E2-887E-84442E904AF2}"/>
              </a:ext>
            </a:extLst>
          </p:cNvPr>
          <p:cNvSpPr/>
          <p:nvPr/>
        </p:nvSpPr>
        <p:spPr>
          <a:xfrm rot="-7879232">
            <a:off x="-1694031" y="5579938"/>
            <a:ext cx="5350213" cy="41148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551C5C58-46FD-977B-2D2F-2195DA691260}"/>
              </a:ext>
            </a:extLst>
          </p:cNvPr>
          <p:cNvSpPr/>
          <p:nvPr/>
        </p:nvSpPr>
        <p:spPr>
          <a:xfrm>
            <a:off x="588153" y="347256"/>
            <a:ext cx="17145000" cy="9592488"/>
          </a:xfrm>
          <a:prstGeom prst="roundRect">
            <a:avLst/>
          </a:prstGeom>
          <a:ln w="57150">
            <a:solidFill>
              <a:schemeClr val="accent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15" name="TextBox 14">
            <a:extLst>
              <a:ext uri="{FF2B5EF4-FFF2-40B4-BE49-F238E27FC236}">
                <a16:creationId xmlns:a16="http://schemas.microsoft.com/office/drawing/2014/main" id="{8FEE6F9C-DE05-8D01-385F-55A08B1688B7}"/>
              </a:ext>
            </a:extLst>
          </p:cNvPr>
          <p:cNvSpPr txBox="1"/>
          <p:nvPr/>
        </p:nvSpPr>
        <p:spPr>
          <a:xfrm>
            <a:off x="1147512" y="495300"/>
            <a:ext cx="16073688" cy="1800089"/>
          </a:xfrm>
          <a:prstGeom prst="rect">
            <a:avLst/>
          </a:prstGeom>
          <a:noFill/>
        </p:spPr>
        <p:txBody>
          <a:bodyPr wrap="square">
            <a:spAutoFit/>
          </a:bodyPr>
          <a:lstStyle/>
          <a:p>
            <a:r>
              <a:rPr lang="en-GB" sz="5400" b="1" dirty="0" err="1">
                <a:solidFill>
                  <a:srgbClr val="000000"/>
                </a:solidFill>
                <a:latin typeface="Cambria" panose="02040503050406030204" pitchFamily="18" charset="0"/>
                <a:ea typeface="Cambria" panose="02040503050406030204" pitchFamily="18" charset="0"/>
              </a:rPr>
              <a:t>Bài</a:t>
            </a:r>
            <a:r>
              <a:rPr lang="en-GB" sz="5400" b="1" dirty="0">
                <a:solidFill>
                  <a:srgbClr val="000000"/>
                </a:solidFill>
                <a:latin typeface="Cambria" panose="02040503050406030204" pitchFamily="18" charset="0"/>
                <a:ea typeface="Cambria" panose="02040503050406030204" pitchFamily="18" charset="0"/>
              </a:rPr>
              <a:t> 2: </a:t>
            </a:r>
            <a:r>
              <a:rPr lang="vi-VN" sz="5400" b="1" dirty="0">
                <a:solidFill>
                  <a:srgbClr val="000000"/>
                </a:solidFill>
                <a:latin typeface="Cambria" panose="02040503050406030204" pitchFamily="18" charset="0"/>
                <a:ea typeface="Cambria" panose="02040503050406030204" pitchFamily="18" charset="0"/>
              </a:rPr>
              <a:t>Tìm các đại từ thay thế chỉ sự vật, số lượng, địa điểm trong những câu sau:</a:t>
            </a:r>
            <a:endParaRPr lang="vi-VN" sz="5400" b="1" dirty="0">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F3F8CEAB-74E0-749E-9FC1-B604881AB548}"/>
              </a:ext>
            </a:extLst>
          </p:cNvPr>
          <p:cNvSpPr txBox="1"/>
          <p:nvPr/>
        </p:nvSpPr>
        <p:spPr>
          <a:xfrm>
            <a:off x="1040574" y="2997956"/>
            <a:ext cx="10945325" cy="5632311"/>
          </a:xfrm>
          <a:prstGeom prst="rect">
            <a:avLst/>
          </a:prstGeom>
          <a:noFill/>
        </p:spPr>
        <p:txBody>
          <a:bodyPr wrap="square">
            <a:spAutoFit/>
          </a:bodyPr>
          <a:lstStyle/>
          <a:p>
            <a:pPr algn="just"/>
            <a:r>
              <a:rPr lang="vi-VN" sz="4000" b="0" i="0" dirty="0">
                <a:solidFill>
                  <a:srgbClr val="000000"/>
                </a:solidFill>
                <a:effectLst/>
                <a:latin typeface="Cambria" panose="02040503050406030204" pitchFamily="18" charset="0"/>
                <a:ea typeface="Cambria" panose="02040503050406030204" pitchFamily="18" charset="0"/>
              </a:rPr>
              <a:t>a) Ai ơi, chớ bỏ ruộng hoang</a:t>
            </a:r>
          </a:p>
          <a:p>
            <a:pPr algn="just"/>
            <a:r>
              <a:rPr lang="vi-VN" sz="4000" b="0" i="0" dirty="0">
                <a:solidFill>
                  <a:srgbClr val="000000"/>
                </a:solidFill>
                <a:effectLst/>
                <a:latin typeface="Cambria" panose="02040503050406030204" pitchFamily="18" charset="0"/>
                <a:ea typeface="Cambria" panose="02040503050406030204" pitchFamily="18" charset="0"/>
              </a:rPr>
              <a:t>Bao nhiêu tấc đất, tấc vàng bấy nhiêu.</a:t>
            </a:r>
          </a:p>
          <a:p>
            <a:pPr algn="r"/>
            <a:r>
              <a:rPr lang="vi-VN" sz="4000" b="0" i="0" dirty="0">
                <a:solidFill>
                  <a:srgbClr val="000000"/>
                </a:solidFill>
                <a:effectLst/>
                <a:latin typeface="Cambria" panose="02040503050406030204" pitchFamily="18" charset="0"/>
                <a:ea typeface="Cambria" panose="02040503050406030204" pitchFamily="18" charset="0"/>
              </a:rPr>
              <a:t>Ca dao</a:t>
            </a:r>
          </a:p>
          <a:p>
            <a:pPr algn="just"/>
            <a:r>
              <a:rPr lang="vi-VN" sz="4000" b="0" i="0" dirty="0">
                <a:solidFill>
                  <a:srgbClr val="000000"/>
                </a:solidFill>
                <a:effectLst/>
                <a:latin typeface="Cambria" panose="02040503050406030204" pitchFamily="18" charset="0"/>
                <a:ea typeface="Cambria" panose="02040503050406030204" pitchFamily="18" charset="0"/>
              </a:rPr>
              <a:t>b) Có gì đẹp trên đời hơn thế</a:t>
            </a:r>
          </a:p>
          <a:p>
            <a:pPr algn="just"/>
            <a:r>
              <a:rPr lang="vi-VN" sz="4000" b="0" i="0" dirty="0">
                <a:solidFill>
                  <a:srgbClr val="000000"/>
                </a:solidFill>
                <a:effectLst/>
                <a:latin typeface="Cambria" panose="02040503050406030204" pitchFamily="18" charset="0"/>
                <a:ea typeface="Cambria" panose="02040503050406030204" pitchFamily="18" charset="0"/>
              </a:rPr>
              <a:t>Người yêu người, sống để yêu nhau.</a:t>
            </a:r>
          </a:p>
          <a:p>
            <a:pPr algn="r"/>
            <a:r>
              <a:rPr lang="vi-VN" sz="4000" b="0" i="0" dirty="0">
                <a:solidFill>
                  <a:srgbClr val="000000"/>
                </a:solidFill>
                <a:effectLst/>
                <a:latin typeface="Cambria" panose="02040503050406030204" pitchFamily="18" charset="0"/>
                <a:ea typeface="Cambria" panose="02040503050406030204" pitchFamily="18" charset="0"/>
              </a:rPr>
              <a:t>TỐ HỮU</a:t>
            </a:r>
          </a:p>
          <a:p>
            <a:pPr algn="just"/>
            <a:r>
              <a:rPr lang="vi-VN" sz="4000" b="0" i="0" dirty="0">
                <a:solidFill>
                  <a:srgbClr val="000000"/>
                </a:solidFill>
                <a:effectLst/>
                <a:latin typeface="Cambria" panose="02040503050406030204" pitchFamily="18" charset="0"/>
                <a:ea typeface="Cambria" panose="02040503050406030204" pitchFamily="18" charset="0"/>
              </a:rPr>
              <a:t>c) Chúng tôi đi đến đâu, rừng rào </a:t>
            </a:r>
            <a:r>
              <a:rPr lang="vi-VN" sz="4000" b="0" i="0" dirty="0" err="1">
                <a:solidFill>
                  <a:srgbClr val="000000"/>
                </a:solidFill>
                <a:effectLst/>
                <a:latin typeface="Cambria" panose="02040503050406030204" pitchFamily="18" charset="0"/>
                <a:ea typeface="Cambria" panose="02040503050406030204" pitchFamily="18" charset="0"/>
              </a:rPr>
              <a:t>rào</a:t>
            </a:r>
            <a:r>
              <a:rPr lang="vi-VN" sz="4000" b="0" i="0" dirty="0">
                <a:solidFill>
                  <a:srgbClr val="000000"/>
                </a:solidFill>
                <a:effectLst/>
                <a:latin typeface="Cambria" panose="02040503050406030204" pitchFamily="18" charset="0"/>
                <a:ea typeface="Cambria" panose="02040503050406030204" pitchFamily="18" charset="0"/>
              </a:rPr>
              <a:t> chuyển động đến đấy.</a:t>
            </a:r>
          </a:p>
          <a:p>
            <a:pPr algn="r"/>
            <a:r>
              <a:rPr lang="vi-VN" sz="4000" b="0" i="0" dirty="0">
                <a:solidFill>
                  <a:srgbClr val="000000"/>
                </a:solidFill>
                <a:effectLst/>
                <a:latin typeface="Cambria" panose="02040503050406030204" pitchFamily="18" charset="0"/>
                <a:ea typeface="Cambria" panose="02040503050406030204" pitchFamily="18" charset="0"/>
              </a:rPr>
              <a:t>NGUYỄN PHAN HÁCH</a:t>
            </a:r>
          </a:p>
        </p:txBody>
      </p:sp>
      <p:pic>
        <p:nvPicPr>
          <p:cNvPr id="16" name="Picture 15" descr="A couple of kids sitting at desks&#10;&#10;Description automatically generated">
            <a:extLst>
              <a:ext uri="{FF2B5EF4-FFF2-40B4-BE49-F238E27FC236}">
                <a16:creationId xmlns:a16="http://schemas.microsoft.com/office/drawing/2014/main" id="{F436BDBA-57F4-5BF0-1104-FC9C0EDDC6C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11751949" y="7145578"/>
            <a:ext cx="5838289" cy="2942210"/>
          </a:xfrm>
          <a:prstGeom prst="rect">
            <a:avLst/>
          </a:prstGeom>
        </p:spPr>
      </p:pic>
      <p:pic>
        <p:nvPicPr>
          <p:cNvPr id="17" name="Picture 16">
            <a:extLst>
              <a:ext uri="{FF2B5EF4-FFF2-40B4-BE49-F238E27FC236}">
                <a16:creationId xmlns:a16="http://schemas.microsoft.com/office/drawing/2014/main" id="{08446B00-C99B-67AE-5B2E-448B4A195003}"/>
              </a:ext>
            </a:extLst>
          </p:cNvPr>
          <p:cNvPicPr>
            <a:picLocks noChangeAspect="1"/>
          </p:cNvPicPr>
          <p:nvPr/>
        </p:nvPicPr>
        <p:blipFill>
          <a:blip r:embed="rId12"/>
          <a:stretch>
            <a:fillRect/>
          </a:stretch>
        </p:blipFill>
        <p:spPr>
          <a:xfrm>
            <a:off x="11685609" y="5172314"/>
            <a:ext cx="6786125" cy="840098"/>
          </a:xfrm>
          <a:prstGeom prst="rect">
            <a:avLst/>
          </a:prstGeom>
        </p:spPr>
      </p:pic>
    </p:spTree>
    <p:extLst>
      <p:ext uri="{BB962C8B-B14F-4D97-AF65-F5344CB8AC3E}">
        <p14:creationId xmlns:p14="http://schemas.microsoft.com/office/powerpoint/2010/main" val="25907081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500" fill="hold"/>
                                        <p:tgtEl>
                                          <p:spTgt spid="16"/>
                                        </p:tgtEl>
                                        <p:attrNameLst>
                                          <p:attrName>ppt_x</p:attrName>
                                        </p:attrNameLst>
                                      </p:cBhvr>
                                      <p:tavLst>
                                        <p:tav tm="0">
                                          <p:val>
                                            <p:strVal val="#ppt_x"/>
                                          </p:val>
                                        </p:tav>
                                        <p:tav tm="100000">
                                          <p:val>
                                            <p:strVal val="#ppt_x"/>
                                          </p:val>
                                        </p:tav>
                                      </p:tavLst>
                                    </p:anim>
                                    <p:anim calcmode="lin" valueType="num">
                                      <p:cBhvr additive="base">
                                        <p:cTn id="1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817</Words>
  <Application>Microsoft Office PowerPoint</Application>
  <PresentationFormat>Custom</PresentationFormat>
  <Paragraphs>56</Paragraphs>
  <Slides>13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#9Slide05 SVNClementine</vt:lpstr>
      <vt:lpstr>#9Slide07 IcielPony</vt:lpstr>
      <vt:lpstr>Cambria</vt:lpstr>
      <vt:lpstr>#9Slide05 MetroScript</vt:lpstr>
      <vt:lpstr>Calibri</vt:lpstr>
      <vt:lpstr>Arial</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ADMIN</dc:creator>
  <cp:lastModifiedBy>VO THI YEN NHI</cp:lastModifiedBy>
  <cp:revision>2</cp:revision>
  <dcterms:created xsi:type="dcterms:W3CDTF">2006-08-16T00:00:00Z</dcterms:created>
  <dcterms:modified xsi:type="dcterms:W3CDTF">2024-11-17T05:45:33Z</dcterms:modified>
  <dc:identifier>DAGV_vI3CYo</dc:identifier>
</cp:coreProperties>
</file>