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0"/>
  </p:notesMasterIdLst>
  <p:sldIdLst>
    <p:sldId id="296" r:id="rId4"/>
    <p:sldId id="257" r:id="rId5"/>
    <p:sldId id="259" r:id="rId6"/>
    <p:sldId id="258" r:id="rId7"/>
    <p:sldId id="298" r:id="rId8"/>
    <p:sldId id="261" r:id="rId9"/>
    <p:sldId id="256" r:id="rId10"/>
    <p:sldId id="297" r:id="rId11"/>
    <p:sldId id="260" r:id="rId12"/>
    <p:sldId id="279" r:id="rId13"/>
    <p:sldId id="300" r:id="rId14"/>
    <p:sldId id="282" r:id="rId15"/>
    <p:sldId id="301" r:id="rId16"/>
    <p:sldId id="302" r:id="rId17"/>
    <p:sldId id="303"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85010" autoAdjust="0"/>
  </p:normalViewPr>
  <p:slideViewPr>
    <p:cSldViewPr snapToGrid="0">
      <p:cViewPr varScale="1">
        <p:scale>
          <a:sx n="96" d="100"/>
          <a:sy n="96" d="100"/>
        </p:scale>
        <p:origin x="22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3.xml"/><Relationship Id="rId6" Type="http://schemas.openxmlformats.org/officeDocument/2006/relationships/image" Target="../media/image13.gif"/><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svg"/><Relationship Id="rId3" Type="http://schemas.openxmlformats.org/officeDocument/2006/relationships/slideLayout" Target="../slideLayouts/slideLayout23.xml"/><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slideLayout" Target="../slideLayouts/slideLayout23.xml"/><Relationship Id="rId21" Type="http://schemas.openxmlformats.org/officeDocument/2006/relationships/image" Target="../media/image23.jpeg"/><Relationship Id="rId7" Type="http://schemas.openxmlformats.org/officeDocument/2006/relationships/image" Target="../media/image17.svg"/><Relationship Id="rId17" Type="http://schemas.openxmlformats.org/officeDocument/2006/relationships/image" Target="../media/image26.png"/><Relationship Id="rId2" Type="http://schemas.openxmlformats.org/officeDocument/2006/relationships/video" Target="../media/media1.mp4"/><Relationship Id="rId20" Type="http://schemas.openxmlformats.org/officeDocument/2006/relationships/image" Target="../media/image12.sv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jpeg"/><Relationship Id="rId10" Type="http://schemas.openxmlformats.org/officeDocument/2006/relationships/image" Target="../media/image20.png"/><Relationship Id="rId19" Type="http://schemas.openxmlformats.org/officeDocument/2006/relationships/image" Target="../media/image11.png"/><Relationship Id="rId4" Type="http://schemas.openxmlformats.org/officeDocument/2006/relationships/image" Target="../media/image24.jpe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svg"/><Relationship Id="rId3" Type="http://schemas.openxmlformats.org/officeDocument/2006/relationships/slideLayout" Target="../slideLayouts/slideLayout23.xml"/><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svg"/><Relationship Id="rId3" Type="http://schemas.openxmlformats.org/officeDocument/2006/relationships/slideLayout" Target="../slideLayouts/slideLayout23.xml"/><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3" name="Picture 2">
            <a:extLst>
              <a:ext uri="{FF2B5EF4-FFF2-40B4-BE49-F238E27FC236}">
                <a16:creationId xmlns:a16="http://schemas.microsoft.com/office/drawing/2014/main" id="{3B205200-4123-0B92-1CD7-D989979FC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30" y="400328"/>
            <a:ext cx="7053227" cy="5524500"/>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checkerboard(across)">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circle(in)">
                                      <p:cBhvr>
                                        <p:cTn id="23" dur="20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circle(in)">
                                      <p:cBhvr>
                                        <p:cTn id="28" dur="20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barn(inVertical)">
                                      <p:cBhvr>
                                        <p:cTn id="33" dur="500"/>
                                        <p:tgtEl>
                                          <p:spTgt spid="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edge">
                                      <p:cBhvr>
                                        <p:cTn id="38" dur="2000"/>
                                        <p:tgtEl>
                                          <p:spTgt spid="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p:cTn id="43"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3"/>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3"/>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6"/>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6"/>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6"/>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7"/>
          <a:stretch>
            <a:fillRect/>
          </a:stretch>
        </p:blipFill>
        <p:spPr>
          <a:xfrm>
            <a:off x="152400" y="482600"/>
            <a:ext cx="10769600" cy="3885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11"/>
                                        </p:tgtEl>
                                      </p:cBhvr>
                                      <p:by x="120000" y="120000"/>
                                    </p:animScale>
                                  </p:childTnLst>
                                </p:cTn>
                              </p:par>
                              <p:par>
                                <p:cTn id="7" presetID="32" presetClass="emph" presetSubtype="0" repeatCount="indefinite" fill="hold" nodeType="withEffect">
                                  <p:stCondLst>
                                    <p:cond delay="0"/>
                                  </p:stCondLst>
                                  <p:childTnLst>
                                    <p:animRot by="120000">
                                      <p:cBhvr>
                                        <p:cTn id="8" dur="75" fill="hold">
                                          <p:stCondLst>
                                            <p:cond delay="0"/>
                                          </p:stCondLst>
                                        </p:cTn>
                                        <p:tgtEl>
                                          <p:spTgt spid="7"/>
                                        </p:tgtEl>
                                        <p:attrNameLst>
                                          <p:attrName>r</p:attrName>
                                        </p:attrNameLst>
                                      </p:cBhvr>
                                    </p:animRot>
                                    <p:animRot by="-240000">
                                      <p:cBhvr>
                                        <p:cTn id="9" dur="150" fill="hold">
                                          <p:stCondLst>
                                            <p:cond delay="150"/>
                                          </p:stCondLst>
                                        </p:cTn>
                                        <p:tgtEl>
                                          <p:spTgt spid="7"/>
                                        </p:tgtEl>
                                        <p:attrNameLst>
                                          <p:attrName>r</p:attrName>
                                        </p:attrNameLst>
                                      </p:cBhvr>
                                    </p:animRot>
                                    <p:animRot by="240000">
                                      <p:cBhvr>
                                        <p:cTn id="10" dur="150" fill="hold">
                                          <p:stCondLst>
                                            <p:cond delay="300"/>
                                          </p:stCondLst>
                                        </p:cTn>
                                        <p:tgtEl>
                                          <p:spTgt spid="7"/>
                                        </p:tgtEl>
                                        <p:attrNameLst>
                                          <p:attrName>r</p:attrName>
                                        </p:attrNameLst>
                                      </p:cBhvr>
                                    </p:animRot>
                                    <p:animRot by="-240000">
                                      <p:cBhvr>
                                        <p:cTn id="11" dur="150" fill="hold">
                                          <p:stCondLst>
                                            <p:cond delay="450"/>
                                          </p:stCondLst>
                                        </p:cTn>
                                        <p:tgtEl>
                                          <p:spTgt spid="7"/>
                                        </p:tgtEl>
                                        <p:attrNameLst>
                                          <p:attrName>r</p:attrName>
                                        </p:attrNameLst>
                                      </p:cBhvr>
                                    </p:animRot>
                                    <p:animRot by="120000">
                                      <p:cBhvr>
                                        <p:cTn id="12"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076" fill="hold"/>
                                        <p:tgtEl>
                                          <p:spTgt spid="3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withEffect">
                                  <p:stCondLst>
                                    <p:cond delay="250"/>
                                  </p:stCondLst>
                                  <p:childTnLst>
                                    <p:animRot by="120000">
                                      <p:cBhvr>
                                        <p:cTn id="63" dur="100" fill="hold">
                                          <p:stCondLst>
                                            <p:cond delay="0"/>
                                          </p:stCondLst>
                                        </p:cTn>
                                        <p:tgtEl>
                                          <p:spTgt spid="24"/>
                                        </p:tgtEl>
                                        <p:attrNameLst>
                                          <p:attrName>r</p:attrName>
                                        </p:attrNameLst>
                                      </p:cBhvr>
                                    </p:animRot>
                                    <p:animRot by="-240000">
                                      <p:cBhvr>
                                        <p:cTn id="64" dur="200" fill="hold">
                                          <p:stCondLst>
                                            <p:cond delay="200"/>
                                          </p:stCondLst>
                                        </p:cTn>
                                        <p:tgtEl>
                                          <p:spTgt spid="24"/>
                                        </p:tgtEl>
                                        <p:attrNameLst>
                                          <p:attrName>r</p:attrName>
                                        </p:attrNameLst>
                                      </p:cBhvr>
                                    </p:animRot>
                                    <p:animRot by="240000">
                                      <p:cBhvr>
                                        <p:cTn id="65" dur="200" fill="hold">
                                          <p:stCondLst>
                                            <p:cond delay="400"/>
                                          </p:stCondLst>
                                        </p:cTn>
                                        <p:tgtEl>
                                          <p:spTgt spid="24"/>
                                        </p:tgtEl>
                                        <p:attrNameLst>
                                          <p:attrName>r</p:attrName>
                                        </p:attrNameLst>
                                      </p:cBhvr>
                                    </p:animRot>
                                    <p:animRot by="-240000">
                                      <p:cBhvr>
                                        <p:cTn id="66" dur="200" fill="hold">
                                          <p:stCondLst>
                                            <p:cond delay="600"/>
                                          </p:stCondLst>
                                        </p:cTn>
                                        <p:tgtEl>
                                          <p:spTgt spid="24"/>
                                        </p:tgtEl>
                                        <p:attrNameLst>
                                          <p:attrName>r</p:attrName>
                                        </p:attrNameLst>
                                      </p:cBhvr>
                                    </p:animRot>
                                    <p:animRot by="120000">
                                      <p:cBhvr>
                                        <p:cTn id="67" dur="200" fill="hold">
                                          <p:stCondLst>
                                            <p:cond delay="800"/>
                                          </p:stCondLst>
                                        </p:cTn>
                                        <p:tgtEl>
                                          <p:spTgt spid="24"/>
                                        </p:tgtEl>
                                        <p:attrNameLst>
                                          <p:attrName>r</p:attrName>
                                        </p:attrNameLst>
                                      </p:cBhvr>
                                    </p:animRot>
                                  </p:childTnLst>
                                </p:cTn>
                              </p:par>
                              <p:par>
                                <p:cTn id="68" presetID="14" presetClass="entr" presetSubtype="10" fill="hold" nodeType="withEffect">
                                  <p:stCondLst>
                                    <p:cond delay="25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cTn>
                              </p:par>
                            </p:childTnLst>
                          </p:cTn>
                        </p:par>
                      </p:childTnLst>
                    </p:cTn>
                  </p:par>
                </p:childTnLst>
              </p:cTn>
              <p:nextCondLst>
                <p:cond evt="onClick" delay="0">
                  <p:tgtEl>
                    <p:spTgt spid="24"/>
                  </p:tgtEl>
                </p:cond>
              </p:nextCondLst>
            </p:seq>
            <p:video>
              <p:cMediaNode vol="100000">
                <p:cTn id="71" fill="hold" display="0">
                  <p:stCondLst>
                    <p:cond delay="indefinite"/>
                  </p:stCondLst>
                </p:cTn>
                <p:tgtEl>
                  <p:spTgt spid="32"/>
                </p:tgtEl>
              </p:cMediaNode>
            </p:video>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2"/>
            <p:extLst>
              <p:ext uri="{DAA4B4D4-6D71-4841-9C94-3DE7FCFB9230}">
                <p14:media xmlns:p14="http://schemas.microsoft.com/office/powerpoint/2010/main" r:embed="rId1"/>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076" fill="hold"/>
                                        <p:tgtEl>
                                          <p:spTgt spid="54"/>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37"/>
                                        </p:tgtEl>
                                      </p:cBhvr>
                                    </p:animEffect>
                                    <p:anim calcmode="lin" valueType="num">
                                      <p:cBhvr>
                                        <p:cTn id="40" dur="1000"/>
                                        <p:tgtEl>
                                          <p:spTgt spid="37"/>
                                        </p:tgtEl>
                                        <p:attrNameLst>
                                          <p:attrName>ppt_x</p:attrName>
                                        </p:attrNameLst>
                                      </p:cBhvr>
                                      <p:tavLst>
                                        <p:tav tm="0">
                                          <p:val>
                                            <p:strVal val="ppt_x"/>
                                          </p:val>
                                        </p:tav>
                                        <p:tav tm="100000">
                                          <p:val>
                                            <p:strVal val="ppt_x"/>
                                          </p:val>
                                        </p:tav>
                                      </p:tavLst>
                                    </p:anim>
                                    <p:anim calcmode="lin" valueType="num">
                                      <p:cBhvr>
                                        <p:cTn id="41" dur="1000"/>
                                        <p:tgtEl>
                                          <p:spTgt spid="37"/>
                                        </p:tgtEl>
                                        <p:attrNameLst>
                                          <p:attrName>ppt_y</p:attrName>
                                        </p:attrNameLst>
                                      </p:cBhvr>
                                      <p:tavLst>
                                        <p:tav tm="0">
                                          <p:val>
                                            <p:strVal val="ppt_y"/>
                                          </p:val>
                                        </p:tav>
                                        <p:tav tm="100000">
                                          <p:val>
                                            <p:strVal val="ppt_y-.1"/>
                                          </p:val>
                                        </p:tav>
                                      </p:tavLst>
                                    </p:anim>
                                    <p:set>
                                      <p:cBhvr>
                                        <p:cTn id="42"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40"/>
                                        </p:tgtEl>
                                      </p:cBhvr>
                                    </p:animEffect>
                                    <p:anim calcmode="lin" valueType="num">
                                      <p:cBhvr>
                                        <p:cTn id="48" dur="1000"/>
                                        <p:tgtEl>
                                          <p:spTgt spid="40"/>
                                        </p:tgtEl>
                                        <p:attrNameLst>
                                          <p:attrName>ppt_x</p:attrName>
                                        </p:attrNameLst>
                                      </p:cBhvr>
                                      <p:tavLst>
                                        <p:tav tm="0">
                                          <p:val>
                                            <p:strVal val="ppt_x"/>
                                          </p:val>
                                        </p:tav>
                                        <p:tav tm="100000">
                                          <p:val>
                                            <p:strVal val="ppt_x"/>
                                          </p:val>
                                        </p:tav>
                                      </p:tavLst>
                                    </p:anim>
                                    <p:anim calcmode="lin" valueType="num">
                                      <p:cBhvr>
                                        <p:cTn id="49" dur="1000"/>
                                        <p:tgtEl>
                                          <p:spTgt spid="40"/>
                                        </p:tgtEl>
                                        <p:attrNameLst>
                                          <p:attrName>ppt_y</p:attrName>
                                        </p:attrNameLst>
                                      </p:cBhvr>
                                      <p:tavLst>
                                        <p:tav tm="0">
                                          <p:val>
                                            <p:strVal val="ppt_y"/>
                                          </p:val>
                                        </p:tav>
                                        <p:tav tm="100000">
                                          <p:val>
                                            <p:strVal val="ppt_y-.1"/>
                                          </p:val>
                                        </p:tav>
                                      </p:tavLst>
                                    </p:anim>
                                    <p:set>
                                      <p:cBhvr>
                                        <p:cTn id="50"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43"/>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43"/>
                                        </p:tgtEl>
                                      </p:cBhvr>
                                    </p:animEffect>
                                    <p:anim calcmode="lin" valueType="num">
                                      <p:cBhvr>
                                        <p:cTn id="56" dur="1000"/>
                                        <p:tgtEl>
                                          <p:spTgt spid="43"/>
                                        </p:tgtEl>
                                        <p:attrNameLst>
                                          <p:attrName>ppt_x</p:attrName>
                                        </p:attrNameLst>
                                      </p:cBhvr>
                                      <p:tavLst>
                                        <p:tav tm="0">
                                          <p:val>
                                            <p:strVal val="ppt_x"/>
                                          </p:val>
                                        </p:tav>
                                        <p:tav tm="100000">
                                          <p:val>
                                            <p:strVal val="ppt_x"/>
                                          </p:val>
                                        </p:tav>
                                      </p:tavLst>
                                    </p:anim>
                                    <p:anim calcmode="lin" valueType="num">
                                      <p:cBhvr>
                                        <p:cTn id="57" dur="1000"/>
                                        <p:tgtEl>
                                          <p:spTgt spid="43"/>
                                        </p:tgtEl>
                                        <p:attrNameLst>
                                          <p:attrName>ppt_y</p:attrName>
                                        </p:attrNameLst>
                                      </p:cBhvr>
                                      <p:tavLst>
                                        <p:tav tm="0">
                                          <p:val>
                                            <p:strVal val="ppt_y"/>
                                          </p:val>
                                        </p:tav>
                                        <p:tav tm="100000">
                                          <p:val>
                                            <p:strVal val="ppt_y-.1"/>
                                          </p:val>
                                        </p:tav>
                                      </p:tavLst>
                                    </p:anim>
                                    <p:set>
                                      <p:cBhvr>
                                        <p:cTn id="58"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7"/>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withEffect">
                                  <p:stCondLst>
                                    <p:cond delay="250"/>
                                  </p:stCondLst>
                                  <p:childTnLst>
                                    <p:animRot by="120000">
                                      <p:cBhvr>
                                        <p:cTn id="63" dur="100" fill="hold">
                                          <p:stCondLst>
                                            <p:cond delay="0"/>
                                          </p:stCondLst>
                                        </p:cTn>
                                        <p:tgtEl>
                                          <p:spTgt spid="47"/>
                                        </p:tgtEl>
                                        <p:attrNameLst>
                                          <p:attrName>r</p:attrName>
                                        </p:attrNameLst>
                                      </p:cBhvr>
                                    </p:animRot>
                                    <p:animRot by="-240000">
                                      <p:cBhvr>
                                        <p:cTn id="64" dur="200" fill="hold">
                                          <p:stCondLst>
                                            <p:cond delay="200"/>
                                          </p:stCondLst>
                                        </p:cTn>
                                        <p:tgtEl>
                                          <p:spTgt spid="47"/>
                                        </p:tgtEl>
                                        <p:attrNameLst>
                                          <p:attrName>r</p:attrName>
                                        </p:attrNameLst>
                                      </p:cBhvr>
                                    </p:animRot>
                                    <p:animRot by="240000">
                                      <p:cBhvr>
                                        <p:cTn id="65" dur="200" fill="hold">
                                          <p:stCondLst>
                                            <p:cond delay="400"/>
                                          </p:stCondLst>
                                        </p:cTn>
                                        <p:tgtEl>
                                          <p:spTgt spid="47"/>
                                        </p:tgtEl>
                                        <p:attrNameLst>
                                          <p:attrName>r</p:attrName>
                                        </p:attrNameLst>
                                      </p:cBhvr>
                                    </p:animRot>
                                    <p:animRot by="-240000">
                                      <p:cBhvr>
                                        <p:cTn id="66" dur="200" fill="hold">
                                          <p:stCondLst>
                                            <p:cond delay="600"/>
                                          </p:stCondLst>
                                        </p:cTn>
                                        <p:tgtEl>
                                          <p:spTgt spid="47"/>
                                        </p:tgtEl>
                                        <p:attrNameLst>
                                          <p:attrName>r</p:attrName>
                                        </p:attrNameLst>
                                      </p:cBhvr>
                                    </p:animRot>
                                    <p:animRot by="120000">
                                      <p:cBhvr>
                                        <p:cTn id="67" dur="200" fill="hold">
                                          <p:stCondLst>
                                            <p:cond delay="800"/>
                                          </p:stCondLst>
                                        </p:cTn>
                                        <p:tgtEl>
                                          <p:spTgt spid="47"/>
                                        </p:tgtEl>
                                        <p:attrNameLst>
                                          <p:attrName>r</p:attrName>
                                        </p:attrNameLst>
                                      </p:cBhvr>
                                    </p:animRot>
                                  </p:childTnLst>
                                </p:cTn>
                              </p:par>
                              <p:par>
                                <p:cTn id="68" presetID="14" presetClass="entr" presetSubtype="10" fill="hold" nodeType="withEffect">
                                  <p:stCondLst>
                                    <p:cond delay="250"/>
                                  </p:stCondLst>
                                  <p:childTnLst>
                                    <p:set>
                                      <p:cBhvr>
                                        <p:cTn id="69" dur="1" fill="hold">
                                          <p:stCondLst>
                                            <p:cond delay="0"/>
                                          </p:stCondLst>
                                        </p:cTn>
                                        <p:tgtEl>
                                          <p:spTgt spid="46"/>
                                        </p:tgtEl>
                                        <p:attrNameLst>
                                          <p:attrName>style.visibility</p:attrName>
                                        </p:attrNameLst>
                                      </p:cBhvr>
                                      <p:to>
                                        <p:strVal val="visible"/>
                                      </p:to>
                                    </p:set>
                                    <p:animEffect transition="in" filter="randombar(horizontal)">
                                      <p:cBhvr>
                                        <p:cTn id="70" dur="500"/>
                                        <p:tgtEl>
                                          <p:spTgt spid="46"/>
                                        </p:tgtEl>
                                      </p:cBhvr>
                                    </p:animEffect>
                                  </p:childTnLst>
                                </p:cTn>
                              </p:par>
                            </p:childTnLst>
                          </p:cTn>
                        </p:par>
                      </p:childTnLst>
                    </p:cTn>
                  </p:par>
                </p:childTnLst>
              </p:cTn>
              <p:nextCondLst>
                <p:cond evt="onClick" delay="0">
                  <p:tgtEl>
                    <p:spTgt spid="47"/>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54"/>
                                        </p:tgtEl>
                                      </p:cBhvr>
                                    </p:cmd>
                                  </p:childTnLst>
                                </p:cTn>
                              </p:par>
                            </p:childTnLst>
                          </p:cTn>
                        </p:par>
                      </p:childTnLst>
                    </p:cTn>
                  </p:par>
                </p:childTnLst>
              </p:cTn>
              <p:nextCondLst>
                <p:cond evt="onClick" delay="0">
                  <p:tgtEl>
                    <p:spTgt spid="54"/>
                  </p:tgtEl>
                </p:cond>
              </p:nextCondLst>
            </p:seq>
            <p:video>
              <p:cMediaNode vol="100000">
                <p:cTn id="76"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076" fill="hold"/>
                                        <p:tgtEl>
                                          <p:spTgt spid="3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withEffect">
                                  <p:stCondLst>
                                    <p:cond delay="250"/>
                                  </p:stCondLst>
                                  <p:childTnLst>
                                    <p:animRot by="120000">
                                      <p:cBhvr>
                                        <p:cTn id="63" dur="100" fill="hold">
                                          <p:stCondLst>
                                            <p:cond delay="0"/>
                                          </p:stCondLst>
                                        </p:cTn>
                                        <p:tgtEl>
                                          <p:spTgt spid="24"/>
                                        </p:tgtEl>
                                        <p:attrNameLst>
                                          <p:attrName>r</p:attrName>
                                        </p:attrNameLst>
                                      </p:cBhvr>
                                    </p:animRot>
                                    <p:animRot by="-240000">
                                      <p:cBhvr>
                                        <p:cTn id="64" dur="200" fill="hold">
                                          <p:stCondLst>
                                            <p:cond delay="200"/>
                                          </p:stCondLst>
                                        </p:cTn>
                                        <p:tgtEl>
                                          <p:spTgt spid="24"/>
                                        </p:tgtEl>
                                        <p:attrNameLst>
                                          <p:attrName>r</p:attrName>
                                        </p:attrNameLst>
                                      </p:cBhvr>
                                    </p:animRot>
                                    <p:animRot by="240000">
                                      <p:cBhvr>
                                        <p:cTn id="65" dur="200" fill="hold">
                                          <p:stCondLst>
                                            <p:cond delay="400"/>
                                          </p:stCondLst>
                                        </p:cTn>
                                        <p:tgtEl>
                                          <p:spTgt spid="24"/>
                                        </p:tgtEl>
                                        <p:attrNameLst>
                                          <p:attrName>r</p:attrName>
                                        </p:attrNameLst>
                                      </p:cBhvr>
                                    </p:animRot>
                                    <p:animRot by="-240000">
                                      <p:cBhvr>
                                        <p:cTn id="66" dur="200" fill="hold">
                                          <p:stCondLst>
                                            <p:cond delay="600"/>
                                          </p:stCondLst>
                                        </p:cTn>
                                        <p:tgtEl>
                                          <p:spTgt spid="24"/>
                                        </p:tgtEl>
                                        <p:attrNameLst>
                                          <p:attrName>r</p:attrName>
                                        </p:attrNameLst>
                                      </p:cBhvr>
                                    </p:animRot>
                                    <p:animRot by="120000">
                                      <p:cBhvr>
                                        <p:cTn id="67" dur="200" fill="hold">
                                          <p:stCondLst>
                                            <p:cond delay="800"/>
                                          </p:stCondLst>
                                        </p:cTn>
                                        <p:tgtEl>
                                          <p:spTgt spid="24"/>
                                        </p:tgtEl>
                                        <p:attrNameLst>
                                          <p:attrName>r</p:attrName>
                                        </p:attrNameLst>
                                      </p:cBhvr>
                                    </p:animRot>
                                  </p:childTnLst>
                                </p:cTn>
                              </p:par>
                              <p:par>
                                <p:cTn id="68" presetID="14" presetClass="entr" presetSubtype="10" fill="hold" nodeType="withEffect">
                                  <p:stCondLst>
                                    <p:cond delay="25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cTn>
                              </p:par>
                            </p:childTnLst>
                          </p:cTn>
                        </p:par>
                      </p:childTnLst>
                    </p:cTn>
                  </p:par>
                </p:childTnLst>
              </p:cTn>
              <p:nextCondLst>
                <p:cond evt="onClick" delay="0">
                  <p:tgtEl>
                    <p:spTgt spid="24"/>
                  </p:tgtEl>
                </p:cond>
              </p:nextCondLst>
            </p:seq>
            <p:video>
              <p:cMediaNode vol="100000">
                <p:cTn id="71" fill="hold" display="0">
                  <p:stCondLst>
                    <p:cond delay="indefinite"/>
                  </p:stCondLst>
                </p:cTn>
                <p:tgtEl>
                  <p:spTgt spid="32"/>
                </p:tgtEl>
              </p:cMediaNode>
            </p:video>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1"/>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076" fill="hold"/>
                                        <p:tgtEl>
                                          <p:spTgt spid="3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withEffect">
                                  <p:stCondLst>
                                    <p:cond delay="250"/>
                                  </p:stCondLst>
                                  <p:childTnLst>
                                    <p:animRot by="120000">
                                      <p:cBhvr>
                                        <p:cTn id="63" dur="100" fill="hold">
                                          <p:stCondLst>
                                            <p:cond delay="0"/>
                                          </p:stCondLst>
                                        </p:cTn>
                                        <p:tgtEl>
                                          <p:spTgt spid="24"/>
                                        </p:tgtEl>
                                        <p:attrNameLst>
                                          <p:attrName>r</p:attrName>
                                        </p:attrNameLst>
                                      </p:cBhvr>
                                    </p:animRot>
                                    <p:animRot by="-240000">
                                      <p:cBhvr>
                                        <p:cTn id="64" dur="200" fill="hold">
                                          <p:stCondLst>
                                            <p:cond delay="200"/>
                                          </p:stCondLst>
                                        </p:cTn>
                                        <p:tgtEl>
                                          <p:spTgt spid="24"/>
                                        </p:tgtEl>
                                        <p:attrNameLst>
                                          <p:attrName>r</p:attrName>
                                        </p:attrNameLst>
                                      </p:cBhvr>
                                    </p:animRot>
                                    <p:animRot by="240000">
                                      <p:cBhvr>
                                        <p:cTn id="65" dur="200" fill="hold">
                                          <p:stCondLst>
                                            <p:cond delay="400"/>
                                          </p:stCondLst>
                                        </p:cTn>
                                        <p:tgtEl>
                                          <p:spTgt spid="24"/>
                                        </p:tgtEl>
                                        <p:attrNameLst>
                                          <p:attrName>r</p:attrName>
                                        </p:attrNameLst>
                                      </p:cBhvr>
                                    </p:animRot>
                                    <p:animRot by="-240000">
                                      <p:cBhvr>
                                        <p:cTn id="66" dur="200" fill="hold">
                                          <p:stCondLst>
                                            <p:cond delay="600"/>
                                          </p:stCondLst>
                                        </p:cTn>
                                        <p:tgtEl>
                                          <p:spTgt spid="24"/>
                                        </p:tgtEl>
                                        <p:attrNameLst>
                                          <p:attrName>r</p:attrName>
                                        </p:attrNameLst>
                                      </p:cBhvr>
                                    </p:animRot>
                                    <p:animRot by="120000">
                                      <p:cBhvr>
                                        <p:cTn id="67" dur="200" fill="hold">
                                          <p:stCondLst>
                                            <p:cond delay="800"/>
                                          </p:stCondLst>
                                        </p:cTn>
                                        <p:tgtEl>
                                          <p:spTgt spid="24"/>
                                        </p:tgtEl>
                                        <p:attrNameLst>
                                          <p:attrName>r</p:attrName>
                                        </p:attrNameLst>
                                      </p:cBhvr>
                                    </p:animRot>
                                  </p:childTnLst>
                                </p:cTn>
                              </p:par>
                              <p:par>
                                <p:cTn id="68" presetID="14" presetClass="entr" presetSubtype="10" fill="hold" nodeType="withEffect">
                                  <p:stCondLst>
                                    <p:cond delay="25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cTn>
                              </p:par>
                            </p:childTnLst>
                          </p:cTn>
                        </p:par>
                      </p:childTnLst>
                    </p:cTn>
                  </p:par>
                </p:childTnLst>
              </p:cTn>
              <p:nextCondLst>
                <p:cond evt="onClick" delay="0">
                  <p:tgtEl>
                    <p:spTgt spid="24"/>
                  </p:tgtEl>
                </p:cond>
              </p:nextCondLst>
            </p:seq>
            <p:video>
              <p:cMediaNode vol="100000">
                <p:cTn id="71" fill="hold" display="0">
                  <p:stCondLst>
                    <p:cond delay="indefinite"/>
                  </p:stCondLst>
                </p:cTn>
                <p:tgtEl>
                  <p:spTgt spid="32"/>
                </p:tgtEl>
              </p:cMediaNode>
            </p:video>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err="1">
                <a:latin typeface="Cambria" panose="02040503050406030204" pitchFamily="18" charset="0"/>
                <a:ea typeface="Cambria" panose="02040503050406030204" pitchFamily="18" charset="0"/>
              </a:rPr>
              <a:t>tìm</a:t>
            </a:r>
            <a:r>
              <a:rPr lang="en-US" sz="3200">
                <a:latin typeface="Cambria" panose="02040503050406030204" pitchFamily="18" charset="0"/>
                <a:ea typeface="Cambria" panose="02040503050406030204" pitchFamily="18" charset="0"/>
              </a:rPr>
              <a:t> 60</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473</TotalTime>
  <Words>496</Words>
  <Application>Microsoft Office PowerPoint</Application>
  <PresentationFormat>Widescreen</PresentationFormat>
  <Paragraphs>46</Paragraphs>
  <Slides>16</Slides>
  <Notes>0</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15</cp:revision>
  <dcterms:created xsi:type="dcterms:W3CDTF">2023-12-02T07:45:56Z</dcterms:created>
  <dcterms:modified xsi:type="dcterms:W3CDTF">2026-01-26T07:27:26Z</dcterms:modified>
</cp:coreProperties>
</file>