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1" d="100"/>
          <a:sy n="51" d="100"/>
        </p:scale>
        <p:origin x="118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448B2D-B905-8FF7-38A4-87299F9847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7B9D4E-2B12-046D-D0B7-AE5BA07E93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696535-4A2B-C564-64E3-BF9718F24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2BD7A-BAAF-4993-9EDD-85E696109820}" type="datetimeFigureOut">
              <a:rPr lang="en-US" smtClean="0"/>
              <a:t>1/25/2026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B6D23D-F7EE-8346-4E19-0E2BA00E3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390659-0FA8-0789-C6C3-5A821DF5A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448B9-7EF5-4123-86EF-EA947A1AE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31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4B6689-D72D-809B-56EB-48B76FEAE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BF7768-0B3E-375C-32DE-7302ECA917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432204-3780-C4F1-A720-596C49045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2BD7A-BAAF-4993-9EDD-85E696109820}" type="datetimeFigureOut">
              <a:rPr lang="en-US" smtClean="0"/>
              <a:t>1/25/2026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21282A-0584-3C2F-9438-EDFAB3A8D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14539E-9BE2-F219-5598-0D196364E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448B9-7EF5-4123-86EF-EA947A1AE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454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C15E110-A0DB-9AA7-4CB5-5AE4090782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BF31F4-7044-9AB3-5B7F-4A548F9E63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1C0B2D-5EC6-C66B-B54D-39012F3CF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2BD7A-BAAF-4993-9EDD-85E696109820}" type="datetimeFigureOut">
              <a:rPr lang="en-US" smtClean="0"/>
              <a:t>1/25/2026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66D4C3-B3E0-AF93-C368-71DD394878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14596C-4829-12BC-77EF-8E7B45611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448B9-7EF5-4123-86EF-EA947A1AE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309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65994E-2B6A-5C44-AF39-1A0F9B0A9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BFABC4-5856-F0C2-42D6-C606F1A342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2D9D02-BA88-E962-B50C-EA90BA5A2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2BD7A-BAAF-4993-9EDD-85E696109820}" type="datetimeFigureOut">
              <a:rPr lang="en-US" smtClean="0"/>
              <a:t>1/25/2026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7D9850-54E6-1D00-61EF-423820439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C187A6-D26A-D0B7-CEAD-52E68C5BF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448B9-7EF5-4123-86EF-EA947A1AE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348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96B050-BCEF-BB7F-211B-C47A71CF80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9EF6AD-FBDF-3370-C865-87B86C678F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A142F5-2EA2-E5FF-0539-91406A8BC4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2BD7A-BAAF-4993-9EDD-85E696109820}" type="datetimeFigureOut">
              <a:rPr lang="en-US" smtClean="0"/>
              <a:t>1/25/2026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EFF1B1-8702-A276-90EA-28F35CDC9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0F10F3-8714-F8F5-E811-ACAA6272D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448B9-7EF5-4123-86EF-EA947A1AE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709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FFF53-0086-5225-F6F7-91192B9672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7FA5FF-17CD-5C55-FDE7-077228B4FD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D27FD9-0296-BBE0-9CD1-E61657CB96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B8D2C4-BCF7-B7C8-2CB0-CB2F6D129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2BD7A-BAAF-4993-9EDD-85E696109820}" type="datetimeFigureOut">
              <a:rPr lang="en-US" smtClean="0"/>
              <a:t>1/25/2026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FB3115-70D9-6135-47AE-DC0CE03957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12836B-D075-4AB4-2CCB-D57DDA371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448B9-7EF5-4123-86EF-EA947A1AE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873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246A1-DA0D-9802-EF18-9819F4569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E723C1-B511-27E9-FD0A-C49052BAE5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4723E0-8566-E592-4ADF-E8335E21EF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B35F88C-5373-3FFF-E59F-F04268C1DF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15BAB48-7330-BCD2-F704-588C2454A7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3C1A2C4-27AC-B32A-3471-C6352A2D3B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2BD7A-BAAF-4993-9EDD-85E696109820}" type="datetimeFigureOut">
              <a:rPr lang="en-US" smtClean="0"/>
              <a:t>1/25/2026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FE40EB0-3BD8-A12C-0592-E8077DD7A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D47C97-14BB-397F-2A18-C01F33F5D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448B9-7EF5-4123-86EF-EA947A1AE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938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EEBA4-52D9-F1EF-0AA3-F2CD58732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1DD3C9-9F4F-380B-0974-85B6CAB07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2BD7A-BAAF-4993-9EDD-85E696109820}" type="datetimeFigureOut">
              <a:rPr lang="en-US" smtClean="0"/>
              <a:t>1/25/2026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DF6E92-0ADC-E1F3-6549-2FEC1D907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2E86E2-AA3F-28F7-6CDA-77015EFBB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448B9-7EF5-4123-86EF-EA947A1AE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536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BABFB9-611E-CEBB-51D0-4E3BE5532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2BD7A-BAAF-4993-9EDD-85E696109820}" type="datetimeFigureOut">
              <a:rPr lang="en-US" smtClean="0"/>
              <a:t>1/25/2026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F7C5D10-96AA-3234-75AE-D10750A7D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743881-9FCF-B873-18A9-D1E8C7D21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448B9-7EF5-4123-86EF-EA947A1AE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758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B250F0-088B-5CAB-2CA0-A9A3482B8D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7256BC-278E-C68D-7B25-F971C7DAAE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3D8A8A-8823-76C8-3A40-4B86E6C82C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548E0D-5757-D209-3B17-0B3A09784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2BD7A-BAAF-4993-9EDD-85E696109820}" type="datetimeFigureOut">
              <a:rPr lang="en-US" smtClean="0"/>
              <a:t>1/25/2026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0F85FC-C492-3C82-8D93-9F856E833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578553-5751-C475-3B11-BF6709BDF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448B9-7EF5-4123-86EF-EA947A1AE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69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D68F81-C124-D980-99CB-7DF2235B9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A597008-69A7-3CA2-591D-32FD3894F0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9FFBD-6EAE-CDD0-C869-D3C4AC86DD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E4627F-4C47-C373-7252-3922E436C1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2BD7A-BAAF-4993-9EDD-85E696109820}" type="datetimeFigureOut">
              <a:rPr lang="en-US" smtClean="0"/>
              <a:t>1/25/2026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2D6EAF-B3C1-8933-AA79-2527C9874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C44830-F1E5-5289-CB01-EA7640BF8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448B9-7EF5-4123-86EF-EA947A1AE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295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1268154-4B42-9983-9104-E17703AD8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F2B163-5FF0-6F6E-2956-8CAD867F48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185CD7-F0C8-9B60-90F1-AC4E22ABD2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D12BD7A-BAAF-4993-9EDD-85E696109820}" type="datetimeFigureOut">
              <a:rPr lang="en-US" smtClean="0"/>
              <a:t>1/25/2026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D61156-3AC4-17C0-9A30-1BBC5D9E35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241276-2932-161C-B37D-2636D1397C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8F448B9-7EF5-4123-86EF-EA947A1AE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310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033B6A-3FCD-03DB-61B0-44FD037E6DA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CB9A0D-98A6-27E7-691D-63A1F8313FF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8338F1-03F2-729D-517D-4B02CC6326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2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4046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D2433-E49B-ECF9-ADA7-35B93913A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CEB46E-0C71-1EE6-248C-8FE2A5A2FB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0E57593-B9D3-3A11-3198-578A6684F6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2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9751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9F38DF-4BCE-8A6A-458C-4F4C04090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DCE7DC-6B9E-FBB5-9879-BE5A44F3FE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2B6796-F641-1255-60E2-58BBE13C2C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2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8007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C0770-068F-0C9B-759E-00077E3A9E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C10632-A84B-8691-A4BC-53BE62008C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2CD9AEE-61CB-0223-2BA9-162EC5C39A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363189" cy="6988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6439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8D4E9A-B3FF-25B9-B2FD-72AAFA24B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D9286B-B77D-CE79-BE5D-34988E0222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E61F11-6431-AA74-CF3F-2E1C9EE80F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3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6345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41BDAA-0362-92DD-6814-6BD4696E6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9F78ED-A76C-E24B-3FE1-4165F533C9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A2A8B2-F0DB-3E3E-BF85-998150F2E2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96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9300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70CF1-663B-4A37-BE53-36FBA65B8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3EA2C5-4BF6-1658-F548-C1F1E54B88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FAF9F3-BFB9-ACAF-3AF2-747F914B16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78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5627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A823B8-6509-9627-9BEF-54F3E0501E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A64FA0-54EA-FD84-C34D-6A0C3E3EDC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B15872-1B3F-044A-1B7A-3E6D8C0021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288033" cy="6906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5310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57A0C0-D6E0-43A4-65C0-6AA2546CC4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FF06AA-2A07-E212-FA98-27EC6A810A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7CE1E7-390B-E3EE-9A99-647A45EA1F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6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6582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5B0AE8-54BA-DF9B-CA4E-B6E431DA7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B44B0-9309-8762-B52B-41BD63EB75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37794E-FFA0-61D9-9D26-959E7B0D87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73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7951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2AD132-D216-0FF0-6EAA-50C3D5BB6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6E21DE-7D7E-AE17-EAD2-4D51017FB6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E8AC65-9318-57BD-448D-3EC2232BED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288033" cy="6924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1598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EB4520-50D7-1FF6-F920-62614F37EE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528307-4100-0ED1-D694-DB8CE71781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CBA166-418E-4C71-CC53-4CE2F5BA16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70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6633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B14493-F2C3-228D-FF05-5BEE15FCFF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A82CD2-4259-E85D-EBE8-AF70594AC3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13C47C-CC1D-B31A-3B69-3529D5E28E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07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1800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483B90-6891-55A1-2904-B8BBA0411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A83279-AC2A-93E1-46B2-F10DAECC75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ECE250-E159-05F0-DF0D-6E7EBAAD8A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27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5583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5FF267-0B22-DD29-84DF-AC96B6BE69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C36B3C-5601-8CAF-DDCF-70051560F2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EDF1725-5D0D-0F72-23E9-BACD7BCE78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2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4414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225BC-815C-BFF2-1913-9A747E66FD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6BAE38-EF43-9E67-9732-1B882419D4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151013B-4248-71DB-2D51-25C3B7DAB0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2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8925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795499-71B2-702D-56B3-0378F6C3E0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7838F9-44F0-771C-E0C7-9E100C9437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3F491D-0EAB-09CE-3743-807DD2C305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3236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39A6E0-BB79-55C7-0FE9-04F58774D5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306B2B-2C67-5C09-7460-066A97FB9E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B4528E8-1E91-5B71-C830-0B929EE728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78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0563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70E4EB-92DB-2F98-CE22-DE1DFB9DE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D407D6-ECCD-9EEF-F42F-186FA0D730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114EF02-8A3C-1D13-720D-35A7A69CB9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023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4604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Widescreen</PresentationFormat>
  <Paragraphs>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Lại Thị Sen</dc:creator>
  <cp:lastModifiedBy>Lại Thị Sen</cp:lastModifiedBy>
  <cp:revision>1</cp:revision>
  <dcterms:created xsi:type="dcterms:W3CDTF">2026-01-25T13:04:01Z</dcterms:created>
  <dcterms:modified xsi:type="dcterms:W3CDTF">2026-01-25T13:14:45Z</dcterms:modified>
</cp:coreProperties>
</file>