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38" r:id="rId2"/>
  </p:sldMasterIdLst>
  <p:notesMasterIdLst>
    <p:notesMasterId r:id="rId21"/>
  </p:notesMasterIdLst>
  <p:sldIdLst>
    <p:sldId id="7312" r:id="rId3"/>
    <p:sldId id="7314" r:id="rId4"/>
    <p:sldId id="7326" r:id="rId5"/>
    <p:sldId id="7306" r:id="rId6"/>
    <p:sldId id="7316" r:id="rId7"/>
    <p:sldId id="7329" r:id="rId8"/>
    <p:sldId id="7330" r:id="rId9"/>
    <p:sldId id="7328" r:id="rId10"/>
    <p:sldId id="7344" r:id="rId11"/>
    <p:sldId id="7343" r:id="rId12"/>
    <p:sldId id="7345" r:id="rId13"/>
    <p:sldId id="7342" r:id="rId14"/>
    <p:sldId id="331" r:id="rId15"/>
    <p:sldId id="7331" r:id="rId16"/>
    <p:sldId id="7308" r:id="rId17"/>
    <p:sldId id="7334" r:id="rId18"/>
    <p:sldId id="7335" r:id="rId19"/>
    <p:sldId id="332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F6FE"/>
    <a:srgbClr val="FF0060"/>
    <a:srgbClr val="B5F1CC"/>
    <a:srgbClr val="00DFA2"/>
    <a:srgbClr val="9ADCFF"/>
    <a:srgbClr val="F6FA70"/>
    <a:srgbClr val="FFB2A6"/>
    <a:srgbClr val="FFDEB4"/>
    <a:srgbClr val="E893CF"/>
    <a:srgbClr val="FF47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11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74C9A8-21C6-49AF-9BC7-C187CD4E8431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37E513-36E3-45ED-BBF5-29718E511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207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828F0-8AF4-9C60-4895-C151B07985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F84C47-A2E6-4E55-D005-3F8D65C17A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15308-5B98-1DF1-E679-DC7245848F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9D902-0FD3-4B65-90C3-BED263F78EA1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DF812-77BF-F31C-C5B0-5734C2651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3A76A3-03EB-36F3-99FD-B357D765A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AD5DDC-FAA1-4EFF-81D1-73909156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821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2CF5A-8C07-02A9-84AD-50D0CDF23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760BA5-91B4-E911-ECEB-CBED189FA8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81AB6-6117-4283-0CEF-0514967C19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9D902-0FD3-4B65-90C3-BED263F78EA1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7A9FA-AE5A-181B-199E-090B4CAD5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6AEA9-A19F-24A2-7856-813235818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AD5DDC-FAA1-4EFF-81D1-73909156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850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A8B1A5-33CB-5D8A-D60B-261CB3ECE9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74C0FF-FE2E-670F-1FF5-F45B35FFD0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2B9E2-4AFD-AEE1-B024-AC064556D5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9D902-0FD3-4B65-90C3-BED263F78EA1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785B9-974F-D342-C0E9-75D01E630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49A7E-E788-D862-7C52-F35DBD06F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AD5DDC-FAA1-4EFF-81D1-73909156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185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2514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682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811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8552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730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399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5249D6F7-E3E5-4302-97E8-4E7075DC6F12}" type="datetimeFigureOut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14446">
                <a:defRPr/>
              </a:pPr>
              <a:t>2026/1/29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878943" y="7154637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9421C0B-D210-49EC-B248-009FF4347C71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952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5249D6F7-E3E5-4302-97E8-4E7075DC6F12}" type="datetimeFigureOut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14446">
                <a:defRPr/>
              </a:pPr>
              <a:t>2026/1/29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878943" y="7154637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9421C0B-D210-49EC-B248-009FF4347C71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65508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010A9-486B-9FB3-9450-A96E06BA8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9DDE5-EB9D-ABDC-0C22-75020903E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26AB3-598A-D4B3-3A7A-18AD392114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9D902-0FD3-4B65-90C3-BED263F78EA1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8BC00-C721-2DD3-5CC4-EE938B493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098FB-17BE-5F61-B3B7-59ED83C9A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AD5DDC-FAA1-4EFF-81D1-73909156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3087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62030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3575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96654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79212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30610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3853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1859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6614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E4086-0668-B2FA-D951-DD41820ABB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3EC23E-A581-D3F2-59D5-01D47EA98D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B05E9-4BB5-2F20-D160-DBD8A836D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9D902-0FD3-4B65-90C3-BED263F78EA1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DC414F-267D-AA7A-4513-96FE1E561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ED393-7DC6-EB4A-1E9F-83B7A3538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D5DDC-FAA1-4EFF-81D1-73909156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7795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12CD6-D8C3-9F0F-851A-739E0D582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3080A-A0FA-67E6-5B3C-BA7C46D753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26831-F128-6C77-A99A-A53197F94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9D902-0FD3-4B65-90C3-BED263F78EA1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CB5E0-46B5-81B0-FC9E-991C271D0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717DF-F4A2-67EC-15FB-17F45CF2B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D5DDC-FAA1-4EFF-81D1-73909156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83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6AAA6-C8B1-4249-8547-C6F87426E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0693E8-A382-FB67-DB4C-600858C47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D5DC0-AE2E-F420-7052-277E87662D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9D902-0FD3-4B65-90C3-BED263F78EA1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F92FF-2D1C-B433-0F24-9768DF26B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929E8-5256-81C0-B576-F9F774D38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AD5DDC-FAA1-4EFF-81D1-73909156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3574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FC219-6DF4-83DC-59CB-304E8276F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622AFC-4D83-2098-9047-EB2E740BE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32FFA-8D73-CA6C-016F-2B116B4E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9D902-0FD3-4B65-90C3-BED263F78EA1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61CD57-F189-6775-B9DE-2B061EF57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7EFAF-5B3D-2463-77CA-5ADF1F671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D5DDC-FAA1-4EFF-81D1-73909156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6915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61D72-F455-8BB4-C631-E8734D0EE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F25D3-DEB7-FF23-B960-E88C85A563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18CDA2-8965-D851-2B44-51667CC9DF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8F6A0F-3F2A-D85C-FC46-7F11A1107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9D902-0FD3-4B65-90C3-BED263F78EA1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7EA0D-25F0-B632-1DB3-A9EA3DF9C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B7F82B-F96E-EA34-ED4F-EA696AE01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D5DDC-FAA1-4EFF-81D1-73909156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0959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7E25B-E9A8-75A5-B02D-C5D2A474F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44A5FA-EB20-6C9F-9CEF-C6528579A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53D719-BC32-1D5D-90EE-2BA8FB6F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57CCE6-4A08-EDA1-E0F0-AF8226DF2A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6F9F61-AE96-8AE5-EDFC-BA95BF0884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57433F-C094-5E17-2422-CE7A5ECFC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9D902-0FD3-4B65-90C3-BED263F78EA1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7E7186-4DBF-F41C-48E3-3F884E959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4D1041-CE55-D322-E720-33159BC34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D5DDC-FAA1-4EFF-81D1-73909156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6073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3D28F-0C2C-51A5-8612-C5E1DDD0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4A68EA-9FFC-111E-28DA-5E436E807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9D902-0FD3-4B65-90C3-BED263F78EA1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A7C8E2-21D9-D59A-9B84-E419C90B2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2918D8-1447-7E72-03F1-DA4DF567E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D5DDC-FAA1-4EFF-81D1-73909156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9631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7AADB4-FAC0-DADE-A994-71D546819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9D902-0FD3-4B65-90C3-BED263F78EA1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9E8C97-F9F0-3126-DD1E-4E3D1371B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824E1B-F849-784A-A77A-E1BDF5B51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D5DDC-FAA1-4EFF-81D1-73909156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3158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765B8-B618-0923-F6A5-621077317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3047C-22DD-1F7D-327A-1CCF6E1EC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9AC1F1-CE48-139F-15B4-77446E0017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304B04-D08A-710E-D82C-29F32BDF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9D902-0FD3-4B65-90C3-BED263F78EA1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7F76B-9EB4-8CFC-3960-A379179E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18687C-6455-8AB7-D034-A6843452F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D5DDC-FAA1-4EFF-81D1-73909156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10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829FE-2D53-B1BA-EE42-8F930D063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DCE67A-0B0E-A5AD-5299-CD500A0FB2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3DB973-1C25-8A6E-E0EC-D57B8F8019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FE0860-EB87-E25A-AF9A-697CCDEC2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9D902-0FD3-4B65-90C3-BED263F78EA1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1D7073-8E05-A3F0-7063-E53C417EB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D962-E4BB-A720-2B16-20F7D4B31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D5DDC-FAA1-4EFF-81D1-73909156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580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C7E6A-3694-A0F0-825F-46BE227D3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05348B-35F1-6665-14AA-CD9C70982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3D11F-5059-19E8-F32B-A8C178112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9D902-0FD3-4B65-90C3-BED263F78EA1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7384C-4749-C4DB-A583-16CFB51A2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11FDA-FBD0-CE93-1230-2A5EFFA2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D5DDC-FAA1-4EFF-81D1-73909156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4143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534FA1-C8AB-62F5-7F84-41F51BD3F4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54C1F2-E955-F98B-AA18-EB0854F7A4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9C577-5984-0AB4-6724-CC924B426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9D902-0FD3-4B65-90C3-BED263F78EA1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5A5A3-2485-58A2-B8C3-437B5BD17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3707C-0BCF-8DCC-92ED-C1CD71759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D5DDC-FAA1-4EFF-81D1-73909156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993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22939-BA9E-99CC-49B4-14D2C38B9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D1F49-E123-20CA-F5C9-27566D599B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C2FA9C-73F9-6845-6323-647BDB2346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52C88-0251-4196-83D9-C707631037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9D902-0FD3-4B65-90C3-BED263F78EA1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C30ABD-1CF9-B827-5B1D-A0570224D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D910A6-ABD6-1F93-4A89-478F29014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AD5DDC-FAA1-4EFF-81D1-73909156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45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D30EB-DEEA-CFB0-4C1F-477749F5C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947AFF-BA07-5648-1729-B0EE5F50B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AE6DD1-3318-15C3-36C4-5E27A3AB68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902DAC-9D39-0118-2F56-B26B4C9404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BACEFB-14B8-93E6-A383-B56E87005E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322180-3B09-8E00-2B0B-0C4069AAF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9D902-0FD3-4B65-90C3-BED263F78EA1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F47087-1ED5-64B8-349F-4F18EBDB6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2A7330-7637-7514-0FB3-79D01FD85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AD5DDC-FAA1-4EFF-81D1-73909156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297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89C8B-A86F-BC9B-779A-F7E72FD90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6612CF-383C-1B38-2B3C-03117B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9D902-0FD3-4B65-90C3-BED263F78EA1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BFF234-6DCF-083E-F595-BEE1A07F9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1D22A0-FBAF-2F3E-73F9-313E3E6AB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AD5DDC-FAA1-4EFF-81D1-73909156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603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8C3F7B-3342-A743-AAEB-14314A2D20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9D902-0FD3-4B65-90C3-BED263F78EA1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3BB8E7-3BBF-1BA7-BAFF-DB15B7EEC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D09E6-991B-5C7F-A036-2A2531D7C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AD5DDC-FAA1-4EFF-81D1-73909156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00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D1B13-4666-9ACD-A91C-2B85BAEBF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FAFFD-C7A4-809F-B120-A901C607B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758314-F563-CB59-9774-50B70BF733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6528A0-A8B7-EF24-0C8D-BDEA35C9B9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9D902-0FD3-4B65-90C3-BED263F78EA1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DAE69B-A578-1A4F-B801-386D6356F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8CCC23-6AB0-097B-93B3-95937D6EC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AD5DDC-FAA1-4EFF-81D1-73909156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18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08D0E-D50D-847A-8A2C-AA9B3A331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BD76EC-8E0F-5EF6-7C3A-F8EA03266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00EC0E-F75F-F504-8B7C-AE980AE4A5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E5D7B0-2BE1-A924-11FA-816F12F198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9D902-0FD3-4B65-90C3-BED263F78EA1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CEC1FE-582E-B29A-28D6-71D4A6806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B662C5-A878-D30D-0174-0FEAA901B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AD5DDC-FAA1-4EFF-81D1-73909156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41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42D9649-41F2-E1D0-8221-FBAB9EF57046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165" y="119269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12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61" r:id="rId12"/>
    <p:sldLayoutId id="2147483662" r:id="rId13"/>
    <p:sldLayoutId id="2147483667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  <p:sldLayoutId id="2147483675" r:id="rId21"/>
    <p:sldLayoutId id="2147483676" r:id="rId22"/>
    <p:sldLayoutId id="2147483677" r:id="rId23"/>
    <p:sldLayoutId id="2147483678" r:id="rId24"/>
    <p:sldLayoutId id="2147483679" r:id="rId25"/>
    <p:sldLayoutId id="2147483682" r:id="rId26"/>
    <p:sldLayoutId id="2147483683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8D9FD2-88DB-4FE1-D8E0-973A7C2E2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052D38-BE9E-E67F-A9F1-A34D67079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AFE05-5978-7E0A-CC1E-9CEE00B62D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E8625-5950-4D8B-917D-433B26A63167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AA203-0C87-6469-4A60-89966DC274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AFADC-C611-F44F-7C3B-02621B8B07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C82B8-CEC1-4401-84F2-DD61B2F4A1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A8CCEE5-625E-2F37-B17C-0822773365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165" y="119269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151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4" Type="http://schemas.openxmlformats.org/officeDocument/2006/relationships/image" Target="../media/image33.sv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.png"/><Relationship Id="rId11" Type="http://schemas.openxmlformats.org/officeDocument/2006/relationships/image" Target="../media/image39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 descr="1 (12)"/>
          <p:cNvPicPr>
            <a:picLocks noChangeAspect="1"/>
          </p:cNvPicPr>
          <p:nvPr/>
        </p:nvPicPr>
        <p:blipFill>
          <a:blip r:embed="rId3"/>
          <a:srcRect r="5556" b="63147"/>
          <a:stretch>
            <a:fillRect/>
          </a:stretch>
        </p:blipFill>
        <p:spPr>
          <a:xfrm>
            <a:off x="0" y="0"/>
            <a:ext cx="12191365" cy="2385060"/>
          </a:xfrm>
          <a:prstGeom prst="rect">
            <a:avLst/>
          </a:prstGeom>
        </p:spPr>
      </p:pic>
      <p:pic>
        <p:nvPicPr>
          <p:cNvPr id="7" name="图片 6" descr="16"/>
          <p:cNvPicPr>
            <a:picLocks noChangeAspect="1"/>
          </p:cNvPicPr>
          <p:nvPr/>
        </p:nvPicPr>
        <p:blipFill>
          <a:blip r:embed="rId4"/>
          <a:srcRect l="63510" t="6746" r="23365" b="79688"/>
          <a:stretch>
            <a:fillRect/>
          </a:stretch>
        </p:blipFill>
        <p:spPr>
          <a:xfrm>
            <a:off x="7709535" y="1109980"/>
            <a:ext cx="1320165" cy="689610"/>
          </a:xfrm>
          <a:prstGeom prst="rect">
            <a:avLst/>
          </a:prstGeom>
        </p:spPr>
      </p:pic>
      <p:pic>
        <p:nvPicPr>
          <p:cNvPr id="10" name="图片 9" descr="25 (14)"/>
          <p:cNvPicPr>
            <a:picLocks noChangeAspect="1"/>
          </p:cNvPicPr>
          <p:nvPr/>
        </p:nvPicPr>
        <p:blipFill>
          <a:blip r:embed="rId5"/>
          <a:srcRect l="59097" r="12121" b="74516"/>
          <a:stretch>
            <a:fillRect/>
          </a:stretch>
        </p:blipFill>
        <p:spPr>
          <a:xfrm>
            <a:off x="9284970" y="0"/>
            <a:ext cx="2894965" cy="1220470"/>
          </a:xfrm>
          <a:prstGeom prst="rect">
            <a:avLst/>
          </a:prstGeom>
        </p:spPr>
      </p:pic>
      <p:pic>
        <p:nvPicPr>
          <p:cNvPr id="17" name="图片 16" descr="50 (9)"/>
          <p:cNvPicPr>
            <a:picLocks noChangeAspect="1"/>
          </p:cNvPicPr>
          <p:nvPr/>
        </p:nvPicPr>
        <p:blipFill>
          <a:blip r:embed="rId6"/>
          <a:srcRect l="73100" t="20154" r="13011" b="46142"/>
          <a:stretch>
            <a:fillRect/>
          </a:stretch>
        </p:blipFill>
        <p:spPr>
          <a:xfrm>
            <a:off x="11328400" y="874395"/>
            <a:ext cx="686435" cy="79311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0" y="1967865"/>
            <a:ext cx="12192000" cy="4889500"/>
            <a:chOff x="0" y="3099"/>
            <a:chExt cx="19200" cy="7700"/>
          </a:xfrm>
        </p:grpSpPr>
        <p:pic>
          <p:nvPicPr>
            <p:cNvPr id="4" name="图片 3" descr="6"/>
            <p:cNvPicPr>
              <a:picLocks noChangeAspect="1"/>
            </p:cNvPicPr>
            <p:nvPr/>
          </p:nvPicPr>
          <p:blipFill>
            <a:blip r:embed="rId7"/>
            <a:srcRect t="26038" r="35362" b="39480"/>
            <a:stretch>
              <a:fillRect/>
            </a:stretch>
          </p:blipFill>
          <p:spPr>
            <a:xfrm>
              <a:off x="0" y="3099"/>
              <a:ext cx="19199" cy="5761"/>
            </a:xfrm>
            <a:prstGeom prst="rect">
              <a:avLst/>
            </a:prstGeom>
          </p:spPr>
        </p:pic>
        <p:grpSp>
          <p:nvGrpSpPr>
            <p:cNvPr id="5" name="组合 4"/>
            <p:cNvGrpSpPr/>
            <p:nvPr/>
          </p:nvGrpSpPr>
          <p:grpSpPr>
            <a:xfrm>
              <a:off x="0" y="3755"/>
              <a:ext cx="19200" cy="7045"/>
              <a:chOff x="0" y="3755"/>
              <a:chExt cx="19200" cy="7045"/>
            </a:xfrm>
          </p:grpSpPr>
          <p:pic>
            <p:nvPicPr>
              <p:cNvPr id="9" name="图片 8" descr="12"/>
              <p:cNvPicPr>
                <a:picLocks noChangeAspect="1"/>
              </p:cNvPicPr>
              <p:nvPr/>
            </p:nvPicPr>
            <p:blipFill>
              <a:blip r:embed="rId8"/>
              <a:srcRect b="11993"/>
              <a:stretch>
                <a:fillRect/>
              </a:stretch>
            </p:blipFill>
            <p:spPr>
              <a:xfrm>
                <a:off x="0" y="3755"/>
                <a:ext cx="19200" cy="7045"/>
              </a:xfrm>
              <a:prstGeom prst="rect">
                <a:avLst/>
              </a:prstGeom>
            </p:spPr>
          </p:pic>
          <p:pic>
            <p:nvPicPr>
              <p:cNvPr id="11" name="图片 10" descr="13"/>
              <p:cNvPicPr>
                <a:picLocks noChangeAspect="1"/>
              </p:cNvPicPr>
              <p:nvPr/>
            </p:nvPicPr>
            <p:blipFill>
              <a:blip r:embed="rId9"/>
              <a:srcRect b="30718"/>
              <a:stretch>
                <a:fillRect/>
              </a:stretch>
            </p:blipFill>
            <p:spPr>
              <a:xfrm>
                <a:off x="0" y="4078"/>
                <a:ext cx="19200" cy="6722"/>
              </a:xfrm>
              <a:prstGeom prst="rect">
                <a:avLst/>
              </a:prstGeom>
            </p:spPr>
          </p:pic>
        </p:grpSp>
      </p:grpSp>
      <p:pic>
        <p:nvPicPr>
          <p:cNvPr id="13" name="图形" descr="5cbd2efc09a0e">
            <a:extLst>
              <a:ext uri="{FF2B5EF4-FFF2-40B4-BE49-F238E27FC236}">
                <a16:creationId xmlns:a16="http://schemas.microsoft.com/office/drawing/2014/main" id="{C51A7B2A-E84C-B415-2D01-F374124723A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4880" r="2994" b="6037"/>
          <a:stretch>
            <a:fillRect/>
          </a:stretch>
        </p:blipFill>
        <p:spPr>
          <a:xfrm>
            <a:off x="-1" y="3756588"/>
            <a:ext cx="4096139" cy="31020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44D09A-26A1-95D2-63CC-9BB27F6C86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7433" y="1454785"/>
            <a:ext cx="8364437" cy="2402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10D67CA-191C-FA9E-1B82-31D1C08DEA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571345"/>
              </p:ext>
            </p:extLst>
          </p:nvPr>
        </p:nvGraphicFramePr>
        <p:xfrm>
          <a:off x="-46383" y="1097280"/>
          <a:ext cx="12284765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0706">
                  <a:extLst>
                    <a:ext uri="{9D8B030D-6E8A-4147-A177-3AD203B41FA5}">
                      <a16:colId xmlns:a16="http://schemas.microsoft.com/office/drawing/2014/main" val="1194846909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875413393"/>
                    </a:ext>
                  </a:extLst>
                </a:gridCol>
                <a:gridCol w="2456953">
                  <a:extLst>
                    <a:ext uri="{9D8B030D-6E8A-4147-A177-3AD203B41FA5}">
                      <a16:colId xmlns:a16="http://schemas.microsoft.com/office/drawing/2014/main" val="1483318675"/>
                    </a:ext>
                  </a:extLst>
                </a:gridCol>
                <a:gridCol w="2456953">
                  <a:extLst>
                    <a:ext uri="{9D8B030D-6E8A-4147-A177-3AD203B41FA5}">
                      <a16:colId xmlns:a16="http://schemas.microsoft.com/office/drawing/2014/main" val="909809590"/>
                    </a:ext>
                  </a:extLst>
                </a:gridCol>
                <a:gridCol w="2456953">
                  <a:extLst>
                    <a:ext uri="{9D8B030D-6E8A-4147-A177-3AD203B41FA5}">
                      <a16:colId xmlns:a16="http://schemas.microsoft.com/office/drawing/2014/main" val="3218456055"/>
                    </a:ext>
                  </a:extLst>
                </a:gridCol>
              </a:tblGrid>
              <a:tr h="96012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Tiểu học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 học cơ sở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lạc bộ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 trực tuyến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415550"/>
                  </a:ext>
                </a:extLst>
              </a:tr>
              <a:tr h="960120">
                <a:tc>
                  <a:txBody>
                    <a:bodyPr/>
                    <a:lstStyle/>
                    <a:p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dạy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GV chủ nhiệm dạy nhiều môn.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 Giáo viên dạy 1 đến 2 môn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Huấn luận viên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 viên, giảng viên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5783708"/>
                  </a:ext>
                </a:extLst>
              </a:tr>
              <a:tr h="960120">
                <a:tc>
                  <a:txBody>
                    <a:bodyPr/>
                    <a:lstStyle/>
                    <a:p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 học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môn học cơ bản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môn học được nâng cao hơn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 theo sở thích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 đa dạng các môn học, kĩ năng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636054"/>
                  </a:ext>
                </a:extLst>
              </a:tr>
              <a:tr h="960120">
                <a:tc>
                  <a:txBody>
                    <a:bodyPr/>
                    <a:lstStyle/>
                    <a:p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gian lớp học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 lớp học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 lớp học, phòng học chức năng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 tại phòng hoặc sân tập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 nhà, hoặc nơi có internet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732273"/>
                  </a:ext>
                </a:extLst>
              </a:tr>
              <a:tr h="960120">
                <a:tc>
                  <a:txBody>
                    <a:bodyPr/>
                    <a:lstStyle/>
                    <a:p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thức học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 trực tiếp, có hướng dẫn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 trực tiếp, tăng tự học</a:t>
                      </a:r>
                      <a:endParaRPr lang="vi-VN" sz="20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 hành có hướng dẫn</a:t>
                      </a:r>
                      <a:endParaRPr lang="vi-VN" sz="20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 qua thiết bị số</a:t>
                      </a:r>
                      <a:endParaRPr lang="vi-VN" sz="20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2568902"/>
                  </a:ext>
                </a:extLst>
              </a:tr>
              <a:tr h="960120">
                <a:tc>
                  <a:txBody>
                    <a:bodyPr/>
                    <a:lstStyle/>
                    <a:p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rò của học sinh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 giảng, làm bài theo hướng dẫn</a:t>
                      </a:r>
                      <a:endParaRPr lang="en-US" sz="20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 động hơn trong học tập</a:t>
                      </a:r>
                      <a:endParaRPr lang="en-US" sz="20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 cực tham gia</a:t>
                      </a:r>
                      <a:endParaRPr lang="en-US" sz="20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 giác, tự quản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794893"/>
                  </a:ext>
                </a:extLst>
              </a:tr>
            </a:tbl>
          </a:graphicData>
        </a:graphic>
      </p:graphicFrame>
      <p:pic>
        <p:nvPicPr>
          <p:cNvPr id="2052" name="Picture 4" descr="Tải miễn phí Phim Hoạt Hình Biểu Tượng Kính Lúp Vector Tối ...">
            <a:extLst>
              <a:ext uri="{FF2B5EF4-FFF2-40B4-BE49-F238E27FC236}">
                <a16:creationId xmlns:a16="http://schemas.microsoft.com/office/drawing/2014/main" id="{5238D523-7447-99F3-CE56-0C01D74DE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309" y="104433"/>
            <a:ext cx="1207935" cy="78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364AF6-5576-43CD-FD3F-40C89F9CAF63}"/>
              </a:ext>
            </a:extLst>
          </p:cNvPr>
          <p:cNvSpPr txBox="1"/>
          <p:nvPr/>
        </p:nvSpPr>
        <p:spPr>
          <a:xfrm>
            <a:off x="2965836" y="185179"/>
            <a:ext cx="60933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khác biệt giữa các môi trường học tập</a:t>
            </a:r>
          </a:p>
        </p:txBody>
      </p:sp>
    </p:spTree>
    <p:extLst>
      <p:ext uri="{BB962C8B-B14F-4D97-AF65-F5344CB8AC3E}">
        <p14:creationId xmlns:p14="http://schemas.microsoft.com/office/powerpoint/2010/main" val="1376837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4">
            <a:extLst>
              <a:ext uri="{FF2B5EF4-FFF2-40B4-BE49-F238E27FC236}">
                <a16:creationId xmlns:a16="http://schemas.microsoft.com/office/drawing/2014/main" id="{5EB0CF33-EB0B-4AA3-86C0-3EA80A8FF8E5}"/>
              </a:ext>
            </a:extLst>
          </p:cNvPr>
          <p:cNvSpPr/>
          <p:nvPr/>
        </p:nvSpPr>
        <p:spPr>
          <a:xfrm>
            <a:off x="0" y="278296"/>
            <a:ext cx="12117788" cy="657970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684125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59912639-6BB9-33CB-93AC-7C94ABA2D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34301" y="567565"/>
            <a:ext cx="6307804" cy="24713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C31CD4-8FF9-B6D6-F0CE-1A04BB3C6634}"/>
              </a:ext>
            </a:extLst>
          </p:cNvPr>
          <p:cNvSpPr txBox="1"/>
          <p:nvPr/>
        </p:nvSpPr>
        <p:spPr>
          <a:xfrm>
            <a:off x="5004905" y="741388"/>
            <a:ext cx="5537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vi-VN" sz="44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 </a:t>
            </a:r>
            <a:r>
              <a:rPr lang="en-US" sz="44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 trường học tập mà em mơ ước trong tương lai</a:t>
            </a:r>
            <a:r>
              <a:rPr lang="vi-VN" sz="44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Cậu Bé, Học Bài, Học Tập, Giáo Dục, Tải hình PNG 182 - Free.Vector6.com">
            <a:extLst>
              <a:ext uri="{FF2B5EF4-FFF2-40B4-BE49-F238E27FC236}">
                <a16:creationId xmlns:a16="http://schemas.microsoft.com/office/drawing/2014/main" id="{8911D838-442E-D3F9-5CB3-848A41460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03" y="1803217"/>
            <a:ext cx="4018831" cy="328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66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41309E-2128-F781-A0E1-069BC033F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2252"/>
            <a:ext cx="12192000" cy="71044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2A6D86-F5BC-5778-21F1-7528AE38F7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045"/>
          <a:stretch/>
        </p:blipFill>
        <p:spPr>
          <a:xfrm>
            <a:off x="3786412" y="3429000"/>
            <a:ext cx="2224774" cy="32290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E92FE7-1BBD-48CC-741F-E7D9EBD42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1186" y="3774388"/>
            <a:ext cx="5690898" cy="280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31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0A97791-15C8-D08D-08E1-F20636998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id="{B776EF47-0F51-9B05-110B-C17AC85CD2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853235"/>
          </a:xfrm>
          <a:prstGeom prst="rect">
            <a:avLst/>
          </a:prstGeom>
        </p:spPr>
      </p:pic>
      <p:pic>
        <p:nvPicPr>
          <p:cNvPr id="18" name="Picture 17" descr="A picture containing clipart&#10;&#10;Description automatically generated">
            <a:extLst>
              <a:ext uri="{FF2B5EF4-FFF2-40B4-BE49-F238E27FC236}">
                <a16:creationId xmlns:a16="http://schemas.microsoft.com/office/drawing/2014/main" id="{1A1E468C-DC27-0E23-F0BE-8BFE76AA94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42" b="96928" l="9934" r="89980">
                        <a14:foregroundMark x1="29656" y1="8892" x2="36414" y2="22797"/>
                        <a14:foregroundMark x1="40370" y1="5982" x2="42969" y2="18876"/>
                        <a14:foregroundMark x1="44239" y1="66249" x2="46203" y2="73444"/>
                        <a14:foregroundMark x1="46203" y1="73444" x2="47618" y2="75263"/>
                        <a14:foregroundMark x1="48715" y1="94584" x2="47618" y2="87914"/>
                        <a14:foregroundMark x1="54173" y1="95554" x2="53971" y2="92765"/>
                        <a14:foregroundMark x1="47820" y1="96928" x2="48022" y2="94705"/>
                        <a14:backgroundMark x1="21629" y1="46807" x2="22899" y2="65158"/>
                        <a14:backgroundMark x1="67860" y1="73040" x2="76581" y2="81528"/>
                        <a14:backgroundMark x1="68467" y1="53597" x2="76956" y2="57842"/>
                        <a14:backgroundMark x1="76956" y1="57842" x2="85533" y2="66249"/>
                        <a14:backgroundMark x1="85533" y1="66249" x2="85533" y2="66249"/>
                        <a14:backgroundMark x1="67167" y1="52223" x2="75397" y2="52789"/>
                        <a14:backgroundMark x1="75108" y1="52102" x2="79382" y2="19038"/>
                        <a14:backgroundMark x1="48599" y1="11116" x2="47618" y2="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205035"/>
            <a:ext cx="6612800" cy="4724400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C6F7E3BC-C30D-D272-C9DF-BC0A9AE75A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89280" y="1308205"/>
            <a:ext cx="7848600" cy="515355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1FAD7BA-4F62-A9C2-3CB9-FF1A3E357B50}"/>
              </a:ext>
            </a:extLst>
          </p:cNvPr>
          <p:cNvSpPr/>
          <p:nvPr/>
        </p:nvSpPr>
        <p:spPr>
          <a:xfrm>
            <a:off x="879933" y="2167495"/>
            <a:ext cx="7380147" cy="4154984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pPr lvl="0" algn="just" defTabSz="914377">
              <a:defRPr/>
            </a:pPr>
            <a:r>
              <a:rPr lang="vi-VN" sz="4400" b="1" kern="0" dirty="0">
                <a:solidFill>
                  <a:srgbClr val="E53238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 một môi trường học </a:t>
            </a:r>
            <a:r>
              <a:rPr lang="vi-VN" sz="4400" b="1" kern="0">
                <a:solidFill>
                  <a:srgbClr val="E53238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 đ</a:t>
            </a:r>
            <a:r>
              <a:rPr lang="en-US" sz="4400" b="1" kern="0">
                <a:solidFill>
                  <a:srgbClr val="E53238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ề</a:t>
            </a:r>
            <a:r>
              <a:rPr lang="vi-VN" sz="4400" b="1" kern="0">
                <a:solidFill>
                  <a:srgbClr val="E53238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 </a:t>
            </a:r>
            <a:r>
              <a:rPr lang="vi-VN" sz="4400" b="1" kern="0" dirty="0">
                <a:solidFill>
                  <a:srgbClr val="E53238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 những điểm đặc biệt riêng, đòi hỏi người học chủ động, tích cực tìm hiểu để đạt được hiệu quả trong học tập.</a:t>
            </a:r>
            <a:endParaRPr kumimoji="0" lang="fi-FI" sz="4400" b="1" i="0" u="none" strike="noStrike" kern="0" cap="none" spc="0" normalizeH="0" baseline="0" noProof="0" dirty="0">
              <a:ln>
                <a:noFill/>
              </a:ln>
              <a:solidFill>
                <a:srgbClr val="E53238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20BA08A3-F7BC-A119-A703-6CC4A7072B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199" y="433746"/>
            <a:ext cx="5530387" cy="15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092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A9F98E-B889-1E26-D09E-4F30AF02C6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AF9E84-A740-DB43-382D-B409B99505FD}"/>
              </a:ext>
            </a:extLst>
          </p:cNvPr>
          <p:cNvSpPr txBox="1"/>
          <p:nvPr/>
        </p:nvSpPr>
        <p:spPr>
          <a:xfrm rot="21372463">
            <a:off x="3456913" y="898512"/>
            <a:ext cx="53928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2: 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 luận về môi trường học tập mới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18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B8D38EB6-4272-4D26-B7FE-EF1567C74D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185700" y="1019803"/>
            <a:ext cx="11273139" cy="54925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116818-D9AD-45BE-BD04-EB52F8B4CF0F}"/>
              </a:ext>
            </a:extLst>
          </p:cNvPr>
          <p:cNvSpPr txBox="1"/>
          <p:nvPr/>
        </p:nvSpPr>
        <p:spPr>
          <a:xfrm>
            <a:off x="2295581" y="2018921"/>
            <a:ext cx="745859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hảo luận và vẽ sơ đồ tư duy giới thiệu về một môi trường học tập mới theo suy nghĩ và phỏng đoán của mình. </a:t>
            </a:r>
            <a:endParaRPr kumimoji="0" lang="en-SG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8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 descr="1 (12)"/>
          <p:cNvPicPr>
            <a:picLocks noChangeAspect="1"/>
          </p:cNvPicPr>
          <p:nvPr/>
        </p:nvPicPr>
        <p:blipFill>
          <a:blip r:embed="rId3"/>
          <a:srcRect r="5556" b="63147"/>
          <a:stretch>
            <a:fillRect/>
          </a:stretch>
        </p:blipFill>
        <p:spPr>
          <a:xfrm>
            <a:off x="0" y="0"/>
            <a:ext cx="12191365" cy="2385060"/>
          </a:xfrm>
          <a:prstGeom prst="rect">
            <a:avLst/>
          </a:prstGeom>
        </p:spPr>
      </p:pic>
      <p:pic>
        <p:nvPicPr>
          <p:cNvPr id="7" name="图片 6" descr="16"/>
          <p:cNvPicPr>
            <a:picLocks noChangeAspect="1"/>
          </p:cNvPicPr>
          <p:nvPr/>
        </p:nvPicPr>
        <p:blipFill>
          <a:blip r:embed="rId4"/>
          <a:srcRect l="63510" t="6746" r="23365" b="79688"/>
          <a:stretch>
            <a:fillRect/>
          </a:stretch>
        </p:blipFill>
        <p:spPr>
          <a:xfrm>
            <a:off x="7709535" y="1109980"/>
            <a:ext cx="1320165" cy="689610"/>
          </a:xfrm>
          <a:prstGeom prst="rect">
            <a:avLst/>
          </a:prstGeom>
        </p:spPr>
      </p:pic>
      <p:pic>
        <p:nvPicPr>
          <p:cNvPr id="10" name="图片 9" descr="25 (14)"/>
          <p:cNvPicPr>
            <a:picLocks noChangeAspect="1"/>
          </p:cNvPicPr>
          <p:nvPr/>
        </p:nvPicPr>
        <p:blipFill>
          <a:blip r:embed="rId5"/>
          <a:srcRect l="59097" r="12121" b="74516"/>
          <a:stretch>
            <a:fillRect/>
          </a:stretch>
        </p:blipFill>
        <p:spPr>
          <a:xfrm>
            <a:off x="9284970" y="0"/>
            <a:ext cx="2894965" cy="1220470"/>
          </a:xfrm>
          <a:prstGeom prst="rect">
            <a:avLst/>
          </a:prstGeom>
        </p:spPr>
      </p:pic>
      <p:pic>
        <p:nvPicPr>
          <p:cNvPr id="17" name="图片 16" descr="50 (9)"/>
          <p:cNvPicPr>
            <a:picLocks noChangeAspect="1"/>
          </p:cNvPicPr>
          <p:nvPr/>
        </p:nvPicPr>
        <p:blipFill>
          <a:blip r:embed="rId6"/>
          <a:srcRect l="73100" t="20154" r="13011" b="46142"/>
          <a:stretch>
            <a:fillRect/>
          </a:stretch>
        </p:blipFill>
        <p:spPr>
          <a:xfrm>
            <a:off x="11328400" y="874395"/>
            <a:ext cx="686435" cy="79311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0" y="1967865"/>
            <a:ext cx="12192000" cy="4889500"/>
            <a:chOff x="0" y="3099"/>
            <a:chExt cx="19200" cy="7700"/>
          </a:xfrm>
        </p:grpSpPr>
        <p:pic>
          <p:nvPicPr>
            <p:cNvPr id="4" name="图片 3" descr="6"/>
            <p:cNvPicPr>
              <a:picLocks noChangeAspect="1"/>
            </p:cNvPicPr>
            <p:nvPr/>
          </p:nvPicPr>
          <p:blipFill>
            <a:blip r:embed="rId7"/>
            <a:srcRect t="26038" r="35362" b="39480"/>
            <a:stretch>
              <a:fillRect/>
            </a:stretch>
          </p:blipFill>
          <p:spPr>
            <a:xfrm>
              <a:off x="0" y="3099"/>
              <a:ext cx="19199" cy="5761"/>
            </a:xfrm>
            <a:prstGeom prst="rect">
              <a:avLst/>
            </a:prstGeom>
          </p:spPr>
        </p:pic>
        <p:grpSp>
          <p:nvGrpSpPr>
            <p:cNvPr id="5" name="组合 4"/>
            <p:cNvGrpSpPr/>
            <p:nvPr/>
          </p:nvGrpSpPr>
          <p:grpSpPr>
            <a:xfrm>
              <a:off x="0" y="3755"/>
              <a:ext cx="19200" cy="7045"/>
              <a:chOff x="0" y="3755"/>
              <a:chExt cx="19200" cy="7045"/>
            </a:xfrm>
          </p:grpSpPr>
          <p:pic>
            <p:nvPicPr>
              <p:cNvPr id="9" name="图片 8" descr="12"/>
              <p:cNvPicPr>
                <a:picLocks noChangeAspect="1"/>
              </p:cNvPicPr>
              <p:nvPr/>
            </p:nvPicPr>
            <p:blipFill>
              <a:blip r:embed="rId8"/>
              <a:srcRect b="11993"/>
              <a:stretch>
                <a:fillRect/>
              </a:stretch>
            </p:blipFill>
            <p:spPr>
              <a:xfrm>
                <a:off x="0" y="3755"/>
                <a:ext cx="19200" cy="7045"/>
              </a:xfrm>
              <a:prstGeom prst="rect">
                <a:avLst/>
              </a:prstGeom>
            </p:spPr>
          </p:pic>
          <p:pic>
            <p:nvPicPr>
              <p:cNvPr id="11" name="图片 10" descr="13"/>
              <p:cNvPicPr>
                <a:picLocks noChangeAspect="1"/>
              </p:cNvPicPr>
              <p:nvPr/>
            </p:nvPicPr>
            <p:blipFill>
              <a:blip r:embed="rId9"/>
              <a:srcRect b="30718"/>
              <a:stretch>
                <a:fillRect/>
              </a:stretch>
            </p:blipFill>
            <p:spPr>
              <a:xfrm>
                <a:off x="0" y="4078"/>
                <a:ext cx="19200" cy="6722"/>
              </a:xfrm>
              <a:prstGeom prst="rect">
                <a:avLst/>
              </a:prstGeom>
            </p:spPr>
          </p:pic>
        </p:grpSp>
      </p:grpSp>
      <p:pic>
        <p:nvPicPr>
          <p:cNvPr id="13" name="图形" descr="5cbd2efc09a0e">
            <a:extLst>
              <a:ext uri="{FF2B5EF4-FFF2-40B4-BE49-F238E27FC236}">
                <a16:creationId xmlns:a16="http://schemas.microsoft.com/office/drawing/2014/main" id="{C51A7B2A-E84C-B415-2D01-F374124723A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4880" r="2994" b="6037"/>
          <a:stretch>
            <a:fillRect/>
          </a:stretch>
        </p:blipFill>
        <p:spPr>
          <a:xfrm>
            <a:off x="-1" y="3756588"/>
            <a:ext cx="4096139" cy="3102047"/>
          </a:xfrm>
          <a:prstGeom prst="rect">
            <a:avLst/>
          </a:prstGeom>
        </p:spPr>
      </p:pic>
      <p:pic>
        <p:nvPicPr>
          <p:cNvPr id="6" name="Picture 5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6DABB514-C4DF-BB35-F8C1-90C464B844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40" y="81407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4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B8D38EB6-4272-4D26-B7FE-EF1567C74D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0" y="264160"/>
            <a:ext cx="12120880" cy="65938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116818-D9AD-45BE-BD04-EB52F8B4CF0F}"/>
              </a:ext>
            </a:extLst>
          </p:cNvPr>
          <p:cNvSpPr txBox="1"/>
          <p:nvPr/>
        </p:nvSpPr>
        <p:spPr>
          <a:xfrm>
            <a:off x="2021840" y="1358521"/>
            <a:ext cx="838199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 đổi cùng người thân để có thêm thông tin về những môi trường học tập mới theo gợi ý sau: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 khi học xong Tiểu học em sẽ 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ọ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 trường nào để tiếp tục con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học tập?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Ngôi trường đó có gì khác với trường Tiểu học hiện tại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môn học, cách học, các hoạt động đi kèm có gì mới?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…</a:t>
            </a:r>
          </a:p>
        </p:txBody>
      </p:sp>
    </p:spTree>
    <p:extLst>
      <p:ext uri="{BB962C8B-B14F-4D97-AF65-F5344CB8AC3E}">
        <p14:creationId xmlns:p14="http://schemas.microsoft.com/office/powerpoint/2010/main" val="347639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608CD6-E59C-2F72-004C-6BDC3539B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550" y="145633"/>
            <a:ext cx="12192000" cy="656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88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13">
            <a:extLst>
              <a:ext uri="{FF2B5EF4-FFF2-40B4-BE49-F238E27FC236}">
                <a16:creationId xmlns:a16="http://schemas.microsoft.com/office/drawing/2014/main" id="{91AC71C8-13FF-A5C5-D666-C724D5B50D2E}"/>
              </a:ext>
            </a:extLst>
          </p:cNvPr>
          <p:cNvSpPr/>
          <p:nvPr/>
        </p:nvSpPr>
        <p:spPr>
          <a:xfrm>
            <a:off x="1793817" y="1327791"/>
            <a:ext cx="9131633" cy="3450830"/>
          </a:xfrm>
          <a:custGeom>
            <a:avLst/>
            <a:gdLst>
              <a:gd name="connsiteX0" fmla="*/ 0 w 9131633"/>
              <a:gd name="connsiteY0" fmla="*/ 282864 h 3450830"/>
              <a:gd name="connsiteX1" fmla="*/ 162243 w 9131633"/>
              <a:gd name="connsiteY1" fmla="*/ 0 h 3450830"/>
              <a:gd name="connsiteX2" fmla="*/ 739601 w 9131633"/>
              <a:gd name="connsiteY2" fmla="*/ 0 h 3450830"/>
              <a:gd name="connsiteX3" fmla="*/ 1140814 w 9131633"/>
              <a:gd name="connsiteY3" fmla="*/ 0 h 3450830"/>
              <a:gd name="connsiteX4" fmla="*/ 1453958 w 9131633"/>
              <a:gd name="connsiteY4" fmla="*/ 0 h 3450830"/>
              <a:gd name="connsiteX5" fmla="*/ 1943244 w 9131633"/>
              <a:gd name="connsiteY5" fmla="*/ 0 h 3450830"/>
              <a:gd name="connsiteX6" fmla="*/ 2520601 w 9131633"/>
              <a:gd name="connsiteY6" fmla="*/ 0 h 3450830"/>
              <a:gd name="connsiteX7" fmla="*/ 3186030 w 9131633"/>
              <a:gd name="connsiteY7" fmla="*/ 0 h 3450830"/>
              <a:gd name="connsiteX8" fmla="*/ 3763387 w 9131633"/>
              <a:gd name="connsiteY8" fmla="*/ 0 h 3450830"/>
              <a:gd name="connsiteX9" fmla="*/ 4428816 w 9131633"/>
              <a:gd name="connsiteY9" fmla="*/ 0 h 3450830"/>
              <a:gd name="connsiteX10" fmla="*/ 5006173 w 9131633"/>
              <a:gd name="connsiteY10" fmla="*/ 0 h 3450830"/>
              <a:gd name="connsiteX11" fmla="*/ 5319317 w 9131633"/>
              <a:gd name="connsiteY11" fmla="*/ 0 h 3450830"/>
              <a:gd name="connsiteX12" fmla="*/ 5896673 w 9131633"/>
              <a:gd name="connsiteY12" fmla="*/ 0 h 3450830"/>
              <a:gd name="connsiteX13" fmla="*/ 6297888 w 9131633"/>
              <a:gd name="connsiteY13" fmla="*/ 0 h 3450830"/>
              <a:gd name="connsiteX14" fmla="*/ 6611031 w 9131633"/>
              <a:gd name="connsiteY14" fmla="*/ 0 h 3450830"/>
              <a:gd name="connsiteX15" fmla="*/ 6836102 w 9131633"/>
              <a:gd name="connsiteY15" fmla="*/ 0 h 3450830"/>
              <a:gd name="connsiteX16" fmla="*/ 7149245 w 9131633"/>
              <a:gd name="connsiteY16" fmla="*/ 0 h 3450830"/>
              <a:gd name="connsiteX17" fmla="*/ 7462389 w 9131633"/>
              <a:gd name="connsiteY17" fmla="*/ 0 h 3450830"/>
              <a:gd name="connsiteX18" fmla="*/ 7951674 w 9131633"/>
              <a:gd name="connsiteY18" fmla="*/ 0 h 3450830"/>
              <a:gd name="connsiteX19" fmla="*/ 8440960 w 9131633"/>
              <a:gd name="connsiteY19" fmla="*/ 0 h 3450830"/>
              <a:gd name="connsiteX20" fmla="*/ 8969389 w 9131633"/>
              <a:gd name="connsiteY20" fmla="*/ 0 h 3450830"/>
              <a:gd name="connsiteX21" fmla="*/ 9131633 w 9131633"/>
              <a:gd name="connsiteY21" fmla="*/ 282864 h 3450830"/>
              <a:gd name="connsiteX22" fmla="*/ 9131633 w 9131633"/>
              <a:gd name="connsiteY22" fmla="*/ 1061840 h 3450830"/>
              <a:gd name="connsiteX23" fmla="*/ 9131633 w 9131633"/>
              <a:gd name="connsiteY23" fmla="*/ 1725415 h 3450830"/>
              <a:gd name="connsiteX24" fmla="*/ 9131633 w 9131633"/>
              <a:gd name="connsiteY24" fmla="*/ 2475540 h 3450830"/>
              <a:gd name="connsiteX25" fmla="*/ 9131633 w 9131633"/>
              <a:gd name="connsiteY25" fmla="*/ 3167965 h 3450830"/>
              <a:gd name="connsiteX26" fmla="*/ 8969389 w 9131633"/>
              <a:gd name="connsiteY26" fmla="*/ 3450830 h 3450830"/>
              <a:gd name="connsiteX27" fmla="*/ 8656246 w 9131633"/>
              <a:gd name="connsiteY27" fmla="*/ 3450830 h 3450830"/>
              <a:gd name="connsiteX28" fmla="*/ 8431175 w 9131633"/>
              <a:gd name="connsiteY28" fmla="*/ 3450830 h 3450830"/>
              <a:gd name="connsiteX29" fmla="*/ 7941889 w 9131633"/>
              <a:gd name="connsiteY29" fmla="*/ 3450830 h 3450830"/>
              <a:gd name="connsiteX30" fmla="*/ 7540674 w 9131633"/>
              <a:gd name="connsiteY30" fmla="*/ 3450830 h 3450830"/>
              <a:gd name="connsiteX31" fmla="*/ 7139460 w 9131633"/>
              <a:gd name="connsiteY31" fmla="*/ 3450830 h 3450830"/>
              <a:gd name="connsiteX32" fmla="*/ 6738245 w 9131633"/>
              <a:gd name="connsiteY32" fmla="*/ 3450830 h 3450830"/>
              <a:gd name="connsiteX33" fmla="*/ 6513174 w 9131633"/>
              <a:gd name="connsiteY33" fmla="*/ 3450830 h 3450830"/>
              <a:gd name="connsiteX34" fmla="*/ 5847745 w 9131633"/>
              <a:gd name="connsiteY34" fmla="*/ 3450830 h 3450830"/>
              <a:gd name="connsiteX35" fmla="*/ 5182316 w 9131633"/>
              <a:gd name="connsiteY35" fmla="*/ 3450830 h 3450830"/>
              <a:gd name="connsiteX36" fmla="*/ 4957244 w 9131633"/>
              <a:gd name="connsiteY36" fmla="*/ 3450830 h 3450830"/>
              <a:gd name="connsiteX37" fmla="*/ 4644102 w 9131633"/>
              <a:gd name="connsiteY37" fmla="*/ 3450830 h 3450830"/>
              <a:gd name="connsiteX38" fmla="*/ 4154816 w 9131633"/>
              <a:gd name="connsiteY38" fmla="*/ 3450830 h 3450830"/>
              <a:gd name="connsiteX39" fmla="*/ 3577458 w 9131633"/>
              <a:gd name="connsiteY39" fmla="*/ 3450830 h 3450830"/>
              <a:gd name="connsiteX40" fmla="*/ 3176244 w 9131633"/>
              <a:gd name="connsiteY40" fmla="*/ 3450830 h 3450830"/>
              <a:gd name="connsiteX41" fmla="*/ 2863101 w 9131633"/>
              <a:gd name="connsiteY41" fmla="*/ 3450830 h 3450830"/>
              <a:gd name="connsiteX42" fmla="*/ 2549958 w 9131633"/>
              <a:gd name="connsiteY42" fmla="*/ 3450830 h 3450830"/>
              <a:gd name="connsiteX43" fmla="*/ 1972601 w 9131633"/>
              <a:gd name="connsiteY43" fmla="*/ 3450830 h 3450830"/>
              <a:gd name="connsiteX44" fmla="*/ 1747529 w 9131633"/>
              <a:gd name="connsiteY44" fmla="*/ 3450830 h 3450830"/>
              <a:gd name="connsiteX45" fmla="*/ 1346315 w 9131633"/>
              <a:gd name="connsiteY45" fmla="*/ 3450830 h 3450830"/>
              <a:gd name="connsiteX46" fmla="*/ 857029 w 9131633"/>
              <a:gd name="connsiteY46" fmla="*/ 3450830 h 3450830"/>
              <a:gd name="connsiteX47" fmla="*/ 162243 w 9131633"/>
              <a:gd name="connsiteY47" fmla="*/ 3450830 h 3450830"/>
              <a:gd name="connsiteX48" fmla="*/ 0 w 9131633"/>
              <a:gd name="connsiteY48" fmla="*/ 3167965 h 3450830"/>
              <a:gd name="connsiteX49" fmla="*/ 0 w 9131633"/>
              <a:gd name="connsiteY49" fmla="*/ 2475540 h 3450830"/>
              <a:gd name="connsiteX50" fmla="*/ 0 w 9131633"/>
              <a:gd name="connsiteY50" fmla="*/ 1783117 h 3450830"/>
              <a:gd name="connsiteX51" fmla="*/ 0 w 9131633"/>
              <a:gd name="connsiteY51" fmla="*/ 1061840 h 3450830"/>
              <a:gd name="connsiteX52" fmla="*/ 0 w 9131633"/>
              <a:gd name="connsiteY52" fmla="*/ 282864 h 3450830"/>
              <a:gd name="connsiteX0" fmla="*/ 0 w 9131633"/>
              <a:gd name="connsiteY0" fmla="*/ 282864 h 3450830"/>
              <a:gd name="connsiteX1" fmla="*/ 162243 w 9131633"/>
              <a:gd name="connsiteY1" fmla="*/ 0 h 3450830"/>
              <a:gd name="connsiteX2" fmla="*/ 827672 w 9131633"/>
              <a:gd name="connsiteY2" fmla="*/ 0 h 3450830"/>
              <a:gd name="connsiteX3" fmla="*/ 1228886 w 9131633"/>
              <a:gd name="connsiteY3" fmla="*/ 0 h 3450830"/>
              <a:gd name="connsiteX4" fmla="*/ 1542029 w 9131633"/>
              <a:gd name="connsiteY4" fmla="*/ 0 h 3450830"/>
              <a:gd name="connsiteX5" fmla="*/ 2119387 w 9131633"/>
              <a:gd name="connsiteY5" fmla="*/ 0 h 3450830"/>
              <a:gd name="connsiteX6" fmla="*/ 2520601 w 9131633"/>
              <a:gd name="connsiteY6" fmla="*/ 0 h 3450830"/>
              <a:gd name="connsiteX7" fmla="*/ 3186030 w 9131633"/>
              <a:gd name="connsiteY7" fmla="*/ 0 h 3450830"/>
              <a:gd name="connsiteX8" fmla="*/ 3499173 w 9131633"/>
              <a:gd name="connsiteY8" fmla="*/ 0 h 3450830"/>
              <a:gd name="connsiteX9" fmla="*/ 4164601 w 9131633"/>
              <a:gd name="connsiteY9" fmla="*/ 0 h 3450830"/>
              <a:gd name="connsiteX10" fmla="*/ 4389673 w 9131633"/>
              <a:gd name="connsiteY10" fmla="*/ 0 h 3450830"/>
              <a:gd name="connsiteX11" fmla="*/ 4878959 w 9131633"/>
              <a:gd name="connsiteY11" fmla="*/ 0 h 3450830"/>
              <a:gd name="connsiteX12" fmla="*/ 5368245 w 9131633"/>
              <a:gd name="connsiteY12" fmla="*/ 0 h 3450830"/>
              <a:gd name="connsiteX13" fmla="*/ 5769459 w 9131633"/>
              <a:gd name="connsiteY13" fmla="*/ 0 h 3450830"/>
              <a:gd name="connsiteX14" fmla="*/ 6434888 w 9131633"/>
              <a:gd name="connsiteY14" fmla="*/ 0 h 3450830"/>
              <a:gd name="connsiteX15" fmla="*/ 7100317 w 9131633"/>
              <a:gd name="connsiteY15" fmla="*/ 0 h 3450830"/>
              <a:gd name="connsiteX16" fmla="*/ 7413460 w 9131633"/>
              <a:gd name="connsiteY16" fmla="*/ 0 h 3450830"/>
              <a:gd name="connsiteX17" fmla="*/ 7902746 w 9131633"/>
              <a:gd name="connsiteY17" fmla="*/ 0 h 3450830"/>
              <a:gd name="connsiteX18" fmla="*/ 8969389 w 9131633"/>
              <a:gd name="connsiteY18" fmla="*/ 0 h 3450830"/>
              <a:gd name="connsiteX19" fmla="*/ 9131633 w 9131633"/>
              <a:gd name="connsiteY19" fmla="*/ 282864 h 3450830"/>
              <a:gd name="connsiteX20" fmla="*/ 9131633 w 9131633"/>
              <a:gd name="connsiteY20" fmla="*/ 917587 h 3450830"/>
              <a:gd name="connsiteX21" fmla="*/ 9131633 w 9131633"/>
              <a:gd name="connsiteY21" fmla="*/ 1696563 h 3450830"/>
              <a:gd name="connsiteX22" fmla="*/ 9131633 w 9131633"/>
              <a:gd name="connsiteY22" fmla="*/ 2417840 h 3450830"/>
              <a:gd name="connsiteX23" fmla="*/ 9131633 w 9131633"/>
              <a:gd name="connsiteY23" fmla="*/ 3167965 h 3450830"/>
              <a:gd name="connsiteX24" fmla="*/ 8969389 w 9131633"/>
              <a:gd name="connsiteY24" fmla="*/ 3450830 h 3450830"/>
              <a:gd name="connsiteX25" fmla="*/ 8480103 w 9131633"/>
              <a:gd name="connsiteY25" fmla="*/ 3450830 h 3450830"/>
              <a:gd name="connsiteX26" fmla="*/ 7990818 w 9131633"/>
              <a:gd name="connsiteY26" fmla="*/ 3450830 h 3450830"/>
              <a:gd name="connsiteX27" fmla="*/ 7677674 w 9131633"/>
              <a:gd name="connsiteY27" fmla="*/ 3450830 h 3450830"/>
              <a:gd name="connsiteX28" fmla="*/ 7100317 w 9131633"/>
              <a:gd name="connsiteY28" fmla="*/ 3450830 h 3450830"/>
              <a:gd name="connsiteX29" fmla="*/ 6787174 w 9131633"/>
              <a:gd name="connsiteY29" fmla="*/ 3450830 h 3450830"/>
              <a:gd name="connsiteX30" fmla="*/ 6209817 w 9131633"/>
              <a:gd name="connsiteY30" fmla="*/ 3450830 h 3450830"/>
              <a:gd name="connsiteX31" fmla="*/ 5984745 w 9131633"/>
              <a:gd name="connsiteY31" fmla="*/ 3450830 h 3450830"/>
              <a:gd name="connsiteX32" fmla="*/ 5407388 w 9131633"/>
              <a:gd name="connsiteY32" fmla="*/ 3450830 h 3450830"/>
              <a:gd name="connsiteX33" fmla="*/ 5094245 w 9131633"/>
              <a:gd name="connsiteY33" fmla="*/ 3450830 h 3450830"/>
              <a:gd name="connsiteX34" fmla="*/ 4869173 w 9131633"/>
              <a:gd name="connsiteY34" fmla="*/ 3450830 h 3450830"/>
              <a:gd name="connsiteX35" fmla="*/ 4556031 w 9131633"/>
              <a:gd name="connsiteY35" fmla="*/ 3450830 h 3450830"/>
              <a:gd name="connsiteX36" fmla="*/ 3978673 w 9131633"/>
              <a:gd name="connsiteY36" fmla="*/ 3450830 h 3450830"/>
              <a:gd name="connsiteX37" fmla="*/ 3665530 w 9131633"/>
              <a:gd name="connsiteY37" fmla="*/ 3450830 h 3450830"/>
              <a:gd name="connsiteX38" fmla="*/ 3440459 w 9131633"/>
              <a:gd name="connsiteY38" fmla="*/ 3450830 h 3450830"/>
              <a:gd name="connsiteX39" fmla="*/ 3127315 w 9131633"/>
              <a:gd name="connsiteY39" fmla="*/ 3450830 h 3450830"/>
              <a:gd name="connsiteX40" fmla="*/ 2726101 w 9131633"/>
              <a:gd name="connsiteY40" fmla="*/ 3450830 h 3450830"/>
              <a:gd name="connsiteX41" fmla="*/ 2236816 w 9131633"/>
              <a:gd name="connsiteY41" fmla="*/ 3450830 h 3450830"/>
              <a:gd name="connsiteX42" fmla="*/ 1923672 w 9131633"/>
              <a:gd name="connsiteY42" fmla="*/ 3450830 h 3450830"/>
              <a:gd name="connsiteX43" fmla="*/ 1258243 w 9131633"/>
              <a:gd name="connsiteY43" fmla="*/ 3450830 h 3450830"/>
              <a:gd name="connsiteX44" fmla="*/ 768958 w 9131633"/>
              <a:gd name="connsiteY44" fmla="*/ 3450830 h 3450830"/>
              <a:gd name="connsiteX45" fmla="*/ 162243 w 9131633"/>
              <a:gd name="connsiteY45" fmla="*/ 3450830 h 3450830"/>
              <a:gd name="connsiteX46" fmla="*/ 0 w 9131633"/>
              <a:gd name="connsiteY46" fmla="*/ 3167965 h 3450830"/>
              <a:gd name="connsiteX47" fmla="*/ 0 w 9131633"/>
              <a:gd name="connsiteY47" fmla="*/ 2388989 h 3450830"/>
              <a:gd name="connsiteX48" fmla="*/ 0 w 9131633"/>
              <a:gd name="connsiteY48" fmla="*/ 1725415 h 3450830"/>
              <a:gd name="connsiteX49" fmla="*/ 0 w 9131633"/>
              <a:gd name="connsiteY49" fmla="*/ 1004140 h 3450830"/>
              <a:gd name="connsiteX50" fmla="*/ 0 w 9131633"/>
              <a:gd name="connsiteY50" fmla="*/ 282864 h 3450830"/>
              <a:gd name="connsiteX0" fmla="*/ 0 w 9131633"/>
              <a:gd name="connsiteY0" fmla="*/ 282864 h 3450830"/>
              <a:gd name="connsiteX1" fmla="*/ 162243 w 9131633"/>
              <a:gd name="connsiteY1" fmla="*/ 0 h 3450830"/>
              <a:gd name="connsiteX2" fmla="*/ 739601 w 9131633"/>
              <a:gd name="connsiteY2" fmla="*/ 0 h 3450830"/>
              <a:gd name="connsiteX3" fmla="*/ 1140814 w 9131633"/>
              <a:gd name="connsiteY3" fmla="*/ 0 h 3450830"/>
              <a:gd name="connsiteX4" fmla="*/ 1453958 w 9131633"/>
              <a:gd name="connsiteY4" fmla="*/ 0 h 3450830"/>
              <a:gd name="connsiteX5" fmla="*/ 1943244 w 9131633"/>
              <a:gd name="connsiteY5" fmla="*/ 0 h 3450830"/>
              <a:gd name="connsiteX6" fmla="*/ 2520601 w 9131633"/>
              <a:gd name="connsiteY6" fmla="*/ 0 h 3450830"/>
              <a:gd name="connsiteX7" fmla="*/ 3186030 w 9131633"/>
              <a:gd name="connsiteY7" fmla="*/ 0 h 3450830"/>
              <a:gd name="connsiteX8" fmla="*/ 3763387 w 9131633"/>
              <a:gd name="connsiteY8" fmla="*/ 0 h 3450830"/>
              <a:gd name="connsiteX9" fmla="*/ 4428816 w 9131633"/>
              <a:gd name="connsiteY9" fmla="*/ 0 h 3450830"/>
              <a:gd name="connsiteX10" fmla="*/ 5006173 w 9131633"/>
              <a:gd name="connsiteY10" fmla="*/ 0 h 3450830"/>
              <a:gd name="connsiteX11" fmla="*/ 5319317 w 9131633"/>
              <a:gd name="connsiteY11" fmla="*/ 0 h 3450830"/>
              <a:gd name="connsiteX12" fmla="*/ 5896673 w 9131633"/>
              <a:gd name="connsiteY12" fmla="*/ 0 h 3450830"/>
              <a:gd name="connsiteX13" fmla="*/ 6297888 w 9131633"/>
              <a:gd name="connsiteY13" fmla="*/ 0 h 3450830"/>
              <a:gd name="connsiteX14" fmla="*/ 6611031 w 9131633"/>
              <a:gd name="connsiteY14" fmla="*/ 0 h 3450830"/>
              <a:gd name="connsiteX15" fmla="*/ 6836102 w 9131633"/>
              <a:gd name="connsiteY15" fmla="*/ 0 h 3450830"/>
              <a:gd name="connsiteX16" fmla="*/ 7149245 w 9131633"/>
              <a:gd name="connsiteY16" fmla="*/ 0 h 3450830"/>
              <a:gd name="connsiteX17" fmla="*/ 7462389 w 9131633"/>
              <a:gd name="connsiteY17" fmla="*/ 0 h 3450830"/>
              <a:gd name="connsiteX18" fmla="*/ 7951674 w 9131633"/>
              <a:gd name="connsiteY18" fmla="*/ 0 h 3450830"/>
              <a:gd name="connsiteX19" fmla="*/ 8440960 w 9131633"/>
              <a:gd name="connsiteY19" fmla="*/ 0 h 3450830"/>
              <a:gd name="connsiteX20" fmla="*/ 8969389 w 9131633"/>
              <a:gd name="connsiteY20" fmla="*/ 0 h 3450830"/>
              <a:gd name="connsiteX21" fmla="*/ 9131633 w 9131633"/>
              <a:gd name="connsiteY21" fmla="*/ 282864 h 3450830"/>
              <a:gd name="connsiteX22" fmla="*/ 9131633 w 9131633"/>
              <a:gd name="connsiteY22" fmla="*/ 1061840 h 3450830"/>
              <a:gd name="connsiteX23" fmla="*/ 9131633 w 9131633"/>
              <a:gd name="connsiteY23" fmla="*/ 1725415 h 3450830"/>
              <a:gd name="connsiteX24" fmla="*/ 9131633 w 9131633"/>
              <a:gd name="connsiteY24" fmla="*/ 2475540 h 3450830"/>
              <a:gd name="connsiteX25" fmla="*/ 9131633 w 9131633"/>
              <a:gd name="connsiteY25" fmla="*/ 3167965 h 3450830"/>
              <a:gd name="connsiteX26" fmla="*/ 8969389 w 9131633"/>
              <a:gd name="connsiteY26" fmla="*/ 3450830 h 3450830"/>
              <a:gd name="connsiteX27" fmla="*/ 8656246 w 9131633"/>
              <a:gd name="connsiteY27" fmla="*/ 3450830 h 3450830"/>
              <a:gd name="connsiteX28" fmla="*/ 8431175 w 9131633"/>
              <a:gd name="connsiteY28" fmla="*/ 3450830 h 3450830"/>
              <a:gd name="connsiteX29" fmla="*/ 7941889 w 9131633"/>
              <a:gd name="connsiteY29" fmla="*/ 3450830 h 3450830"/>
              <a:gd name="connsiteX30" fmla="*/ 7540674 w 9131633"/>
              <a:gd name="connsiteY30" fmla="*/ 3450830 h 3450830"/>
              <a:gd name="connsiteX31" fmla="*/ 7139460 w 9131633"/>
              <a:gd name="connsiteY31" fmla="*/ 3450830 h 3450830"/>
              <a:gd name="connsiteX32" fmla="*/ 6738245 w 9131633"/>
              <a:gd name="connsiteY32" fmla="*/ 3450830 h 3450830"/>
              <a:gd name="connsiteX33" fmla="*/ 6513174 w 9131633"/>
              <a:gd name="connsiteY33" fmla="*/ 3450830 h 3450830"/>
              <a:gd name="connsiteX34" fmla="*/ 5847745 w 9131633"/>
              <a:gd name="connsiteY34" fmla="*/ 3450830 h 3450830"/>
              <a:gd name="connsiteX35" fmla="*/ 5182316 w 9131633"/>
              <a:gd name="connsiteY35" fmla="*/ 3450830 h 3450830"/>
              <a:gd name="connsiteX36" fmla="*/ 4957244 w 9131633"/>
              <a:gd name="connsiteY36" fmla="*/ 3450830 h 3450830"/>
              <a:gd name="connsiteX37" fmla="*/ 4644102 w 9131633"/>
              <a:gd name="connsiteY37" fmla="*/ 3450830 h 3450830"/>
              <a:gd name="connsiteX38" fmla="*/ 4154816 w 9131633"/>
              <a:gd name="connsiteY38" fmla="*/ 3450830 h 3450830"/>
              <a:gd name="connsiteX39" fmla="*/ 3577458 w 9131633"/>
              <a:gd name="connsiteY39" fmla="*/ 3450830 h 3450830"/>
              <a:gd name="connsiteX40" fmla="*/ 3176244 w 9131633"/>
              <a:gd name="connsiteY40" fmla="*/ 3450830 h 3450830"/>
              <a:gd name="connsiteX41" fmla="*/ 2863101 w 9131633"/>
              <a:gd name="connsiteY41" fmla="*/ 3450830 h 3450830"/>
              <a:gd name="connsiteX42" fmla="*/ 2549958 w 9131633"/>
              <a:gd name="connsiteY42" fmla="*/ 3450830 h 3450830"/>
              <a:gd name="connsiteX43" fmla="*/ 1972601 w 9131633"/>
              <a:gd name="connsiteY43" fmla="*/ 3450830 h 3450830"/>
              <a:gd name="connsiteX44" fmla="*/ 1747529 w 9131633"/>
              <a:gd name="connsiteY44" fmla="*/ 3450830 h 3450830"/>
              <a:gd name="connsiteX45" fmla="*/ 1346315 w 9131633"/>
              <a:gd name="connsiteY45" fmla="*/ 3450830 h 3450830"/>
              <a:gd name="connsiteX46" fmla="*/ 857029 w 9131633"/>
              <a:gd name="connsiteY46" fmla="*/ 3450830 h 3450830"/>
              <a:gd name="connsiteX47" fmla="*/ 162243 w 9131633"/>
              <a:gd name="connsiteY47" fmla="*/ 3450830 h 3450830"/>
              <a:gd name="connsiteX48" fmla="*/ 0 w 9131633"/>
              <a:gd name="connsiteY48" fmla="*/ 3167965 h 3450830"/>
              <a:gd name="connsiteX49" fmla="*/ 0 w 9131633"/>
              <a:gd name="connsiteY49" fmla="*/ 2475540 h 3450830"/>
              <a:gd name="connsiteX50" fmla="*/ 0 w 9131633"/>
              <a:gd name="connsiteY50" fmla="*/ 1783117 h 3450830"/>
              <a:gd name="connsiteX51" fmla="*/ 0 w 9131633"/>
              <a:gd name="connsiteY51" fmla="*/ 1061840 h 3450830"/>
              <a:gd name="connsiteX52" fmla="*/ 0 w 9131633"/>
              <a:gd name="connsiteY52" fmla="*/ 282864 h 3450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9131633" h="3450830" fill="none" extrusionOk="0">
                <a:moveTo>
                  <a:pt x="0" y="282864"/>
                </a:moveTo>
                <a:cubicBezTo>
                  <a:pt x="-17633" y="101393"/>
                  <a:pt x="79233" y="-46584"/>
                  <a:pt x="162243" y="0"/>
                </a:cubicBezTo>
                <a:cubicBezTo>
                  <a:pt x="375563" y="-99132"/>
                  <a:pt x="494223" y="62219"/>
                  <a:pt x="739601" y="0"/>
                </a:cubicBezTo>
                <a:cubicBezTo>
                  <a:pt x="1076176" y="-136245"/>
                  <a:pt x="989912" y="-1453"/>
                  <a:pt x="1140814" y="0"/>
                </a:cubicBezTo>
                <a:cubicBezTo>
                  <a:pt x="1331535" y="3832"/>
                  <a:pt x="1378767" y="44555"/>
                  <a:pt x="1453958" y="0"/>
                </a:cubicBezTo>
                <a:cubicBezTo>
                  <a:pt x="1599487" y="-53680"/>
                  <a:pt x="1790276" y="8252"/>
                  <a:pt x="1943244" y="0"/>
                </a:cubicBezTo>
                <a:cubicBezTo>
                  <a:pt x="2037886" y="-66963"/>
                  <a:pt x="2411834" y="31619"/>
                  <a:pt x="2520601" y="0"/>
                </a:cubicBezTo>
                <a:cubicBezTo>
                  <a:pt x="2623216" y="73945"/>
                  <a:pt x="2932230" y="66397"/>
                  <a:pt x="3186030" y="0"/>
                </a:cubicBezTo>
                <a:cubicBezTo>
                  <a:pt x="3502974" y="-115553"/>
                  <a:pt x="3660647" y="86922"/>
                  <a:pt x="3763387" y="0"/>
                </a:cubicBezTo>
                <a:cubicBezTo>
                  <a:pt x="3967304" y="-101038"/>
                  <a:pt x="4243458" y="22593"/>
                  <a:pt x="4428816" y="0"/>
                </a:cubicBezTo>
                <a:cubicBezTo>
                  <a:pt x="4694316" y="-34096"/>
                  <a:pt x="4788698" y="28618"/>
                  <a:pt x="5006173" y="0"/>
                </a:cubicBezTo>
                <a:cubicBezTo>
                  <a:pt x="5193834" y="-15568"/>
                  <a:pt x="5273698" y="43566"/>
                  <a:pt x="5319317" y="0"/>
                </a:cubicBezTo>
                <a:cubicBezTo>
                  <a:pt x="5385153" y="-114673"/>
                  <a:pt x="5808877" y="40959"/>
                  <a:pt x="5896673" y="0"/>
                </a:cubicBezTo>
                <a:cubicBezTo>
                  <a:pt x="6031735" y="-31911"/>
                  <a:pt x="6219394" y="65207"/>
                  <a:pt x="6297888" y="0"/>
                </a:cubicBezTo>
                <a:cubicBezTo>
                  <a:pt x="6456153" y="-93678"/>
                  <a:pt x="6515106" y="-24712"/>
                  <a:pt x="6611031" y="0"/>
                </a:cubicBezTo>
                <a:cubicBezTo>
                  <a:pt x="6748694" y="-18129"/>
                  <a:pt x="6783988" y="-7690"/>
                  <a:pt x="6836102" y="0"/>
                </a:cubicBezTo>
                <a:cubicBezTo>
                  <a:pt x="6918750" y="-1385"/>
                  <a:pt x="7050934" y="-39496"/>
                  <a:pt x="7149245" y="0"/>
                </a:cubicBezTo>
                <a:cubicBezTo>
                  <a:pt x="7242762" y="-39399"/>
                  <a:pt x="7374456" y="52038"/>
                  <a:pt x="7462389" y="0"/>
                </a:cubicBezTo>
                <a:cubicBezTo>
                  <a:pt x="7481038" y="-47190"/>
                  <a:pt x="7816994" y="-28044"/>
                  <a:pt x="7951674" y="0"/>
                </a:cubicBezTo>
                <a:cubicBezTo>
                  <a:pt x="8061942" y="-44507"/>
                  <a:pt x="8230336" y="92206"/>
                  <a:pt x="8440960" y="0"/>
                </a:cubicBezTo>
                <a:cubicBezTo>
                  <a:pt x="8660462" y="-48984"/>
                  <a:pt x="8860229" y="28619"/>
                  <a:pt x="8969389" y="0"/>
                </a:cubicBezTo>
                <a:cubicBezTo>
                  <a:pt x="9101381" y="29001"/>
                  <a:pt x="9139630" y="166038"/>
                  <a:pt x="9131633" y="282864"/>
                </a:cubicBezTo>
                <a:cubicBezTo>
                  <a:pt x="9129852" y="516771"/>
                  <a:pt x="9168181" y="848316"/>
                  <a:pt x="9131633" y="1061840"/>
                </a:cubicBezTo>
                <a:cubicBezTo>
                  <a:pt x="9074982" y="1214680"/>
                  <a:pt x="9040865" y="1404654"/>
                  <a:pt x="9131633" y="1725415"/>
                </a:cubicBezTo>
                <a:cubicBezTo>
                  <a:pt x="9161344" y="2024530"/>
                  <a:pt x="9179221" y="2213545"/>
                  <a:pt x="9131633" y="2475540"/>
                </a:cubicBezTo>
                <a:cubicBezTo>
                  <a:pt x="9161103" y="2729057"/>
                  <a:pt x="9136612" y="2898996"/>
                  <a:pt x="9131633" y="3167965"/>
                </a:cubicBezTo>
                <a:cubicBezTo>
                  <a:pt x="9159677" y="3323558"/>
                  <a:pt x="9034729" y="3472488"/>
                  <a:pt x="8969389" y="3450830"/>
                </a:cubicBezTo>
                <a:cubicBezTo>
                  <a:pt x="8832180" y="3505688"/>
                  <a:pt x="8804413" y="3399509"/>
                  <a:pt x="8656246" y="3450830"/>
                </a:cubicBezTo>
                <a:cubicBezTo>
                  <a:pt x="8602460" y="3487912"/>
                  <a:pt x="8525116" y="3419349"/>
                  <a:pt x="8431175" y="3450830"/>
                </a:cubicBezTo>
                <a:cubicBezTo>
                  <a:pt x="8311715" y="3529271"/>
                  <a:pt x="8175087" y="3442438"/>
                  <a:pt x="7941889" y="3450830"/>
                </a:cubicBezTo>
                <a:cubicBezTo>
                  <a:pt x="7713333" y="3514248"/>
                  <a:pt x="7697140" y="3462738"/>
                  <a:pt x="7540674" y="3450830"/>
                </a:cubicBezTo>
                <a:cubicBezTo>
                  <a:pt x="7329305" y="3491604"/>
                  <a:pt x="7248743" y="3406564"/>
                  <a:pt x="7139460" y="3450830"/>
                </a:cubicBezTo>
                <a:cubicBezTo>
                  <a:pt x="6981427" y="3519226"/>
                  <a:pt x="6896787" y="3446250"/>
                  <a:pt x="6738245" y="3450830"/>
                </a:cubicBezTo>
                <a:cubicBezTo>
                  <a:pt x="6562890" y="3459459"/>
                  <a:pt x="6547655" y="3415762"/>
                  <a:pt x="6513174" y="3450830"/>
                </a:cubicBezTo>
                <a:cubicBezTo>
                  <a:pt x="6492236" y="3594457"/>
                  <a:pt x="6176989" y="3439783"/>
                  <a:pt x="5847745" y="3450830"/>
                </a:cubicBezTo>
                <a:cubicBezTo>
                  <a:pt x="5621378" y="3512260"/>
                  <a:pt x="5455800" y="3446941"/>
                  <a:pt x="5182316" y="3450830"/>
                </a:cubicBezTo>
                <a:cubicBezTo>
                  <a:pt x="4932656" y="3569697"/>
                  <a:pt x="5087771" y="3424742"/>
                  <a:pt x="4957244" y="3450830"/>
                </a:cubicBezTo>
                <a:cubicBezTo>
                  <a:pt x="4833398" y="3458619"/>
                  <a:pt x="4784748" y="3445795"/>
                  <a:pt x="4644102" y="3450830"/>
                </a:cubicBezTo>
                <a:cubicBezTo>
                  <a:pt x="4577925" y="3495162"/>
                  <a:pt x="4395304" y="3384892"/>
                  <a:pt x="4154816" y="3450830"/>
                </a:cubicBezTo>
                <a:cubicBezTo>
                  <a:pt x="3978283" y="3494131"/>
                  <a:pt x="3802958" y="3416219"/>
                  <a:pt x="3577458" y="3450830"/>
                </a:cubicBezTo>
                <a:cubicBezTo>
                  <a:pt x="3439103" y="3508058"/>
                  <a:pt x="3316508" y="3405930"/>
                  <a:pt x="3176244" y="3450830"/>
                </a:cubicBezTo>
                <a:cubicBezTo>
                  <a:pt x="3102093" y="3465499"/>
                  <a:pt x="2936368" y="3431588"/>
                  <a:pt x="2863101" y="3450830"/>
                </a:cubicBezTo>
                <a:cubicBezTo>
                  <a:pt x="2824512" y="3448025"/>
                  <a:pt x="2648899" y="3476242"/>
                  <a:pt x="2549958" y="3450830"/>
                </a:cubicBezTo>
                <a:cubicBezTo>
                  <a:pt x="2502738" y="3446223"/>
                  <a:pt x="2237757" y="3349024"/>
                  <a:pt x="1972601" y="3450830"/>
                </a:cubicBezTo>
                <a:cubicBezTo>
                  <a:pt x="1754252" y="3464847"/>
                  <a:pt x="1782235" y="3429684"/>
                  <a:pt x="1747529" y="3450830"/>
                </a:cubicBezTo>
                <a:cubicBezTo>
                  <a:pt x="1713193" y="3452119"/>
                  <a:pt x="1497175" y="3399437"/>
                  <a:pt x="1346315" y="3450830"/>
                </a:cubicBezTo>
                <a:cubicBezTo>
                  <a:pt x="1189120" y="3488169"/>
                  <a:pt x="989032" y="3354762"/>
                  <a:pt x="857029" y="3450830"/>
                </a:cubicBezTo>
                <a:cubicBezTo>
                  <a:pt x="641156" y="3438077"/>
                  <a:pt x="498903" y="3404844"/>
                  <a:pt x="162243" y="3450830"/>
                </a:cubicBezTo>
                <a:cubicBezTo>
                  <a:pt x="36267" y="3504290"/>
                  <a:pt x="-1764" y="3399845"/>
                  <a:pt x="0" y="3167965"/>
                </a:cubicBezTo>
                <a:cubicBezTo>
                  <a:pt x="-95645" y="2840208"/>
                  <a:pt x="28255" y="2585889"/>
                  <a:pt x="0" y="2475540"/>
                </a:cubicBezTo>
                <a:cubicBezTo>
                  <a:pt x="-74892" y="2337798"/>
                  <a:pt x="-14958" y="2137565"/>
                  <a:pt x="0" y="1783117"/>
                </a:cubicBezTo>
                <a:cubicBezTo>
                  <a:pt x="-30712" y="1486721"/>
                  <a:pt x="75213" y="1307560"/>
                  <a:pt x="0" y="1061840"/>
                </a:cubicBezTo>
                <a:cubicBezTo>
                  <a:pt x="34930" y="733490"/>
                  <a:pt x="95604" y="556295"/>
                  <a:pt x="0" y="282864"/>
                </a:cubicBezTo>
                <a:close/>
              </a:path>
              <a:path w="9131633" h="3450830" stroke="0" extrusionOk="0">
                <a:moveTo>
                  <a:pt x="0" y="282864"/>
                </a:moveTo>
                <a:cubicBezTo>
                  <a:pt x="-4956" y="133676"/>
                  <a:pt x="99216" y="14557"/>
                  <a:pt x="162243" y="0"/>
                </a:cubicBezTo>
                <a:cubicBezTo>
                  <a:pt x="364012" y="-43954"/>
                  <a:pt x="517784" y="95990"/>
                  <a:pt x="827672" y="0"/>
                </a:cubicBezTo>
                <a:cubicBezTo>
                  <a:pt x="1152719" y="-155999"/>
                  <a:pt x="1053420" y="-13516"/>
                  <a:pt x="1228886" y="0"/>
                </a:cubicBezTo>
                <a:cubicBezTo>
                  <a:pt x="1422918" y="3478"/>
                  <a:pt x="1453799" y="25944"/>
                  <a:pt x="1542029" y="0"/>
                </a:cubicBezTo>
                <a:cubicBezTo>
                  <a:pt x="1637738" y="4817"/>
                  <a:pt x="1969650" y="15800"/>
                  <a:pt x="2119387" y="0"/>
                </a:cubicBezTo>
                <a:cubicBezTo>
                  <a:pt x="2239529" y="-54519"/>
                  <a:pt x="2423023" y="-16211"/>
                  <a:pt x="2520601" y="0"/>
                </a:cubicBezTo>
                <a:cubicBezTo>
                  <a:pt x="2551577" y="-117311"/>
                  <a:pt x="3000562" y="110230"/>
                  <a:pt x="3186030" y="0"/>
                </a:cubicBezTo>
                <a:cubicBezTo>
                  <a:pt x="3474968" y="-152315"/>
                  <a:pt x="3383441" y="-13701"/>
                  <a:pt x="3499173" y="0"/>
                </a:cubicBezTo>
                <a:cubicBezTo>
                  <a:pt x="3683341" y="-100708"/>
                  <a:pt x="3837515" y="26984"/>
                  <a:pt x="4164601" y="0"/>
                </a:cubicBezTo>
                <a:cubicBezTo>
                  <a:pt x="4400587" y="-69649"/>
                  <a:pt x="4337398" y="32476"/>
                  <a:pt x="4389673" y="0"/>
                </a:cubicBezTo>
                <a:cubicBezTo>
                  <a:pt x="4516442" y="-34180"/>
                  <a:pt x="4742201" y="34008"/>
                  <a:pt x="4878959" y="0"/>
                </a:cubicBezTo>
                <a:cubicBezTo>
                  <a:pt x="5023839" y="46860"/>
                  <a:pt x="5291796" y="43334"/>
                  <a:pt x="5368245" y="0"/>
                </a:cubicBezTo>
                <a:cubicBezTo>
                  <a:pt x="5440910" y="-58053"/>
                  <a:pt x="5607737" y="30781"/>
                  <a:pt x="5769459" y="0"/>
                </a:cubicBezTo>
                <a:cubicBezTo>
                  <a:pt x="5910367" y="-4353"/>
                  <a:pt x="6233146" y="130769"/>
                  <a:pt x="6434888" y="0"/>
                </a:cubicBezTo>
                <a:cubicBezTo>
                  <a:pt x="6724967" y="-237273"/>
                  <a:pt x="6880507" y="198943"/>
                  <a:pt x="7100317" y="0"/>
                </a:cubicBezTo>
                <a:cubicBezTo>
                  <a:pt x="7274067" y="-119518"/>
                  <a:pt x="7327251" y="50565"/>
                  <a:pt x="7413460" y="0"/>
                </a:cubicBezTo>
                <a:cubicBezTo>
                  <a:pt x="7447404" y="20944"/>
                  <a:pt x="7728181" y="18477"/>
                  <a:pt x="7902746" y="0"/>
                </a:cubicBezTo>
                <a:cubicBezTo>
                  <a:pt x="8088027" y="-65141"/>
                  <a:pt x="8705505" y="104462"/>
                  <a:pt x="8969389" y="0"/>
                </a:cubicBezTo>
                <a:cubicBezTo>
                  <a:pt x="9049189" y="-77076"/>
                  <a:pt x="9174139" y="130523"/>
                  <a:pt x="9131633" y="282864"/>
                </a:cubicBezTo>
                <a:cubicBezTo>
                  <a:pt x="9130211" y="527106"/>
                  <a:pt x="9126305" y="782792"/>
                  <a:pt x="9131633" y="917587"/>
                </a:cubicBezTo>
                <a:cubicBezTo>
                  <a:pt x="9149651" y="1148918"/>
                  <a:pt x="9137267" y="1487945"/>
                  <a:pt x="9131633" y="1696563"/>
                </a:cubicBezTo>
                <a:cubicBezTo>
                  <a:pt x="9093629" y="1768259"/>
                  <a:pt x="9177536" y="2153457"/>
                  <a:pt x="9131633" y="2417840"/>
                </a:cubicBezTo>
                <a:cubicBezTo>
                  <a:pt x="9178901" y="2627714"/>
                  <a:pt x="9144143" y="3066327"/>
                  <a:pt x="9131633" y="3167965"/>
                </a:cubicBezTo>
                <a:cubicBezTo>
                  <a:pt x="9138628" y="3328589"/>
                  <a:pt x="9092852" y="3493282"/>
                  <a:pt x="8969389" y="3450830"/>
                </a:cubicBezTo>
                <a:cubicBezTo>
                  <a:pt x="8803599" y="3450902"/>
                  <a:pt x="8728362" y="3458457"/>
                  <a:pt x="8480103" y="3450830"/>
                </a:cubicBezTo>
                <a:cubicBezTo>
                  <a:pt x="8319137" y="3498513"/>
                  <a:pt x="8181575" y="3373050"/>
                  <a:pt x="7990818" y="3450830"/>
                </a:cubicBezTo>
                <a:cubicBezTo>
                  <a:pt x="7835663" y="3567147"/>
                  <a:pt x="7755858" y="3388384"/>
                  <a:pt x="7677674" y="3450830"/>
                </a:cubicBezTo>
                <a:cubicBezTo>
                  <a:pt x="7552769" y="3458744"/>
                  <a:pt x="7311697" y="3403616"/>
                  <a:pt x="7100317" y="3450830"/>
                </a:cubicBezTo>
                <a:cubicBezTo>
                  <a:pt x="6957092" y="3454155"/>
                  <a:pt x="6931002" y="3430001"/>
                  <a:pt x="6787174" y="3450830"/>
                </a:cubicBezTo>
                <a:cubicBezTo>
                  <a:pt x="6651816" y="3505505"/>
                  <a:pt x="6426481" y="3373505"/>
                  <a:pt x="6209817" y="3450830"/>
                </a:cubicBezTo>
                <a:cubicBezTo>
                  <a:pt x="6080535" y="3480944"/>
                  <a:pt x="6023082" y="3414247"/>
                  <a:pt x="5984745" y="3450830"/>
                </a:cubicBezTo>
                <a:cubicBezTo>
                  <a:pt x="5947836" y="3530116"/>
                  <a:pt x="5660513" y="3384223"/>
                  <a:pt x="5407388" y="3450830"/>
                </a:cubicBezTo>
                <a:cubicBezTo>
                  <a:pt x="5183696" y="3470942"/>
                  <a:pt x="5160041" y="3403522"/>
                  <a:pt x="5094245" y="3450830"/>
                </a:cubicBezTo>
                <a:cubicBezTo>
                  <a:pt x="5017114" y="3537900"/>
                  <a:pt x="4954102" y="3474100"/>
                  <a:pt x="4869173" y="3450830"/>
                </a:cubicBezTo>
                <a:cubicBezTo>
                  <a:pt x="4791969" y="3432727"/>
                  <a:pt x="4640981" y="3384518"/>
                  <a:pt x="4556031" y="3450830"/>
                </a:cubicBezTo>
                <a:cubicBezTo>
                  <a:pt x="4544208" y="3453245"/>
                  <a:pt x="4160358" y="3425542"/>
                  <a:pt x="3978673" y="3450830"/>
                </a:cubicBezTo>
                <a:cubicBezTo>
                  <a:pt x="3727670" y="3483209"/>
                  <a:pt x="3768984" y="3429922"/>
                  <a:pt x="3665530" y="3450830"/>
                </a:cubicBezTo>
                <a:cubicBezTo>
                  <a:pt x="3547973" y="3471819"/>
                  <a:pt x="3521152" y="3451259"/>
                  <a:pt x="3440459" y="3450830"/>
                </a:cubicBezTo>
                <a:cubicBezTo>
                  <a:pt x="3384639" y="3443017"/>
                  <a:pt x="3208989" y="3378165"/>
                  <a:pt x="3127315" y="3450830"/>
                </a:cubicBezTo>
                <a:cubicBezTo>
                  <a:pt x="3056016" y="3493718"/>
                  <a:pt x="2828360" y="3371567"/>
                  <a:pt x="2726101" y="3450830"/>
                </a:cubicBezTo>
                <a:cubicBezTo>
                  <a:pt x="2584991" y="3467351"/>
                  <a:pt x="2472624" y="3289446"/>
                  <a:pt x="2236816" y="3450830"/>
                </a:cubicBezTo>
                <a:cubicBezTo>
                  <a:pt x="1988138" y="3528779"/>
                  <a:pt x="2035814" y="3413377"/>
                  <a:pt x="1923672" y="3450830"/>
                </a:cubicBezTo>
                <a:cubicBezTo>
                  <a:pt x="1803824" y="3457030"/>
                  <a:pt x="1469673" y="3377044"/>
                  <a:pt x="1258243" y="3450830"/>
                </a:cubicBezTo>
                <a:cubicBezTo>
                  <a:pt x="984454" y="3492058"/>
                  <a:pt x="945694" y="3425044"/>
                  <a:pt x="768958" y="3450830"/>
                </a:cubicBezTo>
                <a:cubicBezTo>
                  <a:pt x="648555" y="3451573"/>
                  <a:pt x="394395" y="3451788"/>
                  <a:pt x="162243" y="3450830"/>
                </a:cubicBezTo>
                <a:cubicBezTo>
                  <a:pt x="20026" y="3398361"/>
                  <a:pt x="34400" y="3343659"/>
                  <a:pt x="0" y="3167965"/>
                </a:cubicBezTo>
                <a:cubicBezTo>
                  <a:pt x="43720" y="2891646"/>
                  <a:pt x="50066" y="2669167"/>
                  <a:pt x="0" y="2388989"/>
                </a:cubicBezTo>
                <a:cubicBezTo>
                  <a:pt x="44991" y="2259014"/>
                  <a:pt x="77523" y="1920123"/>
                  <a:pt x="0" y="1725415"/>
                </a:cubicBezTo>
                <a:cubicBezTo>
                  <a:pt x="-3217" y="1481248"/>
                  <a:pt x="-45823" y="1281012"/>
                  <a:pt x="0" y="1004140"/>
                </a:cubicBezTo>
                <a:cubicBezTo>
                  <a:pt x="20475" y="745730"/>
                  <a:pt x="146701" y="500321"/>
                  <a:pt x="0" y="282864"/>
                </a:cubicBezTo>
                <a:close/>
              </a:path>
              <a:path w="9131633" h="3450830" fill="none" stroke="0" extrusionOk="0">
                <a:moveTo>
                  <a:pt x="0" y="282864"/>
                </a:moveTo>
                <a:cubicBezTo>
                  <a:pt x="3132" y="72377"/>
                  <a:pt x="45054" y="-9645"/>
                  <a:pt x="162243" y="0"/>
                </a:cubicBezTo>
                <a:cubicBezTo>
                  <a:pt x="351841" y="8992"/>
                  <a:pt x="410843" y="106084"/>
                  <a:pt x="739601" y="0"/>
                </a:cubicBezTo>
                <a:cubicBezTo>
                  <a:pt x="992362" y="-69192"/>
                  <a:pt x="943107" y="72584"/>
                  <a:pt x="1140814" y="0"/>
                </a:cubicBezTo>
                <a:cubicBezTo>
                  <a:pt x="1310540" y="-36370"/>
                  <a:pt x="1360918" y="76174"/>
                  <a:pt x="1453958" y="0"/>
                </a:cubicBezTo>
                <a:cubicBezTo>
                  <a:pt x="1572199" y="-58374"/>
                  <a:pt x="1791225" y="46280"/>
                  <a:pt x="1943244" y="0"/>
                </a:cubicBezTo>
                <a:cubicBezTo>
                  <a:pt x="2045983" y="-82182"/>
                  <a:pt x="2370919" y="34971"/>
                  <a:pt x="2520601" y="0"/>
                </a:cubicBezTo>
                <a:cubicBezTo>
                  <a:pt x="2612156" y="-65165"/>
                  <a:pt x="2818571" y="136648"/>
                  <a:pt x="3186030" y="0"/>
                </a:cubicBezTo>
                <a:cubicBezTo>
                  <a:pt x="3522626" y="-35469"/>
                  <a:pt x="3644706" y="100381"/>
                  <a:pt x="3763387" y="0"/>
                </a:cubicBezTo>
                <a:cubicBezTo>
                  <a:pt x="3895746" y="-97044"/>
                  <a:pt x="4297794" y="95232"/>
                  <a:pt x="4428816" y="0"/>
                </a:cubicBezTo>
                <a:cubicBezTo>
                  <a:pt x="4678104" y="-12305"/>
                  <a:pt x="4765187" y="18554"/>
                  <a:pt x="5006173" y="0"/>
                </a:cubicBezTo>
                <a:cubicBezTo>
                  <a:pt x="5211987" y="-3178"/>
                  <a:pt x="5269224" y="55257"/>
                  <a:pt x="5319317" y="0"/>
                </a:cubicBezTo>
                <a:cubicBezTo>
                  <a:pt x="5399632" y="-35319"/>
                  <a:pt x="5798160" y="47342"/>
                  <a:pt x="5896673" y="0"/>
                </a:cubicBezTo>
                <a:cubicBezTo>
                  <a:pt x="6017945" y="-78531"/>
                  <a:pt x="6139629" y="18348"/>
                  <a:pt x="6297888" y="0"/>
                </a:cubicBezTo>
                <a:cubicBezTo>
                  <a:pt x="6387046" y="-75738"/>
                  <a:pt x="6495678" y="3473"/>
                  <a:pt x="6611031" y="0"/>
                </a:cubicBezTo>
                <a:cubicBezTo>
                  <a:pt x="6729842" y="-34877"/>
                  <a:pt x="6767803" y="5337"/>
                  <a:pt x="6836102" y="0"/>
                </a:cubicBezTo>
                <a:cubicBezTo>
                  <a:pt x="6870241" y="3482"/>
                  <a:pt x="7052135" y="17492"/>
                  <a:pt x="7149245" y="0"/>
                </a:cubicBezTo>
                <a:cubicBezTo>
                  <a:pt x="7251926" y="-44"/>
                  <a:pt x="7401273" y="16438"/>
                  <a:pt x="7462389" y="0"/>
                </a:cubicBezTo>
                <a:cubicBezTo>
                  <a:pt x="7533844" y="-28443"/>
                  <a:pt x="7800154" y="4259"/>
                  <a:pt x="7951674" y="0"/>
                </a:cubicBezTo>
                <a:cubicBezTo>
                  <a:pt x="8063735" y="-29008"/>
                  <a:pt x="8252048" y="80797"/>
                  <a:pt x="8440960" y="0"/>
                </a:cubicBezTo>
                <a:cubicBezTo>
                  <a:pt x="8652635" y="-81899"/>
                  <a:pt x="8755222" y="38984"/>
                  <a:pt x="8969389" y="0"/>
                </a:cubicBezTo>
                <a:cubicBezTo>
                  <a:pt x="9070301" y="28754"/>
                  <a:pt x="9094369" y="187639"/>
                  <a:pt x="9131633" y="282864"/>
                </a:cubicBezTo>
                <a:cubicBezTo>
                  <a:pt x="9098174" y="476721"/>
                  <a:pt x="9113970" y="835030"/>
                  <a:pt x="9131633" y="1061840"/>
                </a:cubicBezTo>
                <a:cubicBezTo>
                  <a:pt x="9161801" y="1265343"/>
                  <a:pt x="9075499" y="1449357"/>
                  <a:pt x="9131633" y="1725415"/>
                </a:cubicBezTo>
                <a:cubicBezTo>
                  <a:pt x="9175351" y="1926934"/>
                  <a:pt x="9118978" y="2137411"/>
                  <a:pt x="9131633" y="2475540"/>
                </a:cubicBezTo>
                <a:cubicBezTo>
                  <a:pt x="9148290" y="2805904"/>
                  <a:pt x="9120725" y="2918803"/>
                  <a:pt x="9131633" y="3167965"/>
                </a:cubicBezTo>
                <a:cubicBezTo>
                  <a:pt x="9148955" y="3298127"/>
                  <a:pt x="9101837" y="3430050"/>
                  <a:pt x="8969389" y="3450830"/>
                </a:cubicBezTo>
                <a:cubicBezTo>
                  <a:pt x="8834731" y="3473540"/>
                  <a:pt x="8781048" y="3366673"/>
                  <a:pt x="8656246" y="3450830"/>
                </a:cubicBezTo>
                <a:cubicBezTo>
                  <a:pt x="8532818" y="3517371"/>
                  <a:pt x="8540658" y="3423016"/>
                  <a:pt x="8431175" y="3450830"/>
                </a:cubicBezTo>
                <a:cubicBezTo>
                  <a:pt x="8379861" y="3464582"/>
                  <a:pt x="8175416" y="3424330"/>
                  <a:pt x="7941889" y="3450830"/>
                </a:cubicBezTo>
                <a:cubicBezTo>
                  <a:pt x="7767904" y="3522783"/>
                  <a:pt x="7695563" y="3384119"/>
                  <a:pt x="7540674" y="3450830"/>
                </a:cubicBezTo>
                <a:cubicBezTo>
                  <a:pt x="7385386" y="3481740"/>
                  <a:pt x="7262949" y="3362123"/>
                  <a:pt x="7139460" y="3450830"/>
                </a:cubicBezTo>
                <a:cubicBezTo>
                  <a:pt x="7031370" y="3570140"/>
                  <a:pt x="6903535" y="3448912"/>
                  <a:pt x="6738245" y="3450830"/>
                </a:cubicBezTo>
                <a:cubicBezTo>
                  <a:pt x="6571433" y="3475885"/>
                  <a:pt x="6561531" y="3409777"/>
                  <a:pt x="6513174" y="3450830"/>
                </a:cubicBezTo>
                <a:cubicBezTo>
                  <a:pt x="6482555" y="3508460"/>
                  <a:pt x="6237778" y="3295734"/>
                  <a:pt x="5847745" y="3450830"/>
                </a:cubicBezTo>
                <a:cubicBezTo>
                  <a:pt x="5594853" y="3508828"/>
                  <a:pt x="5389512" y="3364943"/>
                  <a:pt x="5182316" y="3450830"/>
                </a:cubicBezTo>
                <a:cubicBezTo>
                  <a:pt x="4872672" y="3508138"/>
                  <a:pt x="5070622" y="3492460"/>
                  <a:pt x="4957244" y="3450830"/>
                </a:cubicBezTo>
                <a:cubicBezTo>
                  <a:pt x="4844323" y="3445634"/>
                  <a:pt x="4788755" y="3430146"/>
                  <a:pt x="4644102" y="3450830"/>
                </a:cubicBezTo>
                <a:cubicBezTo>
                  <a:pt x="4533639" y="3467464"/>
                  <a:pt x="4317479" y="3441503"/>
                  <a:pt x="4154816" y="3450830"/>
                </a:cubicBezTo>
                <a:cubicBezTo>
                  <a:pt x="3955854" y="3521776"/>
                  <a:pt x="3766013" y="3372805"/>
                  <a:pt x="3577458" y="3450830"/>
                </a:cubicBezTo>
                <a:cubicBezTo>
                  <a:pt x="3423368" y="3485846"/>
                  <a:pt x="3272727" y="3426707"/>
                  <a:pt x="3176244" y="3450830"/>
                </a:cubicBezTo>
                <a:cubicBezTo>
                  <a:pt x="3064134" y="3474004"/>
                  <a:pt x="2946565" y="3433329"/>
                  <a:pt x="2863101" y="3450830"/>
                </a:cubicBezTo>
                <a:cubicBezTo>
                  <a:pt x="2790589" y="3467240"/>
                  <a:pt x="2680306" y="3454801"/>
                  <a:pt x="2549958" y="3450830"/>
                </a:cubicBezTo>
                <a:cubicBezTo>
                  <a:pt x="2463814" y="3395720"/>
                  <a:pt x="2230827" y="3346557"/>
                  <a:pt x="1972601" y="3450830"/>
                </a:cubicBezTo>
                <a:cubicBezTo>
                  <a:pt x="1753984" y="3481735"/>
                  <a:pt x="1778558" y="3445296"/>
                  <a:pt x="1747529" y="3450830"/>
                </a:cubicBezTo>
                <a:cubicBezTo>
                  <a:pt x="1725789" y="3476347"/>
                  <a:pt x="1448073" y="3442360"/>
                  <a:pt x="1346315" y="3450830"/>
                </a:cubicBezTo>
                <a:cubicBezTo>
                  <a:pt x="1249080" y="3470183"/>
                  <a:pt x="1065248" y="3321432"/>
                  <a:pt x="857029" y="3450830"/>
                </a:cubicBezTo>
                <a:cubicBezTo>
                  <a:pt x="607783" y="3561714"/>
                  <a:pt x="462380" y="3299585"/>
                  <a:pt x="162243" y="3450830"/>
                </a:cubicBezTo>
                <a:cubicBezTo>
                  <a:pt x="20264" y="3447615"/>
                  <a:pt x="19140" y="3351821"/>
                  <a:pt x="0" y="3167965"/>
                </a:cubicBezTo>
                <a:cubicBezTo>
                  <a:pt x="-66971" y="2868253"/>
                  <a:pt x="-51094" y="2657457"/>
                  <a:pt x="0" y="2475540"/>
                </a:cubicBezTo>
                <a:cubicBezTo>
                  <a:pt x="25806" y="2267162"/>
                  <a:pt x="67204" y="2027925"/>
                  <a:pt x="0" y="1783117"/>
                </a:cubicBezTo>
                <a:cubicBezTo>
                  <a:pt x="-52160" y="1443549"/>
                  <a:pt x="23283" y="1360555"/>
                  <a:pt x="0" y="1061840"/>
                </a:cubicBezTo>
                <a:cubicBezTo>
                  <a:pt x="-17445" y="777896"/>
                  <a:pt x="89514" y="586016"/>
                  <a:pt x="0" y="282864"/>
                </a:cubicBezTo>
                <a:close/>
              </a:path>
              <a:path w="9131633" h="3450830" fill="none" stroke="0" extrusionOk="0">
                <a:moveTo>
                  <a:pt x="0" y="282864"/>
                </a:moveTo>
                <a:cubicBezTo>
                  <a:pt x="-15398" y="101085"/>
                  <a:pt x="60917" y="-20421"/>
                  <a:pt x="162243" y="0"/>
                </a:cubicBezTo>
                <a:cubicBezTo>
                  <a:pt x="370192" y="-55118"/>
                  <a:pt x="420699" y="83047"/>
                  <a:pt x="739601" y="0"/>
                </a:cubicBezTo>
                <a:cubicBezTo>
                  <a:pt x="1045609" y="-114502"/>
                  <a:pt x="965197" y="38225"/>
                  <a:pt x="1140814" y="0"/>
                </a:cubicBezTo>
                <a:cubicBezTo>
                  <a:pt x="1314063" y="-21833"/>
                  <a:pt x="1390333" y="55876"/>
                  <a:pt x="1453958" y="0"/>
                </a:cubicBezTo>
                <a:cubicBezTo>
                  <a:pt x="1605011" y="-52253"/>
                  <a:pt x="1798685" y="22213"/>
                  <a:pt x="1943244" y="0"/>
                </a:cubicBezTo>
                <a:cubicBezTo>
                  <a:pt x="2049439" y="-72281"/>
                  <a:pt x="2384993" y="42802"/>
                  <a:pt x="2520601" y="0"/>
                </a:cubicBezTo>
                <a:cubicBezTo>
                  <a:pt x="2626984" y="31766"/>
                  <a:pt x="2857648" y="138649"/>
                  <a:pt x="3186030" y="0"/>
                </a:cubicBezTo>
                <a:cubicBezTo>
                  <a:pt x="3522644" y="-90215"/>
                  <a:pt x="3655122" y="79407"/>
                  <a:pt x="3763387" y="0"/>
                </a:cubicBezTo>
                <a:cubicBezTo>
                  <a:pt x="3950121" y="-90870"/>
                  <a:pt x="4252185" y="42371"/>
                  <a:pt x="4428816" y="0"/>
                </a:cubicBezTo>
                <a:cubicBezTo>
                  <a:pt x="4690372" y="-26681"/>
                  <a:pt x="4790124" y="39483"/>
                  <a:pt x="5006173" y="0"/>
                </a:cubicBezTo>
                <a:cubicBezTo>
                  <a:pt x="5213740" y="-6164"/>
                  <a:pt x="5273424" y="54433"/>
                  <a:pt x="5319317" y="0"/>
                </a:cubicBezTo>
                <a:cubicBezTo>
                  <a:pt x="5395140" y="-91300"/>
                  <a:pt x="5796745" y="40292"/>
                  <a:pt x="5896673" y="0"/>
                </a:cubicBezTo>
                <a:cubicBezTo>
                  <a:pt x="6019398" y="-50233"/>
                  <a:pt x="6170212" y="52462"/>
                  <a:pt x="6297888" y="0"/>
                </a:cubicBezTo>
                <a:cubicBezTo>
                  <a:pt x="6428282" y="-83514"/>
                  <a:pt x="6497904" y="-19837"/>
                  <a:pt x="6611031" y="0"/>
                </a:cubicBezTo>
                <a:cubicBezTo>
                  <a:pt x="6739511" y="-23671"/>
                  <a:pt x="6776008" y="-1177"/>
                  <a:pt x="6836102" y="0"/>
                </a:cubicBezTo>
                <a:cubicBezTo>
                  <a:pt x="6905031" y="8385"/>
                  <a:pt x="7070013" y="-3678"/>
                  <a:pt x="7149245" y="0"/>
                </a:cubicBezTo>
                <a:cubicBezTo>
                  <a:pt x="7244376" y="-22483"/>
                  <a:pt x="7396000" y="22667"/>
                  <a:pt x="7462389" y="0"/>
                </a:cubicBezTo>
                <a:cubicBezTo>
                  <a:pt x="7512897" y="-29942"/>
                  <a:pt x="7800428" y="2100"/>
                  <a:pt x="7951674" y="0"/>
                </a:cubicBezTo>
                <a:cubicBezTo>
                  <a:pt x="8082673" y="-14920"/>
                  <a:pt x="8226694" y="88846"/>
                  <a:pt x="8440960" y="0"/>
                </a:cubicBezTo>
                <a:cubicBezTo>
                  <a:pt x="8649260" y="-80182"/>
                  <a:pt x="8801135" y="30707"/>
                  <a:pt x="8969389" y="0"/>
                </a:cubicBezTo>
                <a:cubicBezTo>
                  <a:pt x="9097389" y="35322"/>
                  <a:pt x="9123697" y="181201"/>
                  <a:pt x="9131633" y="282864"/>
                </a:cubicBezTo>
                <a:cubicBezTo>
                  <a:pt x="9130289" y="508831"/>
                  <a:pt x="9123225" y="819073"/>
                  <a:pt x="9131633" y="1061840"/>
                </a:cubicBezTo>
                <a:cubicBezTo>
                  <a:pt x="9135096" y="1241538"/>
                  <a:pt x="9065345" y="1394247"/>
                  <a:pt x="9131633" y="1725415"/>
                </a:cubicBezTo>
                <a:cubicBezTo>
                  <a:pt x="9198598" y="2041957"/>
                  <a:pt x="9113034" y="2189613"/>
                  <a:pt x="9131633" y="2475540"/>
                </a:cubicBezTo>
                <a:cubicBezTo>
                  <a:pt x="9140985" y="2801060"/>
                  <a:pt x="9124007" y="2896225"/>
                  <a:pt x="9131633" y="3167965"/>
                </a:cubicBezTo>
                <a:cubicBezTo>
                  <a:pt x="9154092" y="3315769"/>
                  <a:pt x="9048888" y="3462082"/>
                  <a:pt x="8969389" y="3450830"/>
                </a:cubicBezTo>
                <a:cubicBezTo>
                  <a:pt x="8828876" y="3476746"/>
                  <a:pt x="8809895" y="3374982"/>
                  <a:pt x="8656246" y="3450830"/>
                </a:cubicBezTo>
                <a:cubicBezTo>
                  <a:pt x="8576765" y="3500425"/>
                  <a:pt x="8533052" y="3437996"/>
                  <a:pt x="8431175" y="3450830"/>
                </a:cubicBezTo>
                <a:cubicBezTo>
                  <a:pt x="8341250" y="3512658"/>
                  <a:pt x="8142183" y="3462728"/>
                  <a:pt x="7941889" y="3450830"/>
                </a:cubicBezTo>
                <a:cubicBezTo>
                  <a:pt x="7740293" y="3518867"/>
                  <a:pt x="7691518" y="3433119"/>
                  <a:pt x="7540674" y="3450830"/>
                </a:cubicBezTo>
                <a:cubicBezTo>
                  <a:pt x="7379458" y="3489503"/>
                  <a:pt x="7269568" y="3408555"/>
                  <a:pt x="7139460" y="3450830"/>
                </a:cubicBezTo>
                <a:cubicBezTo>
                  <a:pt x="7008161" y="3537880"/>
                  <a:pt x="6918713" y="3456545"/>
                  <a:pt x="6738245" y="3450830"/>
                </a:cubicBezTo>
                <a:cubicBezTo>
                  <a:pt x="6564955" y="3468341"/>
                  <a:pt x="6547368" y="3409766"/>
                  <a:pt x="6513174" y="3450830"/>
                </a:cubicBezTo>
                <a:cubicBezTo>
                  <a:pt x="6458555" y="3574501"/>
                  <a:pt x="6214018" y="3391968"/>
                  <a:pt x="5847745" y="3450830"/>
                </a:cubicBezTo>
                <a:cubicBezTo>
                  <a:pt x="5586348" y="3522580"/>
                  <a:pt x="5455895" y="3391369"/>
                  <a:pt x="5182316" y="3450830"/>
                </a:cubicBezTo>
                <a:cubicBezTo>
                  <a:pt x="4912233" y="3549941"/>
                  <a:pt x="5068836" y="3477945"/>
                  <a:pt x="4957244" y="3450830"/>
                </a:cubicBezTo>
                <a:cubicBezTo>
                  <a:pt x="4831765" y="3438224"/>
                  <a:pt x="4778773" y="3434850"/>
                  <a:pt x="4644102" y="3450830"/>
                </a:cubicBezTo>
                <a:cubicBezTo>
                  <a:pt x="4541957" y="3472069"/>
                  <a:pt x="4372192" y="3408529"/>
                  <a:pt x="4154816" y="3450830"/>
                </a:cubicBezTo>
                <a:cubicBezTo>
                  <a:pt x="3963940" y="3483940"/>
                  <a:pt x="3780969" y="3356706"/>
                  <a:pt x="3577458" y="3450830"/>
                </a:cubicBezTo>
                <a:cubicBezTo>
                  <a:pt x="3427630" y="3475784"/>
                  <a:pt x="3306087" y="3393365"/>
                  <a:pt x="3176244" y="3450830"/>
                </a:cubicBezTo>
                <a:cubicBezTo>
                  <a:pt x="3089425" y="3466221"/>
                  <a:pt x="2944964" y="3418746"/>
                  <a:pt x="2863101" y="3450830"/>
                </a:cubicBezTo>
                <a:cubicBezTo>
                  <a:pt x="2821176" y="3448430"/>
                  <a:pt x="2671311" y="3465832"/>
                  <a:pt x="2549958" y="3450830"/>
                </a:cubicBezTo>
                <a:cubicBezTo>
                  <a:pt x="2499004" y="3384877"/>
                  <a:pt x="2216521" y="3371801"/>
                  <a:pt x="1972601" y="3450830"/>
                </a:cubicBezTo>
                <a:cubicBezTo>
                  <a:pt x="1755076" y="3474776"/>
                  <a:pt x="1781859" y="3432046"/>
                  <a:pt x="1747529" y="3450830"/>
                </a:cubicBezTo>
                <a:cubicBezTo>
                  <a:pt x="1725252" y="3465970"/>
                  <a:pt x="1461987" y="3415500"/>
                  <a:pt x="1346315" y="3450830"/>
                </a:cubicBezTo>
                <a:cubicBezTo>
                  <a:pt x="1201009" y="3485605"/>
                  <a:pt x="992195" y="3337999"/>
                  <a:pt x="857029" y="3450830"/>
                </a:cubicBezTo>
                <a:cubicBezTo>
                  <a:pt x="611504" y="3501287"/>
                  <a:pt x="470235" y="3397675"/>
                  <a:pt x="162243" y="3450830"/>
                </a:cubicBezTo>
                <a:cubicBezTo>
                  <a:pt x="38269" y="3477295"/>
                  <a:pt x="38733" y="3368396"/>
                  <a:pt x="0" y="3167965"/>
                </a:cubicBezTo>
                <a:cubicBezTo>
                  <a:pt x="-107836" y="2840048"/>
                  <a:pt x="8805" y="2611087"/>
                  <a:pt x="0" y="2475540"/>
                </a:cubicBezTo>
                <a:cubicBezTo>
                  <a:pt x="-76455" y="2288236"/>
                  <a:pt x="7886" y="2101970"/>
                  <a:pt x="0" y="1783117"/>
                </a:cubicBezTo>
                <a:cubicBezTo>
                  <a:pt x="-51820" y="1509491"/>
                  <a:pt x="30604" y="1336460"/>
                  <a:pt x="0" y="1061840"/>
                </a:cubicBezTo>
                <a:cubicBezTo>
                  <a:pt x="-34554" y="777694"/>
                  <a:pt x="54730" y="577180"/>
                  <a:pt x="0" y="282864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cmpd="thickThin">
            <a:solidFill>
              <a:srgbClr val="0C8349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31633"/>
                      <a:gd name="connsiteY0" fmla="*/ 282864 h 3450830"/>
                      <a:gd name="connsiteX1" fmla="*/ 162243 w 9131633"/>
                      <a:gd name="connsiteY1" fmla="*/ 0 h 3450830"/>
                      <a:gd name="connsiteX2" fmla="*/ 739601 w 9131633"/>
                      <a:gd name="connsiteY2" fmla="*/ 0 h 3450830"/>
                      <a:gd name="connsiteX3" fmla="*/ 1140814 w 9131633"/>
                      <a:gd name="connsiteY3" fmla="*/ 0 h 3450830"/>
                      <a:gd name="connsiteX4" fmla="*/ 1453958 w 9131633"/>
                      <a:gd name="connsiteY4" fmla="*/ 0 h 3450830"/>
                      <a:gd name="connsiteX5" fmla="*/ 1943244 w 9131633"/>
                      <a:gd name="connsiteY5" fmla="*/ 0 h 3450830"/>
                      <a:gd name="connsiteX6" fmla="*/ 2520601 w 9131633"/>
                      <a:gd name="connsiteY6" fmla="*/ 0 h 3450830"/>
                      <a:gd name="connsiteX7" fmla="*/ 3186030 w 9131633"/>
                      <a:gd name="connsiteY7" fmla="*/ 0 h 3450830"/>
                      <a:gd name="connsiteX8" fmla="*/ 3763387 w 9131633"/>
                      <a:gd name="connsiteY8" fmla="*/ 0 h 3450830"/>
                      <a:gd name="connsiteX9" fmla="*/ 4428816 w 9131633"/>
                      <a:gd name="connsiteY9" fmla="*/ 0 h 3450830"/>
                      <a:gd name="connsiteX10" fmla="*/ 5006173 w 9131633"/>
                      <a:gd name="connsiteY10" fmla="*/ 0 h 3450830"/>
                      <a:gd name="connsiteX11" fmla="*/ 5319317 w 9131633"/>
                      <a:gd name="connsiteY11" fmla="*/ 0 h 3450830"/>
                      <a:gd name="connsiteX12" fmla="*/ 5896673 w 9131633"/>
                      <a:gd name="connsiteY12" fmla="*/ 0 h 3450830"/>
                      <a:gd name="connsiteX13" fmla="*/ 6297888 w 9131633"/>
                      <a:gd name="connsiteY13" fmla="*/ 0 h 3450830"/>
                      <a:gd name="connsiteX14" fmla="*/ 6611031 w 9131633"/>
                      <a:gd name="connsiteY14" fmla="*/ 0 h 3450830"/>
                      <a:gd name="connsiteX15" fmla="*/ 6836102 w 9131633"/>
                      <a:gd name="connsiteY15" fmla="*/ 0 h 3450830"/>
                      <a:gd name="connsiteX16" fmla="*/ 7149245 w 9131633"/>
                      <a:gd name="connsiteY16" fmla="*/ 0 h 3450830"/>
                      <a:gd name="connsiteX17" fmla="*/ 7462389 w 9131633"/>
                      <a:gd name="connsiteY17" fmla="*/ 0 h 3450830"/>
                      <a:gd name="connsiteX18" fmla="*/ 7951674 w 9131633"/>
                      <a:gd name="connsiteY18" fmla="*/ 0 h 3450830"/>
                      <a:gd name="connsiteX19" fmla="*/ 8440960 w 9131633"/>
                      <a:gd name="connsiteY19" fmla="*/ 0 h 3450830"/>
                      <a:gd name="connsiteX20" fmla="*/ 8969389 w 9131633"/>
                      <a:gd name="connsiteY20" fmla="*/ 0 h 3450830"/>
                      <a:gd name="connsiteX21" fmla="*/ 9131633 w 9131633"/>
                      <a:gd name="connsiteY21" fmla="*/ 282864 h 3450830"/>
                      <a:gd name="connsiteX22" fmla="*/ 9131633 w 9131633"/>
                      <a:gd name="connsiteY22" fmla="*/ 1061840 h 3450830"/>
                      <a:gd name="connsiteX23" fmla="*/ 9131633 w 9131633"/>
                      <a:gd name="connsiteY23" fmla="*/ 1725415 h 3450830"/>
                      <a:gd name="connsiteX24" fmla="*/ 9131633 w 9131633"/>
                      <a:gd name="connsiteY24" fmla="*/ 2475540 h 3450830"/>
                      <a:gd name="connsiteX25" fmla="*/ 9131633 w 9131633"/>
                      <a:gd name="connsiteY25" fmla="*/ 3167965 h 3450830"/>
                      <a:gd name="connsiteX26" fmla="*/ 8969389 w 9131633"/>
                      <a:gd name="connsiteY26" fmla="*/ 3450830 h 3450830"/>
                      <a:gd name="connsiteX27" fmla="*/ 8656246 w 9131633"/>
                      <a:gd name="connsiteY27" fmla="*/ 3450830 h 3450830"/>
                      <a:gd name="connsiteX28" fmla="*/ 8431175 w 9131633"/>
                      <a:gd name="connsiteY28" fmla="*/ 3450830 h 3450830"/>
                      <a:gd name="connsiteX29" fmla="*/ 7941889 w 9131633"/>
                      <a:gd name="connsiteY29" fmla="*/ 3450830 h 3450830"/>
                      <a:gd name="connsiteX30" fmla="*/ 7540674 w 9131633"/>
                      <a:gd name="connsiteY30" fmla="*/ 3450830 h 3450830"/>
                      <a:gd name="connsiteX31" fmla="*/ 7139460 w 9131633"/>
                      <a:gd name="connsiteY31" fmla="*/ 3450830 h 3450830"/>
                      <a:gd name="connsiteX32" fmla="*/ 6738245 w 9131633"/>
                      <a:gd name="connsiteY32" fmla="*/ 3450830 h 3450830"/>
                      <a:gd name="connsiteX33" fmla="*/ 6513174 w 9131633"/>
                      <a:gd name="connsiteY33" fmla="*/ 3450830 h 3450830"/>
                      <a:gd name="connsiteX34" fmla="*/ 5847745 w 9131633"/>
                      <a:gd name="connsiteY34" fmla="*/ 3450830 h 3450830"/>
                      <a:gd name="connsiteX35" fmla="*/ 5182316 w 9131633"/>
                      <a:gd name="connsiteY35" fmla="*/ 3450830 h 3450830"/>
                      <a:gd name="connsiteX36" fmla="*/ 4957244 w 9131633"/>
                      <a:gd name="connsiteY36" fmla="*/ 3450830 h 3450830"/>
                      <a:gd name="connsiteX37" fmla="*/ 4644102 w 9131633"/>
                      <a:gd name="connsiteY37" fmla="*/ 3450830 h 3450830"/>
                      <a:gd name="connsiteX38" fmla="*/ 4154816 w 9131633"/>
                      <a:gd name="connsiteY38" fmla="*/ 3450830 h 3450830"/>
                      <a:gd name="connsiteX39" fmla="*/ 3577458 w 9131633"/>
                      <a:gd name="connsiteY39" fmla="*/ 3450830 h 3450830"/>
                      <a:gd name="connsiteX40" fmla="*/ 3176244 w 9131633"/>
                      <a:gd name="connsiteY40" fmla="*/ 3450830 h 3450830"/>
                      <a:gd name="connsiteX41" fmla="*/ 2863101 w 9131633"/>
                      <a:gd name="connsiteY41" fmla="*/ 3450830 h 3450830"/>
                      <a:gd name="connsiteX42" fmla="*/ 2549958 w 9131633"/>
                      <a:gd name="connsiteY42" fmla="*/ 3450830 h 3450830"/>
                      <a:gd name="connsiteX43" fmla="*/ 1972601 w 9131633"/>
                      <a:gd name="connsiteY43" fmla="*/ 3450830 h 3450830"/>
                      <a:gd name="connsiteX44" fmla="*/ 1747529 w 9131633"/>
                      <a:gd name="connsiteY44" fmla="*/ 3450830 h 3450830"/>
                      <a:gd name="connsiteX45" fmla="*/ 1346315 w 9131633"/>
                      <a:gd name="connsiteY45" fmla="*/ 3450830 h 3450830"/>
                      <a:gd name="connsiteX46" fmla="*/ 857029 w 9131633"/>
                      <a:gd name="connsiteY46" fmla="*/ 3450830 h 3450830"/>
                      <a:gd name="connsiteX47" fmla="*/ 162243 w 9131633"/>
                      <a:gd name="connsiteY47" fmla="*/ 3450830 h 3450830"/>
                      <a:gd name="connsiteX48" fmla="*/ 0 w 9131633"/>
                      <a:gd name="connsiteY48" fmla="*/ 3167965 h 3450830"/>
                      <a:gd name="connsiteX49" fmla="*/ 0 w 9131633"/>
                      <a:gd name="connsiteY49" fmla="*/ 2475540 h 3450830"/>
                      <a:gd name="connsiteX50" fmla="*/ 0 w 9131633"/>
                      <a:gd name="connsiteY50" fmla="*/ 1783117 h 3450830"/>
                      <a:gd name="connsiteX51" fmla="*/ 0 w 9131633"/>
                      <a:gd name="connsiteY51" fmla="*/ 1061840 h 3450830"/>
                      <a:gd name="connsiteX52" fmla="*/ 0 w 9131633"/>
                      <a:gd name="connsiteY52" fmla="*/ 282864 h 3450830"/>
                      <a:gd name="connsiteX0" fmla="*/ 0 w 9131633"/>
                      <a:gd name="connsiteY0" fmla="*/ 282864 h 3450830"/>
                      <a:gd name="connsiteX1" fmla="*/ 162243 w 9131633"/>
                      <a:gd name="connsiteY1" fmla="*/ 0 h 3450830"/>
                      <a:gd name="connsiteX2" fmla="*/ 827672 w 9131633"/>
                      <a:gd name="connsiteY2" fmla="*/ 0 h 3450830"/>
                      <a:gd name="connsiteX3" fmla="*/ 1228886 w 9131633"/>
                      <a:gd name="connsiteY3" fmla="*/ 0 h 3450830"/>
                      <a:gd name="connsiteX4" fmla="*/ 1542029 w 9131633"/>
                      <a:gd name="connsiteY4" fmla="*/ 0 h 3450830"/>
                      <a:gd name="connsiteX5" fmla="*/ 2119387 w 9131633"/>
                      <a:gd name="connsiteY5" fmla="*/ 0 h 3450830"/>
                      <a:gd name="connsiteX6" fmla="*/ 2520601 w 9131633"/>
                      <a:gd name="connsiteY6" fmla="*/ 0 h 3450830"/>
                      <a:gd name="connsiteX7" fmla="*/ 3186030 w 9131633"/>
                      <a:gd name="connsiteY7" fmla="*/ 0 h 3450830"/>
                      <a:gd name="connsiteX8" fmla="*/ 3499173 w 9131633"/>
                      <a:gd name="connsiteY8" fmla="*/ 0 h 3450830"/>
                      <a:gd name="connsiteX9" fmla="*/ 4164601 w 9131633"/>
                      <a:gd name="connsiteY9" fmla="*/ 0 h 3450830"/>
                      <a:gd name="connsiteX10" fmla="*/ 4389673 w 9131633"/>
                      <a:gd name="connsiteY10" fmla="*/ 0 h 3450830"/>
                      <a:gd name="connsiteX11" fmla="*/ 4878959 w 9131633"/>
                      <a:gd name="connsiteY11" fmla="*/ 0 h 3450830"/>
                      <a:gd name="connsiteX12" fmla="*/ 5368245 w 9131633"/>
                      <a:gd name="connsiteY12" fmla="*/ 0 h 3450830"/>
                      <a:gd name="connsiteX13" fmla="*/ 5769459 w 9131633"/>
                      <a:gd name="connsiteY13" fmla="*/ 0 h 3450830"/>
                      <a:gd name="connsiteX14" fmla="*/ 6434888 w 9131633"/>
                      <a:gd name="connsiteY14" fmla="*/ 0 h 3450830"/>
                      <a:gd name="connsiteX15" fmla="*/ 7100317 w 9131633"/>
                      <a:gd name="connsiteY15" fmla="*/ 0 h 3450830"/>
                      <a:gd name="connsiteX16" fmla="*/ 7413460 w 9131633"/>
                      <a:gd name="connsiteY16" fmla="*/ 0 h 3450830"/>
                      <a:gd name="connsiteX17" fmla="*/ 7902746 w 9131633"/>
                      <a:gd name="connsiteY17" fmla="*/ 0 h 3450830"/>
                      <a:gd name="connsiteX18" fmla="*/ 8969389 w 9131633"/>
                      <a:gd name="connsiteY18" fmla="*/ 0 h 3450830"/>
                      <a:gd name="connsiteX19" fmla="*/ 9131633 w 9131633"/>
                      <a:gd name="connsiteY19" fmla="*/ 282864 h 3450830"/>
                      <a:gd name="connsiteX20" fmla="*/ 9131633 w 9131633"/>
                      <a:gd name="connsiteY20" fmla="*/ 917587 h 3450830"/>
                      <a:gd name="connsiteX21" fmla="*/ 9131633 w 9131633"/>
                      <a:gd name="connsiteY21" fmla="*/ 1696563 h 3450830"/>
                      <a:gd name="connsiteX22" fmla="*/ 9131633 w 9131633"/>
                      <a:gd name="connsiteY22" fmla="*/ 2417840 h 3450830"/>
                      <a:gd name="connsiteX23" fmla="*/ 9131633 w 9131633"/>
                      <a:gd name="connsiteY23" fmla="*/ 3167965 h 3450830"/>
                      <a:gd name="connsiteX24" fmla="*/ 8969389 w 9131633"/>
                      <a:gd name="connsiteY24" fmla="*/ 3450830 h 3450830"/>
                      <a:gd name="connsiteX25" fmla="*/ 8480103 w 9131633"/>
                      <a:gd name="connsiteY25" fmla="*/ 3450830 h 3450830"/>
                      <a:gd name="connsiteX26" fmla="*/ 7990818 w 9131633"/>
                      <a:gd name="connsiteY26" fmla="*/ 3450830 h 3450830"/>
                      <a:gd name="connsiteX27" fmla="*/ 7677674 w 9131633"/>
                      <a:gd name="connsiteY27" fmla="*/ 3450830 h 3450830"/>
                      <a:gd name="connsiteX28" fmla="*/ 7100317 w 9131633"/>
                      <a:gd name="connsiteY28" fmla="*/ 3450830 h 3450830"/>
                      <a:gd name="connsiteX29" fmla="*/ 6787174 w 9131633"/>
                      <a:gd name="connsiteY29" fmla="*/ 3450830 h 3450830"/>
                      <a:gd name="connsiteX30" fmla="*/ 6209817 w 9131633"/>
                      <a:gd name="connsiteY30" fmla="*/ 3450830 h 3450830"/>
                      <a:gd name="connsiteX31" fmla="*/ 5984745 w 9131633"/>
                      <a:gd name="connsiteY31" fmla="*/ 3450830 h 3450830"/>
                      <a:gd name="connsiteX32" fmla="*/ 5407388 w 9131633"/>
                      <a:gd name="connsiteY32" fmla="*/ 3450830 h 3450830"/>
                      <a:gd name="connsiteX33" fmla="*/ 5094245 w 9131633"/>
                      <a:gd name="connsiteY33" fmla="*/ 3450830 h 3450830"/>
                      <a:gd name="connsiteX34" fmla="*/ 4869173 w 9131633"/>
                      <a:gd name="connsiteY34" fmla="*/ 3450830 h 3450830"/>
                      <a:gd name="connsiteX35" fmla="*/ 4556031 w 9131633"/>
                      <a:gd name="connsiteY35" fmla="*/ 3450830 h 3450830"/>
                      <a:gd name="connsiteX36" fmla="*/ 3978673 w 9131633"/>
                      <a:gd name="connsiteY36" fmla="*/ 3450830 h 3450830"/>
                      <a:gd name="connsiteX37" fmla="*/ 3665530 w 9131633"/>
                      <a:gd name="connsiteY37" fmla="*/ 3450830 h 3450830"/>
                      <a:gd name="connsiteX38" fmla="*/ 3440459 w 9131633"/>
                      <a:gd name="connsiteY38" fmla="*/ 3450830 h 3450830"/>
                      <a:gd name="connsiteX39" fmla="*/ 3127315 w 9131633"/>
                      <a:gd name="connsiteY39" fmla="*/ 3450830 h 3450830"/>
                      <a:gd name="connsiteX40" fmla="*/ 2726101 w 9131633"/>
                      <a:gd name="connsiteY40" fmla="*/ 3450830 h 3450830"/>
                      <a:gd name="connsiteX41" fmla="*/ 2236816 w 9131633"/>
                      <a:gd name="connsiteY41" fmla="*/ 3450830 h 3450830"/>
                      <a:gd name="connsiteX42" fmla="*/ 1923672 w 9131633"/>
                      <a:gd name="connsiteY42" fmla="*/ 3450830 h 3450830"/>
                      <a:gd name="connsiteX43" fmla="*/ 1258243 w 9131633"/>
                      <a:gd name="connsiteY43" fmla="*/ 3450830 h 3450830"/>
                      <a:gd name="connsiteX44" fmla="*/ 768958 w 9131633"/>
                      <a:gd name="connsiteY44" fmla="*/ 3450830 h 3450830"/>
                      <a:gd name="connsiteX45" fmla="*/ 162243 w 9131633"/>
                      <a:gd name="connsiteY45" fmla="*/ 3450830 h 3450830"/>
                      <a:gd name="connsiteX46" fmla="*/ 0 w 9131633"/>
                      <a:gd name="connsiteY46" fmla="*/ 3167965 h 3450830"/>
                      <a:gd name="connsiteX47" fmla="*/ 0 w 9131633"/>
                      <a:gd name="connsiteY47" fmla="*/ 2388989 h 3450830"/>
                      <a:gd name="connsiteX48" fmla="*/ 0 w 9131633"/>
                      <a:gd name="connsiteY48" fmla="*/ 1725415 h 3450830"/>
                      <a:gd name="connsiteX49" fmla="*/ 0 w 9131633"/>
                      <a:gd name="connsiteY49" fmla="*/ 1004140 h 3450830"/>
                      <a:gd name="connsiteX50" fmla="*/ 0 w 9131633"/>
                      <a:gd name="connsiteY50" fmla="*/ 282864 h 3450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9131633" h="3450830" fill="none" extrusionOk="0">
                        <a:moveTo>
                          <a:pt x="0" y="282864"/>
                        </a:moveTo>
                        <a:cubicBezTo>
                          <a:pt x="-13827" y="102054"/>
                          <a:pt x="79967" y="-27571"/>
                          <a:pt x="162243" y="0"/>
                        </a:cubicBezTo>
                        <a:cubicBezTo>
                          <a:pt x="354318" y="-58460"/>
                          <a:pt x="475885" y="81292"/>
                          <a:pt x="739601" y="0"/>
                        </a:cubicBezTo>
                        <a:cubicBezTo>
                          <a:pt x="1048011" y="-116847"/>
                          <a:pt x="969207" y="16061"/>
                          <a:pt x="1140814" y="0"/>
                        </a:cubicBezTo>
                        <a:cubicBezTo>
                          <a:pt x="1328376" y="-14002"/>
                          <a:pt x="1374669" y="48392"/>
                          <a:pt x="1453958" y="0"/>
                        </a:cubicBezTo>
                        <a:cubicBezTo>
                          <a:pt x="1585989" y="-54510"/>
                          <a:pt x="1792439" y="35067"/>
                          <a:pt x="1943244" y="0"/>
                        </a:cubicBezTo>
                        <a:cubicBezTo>
                          <a:pt x="2064838" y="-69923"/>
                          <a:pt x="2405313" y="23671"/>
                          <a:pt x="2520601" y="0"/>
                        </a:cubicBezTo>
                        <a:cubicBezTo>
                          <a:pt x="2629740" y="58049"/>
                          <a:pt x="2901999" y="77014"/>
                          <a:pt x="3186030" y="0"/>
                        </a:cubicBezTo>
                        <a:cubicBezTo>
                          <a:pt x="3498133" y="-103937"/>
                          <a:pt x="3629860" y="73333"/>
                          <a:pt x="3763387" y="0"/>
                        </a:cubicBezTo>
                        <a:cubicBezTo>
                          <a:pt x="3959827" y="-89300"/>
                          <a:pt x="4232478" y="26255"/>
                          <a:pt x="4428816" y="0"/>
                        </a:cubicBezTo>
                        <a:cubicBezTo>
                          <a:pt x="4684172" y="-35911"/>
                          <a:pt x="4787084" y="8002"/>
                          <a:pt x="5006173" y="0"/>
                        </a:cubicBezTo>
                        <a:cubicBezTo>
                          <a:pt x="5212086" y="-8711"/>
                          <a:pt x="5265020" y="44138"/>
                          <a:pt x="5319317" y="0"/>
                        </a:cubicBezTo>
                        <a:cubicBezTo>
                          <a:pt x="5385889" y="-83200"/>
                          <a:pt x="5794365" y="51487"/>
                          <a:pt x="5896673" y="0"/>
                        </a:cubicBezTo>
                        <a:cubicBezTo>
                          <a:pt x="6022371" y="-50721"/>
                          <a:pt x="6189625" y="65856"/>
                          <a:pt x="6297888" y="0"/>
                        </a:cubicBezTo>
                        <a:cubicBezTo>
                          <a:pt x="6445078" y="-82322"/>
                          <a:pt x="6505986" y="-3362"/>
                          <a:pt x="6611031" y="0"/>
                        </a:cubicBezTo>
                        <a:cubicBezTo>
                          <a:pt x="6739412" y="-22328"/>
                          <a:pt x="6777417" y="-1999"/>
                          <a:pt x="6836102" y="0"/>
                        </a:cubicBezTo>
                        <a:cubicBezTo>
                          <a:pt x="6911852" y="-3812"/>
                          <a:pt x="7047695" y="-20262"/>
                          <a:pt x="7149245" y="0"/>
                        </a:cubicBezTo>
                        <a:cubicBezTo>
                          <a:pt x="7244890" y="-34701"/>
                          <a:pt x="7372407" y="36662"/>
                          <a:pt x="7462389" y="0"/>
                        </a:cubicBezTo>
                        <a:cubicBezTo>
                          <a:pt x="7518162" y="-38301"/>
                          <a:pt x="7818067" y="1159"/>
                          <a:pt x="7951674" y="0"/>
                        </a:cubicBezTo>
                        <a:cubicBezTo>
                          <a:pt x="8072242" y="-35574"/>
                          <a:pt x="8238461" y="82641"/>
                          <a:pt x="8440960" y="0"/>
                        </a:cubicBezTo>
                        <a:cubicBezTo>
                          <a:pt x="8645385" y="-58022"/>
                          <a:pt x="8833153" y="32519"/>
                          <a:pt x="8969389" y="0"/>
                        </a:cubicBezTo>
                        <a:cubicBezTo>
                          <a:pt x="9078543" y="19097"/>
                          <a:pt x="9130641" y="160234"/>
                          <a:pt x="9131633" y="282864"/>
                        </a:cubicBezTo>
                        <a:cubicBezTo>
                          <a:pt x="9136833" y="495695"/>
                          <a:pt x="9152162" y="857467"/>
                          <a:pt x="9131633" y="1061840"/>
                        </a:cubicBezTo>
                        <a:cubicBezTo>
                          <a:pt x="9126603" y="1238877"/>
                          <a:pt x="9067914" y="1447562"/>
                          <a:pt x="9131633" y="1725415"/>
                        </a:cubicBezTo>
                        <a:cubicBezTo>
                          <a:pt x="9162099" y="2018963"/>
                          <a:pt x="9142631" y="2183118"/>
                          <a:pt x="9131633" y="2475540"/>
                        </a:cubicBezTo>
                        <a:cubicBezTo>
                          <a:pt x="9153615" y="2761684"/>
                          <a:pt x="9129153" y="2912432"/>
                          <a:pt x="9131633" y="3167965"/>
                        </a:cubicBezTo>
                        <a:cubicBezTo>
                          <a:pt x="9147464" y="3320748"/>
                          <a:pt x="9047277" y="3464878"/>
                          <a:pt x="8969389" y="3450830"/>
                        </a:cubicBezTo>
                        <a:cubicBezTo>
                          <a:pt x="8845030" y="3482939"/>
                          <a:pt x="8788023" y="3396489"/>
                          <a:pt x="8656246" y="3450830"/>
                        </a:cubicBezTo>
                        <a:cubicBezTo>
                          <a:pt x="8578714" y="3499332"/>
                          <a:pt x="8527401" y="3422685"/>
                          <a:pt x="8431175" y="3450830"/>
                        </a:cubicBezTo>
                        <a:cubicBezTo>
                          <a:pt x="8316511" y="3517567"/>
                          <a:pt x="8154549" y="3416453"/>
                          <a:pt x="7941889" y="3450830"/>
                        </a:cubicBezTo>
                        <a:cubicBezTo>
                          <a:pt x="7720780" y="3513270"/>
                          <a:pt x="7695854" y="3447255"/>
                          <a:pt x="7540674" y="3450830"/>
                        </a:cubicBezTo>
                        <a:cubicBezTo>
                          <a:pt x="7347074" y="3488474"/>
                          <a:pt x="7252535" y="3390905"/>
                          <a:pt x="7139460" y="3450830"/>
                        </a:cubicBezTo>
                        <a:cubicBezTo>
                          <a:pt x="6991074" y="3521518"/>
                          <a:pt x="6911174" y="3438117"/>
                          <a:pt x="6738245" y="3450830"/>
                        </a:cubicBezTo>
                        <a:cubicBezTo>
                          <a:pt x="6561322" y="3464747"/>
                          <a:pt x="6555149" y="3420172"/>
                          <a:pt x="6513174" y="3450830"/>
                        </a:cubicBezTo>
                        <a:cubicBezTo>
                          <a:pt x="6482260" y="3550970"/>
                          <a:pt x="6154794" y="3378676"/>
                          <a:pt x="5847745" y="3450830"/>
                        </a:cubicBezTo>
                        <a:cubicBezTo>
                          <a:pt x="5574270" y="3535478"/>
                          <a:pt x="5460139" y="3398950"/>
                          <a:pt x="5182316" y="3450830"/>
                        </a:cubicBezTo>
                        <a:cubicBezTo>
                          <a:pt x="4917108" y="3547676"/>
                          <a:pt x="5066670" y="3445467"/>
                          <a:pt x="4957244" y="3450830"/>
                        </a:cubicBezTo>
                        <a:cubicBezTo>
                          <a:pt x="4845716" y="3454185"/>
                          <a:pt x="4771247" y="3442993"/>
                          <a:pt x="4644102" y="3450830"/>
                        </a:cubicBezTo>
                        <a:cubicBezTo>
                          <a:pt x="4537526" y="3466621"/>
                          <a:pt x="4367823" y="3407780"/>
                          <a:pt x="4154816" y="3450830"/>
                        </a:cubicBezTo>
                        <a:cubicBezTo>
                          <a:pt x="3972566" y="3480784"/>
                          <a:pt x="3782610" y="3413127"/>
                          <a:pt x="3577458" y="3450830"/>
                        </a:cubicBezTo>
                        <a:cubicBezTo>
                          <a:pt x="3425291" y="3499430"/>
                          <a:pt x="3296976" y="3420299"/>
                          <a:pt x="3176244" y="3450830"/>
                        </a:cubicBezTo>
                        <a:cubicBezTo>
                          <a:pt x="3091499" y="3466059"/>
                          <a:pt x="2935717" y="3433142"/>
                          <a:pt x="2863101" y="3450830"/>
                        </a:cubicBezTo>
                        <a:cubicBezTo>
                          <a:pt x="2814892" y="3453375"/>
                          <a:pt x="2648296" y="3467618"/>
                          <a:pt x="2549958" y="3450830"/>
                        </a:cubicBezTo>
                        <a:cubicBezTo>
                          <a:pt x="2482499" y="3448765"/>
                          <a:pt x="2210911" y="3392873"/>
                          <a:pt x="1972601" y="3450830"/>
                        </a:cubicBezTo>
                        <a:cubicBezTo>
                          <a:pt x="1755894" y="3470715"/>
                          <a:pt x="1788108" y="3438742"/>
                          <a:pt x="1747529" y="3450830"/>
                        </a:cubicBezTo>
                        <a:cubicBezTo>
                          <a:pt x="1707986" y="3452067"/>
                          <a:pt x="1489466" y="3407818"/>
                          <a:pt x="1346315" y="3450830"/>
                        </a:cubicBezTo>
                        <a:cubicBezTo>
                          <a:pt x="1204807" y="3484273"/>
                          <a:pt x="992557" y="3356058"/>
                          <a:pt x="857029" y="3450830"/>
                        </a:cubicBezTo>
                        <a:cubicBezTo>
                          <a:pt x="654812" y="3485221"/>
                          <a:pt x="472808" y="3358744"/>
                          <a:pt x="162243" y="3450830"/>
                        </a:cubicBezTo>
                        <a:cubicBezTo>
                          <a:pt x="51800" y="3489154"/>
                          <a:pt x="1087" y="3364980"/>
                          <a:pt x="0" y="3167965"/>
                        </a:cubicBezTo>
                        <a:cubicBezTo>
                          <a:pt x="-77917" y="2842906"/>
                          <a:pt x="27532" y="2602884"/>
                          <a:pt x="0" y="2475540"/>
                        </a:cubicBezTo>
                        <a:cubicBezTo>
                          <a:pt x="-50901" y="2318000"/>
                          <a:pt x="5937" y="2126653"/>
                          <a:pt x="0" y="1783117"/>
                        </a:cubicBezTo>
                        <a:cubicBezTo>
                          <a:pt x="-32594" y="1481567"/>
                          <a:pt x="36381" y="1322039"/>
                          <a:pt x="0" y="1061840"/>
                        </a:cubicBezTo>
                        <a:cubicBezTo>
                          <a:pt x="2088" y="768890"/>
                          <a:pt x="49441" y="562674"/>
                          <a:pt x="0" y="282864"/>
                        </a:cubicBezTo>
                        <a:close/>
                      </a:path>
                      <a:path w="9131633" h="3450830" stroke="0" extrusionOk="0">
                        <a:moveTo>
                          <a:pt x="0" y="282864"/>
                        </a:moveTo>
                        <a:cubicBezTo>
                          <a:pt x="-3579" y="126971"/>
                          <a:pt x="74868" y="9514"/>
                          <a:pt x="162243" y="0"/>
                        </a:cubicBezTo>
                        <a:cubicBezTo>
                          <a:pt x="388022" y="-44780"/>
                          <a:pt x="544789" y="114027"/>
                          <a:pt x="827672" y="0"/>
                        </a:cubicBezTo>
                        <a:cubicBezTo>
                          <a:pt x="1119655" y="-142848"/>
                          <a:pt x="1053627" y="-4146"/>
                          <a:pt x="1228886" y="0"/>
                        </a:cubicBezTo>
                        <a:cubicBezTo>
                          <a:pt x="1414183" y="560"/>
                          <a:pt x="1450374" y="26479"/>
                          <a:pt x="1542029" y="0"/>
                        </a:cubicBezTo>
                        <a:cubicBezTo>
                          <a:pt x="1643341" y="-20695"/>
                          <a:pt x="1976980" y="11969"/>
                          <a:pt x="2119387" y="0"/>
                        </a:cubicBezTo>
                        <a:cubicBezTo>
                          <a:pt x="2248043" y="-33939"/>
                          <a:pt x="2397883" y="9343"/>
                          <a:pt x="2520601" y="0"/>
                        </a:cubicBezTo>
                        <a:cubicBezTo>
                          <a:pt x="2606647" y="-73798"/>
                          <a:pt x="2932340" y="121574"/>
                          <a:pt x="3186030" y="0"/>
                        </a:cubicBezTo>
                        <a:cubicBezTo>
                          <a:pt x="3468925" y="-144838"/>
                          <a:pt x="3377119" y="7328"/>
                          <a:pt x="3499173" y="0"/>
                        </a:cubicBezTo>
                        <a:cubicBezTo>
                          <a:pt x="3652712" y="-66145"/>
                          <a:pt x="3890600" y="45582"/>
                          <a:pt x="4164601" y="0"/>
                        </a:cubicBezTo>
                        <a:cubicBezTo>
                          <a:pt x="4405477" y="-65326"/>
                          <a:pt x="4328979" y="35284"/>
                          <a:pt x="4389673" y="0"/>
                        </a:cubicBezTo>
                        <a:cubicBezTo>
                          <a:pt x="4507056" y="-36727"/>
                          <a:pt x="4740645" y="19629"/>
                          <a:pt x="4878959" y="0"/>
                        </a:cubicBezTo>
                        <a:cubicBezTo>
                          <a:pt x="5020942" y="16535"/>
                          <a:pt x="5270458" y="65159"/>
                          <a:pt x="5368245" y="0"/>
                        </a:cubicBezTo>
                        <a:cubicBezTo>
                          <a:pt x="5473585" y="-80936"/>
                          <a:pt x="5632101" y="33079"/>
                          <a:pt x="5769459" y="0"/>
                        </a:cubicBezTo>
                        <a:cubicBezTo>
                          <a:pt x="5900977" y="-14548"/>
                          <a:pt x="6176848" y="135709"/>
                          <a:pt x="6434888" y="0"/>
                        </a:cubicBezTo>
                        <a:cubicBezTo>
                          <a:pt x="6727403" y="-169338"/>
                          <a:pt x="6914251" y="161292"/>
                          <a:pt x="7100317" y="0"/>
                        </a:cubicBezTo>
                        <a:cubicBezTo>
                          <a:pt x="7252447" y="-119586"/>
                          <a:pt x="7324753" y="46580"/>
                          <a:pt x="7413460" y="0"/>
                        </a:cubicBezTo>
                        <a:cubicBezTo>
                          <a:pt x="7481268" y="-7346"/>
                          <a:pt x="7676220" y="42502"/>
                          <a:pt x="7902746" y="0"/>
                        </a:cubicBezTo>
                        <a:cubicBezTo>
                          <a:pt x="8103369" y="-60355"/>
                          <a:pt x="8719112" y="128118"/>
                          <a:pt x="8969389" y="0"/>
                        </a:cubicBezTo>
                        <a:cubicBezTo>
                          <a:pt x="9050445" y="-47961"/>
                          <a:pt x="9164368" y="125700"/>
                          <a:pt x="9131633" y="282864"/>
                        </a:cubicBezTo>
                        <a:cubicBezTo>
                          <a:pt x="9149165" y="490542"/>
                          <a:pt x="9110724" y="743726"/>
                          <a:pt x="9131633" y="917587"/>
                        </a:cubicBezTo>
                        <a:cubicBezTo>
                          <a:pt x="9154819" y="1130284"/>
                          <a:pt x="9122871" y="1511397"/>
                          <a:pt x="9131633" y="1696563"/>
                        </a:cubicBezTo>
                        <a:cubicBezTo>
                          <a:pt x="9115248" y="1810453"/>
                          <a:pt x="9150989" y="2162172"/>
                          <a:pt x="9131633" y="2417840"/>
                        </a:cubicBezTo>
                        <a:cubicBezTo>
                          <a:pt x="9163962" y="2654125"/>
                          <a:pt x="9134693" y="3046232"/>
                          <a:pt x="9131633" y="3167965"/>
                        </a:cubicBezTo>
                        <a:cubicBezTo>
                          <a:pt x="9134445" y="3303509"/>
                          <a:pt x="9077552" y="3470334"/>
                          <a:pt x="8969389" y="3450830"/>
                        </a:cubicBezTo>
                        <a:cubicBezTo>
                          <a:pt x="8815288" y="3459229"/>
                          <a:pt x="8721456" y="3451184"/>
                          <a:pt x="8480103" y="3450830"/>
                        </a:cubicBezTo>
                        <a:cubicBezTo>
                          <a:pt x="8270922" y="3480607"/>
                          <a:pt x="8141764" y="3363434"/>
                          <a:pt x="7990818" y="3450830"/>
                        </a:cubicBezTo>
                        <a:cubicBezTo>
                          <a:pt x="7850266" y="3547871"/>
                          <a:pt x="7766381" y="3388233"/>
                          <a:pt x="7677674" y="3450830"/>
                        </a:cubicBezTo>
                        <a:cubicBezTo>
                          <a:pt x="7550217" y="3479426"/>
                          <a:pt x="7279967" y="3418379"/>
                          <a:pt x="7100317" y="3450830"/>
                        </a:cubicBezTo>
                        <a:cubicBezTo>
                          <a:pt x="6955058" y="3459801"/>
                          <a:pt x="6931028" y="3431691"/>
                          <a:pt x="6787174" y="3450830"/>
                        </a:cubicBezTo>
                        <a:cubicBezTo>
                          <a:pt x="6649568" y="3493850"/>
                          <a:pt x="6388785" y="3401739"/>
                          <a:pt x="6209817" y="3450830"/>
                        </a:cubicBezTo>
                        <a:cubicBezTo>
                          <a:pt x="6076712" y="3479507"/>
                          <a:pt x="6042747" y="3413362"/>
                          <a:pt x="5984745" y="3450830"/>
                        </a:cubicBezTo>
                        <a:cubicBezTo>
                          <a:pt x="5939212" y="3516181"/>
                          <a:pt x="5653871" y="3401007"/>
                          <a:pt x="5407388" y="3450830"/>
                        </a:cubicBezTo>
                        <a:cubicBezTo>
                          <a:pt x="5183159" y="3468733"/>
                          <a:pt x="5162658" y="3402005"/>
                          <a:pt x="5094245" y="3450830"/>
                        </a:cubicBezTo>
                        <a:cubicBezTo>
                          <a:pt x="5017649" y="3525252"/>
                          <a:pt x="4956800" y="3463195"/>
                          <a:pt x="4869173" y="3450830"/>
                        </a:cubicBezTo>
                        <a:cubicBezTo>
                          <a:pt x="4783052" y="3449147"/>
                          <a:pt x="4654728" y="3401668"/>
                          <a:pt x="4556031" y="3450830"/>
                        </a:cubicBezTo>
                        <a:cubicBezTo>
                          <a:pt x="4512312" y="3468705"/>
                          <a:pt x="4181266" y="3420902"/>
                          <a:pt x="3978673" y="3450830"/>
                        </a:cubicBezTo>
                        <a:cubicBezTo>
                          <a:pt x="3733779" y="3485280"/>
                          <a:pt x="3774152" y="3431915"/>
                          <a:pt x="3665530" y="3450830"/>
                        </a:cubicBezTo>
                        <a:cubicBezTo>
                          <a:pt x="3549613" y="3469719"/>
                          <a:pt x="3524130" y="3448451"/>
                          <a:pt x="3440459" y="3450830"/>
                        </a:cubicBezTo>
                        <a:cubicBezTo>
                          <a:pt x="3369233" y="3450040"/>
                          <a:pt x="3215471" y="3381665"/>
                          <a:pt x="3127315" y="3450830"/>
                        </a:cubicBezTo>
                        <a:cubicBezTo>
                          <a:pt x="3035477" y="3509067"/>
                          <a:pt x="2856306" y="3388916"/>
                          <a:pt x="2726101" y="3450830"/>
                        </a:cubicBezTo>
                        <a:cubicBezTo>
                          <a:pt x="2577411" y="3478970"/>
                          <a:pt x="2466542" y="3332899"/>
                          <a:pt x="2236816" y="3450830"/>
                        </a:cubicBezTo>
                        <a:cubicBezTo>
                          <a:pt x="1993493" y="3533435"/>
                          <a:pt x="2063554" y="3396560"/>
                          <a:pt x="1923672" y="3450830"/>
                        </a:cubicBezTo>
                        <a:cubicBezTo>
                          <a:pt x="1777054" y="3499727"/>
                          <a:pt x="1479984" y="3381375"/>
                          <a:pt x="1258243" y="3450830"/>
                        </a:cubicBezTo>
                        <a:cubicBezTo>
                          <a:pt x="981678" y="3492775"/>
                          <a:pt x="938137" y="3416997"/>
                          <a:pt x="768958" y="3450830"/>
                        </a:cubicBezTo>
                        <a:cubicBezTo>
                          <a:pt x="644565" y="3456894"/>
                          <a:pt x="402562" y="3389299"/>
                          <a:pt x="162243" y="3450830"/>
                        </a:cubicBezTo>
                        <a:cubicBezTo>
                          <a:pt x="32031" y="3405439"/>
                          <a:pt x="26225" y="3336337"/>
                          <a:pt x="0" y="3167965"/>
                        </a:cubicBezTo>
                        <a:cubicBezTo>
                          <a:pt x="14759" y="2916734"/>
                          <a:pt x="42922" y="2621614"/>
                          <a:pt x="0" y="2388989"/>
                        </a:cubicBezTo>
                        <a:cubicBezTo>
                          <a:pt x="-5226" y="2225707"/>
                          <a:pt x="28862" y="1935527"/>
                          <a:pt x="0" y="1725415"/>
                        </a:cubicBezTo>
                        <a:cubicBezTo>
                          <a:pt x="-5255" y="1484918"/>
                          <a:pt x="-28556" y="1293494"/>
                          <a:pt x="0" y="1004140"/>
                        </a:cubicBezTo>
                        <a:cubicBezTo>
                          <a:pt x="9206" y="724951"/>
                          <a:pt x="81615" y="491767"/>
                          <a:pt x="0" y="282864"/>
                        </a:cubicBezTo>
                        <a:close/>
                      </a:path>
                      <a:path w="9131633" h="3450830" fill="none" stroke="0" extrusionOk="0">
                        <a:moveTo>
                          <a:pt x="0" y="282864"/>
                        </a:moveTo>
                        <a:cubicBezTo>
                          <a:pt x="751" y="101512"/>
                          <a:pt x="58672" y="-2702"/>
                          <a:pt x="162243" y="0"/>
                        </a:cubicBezTo>
                        <a:cubicBezTo>
                          <a:pt x="373354" y="-19217"/>
                          <a:pt x="427056" y="96537"/>
                          <a:pt x="739601" y="0"/>
                        </a:cubicBezTo>
                        <a:cubicBezTo>
                          <a:pt x="996381" y="-75383"/>
                          <a:pt x="948947" y="64575"/>
                          <a:pt x="1140814" y="0"/>
                        </a:cubicBezTo>
                        <a:cubicBezTo>
                          <a:pt x="1312733" y="-34778"/>
                          <a:pt x="1368816" y="58861"/>
                          <a:pt x="1453958" y="0"/>
                        </a:cubicBezTo>
                        <a:cubicBezTo>
                          <a:pt x="1572170" y="-53671"/>
                          <a:pt x="1800906" y="61635"/>
                          <a:pt x="1943244" y="0"/>
                        </a:cubicBezTo>
                        <a:cubicBezTo>
                          <a:pt x="2062521" y="-77158"/>
                          <a:pt x="2360663" y="26268"/>
                          <a:pt x="2520601" y="0"/>
                        </a:cubicBezTo>
                        <a:cubicBezTo>
                          <a:pt x="2647900" y="-60993"/>
                          <a:pt x="2842862" y="138697"/>
                          <a:pt x="3186030" y="0"/>
                        </a:cubicBezTo>
                        <a:cubicBezTo>
                          <a:pt x="3505010" y="-75434"/>
                          <a:pt x="3631145" y="65369"/>
                          <a:pt x="3763387" y="0"/>
                        </a:cubicBezTo>
                        <a:cubicBezTo>
                          <a:pt x="3890140" y="-62917"/>
                          <a:pt x="4248497" y="84773"/>
                          <a:pt x="4428816" y="0"/>
                        </a:cubicBezTo>
                        <a:cubicBezTo>
                          <a:pt x="4680647" y="-15528"/>
                          <a:pt x="4787136" y="7715"/>
                          <a:pt x="5006173" y="0"/>
                        </a:cubicBezTo>
                        <a:cubicBezTo>
                          <a:pt x="5228007" y="68"/>
                          <a:pt x="5261893" y="57307"/>
                          <a:pt x="5319317" y="0"/>
                        </a:cubicBezTo>
                        <a:cubicBezTo>
                          <a:pt x="5398759" y="-55493"/>
                          <a:pt x="5781339" y="45514"/>
                          <a:pt x="5896673" y="0"/>
                        </a:cubicBezTo>
                        <a:cubicBezTo>
                          <a:pt x="6008107" y="-62473"/>
                          <a:pt x="6157271" y="60163"/>
                          <a:pt x="6297888" y="0"/>
                        </a:cubicBezTo>
                        <a:cubicBezTo>
                          <a:pt x="6412449" y="-67578"/>
                          <a:pt x="6489007" y="18852"/>
                          <a:pt x="6611031" y="0"/>
                        </a:cubicBezTo>
                        <a:cubicBezTo>
                          <a:pt x="6729821" y="-37451"/>
                          <a:pt x="6763901" y="8630"/>
                          <a:pt x="6836102" y="0"/>
                        </a:cubicBezTo>
                        <a:cubicBezTo>
                          <a:pt x="6889659" y="20114"/>
                          <a:pt x="7065997" y="27725"/>
                          <a:pt x="7149245" y="0"/>
                        </a:cubicBezTo>
                        <a:cubicBezTo>
                          <a:pt x="7255444" y="1542"/>
                          <a:pt x="7390944" y="18362"/>
                          <a:pt x="7462389" y="0"/>
                        </a:cubicBezTo>
                        <a:cubicBezTo>
                          <a:pt x="7549259" y="-23523"/>
                          <a:pt x="7806472" y="25690"/>
                          <a:pt x="7951674" y="0"/>
                        </a:cubicBezTo>
                        <a:cubicBezTo>
                          <a:pt x="8086682" y="-20518"/>
                          <a:pt x="8238506" y="74034"/>
                          <a:pt x="8440960" y="0"/>
                        </a:cubicBezTo>
                        <a:cubicBezTo>
                          <a:pt x="8632825" y="-81808"/>
                          <a:pt x="8769389" y="34143"/>
                          <a:pt x="8969389" y="0"/>
                        </a:cubicBezTo>
                        <a:cubicBezTo>
                          <a:pt x="9067772" y="23538"/>
                          <a:pt x="9106699" y="181179"/>
                          <a:pt x="9131633" y="282864"/>
                        </a:cubicBezTo>
                        <a:cubicBezTo>
                          <a:pt x="9128630" y="497162"/>
                          <a:pt x="9111852" y="867135"/>
                          <a:pt x="9131633" y="1061840"/>
                        </a:cubicBezTo>
                        <a:cubicBezTo>
                          <a:pt x="9167775" y="1254539"/>
                          <a:pt x="9092350" y="1463741"/>
                          <a:pt x="9131633" y="1725415"/>
                        </a:cubicBezTo>
                        <a:cubicBezTo>
                          <a:pt x="9182660" y="1970777"/>
                          <a:pt x="9094607" y="2165820"/>
                          <a:pt x="9131633" y="2475540"/>
                        </a:cubicBezTo>
                        <a:cubicBezTo>
                          <a:pt x="9145298" y="2795665"/>
                          <a:pt x="9122705" y="2916879"/>
                          <a:pt x="9131633" y="3167965"/>
                        </a:cubicBezTo>
                        <a:cubicBezTo>
                          <a:pt x="9141063" y="3302746"/>
                          <a:pt x="9080230" y="3431388"/>
                          <a:pt x="8969389" y="3450830"/>
                        </a:cubicBezTo>
                        <a:cubicBezTo>
                          <a:pt x="8825892" y="3467789"/>
                          <a:pt x="8777200" y="3371587"/>
                          <a:pt x="8656246" y="3450830"/>
                        </a:cubicBezTo>
                        <a:cubicBezTo>
                          <a:pt x="8540010" y="3519135"/>
                          <a:pt x="8531824" y="3432617"/>
                          <a:pt x="8431175" y="3450830"/>
                        </a:cubicBezTo>
                        <a:cubicBezTo>
                          <a:pt x="8385615" y="3466197"/>
                          <a:pt x="8124099" y="3433761"/>
                          <a:pt x="7941889" y="3450830"/>
                        </a:cubicBezTo>
                        <a:cubicBezTo>
                          <a:pt x="7760222" y="3512978"/>
                          <a:pt x="7688653" y="3404152"/>
                          <a:pt x="7540674" y="3450830"/>
                        </a:cubicBezTo>
                        <a:cubicBezTo>
                          <a:pt x="7394857" y="3481540"/>
                          <a:pt x="7260676" y="3376684"/>
                          <a:pt x="7139460" y="3450830"/>
                        </a:cubicBezTo>
                        <a:cubicBezTo>
                          <a:pt x="7040804" y="3546874"/>
                          <a:pt x="6924829" y="3458345"/>
                          <a:pt x="6738245" y="3450830"/>
                        </a:cubicBezTo>
                        <a:cubicBezTo>
                          <a:pt x="6563958" y="3468990"/>
                          <a:pt x="6556498" y="3417753"/>
                          <a:pt x="6513174" y="3450830"/>
                        </a:cubicBezTo>
                        <a:cubicBezTo>
                          <a:pt x="6450093" y="3493521"/>
                          <a:pt x="6196971" y="3365517"/>
                          <a:pt x="5847745" y="3450830"/>
                        </a:cubicBezTo>
                        <a:cubicBezTo>
                          <a:pt x="5588882" y="3505712"/>
                          <a:pt x="5436611" y="3329020"/>
                          <a:pt x="5182316" y="3450830"/>
                        </a:cubicBezTo>
                        <a:cubicBezTo>
                          <a:pt x="4875206" y="3539335"/>
                          <a:pt x="5064084" y="3477677"/>
                          <a:pt x="4957244" y="3450830"/>
                        </a:cubicBezTo>
                        <a:cubicBezTo>
                          <a:pt x="4842513" y="3440674"/>
                          <a:pt x="4769393" y="3428000"/>
                          <a:pt x="4644102" y="3450830"/>
                        </a:cubicBezTo>
                        <a:cubicBezTo>
                          <a:pt x="4552380" y="3488746"/>
                          <a:pt x="4351429" y="3431889"/>
                          <a:pt x="4154816" y="3450830"/>
                        </a:cubicBezTo>
                        <a:cubicBezTo>
                          <a:pt x="3962360" y="3473843"/>
                          <a:pt x="3735151" y="3388861"/>
                          <a:pt x="3577458" y="3450830"/>
                        </a:cubicBezTo>
                        <a:cubicBezTo>
                          <a:pt x="3421004" y="3478120"/>
                          <a:pt x="3278568" y="3431144"/>
                          <a:pt x="3176244" y="3450830"/>
                        </a:cubicBezTo>
                        <a:cubicBezTo>
                          <a:pt x="3069412" y="3467371"/>
                          <a:pt x="2942971" y="3422559"/>
                          <a:pt x="2863101" y="3450830"/>
                        </a:cubicBezTo>
                        <a:cubicBezTo>
                          <a:pt x="2793626" y="3464673"/>
                          <a:pt x="2656816" y="3448417"/>
                          <a:pt x="2549958" y="3450830"/>
                        </a:cubicBezTo>
                        <a:cubicBezTo>
                          <a:pt x="2456213" y="3439696"/>
                          <a:pt x="2197842" y="3394968"/>
                          <a:pt x="1972601" y="3450830"/>
                        </a:cubicBezTo>
                        <a:cubicBezTo>
                          <a:pt x="1755242" y="3478525"/>
                          <a:pt x="1786627" y="3440490"/>
                          <a:pt x="1747529" y="3450830"/>
                        </a:cubicBezTo>
                        <a:cubicBezTo>
                          <a:pt x="1705344" y="3456400"/>
                          <a:pt x="1471800" y="3421576"/>
                          <a:pt x="1346315" y="3450830"/>
                        </a:cubicBezTo>
                        <a:cubicBezTo>
                          <a:pt x="1209388" y="3483617"/>
                          <a:pt x="1047400" y="3365464"/>
                          <a:pt x="857029" y="3450830"/>
                        </a:cubicBezTo>
                        <a:cubicBezTo>
                          <a:pt x="601186" y="3549570"/>
                          <a:pt x="442060" y="3319009"/>
                          <a:pt x="162243" y="3450830"/>
                        </a:cubicBezTo>
                        <a:cubicBezTo>
                          <a:pt x="53993" y="3468294"/>
                          <a:pt x="31092" y="3328001"/>
                          <a:pt x="0" y="3167965"/>
                        </a:cubicBezTo>
                        <a:cubicBezTo>
                          <a:pt x="-66378" y="2846308"/>
                          <a:pt x="-23397" y="2675517"/>
                          <a:pt x="0" y="2475540"/>
                        </a:cubicBezTo>
                        <a:cubicBezTo>
                          <a:pt x="-38628" y="2281453"/>
                          <a:pt x="43726" y="2076247"/>
                          <a:pt x="0" y="1783117"/>
                        </a:cubicBezTo>
                        <a:cubicBezTo>
                          <a:pt x="-43465" y="1461282"/>
                          <a:pt x="16337" y="1345828"/>
                          <a:pt x="0" y="1061840"/>
                        </a:cubicBezTo>
                        <a:cubicBezTo>
                          <a:pt x="-67838" y="807560"/>
                          <a:pt x="31260" y="576543"/>
                          <a:pt x="0" y="28286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4FAC82-DFE6-572B-48E1-58F512FF3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806" y="1669787"/>
            <a:ext cx="7126842" cy="7071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2775A9-4678-8B98-F6FC-649C7BC41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817" y="2312654"/>
            <a:ext cx="9272820" cy="2780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0D3BD3-9839-A851-1D0E-917E37433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7422" y="0"/>
            <a:ext cx="2347163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8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 descr="1 (12)"/>
          <p:cNvPicPr>
            <a:picLocks noChangeAspect="1"/>
          </p:cNvPicPr>
          <p:nvPr/>
        </p:nvPicPr>
        <p:blipFill>
          <a:blip r:embed="rId3"/>
          <a:srcRect r="5556" b="63147"/>
          <a:stretch>
            <a:fillRect/>
          </a:stretch>
        </p:blipFill>
        <p:spPr>
          <a:xfrm>
            <a:off x="0" y="0"/>
            <a:ext cx="12191365" cy="2385060"/>
          </a:xfrm>
          <a:prstGeom prst="rect">
            <a:avLst/>
          </a:prstGeom>
        </p:spPr>
      </p:pic>
      <p:pic>
        <p:nvPicPr>
          <p:cNvPr id="7" name="图片 6" descr="16"/>
          <p:cNvPicPr>
            <a:picLocks noChangeAspect="1"/>
          </p:cNvPicPr>
          <p:nvPr/>
        </p:nvPicPr>
        <p:blipFill>
          <a:blip r:embed="rId4"/>
          <a:srcRect l="63510" t="6746" r="23365" b="79688"/>
          <a:stretch>
            <a:fillRect/>
          </a:stretch>
        </p:blipFill>
        <p:spPr>
          <a:xfrm>
            <a:off x="7709535" y="1109980"/>
            <a:ext cx="1320165" cy="689610"/>
          </a:xfrm>
          <a:prstGeom prst="rect">
            <a:avLst/>
          </a:prstGeom>
        </p:spPr>
      </p:pic>
      <p:pic>
        <p:nvPicPr>
          <p:cNvPr id="10" name="图片 9" descr="25 (14)"/>
          <p:cNvPicPr>
            <a:picLocks noChangeAspect="1"/>
          </p:cNvPicPr>
          <p:nvPr/>
        </p:nvPicPr>
        <p:blipFill>
          <a:blip r:embed="rId5"/>
          <a:srcRect l="59097" r="12121" b="74516"/>
          <a:stretch>
            <a:fillRect/>
          </a:stretch>
        </p:blipFill>
        <p:spPr>
          <a:xfrm>
            <a:off x="9284970" y="0"/>
            <a:ext cx="2894965" cy="1220470"/>
          </a:xfrm>
          <a:prstGeom prst="rect">
            <a:avLst/>
          </a:prstGeom>
        </p:spPr>
      </p:pic>
      <p:pic>
        <p:nvPicPr>
          <p:cNvPr id="17" name="图片 16" descr="50 (9)"/>
          <p:cNvPicPr>
            <a:picLocks noChangeAspect="1"/>
          </p:cNvPicPr>
          <p:nvPr/>
        </p:nvPicPr>
        <p:blipFill>
          <a:blip r:embed="rId6"/>
          <a:srcRect l="73100" t="20154" r="13011" b="46142"/>
          <a:stretch>
            <a:fillRect/>
          </a:stretch>
        </p:blipFill>
        <p:spPr>
          <a:xfrm>
            <a:off x="11328400" y="874395"/>
            <a:ext cx="686435" cy="79311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0" y="1967865"/>
            <a:ext cx="12192000" cy="4889500"/>
            <a:chOff x="0" y="3099"/>
            <a:chExt cx="19200" cy="7700"/>
          </a:xfrm>
        </p:grpSpPr>
        <p:pic>
          <p:nvPicPr>
            <p:cNvPr id="4" name="图片 3" descr="6"/>
            <p:cNvPicPr>
              <a:picLocks noChangeAspect="1"/>
            </p:cNvPicPr>
            <p:nvPr/>
          </p:nvPicPr>
          <p:blipFill>
            <a:blip r:embed="rId7"/>
            <a:srcRect t="26038" r="35362" b="39480"/>
            <a:stretch>
              <a:fillRect/>
            </a:stretch>
          </p:blipFill>
          <p:spPr>
            <a:xfrm>
              <a:off x="0" y="3099"/>
              <a:ext cx="19199" cy="5761"/>
            </a:xfrm>
            <a:prstGeom prst="rect">
              <a:avLst/>
            </a:prstGeom>
          </p:spPr>
        </p:pic>
        <p:grpSp>
          <p:nvGrpSpPr>
            <p:cNvPr id="5" name="组合 4"/>
            <p:cNvGrpSpPr/>
            <p:nvPr/>
          </p:nvGrpSpPr>
          <p:grpSpPr>
            <a:xfrm>
              <a:off x="0" y="3755"/>
              <a:ext cx="19200" cy="7045"/>
              <a:chOff x="0" y="3755"/>
              <a:chExt cx="19200" cy="7045"/>
            </a:xfrm>
          </p:grpSpPr>
          <p:pic>
            <p:nvPicPr>
              <p:cNvPr id="9" name="图片 8" descr="12"/>
              <p:cNvPicPr>
                <a:picLocks noChangeAspect="1"/>
              </p:cNvPicPr>
              <p:nvPr/>
            </p:nvPicPr>
            <p:blipFill>
              <a:blip r:embed="rId8"/>
              <a:srcRect b="11993"/>
              <a:stretch>
                <a:fillRect/>
              </a:stretch>
            </p:blipFill>
            <p:spPr>
              <a:xfrm>
                <a:off x="0" y="3755"/>
                <a:ext cx="19200" cy="7045"/>
              </a:xfrm>
              <a:prstGeom prst="rect">
                <a:avLst/>
              </a:prstGeom>
            </p:spPr>
          </p:pic>
          <p:pic>
            <p:nvPicPr>
              <p:cNvPr id="11" name="图片 10" descr="13"/>
              <p:cNvPicPr>
                <a:picLocks noChangeAspect="1"/>
              </p:cNvPicPr>
              <p:nvPr/>
            </p:nvPicPr>
            <p:blipFill>
              <a:blip r:embed="rId9"/>
              <a:srcRect b="30718"/>
              <a:stretch>
                <a:fillRect/>
              </a:stretch>
            </p:blipFill>
            <p:spPr>
              <a:xfrm>
                <a:off x="0" y="4078"/>
                <a:ext cx="19200" cy="6722"/>
              </a:xfrm>
              <a:prstGeom prst="rect">
                <a:avLst/>
              </a:prstGeom>
            </p:spPr>
          </p:pic>
        </p:grpSp>
      </p:grpSp>
      <p:pic>
        <p:nvPicPr>
          <p:cNvPr id="13" name="图形" descr="5cbd2efc09a0e">
            <a:extLst>
              <a:ext uri="{FF2B5EF4-FFF2-40B4-BE49-F238E27FC236}">
                <a16:creationId xmlns:a16="http://schemas.microsoft.com/office/drawing/2014/main" id="{C51A7B2A-E84C-B415-2D01-F374124723A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4880" r="2994" b="6037"/>
          <a:stretch>
            <a:fillRect/>
          </a:stretch>
        </p:blipFill>
        <p:spPr>
          <a:xfrm>
            <a:off x="-1" y="3756588"/>
            <a:ext cx="4096139" cy="3102047"/>
          </a:xfrm>
          <a:prstGeom prst="rect">
            <a:avLst/>
          </a:prstGeom>
        </p:spPr>
      </p:pic>
      <p:pic>
        <p:nvPicPr>
          <p:cNvPr id="6" name="Picture 5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CFAC4D11-F4D8-ED77-48DB-E7EC7F4B15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82" y="622653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2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A9F98E-B889-1E26-D09E-4F30AF02C6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AF9E84-A740-DB43-382D-B409B99505FD}"/>
              </a:ext>
            </a:extLst>
          </p:cNvPr>
          <p:cNvSpPr txBox="1"/>
          <p:nvPr/>
        </p:nvSpPr>
        <p:spPr>
          <a:xfrm rot="21372463">
            <a:off x="3456913" y="898512"/>
            <a:ext cx="53928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1: </a:t>
            </a:r>
            <a:r>
              <a:rPr lang="vi-V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suy nghĩ của em về các môi trường học tập.</a:t>
            </a:r>
            <a:endParaRPr lang="en-US" sz="4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57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4">
            <a:extLst>
              <a:ext uri="{FF2B5EF4-FFF2-40B4-BE49-F238E27FC236}">
                <a16:creationId xmlns:a16="http://schemas.microsoft.com/office/drawing/2014/main" id="{5EB0CF33-EB0B-4AA3-86C0-3EA80A8FF8E5}"/>
              </a:ext>
            </a:extLst>
          </p:cNvPr>
          <p:cNvSpPr/>
          <p:nvPr/>
        </p:nvSpPr>
        <p:spPr>
          <a:xfrm>
            <a:off x="191813" y="355600"/>
            <a:ext cx="11808373" cy="61671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684125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endParaRPr lang="vi-VN" sz="45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5CF0DCB-687E-43BB-FC51-C684B2A56735}"/>
              </a:ext>
            </a:extLst>
          </p:cNvPr>
          <p:cNvGrpSpPr/>
          <p:nvPr/>
        </p:nvGrpSpPr>
        <p:grpSpPr>
          <a:xfrm>
            <a:off x="856122" y="1863101"/>
            <a:ext cx="4336172" cy="4319911"/>
            <a:chOff x="856122" y="1863101"/>
            <a:chExt cx="4336172" cy="4319911"/>
          </a:xfrm>
        </p:grpSpPr>
        <p:pic>
          <p:nvPicPr>
            <p:cNvPr id="3" name="Picture 14">
              <a:extLst>
                <a:ext uri="{FF2B5EF4-FFF2-40B4-BE49-F238E27FC236}">
                  <a16:creationId xmlns:a16="http://schemas.microsoft.com/office/drawing/2014/main" id="{AC468D49-B2ED-3627-85C9-4288CACBD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856122" y="1863101"/>
              <a:ext cx="4336172" cy="3257550"/>
            </a:xfrm>
            <a:prstGeom prst="rect">
              <a:avLst/>
            </a:prstGeom>
          </p:spPr>
        </p:pic>
        <p:pic>
          <p:nvPicPr>
            <p:cNvPr id="4" name="Picture 23">
              <a:extLst>
                <a:ext uri="{FF2B5EF4-FFF2-40B4-BE49-F238E27FC236}">
                  <a16:creationId xmlns:a16="http://schemas.microsoft.com/office/drawing/2014/main" id="{C9BF70BF-E5D4-4C18-59C4-8BCEDFB87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91235" y="5078730"/>
              <a:ext cx="4180205" cy="110428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D8EE1C5-8F9B-1E35-C699-0E25801856B8}"/>
                </a:ext>
              </a:extLst>
            </p:cNvPr>
            <p:cNvSpPr txBox="1"/>
            <p:nvPr/>
          </p:nvSpPr>
          <p:spPr>
            <a:xfrm>
              <a:off x="1513840" y="5273040"/>
              <a:ext cx="3383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</a:rPr>
                <a:t>Thảo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luận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nhóm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Picture 12">
            <a:extLst>
              <a:ext uri="{FF2B5EF4-FFF2-40B4-BE49-F238E27FC236}">
                <a16:creationId xmlns:a16="http://schemas.microsoft.com/office/drawing/2014/main" id="{59912639-6BB9-33CB-93AC-7C94ABA2D0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183157" y="993256"/>
            <a:ext cx="6307804" cy="24713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C31CD4-8FF9-B6D6-F0CE-1A04BB3C6634}"/>
              </a:ext>
            </a:extLst>
          </p:cNvPr>
          <p:cNvSpPr txBox="1"/>
          <p:nvPr/>
        </p:nvSpPr>
        <p:spPr>
          <a:xfrm>
            <a:off x="5801360" y="1117600"/>
            <a:ext cx="553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Calibri" panose="020F0502020204030204" pitchFamily="34" charset="0"/>
                <a:cs typeface="Calibri" panose="020F0502020204030204" pitchFamily="34" charset="0"/>
              </a:rPr>
              <a:t>Kể về các môi trường học tập em có thể tiếp cận.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93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4">
            <a:extLst>
              <a:ext uri="{FF2B5EF4-FFF2-40B4-BE49-F238E27FC236}">
                <a16:creationId xmlns:a16="http://schemas.microsoft.com/office/drawing/2014/main" id="{5EB0CF33-EB0B-4AA3-86C0-3EA80A8FF8E5}"/>
              </a:ext>
            </a:extLst>
          </p:cNvPr>
          <p:cNvSpPr/>
          <p:nvPr/>
        </p:nvSpPr>
        <p:spPr>
          <a:xfrm>
            <a:off x="191813" y="478109"/>
            <a:ext cx="11808373" cy="611187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684125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0653D5-1DC1-9B9A-16E2-22027D519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07" y="1164907"/>
            <a:ext cx="5052230" cy="44725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AB559B-3F30-0B09-E3D2-6D682BE52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702" y="1118234"/>
            <a:ext cx="5056153" cy="447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34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4">
            <a:extLst>
              <a:ext uri="{FF2B5EF4-FFF2-40B4-BE49-F238E27FC236}">
                <a16:creationId xmlns:a16="http://schemas.microsoft.com/office/drawing/2014/main" id="{5EB0CF33-EB0B-4AA3-86C0-3EA80A8FF8E5}"/>
              </a:ext>
            </a:extLst>
          </p:cNvPr>
          <p:cNvSpPr/>
          <p:nvPr/>
        </p:nvSpPr>
        <p:spPr>
          <a:xfrm>
            <a:off x="191813" y="478109"/>
            <a:ext cx="11808373" cy="611187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684125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F29F4E-A703-7476-02BB-DE8A8096C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472" y="1067434"/>
            <a:ext cx="5526156" cy="4378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BC7ABF-0BCF-E708-9C50-39303080E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962" y="1153160"/>
            <a:ext cx="5016460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7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4">
            <a:extLst>
              <a:ext uri="{FF2B5EF4-FFF2-40B4-BE49-F238E27FC236}">
                <a16:creationId xmlns:a16="http://schemas.microsoft.com/office/drawing/2014/main" id="{5EB0CF33-EB0B-4AA3-86C0-3EA80A8FF8E5}"/>
              </a:ext>
            </a:extLst>
          </p:cNvPr>
          <p:cNvSpPr/>
          <p:nvPr/>
        </p:nvSpPr>
        <p:spPr>
          <a:xfrm>
            <a:off x="191813" y="355600"/>
            <a:ext cx="11808373" cy="61671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684125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5CF0DCB-687E-43BB-FC51-C684B2A56735}"/>
              </a:ext>
            </a:extLst>
          </p:cNvPr>
          <p:cNvGrpSpPr/>
          <p:nvPr/>
        </p:nvGrpSpPr>
        <p:grpSpPr>
          <a:xfrm>
            <a:off x="856122" y="1863101"/>
            <a:ext cx="4336172" cy="4319911"/>
            <a:chOff x="856122" y="1863101"/>
            <a:chExt cx="4336172" cy="4319911"/>
          </a:xfrm>
        </p:grpSpPr>
        <p:pic>
          <p:nvPicPr>
            <p:cNvPr id="3" name="Picture 14">
              <a:extLst>
                <a:ext uri="{FF2B5EF4-FFF2-40B4-BE49-F238E27FC236}">
                  <a16:creationId xmlns:a16="http://schemas.microsoft.com/office/drawing/2014/main" id="{AC468D49-B2ED-3627-85C9-4288CACBD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856122" y="1863101"/>
              <a:ext cx="4336172" cy="3257550"/>
            </a:xfrm>
            <a:prstGeom prst="rect">
              <a:avLst/>
            </a:prstGeom>
          </p:spPr>
        </p:pic>
        <p:pic>
          <p:nvPicPr>
            <p:cNvPr id="4" name="Picture 23">
              <a:extLst>
                <a:ext uri="{FF2B5EF4-FFF2-40B4-BE49-F238E27FC236}">
                  <a16:creationId xmlns:a16="http://schemas.microsoft.com/office/drawing/2014/main" id="{C9BF70BF-E5D4-4C18-59C4-8BCEDFB87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91235" y="5078730"/>
              <a:ext cx="4180205" cy="110428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D8EE1C5-8F9B-1E35-C699-0E25801856B8}"/>
                </a:ext>
              </a:extLst>
            </p:cNvPr>
            <p:cNvSpPr txBox="1"/>
            <p:nvPr/>
          </p:nvSpPr>
          <p:spPr>
            <a:xfrm>
              <a:off x="1513840" y="5273040"/>
              <a:ext cx="3383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思源黑体 CN" panose="020F0502020204030204"/>
                  <a:cs typeface="+mn-cs"/>
                </a:rPr>
                <a:t>Thảo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思源黑体 CN" panose="020F0502020204030204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思源黑体 CN" panose="020F0502020204030204"/>
                  <a:cs typeface="+mn-cs"/>
                </a:rPr>
                <a:t>luận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思源黑体 CN" panose="020F0502020204030204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思源黑体 CN" panose="020F0502020204030204"/>
                  <a:cs typeface="+mn-cs"/>
                </a:rPr>
                <a:t>nhóm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</p:grpSp>
      <p:pic>
        <p:nvPicPr>
          <p:cNvPr id="7" name="Picture 12">
            <a:extLst>
              <a:ext uri="{FF2B5EF4-FFF2-40B4-BE49-F238E27FC236}">
                <a16:creationId xmlns:a16="http://schemas.microsoft.com/office/drawing/2014/main" id="{59912639-6BB9-33CB-93AC-7C94ABA2D0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61237" y="464936"/>
            <a:ext cx="6307804" cy="24713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C31CD4-8FF9-B6D6-F0CE-1A04BB3C6634}"/>
              </a:ext>
            </a:extLst>
          </p:cNvPr>
          <p:cNvSpPr txBox="1"/>
          <p:nvPr/>
        </p:nvSpPr>
        <p:spPr>
          <a:xfrm>
            <a:off x="5679440" y="589280"/>
            <a:ext cx="5537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sẻ những khác biệt của từng môi trường học tập đó.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A37455-FB98-7386-D0C3-99C38370D647}"/>
              </a:ext>
            </a:extLst>
          </p:cNvPr>
          <p:cNvSpPr txBox="1"/>
          <p:nvPr/>
        </p:nvSpPr>
        <p:spPr>
          <a:xfrm>
            <a:off x="5547360" y="3444240"/>
            <a:ext cx="58826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Sự khác biệt của từng môi trường học tập: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về người dạy học, về môn học, không gian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, các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 hình thức học tập 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vai trò của học sinh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,... 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1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10D67CA-191C-FA9E-1B82-31D1C08DEA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019192"/>
              </p:ext>
            </p:extLst>
          </p:nvPr>
        </p:nvGraphicFramePr>
        <p:xfrm>
          <a:off x="71562" y="1097280"/>
          <a:ext cx="12120439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4565">
                  <a:extLst>
                    <a:ext uri="{9D8B030D-6E8A-4147-A177-3AD203B41FA5}">
                      <a16:colId xmlns:a16="http://schemas.microsoft.com/office/drawing/2014/main" val="1194846909"/>
                    </a:ext>
                  </a:extLst>
                </a:gridCol>
                <a:gridCol w="2732843">
                  <a:extLst>
                    <a:ext uri="{9D8B030D-6E8A-4147-A177-3AD203B41FA5}">
                      <a16:colId xmlns:a16="http://schemas.microsoft.com/office/drawing/2014/main" val="3875413393"/>
                    </a:ext>
                  </a:extLst>
                </a:gridCol>
                <a:gridCol w="2447677">
                  <a:extLst>
                    <a:ext uri="{9D8B030D-6E8A-4147-A177-3AD203B41FA5}">
                      <a16:colId xmlns:a16="http://schemas.microsoft.com/office/drawing/2014/main" val="1483318675"/>
                    </a:ext>
                  </a:extLst>
                </a:gridCol>
                <a:gridCol w="2447677">
                  <a:extLst>
                    <a:ext uri="{9D8B030D-6E8A-4147-A177-3AD203B41FA5}">
                      <a16:colId xmlns:a16="http://schemas.microsoft.com/office/drawing/2014/main" val="909809590"/>
                    </a:ext>
                  </a:extLst>
                </a:gridCol>
                <a:gridCol w="2447677">
                  <a:extLst>
                    <a:ext uri="{9D8B030D-6E8A-4147-A177-3AD203B41FA5}">
                      <a16:colId xmlns:a16="http://schemas.microsoft.com/office/drawing/2014/main" val="3218456055"/>
                    </a:ext>
                  </a:extLst>
                </a:gridCol>
              </a:tblGrid>
              <a:tr h="96012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Tiểu học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 học cơ sở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lạc bộ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 trực tuyến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415550"/>
                  </a:ext>
                </a:extLst>
              </a:tr>
              <a:tr h="960120">
                <a:tc>
                  <a:txBody>
                    <a:bodyPr/>
                    <a:lstStyle/>
                    <a:p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dạy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5783708"/>
                  </a:ext>
                </a:extLst>
              </a:tr>
              <a:tr h="960120">
                <a:tc>
                  <a:txBody>
                    <a:bodyPr/>
                    <a:lstStyle/>
                    <a:p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 học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636054"/>
                  </a:ext>
                </a:extLst>
              </a:tr>
              <a:tr h="960120">
                <a:tc>
                  <a:txBody>
                    <a:bodyPr/>
                    <a:lstStyle/>
                    <a:p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gian lớp học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732273"/>
                  </a:ext>
                </a:extLst>
              </a:tr>
              <a:tr h="960120">
                <a:tc>
                  <a:txBody>
                    <a:bodyPr/>
                    <a:lstStyle/>
                    <a:p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thức học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2568902"/>
                  </a:ext>
                </a:extLst>
              </a:tr>
              <a:tr h="960120">
                <a:tc>
                  <a:txBody>
                    <a:bodyPr/>
                    <a:lstStyle/>
                    <a:p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rò của học sinh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794893"/>
                  </a:ext>
                </a:extLst>
              </a:tr>
            </a:tbl>
          </a:graphicData>
        </a:graphic>
      </p:graphicFrame>
      <p:pic>
        <p:nvPicPr>
          <p:cNvPr id="2052" name="Picture 4" descr="Tải miễn phí Phim Hoạt Hình Biểu Tượng Kính Lúp Vector Tối ...">
            <a:extLst>
              <a:ext uri="{FF2B5EF4-FFF2-40B4-BE49-F238E27FC236}">
                <a16:creationId xmlns:a16="http://schemas.microsoft.com/office/drawing/2014/main" id="{5238D523-7447-99F3-CE56-0C01D74DE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309" y="104433"/>
            <a:ext cx="1207935" cy="78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364AF6-5576-43CD-FD3F-40C89F9CAF63}"/>
              </a:ext>
            </a:extLst>
          </p:cNvPr>
          <p:cNvSpPr txBox="1"/>
          <p:nvPr/>
        </p:nvSpPr>
        <p:spPr>
          <a:xfrm>
            <a:off x="2965836" y="185179"/>
            <a:ext cx="60933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khác biệt giữa các môi trường học tập</a:t>
            </a:r>
          </a:p>
        </p:txBody>
      </p:sp>
    </p:spTree>
    <p:extLst>
      <p:ext uri="{BB962C8B-B14F-4D97-AF65-F5344CB8AC3E}">
        <p14:creationId xmlns:p14="http://schemas.microsoft.com/office/powerpoint/2010/main" val="179468323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860</TotalTime>
  <Words>445</Words>
  <Application>Microsoft Office PowerPoint</Application>
  <PresentationFormat>Widescreen</PresentationFormat>
  <Paragraphs>66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等线</vt:lpstr>
      <vt:lpstr>Arial</vt:lpstr>
      <vt:lpstr>Calibri</vt:lpstr>
      <vt:lpstr>Calibri Light</vt:lpstr>
      <vt:lpstr>Cambria</vt:lpstr>
      <vt:lpstr>Times New Roman</vt:lpstr>
      <vt:lpstr>思源黑体 CN</vt:lpstr>
      <vt:lpstr>思源黑体 CN Bold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 Thao - 0972115126</dc:creator>
  <dc:description>9Slide.vn</dc:description>
  <cp:lastModifiedBy>Administrator</cp:lastModifiedBy>
  <cp:revision>55</cp:revision>
  <dcterms:created xsi:type="dcterms:W3CDTF">2023-07-24T12:44:24Z</dcterms:created>
  <dcterms:modified xsi:type="dcterms:W3CDTF">2026-01-29T07:54:10Z</dcterms:modified>
  <cp:category>9Slide.vn</cp:category>
</cp:coreProperties>
</file>